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73" r:id="rId3"/>
    <p:sldId id="257" r:id="rId4"/>
    <p:sldId id="268" r:id="rId5"/>
    <p:sldId id="260" r:id="rId6"/>
    <p:sldId id="272" r:id="rId7"/>
    <p:sldId id="259" r:id="rId8"/>
    <p:sldId id="274" r:id="rId9"/>
    <p:sldId id="262" r:id="rId10"/>
    <p:sldId id="275" r:id="rId11"/>
    <p:sldId id="261" r:id="rId12"/>
    <p:sldId id="277" r:id="rId13"/>
    <p:sldId id="258" r:id="rId14"/>
    <p:sldId id="266" r:id="rId15"/>
    <p:sldId id="263" r:id="rId16"/>
    <p:sldId id="269" r:id="rId17"/>
    <p:sldId id="265" r:id="rId18"/>
    <p:sldId id="267" r:id="rId19"/>
    <p:sldId id="271" r:id="rId20"/>
    <p:sldId id="276" r:id="rId21"/>
    <p:sldId id="280" r:id="rId22"/>
    <p:sldId id="270" r:id="rId23"/>
    <p:sldId id="278" r:id="rId24"/>
    <p:sldId id="279" r:id="rId25"/>
    <p:sldId id="282" r:id="rId26"/>
    <p:sldId id="264" r:id="rId27"/>
    <p:sldId id="281" r:id="rId28"/>
    <p:sldId id="283" r:id="rId29"/>
    <p:sldId id="284" r:id="rId30"/>
    <p:sldId id="285" r:id="rId31"/>
    <p:sldId id="292" r:id="rId32"/>
    <p:sldId id="1049" r:id="rId33"/>
    <p:sldId id="298" r:id="rId34"/>
    <p:sldId id="1044" r:id="rId35"/>
    <p:sldId id="1045" r:id="rId36"/>
    <p:sldId id="104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BEBFBF"/>
            </a:solidFill>
          </c:spPr>
          <c:dPt>
            <c:idx val="0"/>
            <c:bubble3D val="0"/>
            <c:spPr>
              <a:solidFill>
                <a:schemeClr val="tx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3A3-4B1A-A518-B75BA455C424}"/>
              </c:ext>
            </c:extLst>
          </c:dPt>
          <c:dPt>
            <c:idx val="1"/>
            <c:bubble3D val="0"/>
            <c:spPr>
              <a:solidFill>
                <a:schemeClr val="tx1">
                  <a:alpha val="3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3A3-4B1A-A518-B75BA455C42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3A3-4B1A-A518-B75BA455C4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BEBFBF"/>
            </a:solidFill>
          </c:spPr>
          <c:dPt>
            <c:idx val="0"/>
            <c:bubble3D val="0"/>
            <c:spPr>
              <a:solidFill>
                <a:schemeClr val="bg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3A3-4B1A-A518-B75BA455C424}"/>
              </c:ext>
            </c:extLst>
          </c:dPt>
          <c:dPt>
            <c:idx val="1"/>
            <c:bubble3D val="0"/>
            <c:spPr>
              <a:solidFill>
                <a:schemeClr val="tx1">
                  <a:alpha val="3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3A3-4B1A-A518-B75BA455C42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3A3-4B1A-A518-B75BA455C4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BEBFBF"/>
            </a:solidFill>
          </c:spPr>
          <c:dPt>
            <c:idx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3A3-4B1A-A518-B75BA455C424}"/>
              </c:ext>
            </c:extLst>
          </c:dPt>
          <c:dPt>
            <c:idx val="1"/>
            <c:bubble3D val="0"/>
            <c:spPr>
              <a:solidFill>
                <a:schemeClr val="tx1">
                  <a:alpha val="3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3A3-4B1A-A518-B75BA455C42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3A3-4B1A-A518-B75BA455C4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BEBFBF"/>
            </a:solidFill>
          </c:spPr>
          <c:dPt>
            <c:idx val="0"/>
            <c:bubble3D val="0"/>
            <c:spPr>
              <a:solidFill>
                <a:schemeClr val="accent4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3A3-4B1A-A518-B75BA455C424}"/>
              </c:ext>
            </c:extLst>
          </c:dPt>
          <c:dPt>
            <c:idx val="1"/>
            <c:bubble3D val="0"/>
            <c:spPr>
              <a:solidFill>
                <a:schemeClr val="tx1">
                  <a:alpha val="3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3A3-4B1A-A518-B75BA455C42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</c:v>
                </c:pt>
                <c:pt idx="1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3A3-4B1A-A518-B75BA455C4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FAD4F-0078-4D52-B865-F64098F46B3E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3D481-93C5-4F4A-8B49-6AF4CD202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36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4" name="Google Shape;2854;g13b5c19b354_0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5" name="Google Shape;2855;g13b5c19b354_0_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1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9AD5B2-02A9-A441-700B-17D8E6CA5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0786CD1-6385-B3B5-A1EF-4FD934267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5310E8-2C71-BDE2-658D-FC4A6FDF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5872-C626-4642-A25B-4198D1061D66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8C9DE7-2533-B7D9-659F-E4E2DC8D3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43AC636-C75F-3753-D317-B626A8DF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82D8-2601-430C-B73C-2525BA11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8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870618-DEC3-A2F0-0FEE-8237D052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A7C7565-1202-F7DA-BF06-56528F70E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3DEFC9-429D-5DD6-F424-736E18E0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5872-C626-4642-A25B-4198D1061D66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15F5D0-AE5A-2471-B89B-E2AA2878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905689A-5A30-5631-9193-C5075CE4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82D8-2601-430C-B73C-2525BA11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4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3735CAE-5528-7DC7-D26F-9C0F3EF31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3D5D98C-E656-2646-7FE6-4F543342C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5DC0A7-A718-341F-0200-AD62CB15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5872-C626-4642-A25B-4198D1061D66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A5B30-166A-2038-7F79-96E3BB44F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B5953B-CE6A-7EEA-F779-2387E084B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82D8-2601-430C-B73C-2525BA11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9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0C2B4C-8926-F7ED-FDC7-0666E8310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8DD32E-F58B-CDF9-D405-2529C3931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49AE25-74CB-6979-0591-C1F009D5A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5872-C626-4642-A25B-4198D1061D66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7244A0-DD16-8283-2ADE-B9DFFB29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1BE50F-88A2-893C-2D69-9BED1448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82D8-2601-430C-B73C-2525BA11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5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6CBD09-8012-C693-8193-A88249E5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651DFC9-7796-E3C7-2A1E-D8AA0FD53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1C8A56-4C16-C539-7CCE-2AC24C66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5872-C626-4642-A25B-4198D1061D66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21F9CF-9CCB-9A6A-A372-BA4E1FE57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651750-3FEE-CDE9-E4E0-9DAD2BBC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82D8-2601-430C-B73C-2525BA11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1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79E3AE-4C11-A7B2-C452-B8F2351F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AE5DBC-10D2-A27F-22C7-0592736CB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419677-B036-371A-8C5B-506D8B460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A6DBB91-D33B-767C-5F06-F54428E8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5872-C626-4642-A25B-4198D1061D66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910E616-25FB-E282-95F0-78717AE2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AAE5E4B-2D15-8946-BB6C-C78D045D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82D8-2601-430C-B73C-2525BA11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0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3AF328-B2E3-EE51-C3FB-06B1B9CDC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B7FDBFE-6C7B-0B46-7365-92B34EACF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E19518E-FD3F-7705-E798-7ACE59886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9944BC3-678B-A72B-C51D-CD1906837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FAD8B7D-5BBA-70E8-A8AD-B6EC89625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656B98F-EDCB-FF49-22AC-D7D14928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5872-C626-4642-A25B-4198D1061D66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31C6CAB-E80C-C7F2-BD16-0F5F2627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4D5961C-EACB-DE15-B56A-21591D08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82D8-2601-430C-B73C-2525BA11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0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A8C5F9-D7EC-9EA1-A48D-503339858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04C5441-98DE-A9E4-C612-BC106B090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5872-C626-4642-A25B-4198D1061D66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2C09784-4D7E-74F3-3802-53CC0382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201A172-9442-8EC8-111D-2F3E0F7A6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82D8-2601-430C-B73C-2525BA11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7E2207B-4CDA-9164-4EE6-6004FC486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5872-C626-4642-A25B-4198D1061D66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0522C80-2B17-2222-2257-8DDBB1CD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94E2EEF-838F-0E24-A773-F94085D1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82D8-2601-430C-B73C-2525BA114F4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B70DDD1-E76F-E6A0-1C69-8347235B120F}"/>
              </a:ext>
            </a:extLst>
          </p:cNvPr>
          <p:cNvSpPr txBox="1"/>
          <p:nvPr userDrawn="1"/>
        </p:nvSpPr>
        <p:spPr>
          <a:xfrm>
            <a:off x="0" y="361608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Back to School Infographics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0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A91926-90C2-93C1-0633-099E3E6D9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466DD6-A04A-8FDD-93D4-D3164CEF0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C0DC5B3-4114-FB3E-4485-5B191F8E6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1DF6754-30EE-84CF-017F-F9D15564D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5872-C626-4642-A25B-4198D1061D66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5BFFD47-6219-7A70-C390-1F2824B5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8230BA0-795B-3DE4-2987-1A89C1931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82D8-2601-430C-B73C-2525BA11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8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9AE846-319B-AFDA-66D8-D65280A7C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C3B65A2-AA4A-91E1-635F-137A136C3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D5B8A6A-9FBB-A609-C220-8501F8F43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EBC556D-D7DE-3417-C644-A554383FD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5872-C626-4642-A25B-4198D1061D66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1B2C919-4D7F-6827-BAB1-57ECF8069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8CA1EF5-9E67-6F38-838A-D6034DC7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82D8-2601-430C-B73C-2525BA11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9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BFFD75A-706E-FEC3-65E0-D52C2FAA0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613F7EC-006B-6438-5B89-2F636D3FC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375416-3026-C5F5-F22A-0E954AD5D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55872-C626-4642-A25B-4198D1061D66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8FA22F-C7C2-4504-59C2-944EBD84D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85668F-48BA-3260-7635-F7C2D9281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B82D8-2601-430C-B73C-2525BA11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1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8.wdp"/><Relationship Id="rId7" Type="http://schemas.microsoft.com/office/2007/relationships/hdphoto" Target="../media/hdphoto10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microsoft.com/office/2007/relationships/hdphoto" Target="../media/hdphoto9.wdp"/><Relationship Id="rId4" Type="http://schemas.openxmlformats.org/officeDocument/2006/relationships/image" Target="../media/image11.png"/><Relationship Id="rId9" Type="http://schemas.microsoft.com/office/2007/relationships/hdphoto" Target="../media/hdphoto1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8.wdp"/><Relationship Id="rId7" Type="http://schemas.microsoft.com/office/2007/relationships/hdphoto" Target="../media/hdphoto10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microsoft.com/office/2007/relationships/hdphoto" Target="../media/hdphoto9.wdp"/><Relationship Id="rId4" Type="http://schemas.openxmlformats.org/officeDocument/2006/relationships/image" Target="../media/image11.png"/><Relationship Id="rId9" Type="http://schemas.microsoft.com/office/2007/relationships/hdphoto" Target="../media/hdphoto11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1.wdp"/><Relationship Id="rId3" Type="http://schemas.openxmlformats.org/officeDocument/2006/relationships/chart" Target="../charts/chart2.xml"/><Relationship Id="rId7" Type="http://schemas.openxmlformats.org/officeDocument/2006/relationships/image" Target="../media/image1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3.xml"/><Relationship Id="rId5" Type="http://schemas.microsoft.com/office/2007/relationships/hdphoto" Target="../media/hdphoto9.wdp"/><Relationship Id="rId4" Type="http://schemas.openxmlformats.org/officeDocument/2006/relationships/image" Target="../media/image11.png"/><Relationship Id="rId9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12.wdp"/><Relationship Id="rId7" Type="http://schemas.microsoft.com/office/2007/relationships/hdphoto" Target="../media/hdphoto1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microsoft.com/office/2007/relationships/hdphoto" Target="../media/hdphoto13.wdp"/><Relationship Id="rId4" Type="http://schemas.openxmlformats.org/officeDocument/2006/relationships/image" Target="../media/image15.png"/><Relationship Id="rId9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8.wdp"/><Relationship Id="rId7" Type="http://schemas.microsoft.com/office/2007/relationships/hdphoto" Target="../media/hdphoto10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microsoft.com/office/2007/relationships/hdphoto" Target="../media/hdphoto9.wdp"/><Relationship Id="rId4" Type="http://schemas.openxmlformats.org/officeDocument/2006/relationships/image" Target="../media/image11.png"/><Relationship Id="rId9" Type="http://schemas.microsoft.com/office/2007/relationships/hdphoto" Target="../media/hdphoto11.wd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8.sv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egg.com/tips-and-tricks-powerpoint-templat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egg.com/tips-and-tricks-powerpoint-templates" TargetMode="External"/><Relationship Id="rId2" Type="http://schemas.openxmlformats.org/officeDocument/2006/relationships/hyperlink" Target="https://www.slideegg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lideegg.tawk.help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egg.com/tips-and-tricks-powerpoint-templates" TargetMode="External"/><Relationship Id="rId2" Type="http://schemas.openxmlformats.org/officeDocument/2006/relationships/hyperlink" Target="https://www.slideegg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lideegg.tawk.help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hyperlink" Target="https://www.slideegg.com/redesign" TargetMode="External"/><Relationship Id="rId3" Type="http://schemas.openxmlformats.org/officeDocument/2006/relationships/hyperlink" Target="https://www.facebook.com/SlideEgg" TargetMode="External"/><Relationship Id="rId7" Type="http://schemas.openxmlformats.org/officeDocument/2006/relationships/hyperlink" Target="https://www.youtube.com/channel/UCKevbriFTbpu-nd4NBafPEg" TargetMode="External"/><Relationship Id="rId12" Type="http://schemas.openxmlformats.org/officeDocument/2006/relationships/image" Target="../media/image21.png"/><Relationship Id="rId2" Type="http://schemas.openxmlformats.org/officeDocument/2006/relationships/hyperlink" Target="http://www.slideegg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hyperlink" Target="https://www.instagram.com/slide_egg/" TargetMode="External"/><Relationship Id="rId5" Type="http://schemas.openxmlformats.org/officeDocument/2006/relationships/hyperlink" Target="https://www.instagram.com/egg_slide/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hyperlink" Target="https://twitter.com/egg_slid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microsoft.com/office/2007/relationships/hdphoto" Target="../media/hdphoto6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CB696DA5-5C05-4FFB-D92C-6F6952577FC0}"/>
              </a:ext>
            </a:extLst>
          </p:cNvPr>
          <p:cNvGrpSpPr/>
          <p:nvPr/>
        </p:nvGrpSpPr>
        <p:grpSpPr>
          <a:xfrm>
            <a:off x="-464189" y="1666875"/>
            <a:ext cx="12745322" cy="5364120"/>
            <a:chOff x="-390048" y="1666875"/>
            <a:chExt cx="12745322" cy="536412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1349D819-3461-7C06-7E35-D607F1F7885B}"/>
                </a:ext>
              </a:extLst>
            </p:cNvPr>
            <p:cNvGrpSpPr/>
            <p:nvPr/>
          </p:nvGrpSpPr>
          <p:grpSpPr>
            <a:xfrm>
              <a:off x="4840846" y="1666875"/>
              <a:ext cx="2751140" cy="1283012"/>
              <a:chOff x="4840846" y="1666875"/>
              <a:chExt cx="2751140" cy="128301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B1831B42-80E1-55AA-B655-14FCE93B6F1E}"/>
                  </a:ext>
                </a:extLst>
              </p:cNvPr>
              <p:cNvSpPr/>
              <p:nvPr/>
            </p:nvSpPr>
            <p:spPr>
              <a:xfrm>
                <a:off x="5074208" y="2195808"/>
                <a:ext cx="2250670" cy="75407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C8ECBB82-891C-AC9C-E661-05F15770AFA4}"/>
                  </a:ext>
                </a:extLst>
              </p:cNvPr>
              <p:cNvSpPr/>
              <p:nvPr/>
            </p:nvSpPr>
            <p:spPr>
              <a:xfrm>
                <a:off x="7303355" y="2060755"/>
                <a:ext cx="21524" cy="710277"/>
              </a:xfrm>
              <a:custGeom>
                <a:avLst/>
                <a:gdLst>
                  <a:gd name="connsiteX0" fmla="*/ 0 w 9525"/>
                  <a:gd name="connsiteY0" fmla="*/ 0 h 314325"/>
                  <a:gd name="connsiteX1" fmla="*/ 0 w 9525"/>
                  <a:gd name="connsiteY1" fmla="*/ 314325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14325">
                    <a:moveTo>
                      <a:pt x="0" y="0"/>
                    </a:moveTo>
                    <a:lnTo>
                      <a:pt x="0" y="314325"/>
                    </a:lnTo>
                  </a:path>
                </a:pathLst>
              </a:custGeom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xmlns="" id="{3B91E80D-AD24-17FD-7D0D-361D39083D20}"/>
                  </a:ext>
                </a:extLst>
              </p:cNvPr>
              <p:cNvSpPr/>
              <p:nvPr/>
            </p:nvSpPr>
            <p:spPr>
              <a:xfrm>
                <a:off x="5990418" y="2302894"/>
                <a:ext cx="451995" cy="415189"/>
              </a:xfrm>
              <a:custGeom>
                <a:avLst/>
                <a:gdLst>
                  <a:gd name="connsiteX0" fmla="*/ 0 w 200025"/>
                  <a:gd name="connsiteY0" fmla="*/ 0 h 183737"/>
                  <a:gd name="connsiteX1" fmla="*/ 200025 w 200025"/>
                  <a:gd name="connsiteY1" fmla="*/ 0 h 183737"/>
                  <a:gd name="connsiteX2" fmla="*/ 200025 w 200025"/>
                  <a:gd name="connsiteY2" fmla="*/ 183737 h 183737"/>
                  <a:gd name="connsiteX3" fmla="*/ 0 w 200025"/>
                  <a:gd name="connsiteY3" fmla="*/ 183737 h 183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83737">
                    <a:moveTo>
                      <a:pt x="0" y="0"/>
                    </a:moveTo>
                    <a:lnTo>
                      <a:pt x="200025" y="0"/>
                    </a:lnTo>
                    <a:lnTo>
                      <a:pt x="200025" y="183737"/>
                    </a:lnTo>
                    <a:lnTo>
                      <a:pt x="0" y="183737"/>
                    </a:lnTo>
                    <a:close/>
                  </a:path>
                </a:pathLst>
              </a:custGeom>
              <a:solidFill>
                <a:srgbClr val="B370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89E1E036-81B3-76FD-2531-2816DCB746C8}"/>
                  </a:ext>
                </a:extLst>
              </p:cNvPr>
              <p:cNvSpPr/>
              <p:nvPr/>
            </p:nvSpPr>
            <p:spPr>
              <a:xfrm>
                <a:off x="4840846" y="1666875"/>
                <a:ext cx="2751140" cy="559612"/>
              </a:xfrm>
              <a:custGeom>
                <a:avLst/>
                <a:gdLst>
                  <a:gd name="connsiteX0" fmla="*/ 1217485 w 1217485"/>
                  <a:gd name="connsiteY0" fmla="*/ 247650 h 247650"/>
                  <a:gd name="connsiteX1" fmla="*/ 0 w 1217485"/>
                  <a:gd name="connsiteY1" fmla="*/ 247650 h 247650"/>
                  <a:gd name="connsiteX2" fmla="*/ 142494 w 1217485"/>
                  <a:gd name="connsiteY2" fmla="*/ 0 h 247650"/>
                  <a:gd name="connsiteX3" fmla="*/ 1074992 w 1217485"/>
                  <a:gd name="connsiteY3" fmla="*/ 0 h 247650"/>
                  <a:gd name="connsiteX4" fmla="*/ 1217485 w 1217485"/>
                  <a:gd name="connsiteY4" fmla="*/ 2476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7485" h="247650">
                    <a:moveTo>
                      <a:pt x="1217485" y="247650"/>
                    </a:moveTo>
                    <a:lnTo>
                      <a:pt x="0" y="247650"/>
                    </a:lnTo>
                    <a:lnTo>
                      <a:pt x="142494" y="0"/>
                    </a:lnTo>
                    <a:lnTo>
                      <a:pt x="1074992" y="0"/>
                    </a:lnTo>
                    <a:lnTo>
                      <a:pt x="1217485" y="24765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EC7E1247-7CF2-380C-E2E9-309FB03354ED}"/>
                  </a:ext>
                </a:extLst>
              </p:cNvPr>
              <p:cNvSpPr/>
              <p:nvPr/>
            </p:nvSpPr>
            <p:spPr>
              <a:xfrm>
                <a:off x="5225472" y="2302894"/>
                <a:ext cx="92335" cy="225996"/>
              </a:xfrm>
              <a:custGeom>
                <a:avLst/>
                <a:gdLst>
                  <a:gd name="connsiteX0" fmla="*/ 40862 w 40862"/>
                  <a:gd name="connsiteY0" fmla="*/ 100013 h 100012"/>
                  <a:gd name="connsiteX1" fmla="*/ 0 w 40862"/>
                  <a:gd name="connsiteY1" fmla="*/ 100013 h 100012"/>
                  <a:gd name="connsiteX2" fmla="*/ 0 w 40862"/>
                  <a:gd name="connsiteY2" fmla="*/ 0 h 10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862" h="100012">
                    <a:moveTo>
                      <a:pt x="40862" y="100013"/>
                    </a:moveTo>
                    <a:lnTo>
                      <a:pt x="0" y="10001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D0F1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E8784BB6-6F61-8C4C-1939-707C75031FB3}"/>
                  </a:ext>
                </a:extLst>
              </p:cNvPr>
              <p:cNvSpPr/>
              <p:nvPr/>
            </p:nvSpPr>
            <p:spPr>
              <a:xfrm>
                <a:off x="5364513" y="2302894"/>
                <a:ext cx="92335" cy="225996"/>
              </a:xfrm>
              <a:custGeom>
                <a:avLst/>
                <a:gdLst>
                  <a:gd name="connsiteX0" fmla="*/ 40862 w 40862"/>
                  <a:gd name="connsiteY0" fmla="*/ 0 h 100012"/>
                  <a:gd name="connsiteX1" fmla="*/ 40862 w 40862"/>
                  <a:gd name="connsiteY1" fmla="*/ 100013 h 100012"/>
                  <a:gd name="connsiteX2" fmla="*/ 0 w 40862"/>
                  <a:gd name="connsiteY2" fmla="*/ 100013 h 10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862" h="100012">
                    <a:moveTo>
                      <a:pt x="40862" y="0"/>
                    </a:moveTo>
                    <a:lnTo>
                      <a:pt x="40862" y="100013"/>
                    </a:lnTo>
                    <a:lnTo>
                      <a:pt x="0" y="100013"/>
                    </a:lnTo>
                  </a:path>
                </a:pathLst>
              </a:custGeom>
              <a:solidFill>
                <a:srgbClr val="D0F1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AC28E273-5D1D-EE0C-CCAE-93EF22E7390E}"/>
                  </a:ext>
                </a:extLst>
              </p:cNvPr>
              <p:cNvSpPr/>
              <p:nvPr/>
            </p:nvSpPr>
            <p:spPr>
              <a:xfrm>
                <a:off x="5723311" y="2302894"/>
                <a:ext cx="21524" cy="225996"/>
              </a:xfrm>
              <a:custGeom>
                <a:avLst/>
                <a:gdLst>
                  <a:gd name="connsiteX0" fmla="*/ 0 w 9525"/>
                  <a:gd name="connsiteY0" fmla="*/ 0 h 100012"/>
                  <a:gd name="connsiteX1" fmla="*/ 0 w 9525"/>
                  <a:gd name="connsiteY1" fmla="*/ 100012 h 10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0012">
                    <a:moveTo>
                      <a:pt x="0" y="0"/>
                    </a:moveTo>
                    <a:lnTo>
                      <a:pt x="0" y="100012"/>
                    </a:lnTo>
                  </a:path>
                </a:pathLst>
              </a:custGeom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B9B809C6-25C5-D946-8F51-68418EA3CD82}"/>
                  </a:ext>
                </a:extLst>
              </p:cNvPr>
              <p:cNvSpPr/>
              <p:nvPr/>
            </p:nvSpPr>
            <p:spPr>
              <a:xfrm>
                <a:off x="5769802" y="2302894"/>
                <a:ext cx="92335" cy="225996"/>
              </a:xfrm>
              <a:custGeom>
                <a:avLst/>
                <a:gdLst>
                  <a:gd name="connsiteX0" fmla="*/ 0 w 40862"/>
                  <a:gd name="connsiteY0" fmla="*/ 100013 h 100012"/>
                  <a:gd name="connsiteX1" fmla="*/ 0 w 40862"/>
                  <a:gd name="connsiteY1" fmla="*/ 0 h 100012"/>
                  <a:gd name="connsiteX2" fmla="*/ 40862 w 40862"/>
                  <a:gd name="connsiteY2" fmla="*/ 0 h 10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862" h="100012">
                    <a:moveTo>
                      <a:pt x="0" y="100013"/>
                    </a:moveTo>
                    <a:lnTo>
                      <a:pt x="0" y="0"/>
                    </a:lnTo>
                    <a:lnTo>
                      <a:pt x="40862" y="0"/>
                    </a:lnTo>
                  </a:path>
                </a:pathLst>
              </a:custGeom>
              <a:solidFill>
                <a:srgbClr val="D0F1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EEA34B74-E7EF-9C9D-F6F0-BA7AAC9E2324}"/>
                  </a:ext>
                </a:extLst>
              </p:cNvPr>
              <p:cNvSpPr/>
              <p:nvPr/>
            </p:nvSpPr>
            <p:spPr>
              <a:xfrm>
                <a:off x="6709520" y="2302894"/>
                <a:ext cx="92335" cy="225996"/>
              </a:xfrm>
              <a:custGeom>
                <a:avLst/>
                <a:gdLst>
                  <a:gd name="connsiteX0" fmla="*/ 40862 w 40862"/>
                  <a:gd name="connsiteY0" fmla="*/ 0 h 100012"/>
                  <a:gd name="connsiteX1" fmla="*/ 40862 w 40862"/>
                  <a:gd name="connsiteY1" fmla="*/ 100013 h 100012"/>
                  <a:gd name="connsiteX2" fmla="*/ 0 w 40862"/>
                  <a:gd name="connsiteY2" fmla="*/ 100013 h 10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862" h="100012">
                    <a:moveTo>
                      <a:pt x="40862" y="0"/>
                    </a:moveTo>
                    <a:lnTo>
                      <a:pt x="40862" y="100013"/>
                    </a:lnTo>
                    <a:lnTo>
                      <a:pt x="0" y="100013"/>
                    </a:lnTo>
                  </a:path>
                </a:pathLst>
              </a:custGeom>
              <a:solidFill>
                <a:srgbClr val="D0F1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74AD9B46-5990-01C4-DC6F-836DE25A3161}"/>
                  </a:ext>
                </a:extLst>
              </p:cNvPr>
              <p:cNvSpPr/>
              <p:nvPr/>
            </p:nvSpPr>
            <p:spPr>
              <a:xfrm>
                <a:off x="6975982" y="2302894"/>
                <a:ext cx="92335" cy="225996"/>
              </a:xfrm>
              <a:custGeom>
                <a:avLst/>
                <a:gdLst>
                  <a:gd name="connsiteX0" fmla="*/ 40862 w 40862"/>
                  <a:gd name="connsiteY0" fmla="*/ 100013 h 100012"/>
                  <a:gd name="connsiteX1" fmla="*/ 0 w 40862"/>
                  <a:gd name="connsiteY1" fmla="*/ 100013 h 100012"/>
                  <a:gd name="connsiteX2" fmla="*/ 0 w 40862"/>
                  <a:gd name="connsiteY2" fmla="*/ 0 h 10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862" h="100012">
                    <a:moveTo>
                      <a:pt x="40862" y="100013"/>
                    </a:moveTo>
                    <a:lnTo>
                      <a:pt x="0" y="10001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D0F1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D59A34A4-083C-9811-A9F2-2CD37393A7AC}"/>
                  </a:ext>
                </a:extLst>
              </p:cNvPr>
              <p:cNvSpPr/>
              <p:nvPr/>
            </p:nvSpPr>
            <p:spPr>
              <a:xfrm>
                <a:off x="7115024" y="2302894"/>
                <a:ext cx="92335" cy="225996"/>
              </a:xfrm>
              <a:custGeom>
                <a:avLst/>
                <a:gdLst>
                  <a:gd name="connsiteX0" fmla="*/ 40862 w 40862"/>
                  <a:gd name="connsiteY0" fmla="*/ 0 h 100012"/>
                  <a:gd name="connsiteX1" fmla="*/ 40862 w 40862"/>
                  <a:gd name="connsiteY1" fmla="*/ 100013 h 100012"/>
                  <a:gd name="connsiteX2" fmla="*/ 0 w 40862"/>
                  <a:gd name="connsiteY2" fmla="*/ 100013 h 10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862" h="100012">
                    <a:moveTo>
                      <a:pt x="40862" y="0"/>
                    </a:moveTo>
                    <a:lnTo>
                      <a:pt x="40862" y="100013"/>
                    </a:lnTo>
                    <a:lnTo>
                      <a:pt x="0" y="100013"/>
                    </a:lnTo>
                  </a:path>
                </a:pathLst>
              </a:custGeom>
              <a:solidFill>
                <a:srgbClr val="D0F1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xmlns="" id="{C9C88501-D10A-0506-AD27-3858AC8A90E1}"/>
                </a:ext>
              </a:extLst>
            </p:cNvPr>
            <p:cNvGrpSpPr/>
            <p:nvPr/>
          </p:nvGrpSpPr>
          <p:grpSpPr>
            <a:xfrm>
              <a:off x="-390048" y="2621443"/>
              <a:ext cx="12745322" cy="4409552"/>
              <a:chOff x="-390048" y="2621443"/>
              <a:chExt cx="12745322" cy="4409552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E1EC2CD8-0000-0C83-FDEF-833DABD3778F}"/>
                  </a:ext>
                </a:extLst>
              </p:cNvPr>
              <p:cNvSpPr/>
              <p:nvPr/>
            </p:nvSpPr>
            <p:spPr>
              <a:xfrm>
                <a:off x="0" y="2621443"/>
                <a:ext cx="12355274" cy="3585937"/>
              </a:xfrm>
              <a:custGeom>
                <a:avLst/>
                <a:gdLst>
                  <a:gd name="connsiteX0" fmla="*/ 4762533 w 4762500"/>
                  <a:gd name="connsiteY0" fmla="*/ 226961 h 1586915"/>
                  <a:gd name="connsiteX1" fmla="*/ 4762533 w 4762500"/>
                  <a:gd name="connsiteY1" fmla="*/ 1586654 h 1586915"/>
                  <a:gd name="connsiteX2" fmla="*/ 32 w 4762500"/>
                  <a:gd name="connsiteY2" fmla="*/ 1586654 h 1586915"/>
                  <a:gd name="connsiteX3" fmla="*/ 32 w 4762500"/>
                  <a:gd name="connsiteY3" fmla="*/ 226961 h 1586915"/>
                  <a:gd name="connsiteX4" fmla="*/ 2293081 w 4762500"/>
                  <a:gd name="connsiteY4" fmla="*/ 75 h 1586915"/>
                  <a:gd name="connsiteX5" fmla="*/ 2438337 w 4762500"/>
                  <a:gd name="connsiteY5" fmla="*/ 75 h 1586915"/>
                  <a:gd name="connsiteX6" fmla="*/ 4762533 w 4762500"/>
                  <a:gd name="connsiteY6" fmla="*/ 226961 h 1586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62500" h="1586915">
                    <a:moveTo>
                      <a:pt x="4762533" y="226961"/>
                    </a:moveTo>
                    <a:lnTo>
                      <a:pt x="4762533" y="1586654"/>
                    </a:lnTo>
                    <a:lnTo>
                      <a:pt x="32" y="1586654"/>
                    </a:lnTo>
                    <a:lnTo>
                      <a:pt x="32" y="226961"/>
                    </a:lnTo>
                    <a:cubicBezTo>
                      <a:pt x="756098" y="83181"/>
                      <a:pt x="1523499" y="7247"/>
                      <a:pt x="2293081" y="75"/>
                    </a:cubicBezTo>
                    <a:cubicBezTo>
                      <a:pt x="2341468" y="-373"/>
                      <a:pt x="2389884" y="-373"/>
                      <a:pt x="2438337" y="75"/>
                    </a:cubicBezTo>
                    <a:cubicBezTo>
                      <a:pt x="3218454" y="2971"/>
                      <a:pt x="3996589" y="78923"/>
                      <a:pt x="4762533" y="226961"/>
                    </a:cubicBezTo>
                    <a:close/>
                  </a:path>
                </a:pathLst>
              </a:custGeom>
              <a:solidFill>
                <a:srgbClr val="92D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0D740251-8709-D778-D076-F9583517C24B}"/>
                  </a:ext>
                </a:extLst>
              </p:cNvPr>
              <p:cNvSpPr/>
              <p:nvPr/>
            </p:nvSpPr>
            <p:spPr>
              <a:xfrm>
                <a:off x="4476236" y="2621443"/>
                <a:ext cx="3171707" cy="1984901"/>
              </a:xfrm>
              <a:custGeom>
                <a:avLst/>
                <a:gdLst>
                  <a:gd name="connsiteX0" fmla="*/ 1262000 w 1403602"/>
                  <a:gd name="connsiteY0" fmla="*/ 878135 h 878395"/>
                  <a:gd name="connsiteX1" fmla="*/ 32 w 1403602"/>
                  <a:gd name="connsiteY1" fmla="*/ 803459 h 878395"/>
                  <a:gd name="connsiteX2" fmla="*/ 960343 w 1403602"/>
                  <a:gd name="connsiteY2" fmla="*/ 192525 h 878395"/>
                  <a:gd name="connsiteX3" fmla="*/ 488284 w 1403602"/>
                  <a:gd name="connsiteY3" fmla="*/ 79178 h 878395"/>
                  <a:gd name="connsiteX4" fmla="*/ 682785 w 1403602"/>
                  <a:gd name="connsiteY4" fmla="*/ 215 h 878395"/>
                  <a:gd name="connsiteX5" fmla="*/ 828136 w 1403602"/>
                  <a:gd name="connsiteY5" fmla="*/ -261 h 878395"/>
                  <a:gd name="connsiteX6" fmla="*/ 747840 w 1403602"/>
                  <a:gd name="connsiteY6" fmla="*/ 34696 h 878395"/>
                  <a:gd name="connsiteX7" fmla="*/ 1402303 w 1403602"/>
                  <a:gd name="connsiteY7" fmla="*/ 223291 h 878395"/>
                  <a:gd name="connsiteX8" fmla="*/ 1262000 w 1403602"/>
                  <a:gd name="connsiteY8" fmla="*/ 878135 h 878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03602" h="878395">
                    <a:moveTo>
                      <a:pt x="1262000" y="878135"/>
                    </a:moveTo>
                    <a:cubicBezTo>
                      <a:pt x="898907" y="824414"/>
                      <a:pt x="390843" y="782409"/>
                      <a:pt x="32" y="803459"/>
                    </a:cubicBezTo>
                    <a:cubicBezTo>
                      <a:pt x="253969" y="486943"/>
                      <a:pt x="928720" y="206241"/>
                      <a:pt x="960343" y="192525"/>
                    </a:cubicBezTo>
                    <a:cubicBezTo>
                      <a:pt x="990251" y="179381"/>
                      <a:pt x="540290" y="91084"/>
                      <a:pt x="488284" y="79178"/>
                    </a:cubicBezTo>
                    <a:cubicBezTo>
                      <a:pt x="469234" y="74796"/>
                      <a:pt x="595154" y="27457"/>
                      <a:pt x="682785" y="215"/>
                    </a:cubicBezTo>
                    <a:cubicBezTo>
                      <a:pt x="731172" y="-99"/>
                      <a:pt x="779625" y="-261"/>
                      <a:pt x="828136" y="-261"/>
                    </a:cubicBezTo>
                    <a:cubicBezTo>
                      <a:pt x="781273" y="14598"/>
                      <a:pt x="732886" y="32886"/>
                      <a:pt x="747840" y="34696"/>
                    </a:cubicBezTo>
                    <a:cubicBezTo>
                      <a:pt x="893192" y="52984"/>
                      <a:pt x="1352964" y="148996"/>
                      <a:pt x="1402303" y="223291"/>
                    </a:cubicBezTo>
                    <a:cubicBezTo>
                      <a:pt x="1419924" y="249866"/>
                      <a:pt x="1256761" y="657726"/>
                      <a:pt x="1262000" y="878135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47AFD27C-F8C3-4253-5AF1-7DA576FEA817}"/>
                  </a:ext>
                </a:extLst>
              </p:cNvPr>
              <p:cNvSpPr/>
              <p:nvPr/>
            </p:nvSpPr>
            <p:spPr>
              <a:xfrm>
                <a:off x="-390048" y="4189606"/>
                <a:ext cx="2775920" cy="1367377"/>
              </a:xfrm>
              <a:custGeom>
                <a:avLst/>
                <a:gdLst>
                  <a:gd name="connsiteX0" fmla="*/ 42995 w 1228451"/>
                  <a:gd name="connsiteY0" fmla="*/ 424739 h 605117"/>
                  <a:gd name="connsiteX1" fmla="*/ 6134 w 1228451"/>
                  <a:gd name="connsiteY1" fmla="*/ 300914 h 605117"/>
                  <a:gd name="connsiteX2" fmla="*/ 121767 w 1228451"/>
                  <a:gd name="connsiteY2" fmla="*/ 217570 h 605117"/>
                  <a:gd name="connsiteX3" fmla="*/ 208921 w 1228451"/>
                  <a:gd name="connsiteY3" fmla="*/ 23260 h 605117"/>
                  <a:gd name="connsiteX4" fmla="*/ 455523 w 1228451"/>
                  <a:gd name="connsiteY4" fmla="*/ 46787 h 605117"/>
                  <a:gd name="connsiteX5" fmla="*/ 666788 w 1228451"/>
                  <a:gd name="connsiteY5" fmla="*/ 28404 h 605117"/>
                  <a:gd name="connsiteX6" fmla="*/ 718413 w 1228451"/>
                  <a:gd name="connsiteY6" fmla="*/ 200711 h 605117"/>
                  <a:gd name="connsiteX7" fmla="*/ 860717 w 1228451"/>
                  <a:gd name="connsiteY7" fmla="*/ 287960 h 605117"/>
                  <a:gd name="connsiteX8" fmla="*/ 1115796 w 1228451"/>
                  <a:gd name="connsiteY8" fmla="*/ 240335 h 605117"/>
                  <a:gd name="connsiteX9" fmla="*/ 1226762 w 1228451"/>
                  <a:gd name="connsiteY9" fmla="*/ 453218 h 605117"/>
                  <a:gd name="connsiteX10" fmla="*/ 140436 w 1228451"/>
                  <a:gd name="connsiteY10" fmla="*/ 604857 h 605117"/>
                  <a:gd name="connsiteX11" fmla="*/ 42995 w 1228451"/>
                  <a:gd name="connsiteY11" fmla="*/ 424739 h 605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28451" h="605117">
                    <a:moveTo>
                      <a:pt x="42995" y="424739"/>
                    </a:moveTo>
                    <a:cubicBezTo>
                      <a:pt x="5419" y="395640"/>
                      <a:pt x="-9412" y="345824"/>
                      <a:pt x="6134" y="300914"/>
                    </a:cubicBezTo>
                    <a:cubicBezTo>
                      <a:pt x="22326" y="258242"/>
                      <a:pt x="68903" y="224714"/>
                      <a:pt x="121767" y="217570"/>
                    </a:cubicBezTo>
                    <a:cubicBezTo>
                      <a:pt x="95097" y="146514"/>
                      <a:pt x="132911" y="62122"/>
                      <a:pt x="208921" y="23260"/>
                    </a:cubicBezTo>
                    <a:cubicBezTo>
                      <a:pt x="284930" y="-15602"/>
                      <a:pt x="391991" y="-5315"/>
                      <a:pt x="455523" y="46787"/>
                    </a:cubicBezTo>
                    <a:cubicBezTo>
                      <a:pt x="508292" y="-838"/>
                      <a:pt x="603542" y="-8649"/>
                      <a:pt x="666788" y="28404"/>
                    </a:cubicBezTo>
                    <a:cubicBezTo>
                      <a:pt x="730034" y="65456"/>
                      <a:pt x="753370" y="142704"/>
                      <a:pt x="718413" y="200711"/>
                    </a:cubicBezTo>
                    <a:cubicBezTo>
                      <a:pt x="782326" y="196234"/>
                      <a:pt x="846620" y="235667"/>
                      <a:pt x="860717" y="287960"/>
                    </a:cubicBezTo>
                    <a:cubicBezTo>
                      <a:pt x="906627" y="215951"/>
                      <a:pt x="1032833" y="197663"/>
                      <a:pt x="1115796" y="240335"/>
                    </a:cubicBezTo>
                    <a:cubicBezTo>
                      <a:pt x="1193693" y="281083"/>
                      <a:pt x="1237971" y="366027"/>
                      <a:pt x="1226762" y="453218"/>
                    </a:cubicBezTo>
                    <a:cubicBezTo>
                      <a:pt x="862304" y="485194"/>
                      <a:pt x="499720" y="535810"/>
                      <a:pt x="140436" y="604857"/>
                    </a:cubicBezTo>
                    <a:cubicBezTo>
                      <a:pt x="114814" y="552564"/>
                      <a:pt x="115671" y="484365"/>
                      <a:pt x="42995" y="424739"/>
                    </a:cubicBezTo>
                    <a:close/>
                  </a:path>
                </a:pathLst>
              </a:custGeom>
              <a:solidFill>
                <a:srgbClr val="749E3C"/>
              </a:solidFill>
              <a:ln w="9525" cap="rnd">
                <a:solidFill>
                  <a:srgbClr val="2A2C4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66AAD533-6ACB-E21F-6EC6-BD525EB35ADC}"/>
                  </a:ext>
                </a:extLst>
              </p:cNvPr>
              <p:cNvSpPr/>
              <p:nvPr/>
            </p:nvSpPr>
            <p:spPr>
              <a:xfrm>
                <a:off x="9738307" y="3751126"/>
                <a:ext cx="2584569" cy="2244338"/>
              </a:xfrm>
              <a:custGeom>
                <a:avLst/>
                <a:gdLst>
                  <a:gd name="connsiteX0" fmla="*/ 40327 w 1085853"/>
                  <a:gd name="connsiteY0" fmla="*/ 512319 h 676314"/>
                  <a:gd name="connsiteX1" fmla="*/ 18038 w 1085853"/>
                  <a:gd name="connsiteY1" fmla="*/ 344584 h 676314"/>
                  <a:gd name="connsiteX2" fmla="*/ 184059 w 1085853"/>
                  <a:gd name="connsiteY2" fmla="*/ 264669 h 676314"/>
                  <a:gd name="connsiteX3" fmla="*/ 314266 w 1085853"/>
                  <a:gd name="connsiteY3" fmla="*/ 33021 h 676314"/>
                  <a:gd name="connsiteX4" fmla="*/ 595825 w 1085853"/>
                  <a:gd name="connsiteY4" fmla="*/ 92647 h 676314"/>
                  <a:gd name="connsiteX5" fmla="*/ 748892 w 1085853"/>
                  <a:gd name="connsiteY5" fmla="*/ 78265 h 676314"/>
                  <a:gd name="connsiteX6" fmla="*/ 913579 w 1085853"/>
                  <a:gd name="connsiteY6" fmla="*/ 160 h 676314"/>
                  <a:gd name="connsiteX7" fmla="*/ 1085886 w 1085853"/>
                  <a:gd name="connsiteY7" fmla="*/ 110459 h 676314"/>
                  <a:gd name="connsiteX8" fmla="*/ 1041024 w 1085853"/>
                  <a:gd name="connsiteY8" fmla="*/ 676054 h 676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5853" h="676314">
                    <a:moveTo>
                      <a:pt x="40327" y="512319"/>
                    </a:moveTo>
                    <a:cubicBezTo>
                      <a:pt x="-3507" y="467552"/>
                      <a:pt x="-12575" y="399248"/>
                      <a:pt x="18038" y="344584"/>
                    </a:cubicBezTo>
                    <a:cubicBezTo>
                      <a:pt x="48804" y="291530"/>
                      <a:pt x="117670" y="258383"/>
                      <a:pt x="184059" y="264669"/>
                    </a:cubicBezTo>
                    <a:cubicBezTo>
                      <a:pt x="163295" y="173324"/>
                      <a:pt x="219968" y="72359"/>
                      <a:pt x="314266" y="33021"/>
                    </a:cubicBezTo>
                    <a:cubicBezTo>
                      <a:pt x="408563" y="-6317"/>
                      <a:pt x="531150" y="19591"/>
                      <a:pt x="595825" y="92647"/>
                    </a:cubicBezTo>
                    <a:cubicBezTo>
                      <a:pt x="628305" y="49023"/>
                      <a:pt x="706982" y="41594"/>
                      <a:pt x="748892" y="78265"/>
                    </a:cubicBezTo>
                    <a:cubicBezTo>
                      <a:pt x="781467" y="27306"/>
                      <a:pt x="848237" y="-4317"/>
                      <a:pt x="913579" y="160"/>
                    </a:cubicBezTo>
                    <a:cubicBezTo>
                      <a:pt x="978920" y="4637"/>
                      <a:pt x="1039404" y="45118"/>
                      <a:pt x="1085886" y="110459"/>
                    </a:cubicBezTo>
                    <a:lnTo>
                      <a:pt x="1041024" y="676054"/>
                    </a:lnTo>
                  </a:path>
                </a:pathLst>
              </a:custGeom>
              <a:solidFill>
                <a:srgbClr val="749E3C"/>
              </a:solidFill>
              <a:ln w="9525" cap="rnd">
                <a:solidFill>
                  <a:srgbClr val="2A2C4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447ED677-933B-F32B-2816-E9E7551BBF75}"/>
                  </a:ext>
                </a:extLst>
              </p:cNvPr>
              <p:cNvSpPr/>
              <p:nvPr/>
            </p:nvSpPr>
            <p:spPr>
              <a:xfrm>
                <a:off x="-197708" y="4389066"/>
                <a:ext cx="12520584" cy="2641929"/>
              </a:xfrm>
              <a:custGeom>
                <a:avLst/>
                <a:gdLst>
                  <a:gd name="connsiteX0" fmla="*/ 5322412 w 5323921"/>
                  <a:gd name="connsiteY0" fmla="*/ 1396628 h 1396888"/>
                  <a:gd name="connsiteX1" fmla="*/ 28607 w 5323921"/>
                  <a:gd name="connsiteY1" fmla="*/ 1315666 h 1396888"/>
                  <a:gd name="connsiteX2" fmla="*/ 32 w 5323921"/>
                  <a:gd name="connsiteY2" fmla="*/ 527948 h 1396888"/>
                  <a:gd name="connsiteX3" fmla="*/ 1716628 w 5323921"/>
                  <a:gd name="connsiteY3" fmla="*/ 46173 h 1396888"/>
                  <a:gd name="connsiteX4" fmla="*/ 3258154 w 5323921"/>
                  <a:gd name="connsiteY4" fmla="*/ 8550 h 1396888"/>
                  <a:gd name="connsiteX5" fmla="*/ 5297171 w 5323921"/>
                  <a:gd name="connsiteY5" fmla="*/ 686444 h 1396888"/>
                  <a:gd name="connsiteX6" fmla="*/ 5322412 w 5323921"/>
                  <a:gd name="connsiteY6" fmla="*/ 1396628 h 1396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23921" h="1396888">
                    <a:moveTo>
                      <a:pt x="5322412" y="1396628"/>
                    </a:moveTo>
                    <a:cubicBezTo>
                      <a:pt x="3559906" y="1302778"/>
                      <a:pt x="1795304" y="1275784"/>
                      <a:pt x="28607" y="1315666"/>
                    </a:cubicBezTo>
                    <a:cubicBezTo>
                      <a:pt x="36760" y="1052747"/>
                      <a:pt x="27214" y="789581"/>
                      <a:pt x="32" y="527948"/>
                    </a:cubicBezTo>
                    <a:cubicBezTo>
                      <a:pt x="555877" y="313940"/>
                      <a:pt x="1130602" y="152644"/>
                      <a:pt x="1716628" y="46173"/>
                    </a:cubicBezTo>
                    <a:cubicBezTo>
                      <a:pt x="2229197" y="1749"/>
                      <a:pt x="2744033" y="-10815"/>
                      <a:pt x="3258154" y="8550"/>
                    </a:cubicBezTo>
                    <a:cubicBezTo>
                      <a:pt x="3964547" y="144357"/>
                      <a:pt x="4650071" y="372271"/>
                      <a:pt x="5297171" y="686444"/>
                    </a:cubicBezTo>
                    <a:cubicBezTo>
                      <a:pt x="5319297" y="922483"/>
                      <a:pt x="5327727" y="1159608"/>
                      <a:pt x="5322412" y="1396628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952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DF896A2D-13A1-3881-8F0D-839A555BAB99}"/>
              </a:ext>
            </a:extLst>
          </p:cNvPr>
          <p:cNvSpPr/>
          <p:nvPr/>
        </p:nvSpPr>
        <p:spPr>
          <a:xfrm>
            <a:off x="4569545" y="2226583"/>
            <a:ext cx="41742" cy="26180"/>
          </a:xfrm>
          <a:custGeom>
            <a:avLst/>
            <a:gdLst>
              <a:gd name="connsiteX0" fmla="*/ 17942 w 21716"/>
              <a:gd name="connsiteY0" fmla="*/ 13621 h 13620"/>
              <a:gd name="connsiteX1" fmla="*/ 35 w 21716"/>
              <a:gd name="connsiteY1" fmla="*/ 0 h 13620"/>
              <a:gd name="connsiteX2" fmla="*/ 21752 w 21716"/>
              <a:gd name="connsiteY2" fmla="*/ 0 h 1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16" h="13620">
                <a:moveTo>
                  <a:pt x="17942" y="13621"/>
                </a:moveTo>
                <a:lnTo>
                  <a:pt x="35" y="0"/>
                </a:lnTo>
                <a:lnTo>
                  <a:pt x="21752" y="0"/>
                </a:lnTo>
              </a:path>
            </a:pathLst>
          </a:custGeom>
          <a:noFill/>
          <a:ln w="9525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xmlns="" id="{30A00099-9370-3AB6-1F61-6F94BA00FDDA}"/>
              </a:ext>
            </a:extLst>
          </p:cNvPr>
          <p:cNvGrpSpPr/>
          <p:nvPr/>
        </p:nvGrpSpPr>
        <p:grpSpPr>
          <a:xfrm>
            <a:off x="1302728" y="1572198"/>
            <a:ext cx="9370441" cy="4977526"/>
            <a:chOff x="1302728" y="1572198"/>
            <a:chExt cx="9370441" cy="4977526"/>
          </a:xfrm>
        </p:grpSpPr>
        <p:pic>
          <p:nvPicPr>
            <p:cNvPr id="128" name="Graphic 127">
              <a:extLst>
                <a:ext uri="{FF2B5EF4-FFF2-40B4-BE49-F238E27FC236}">
                  <a16:creationId xmlns:a16="http://schemas.microsoft.com/office/drawing/2014/main" xmlns="" id="{A9FC2E5E-D5E5-9B3E-474F-161562540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218671" y="1572198"/>
              <a:ext cx="813218" cy="668646"/>
            </a:xfrm>
            <a:prstGeom prst="rect">
              <a:avLst/>
            </a:prstGeom>
          </p:spPr>
        </p:pic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xmlns="" id="{DC41055D-14CD-58BA-B11F-3491A01AF5D4}"/>
                </a:ext>
              </a:extLst>
            </p:cNvPr>
            <p:cNvGrpSpPr/>
            <p:nvPr/>
          </p:nvGrpSpPr>
          <p:grpSpPr>
            <a:xfrm>
              <a:off x="1302728" y="1744026"/>
              <a:ext cx="9370441" cy="4805698"/>
              <a:chOff x="1243418" y="1563870"/>
              <a:chExt cx="9370441" cy="4805698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xmlns="" id="{45C5763A-7971-5D2D-9C27-2BED8C7DC025}"/>
                  </a:ext>
                </a:extLst>
              </p:cNvPr>
              <p:cNvGrpSpPr/>
              <p:nvPr/>
            </p:nvGrpSpPr>
            <p:grpSpPr>
              <a:xfrm>
                <a:off x="1243418" y="1563870"/>
                <a:ext cx="3001078" cy="4652140"/>
                <a:chOff x="1243418" y="1736175"/>
                <a:chExt cx="3001078" cy="4652140"/>
              </a:xfrm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xmlns="" id="{9D45EAE7-9AF4-DE75-83C2-0D3942AF3730}"/>
                    </a:ext>
                  </a:extLst>
                </p:cNvPr>
                <p:cNvSpPr/>
                <p:nvPr/>
              </p:nvSpPr>
              <p:spPr>
                <a:xfrm>
                  <a:off x="1358763" y="6167514"/>
                  <a:ext cx="2592500" cy="220801"/>
                </a:xfrm>
                <a:custGeom>
                  <a:avLst/>
                  <a:gdLst>
                    <a:gd name="connsiteX0" fmla="*/ 1348740 w 1348740"/>
                    <a:gd name="connsiteY0" fmla="*/ 57436 h 114871"/>
                    <a:gd name="connsiteX1" fmla="*/ 674370 w 1348740"/>
                    <a:gd name="connsiteY1" fmla="*/ 114871 h 114871"/>
                    <a:gd name="connsiteX2" fmla="*/ 0 w 1348740"/>
                    <a:gd name="connsiteY2" fmla="*/ 57436 h 114871"/>
                    <a:gd name="connsiteX3" fmla="*/ 674370 w 1348740"/>
                    <a:gd name="connsiteY3" fmla="*/ 0 h 114871"/>
                    <a:gd name="connsiteX4" fmla="*/ 1348740 w 1348740"/>
                    <a:gd name="connsiteY4" fmla="*/ 57436 h 114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740" h="114871">
                      <a:moveTo>
                        <a:pt x="1348740" y="57436"/>
                      </a:moveTo>
                      <a:cubicBezTo>
                        <a:pt x="1348740" y="89157"/>
                        <a:pt x="1046814" y="114871"/>
                        <a:pt x="674370" y="114871"/>
                      </a:cubicBezTo>
                      <a:cubicBezTo>
                        <a:pt x="301926" y="114871"/>
                        <a:pt x="0" y="89156"/>
                        <a:pt x="0" y="57436"/>
                      </a:cubicBezTo>
                      <a:cubicBezTo>
                        <a:pt x="0" y="25715"/>
                        <a:pt x="301926" y="0"/>
                        <a:pt x="674370" y="0"/>
                      </a:cubicBezTo>
                      <a:cubicBezTo>
                        <a:pt x="1046814" y="0"/>
                        <a:pt x="1348740" y="25715"/>
                        <a:pt x="1348740" y="57436"/>
                      </a:cubicBezTo>
                      <a:close/>
                    </a:path>
                  </a:pathLst>
                </a:custGeom>
                <a:solidFill>
                  <a:srgbClr val="E0875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xmlns="" id="{DE2C8064-F94B-7D17-EF32-156B9F381445}"/>
                    </a:ext>
                  </a:extLst>
                </p:cNvPr>
                <p:cNvSpPr/>
                <p:nvPr/>
              </p:nvSpPr>
              <p:spPr>
                <a:xfrm>
                  <a:off x="3124992" y="5857371"/>
                  <a:ext cx="634578" cy="417246"/>
                </a:xfrm>
                <a:custGeom>
                  <a:avLst/>
                  <a:gdLst>
                    <a:gd name="connsiteX0" fmla="*/ 330173 w 330137"/>
                    <a:gd name="connsiteY0" fmla="*/ 109916 h 217071"/>
                    <a:gd name="connsiteX1" fmla="*/ 15848 w 330137"/>
                    <a:gd name="connsiteY1" fmla="*/ 217072 h 217071"/>
                    <a:gd name="connsiteX2" fmla="*/ 3370 w 330137"/>
                    <a:gd name="connsiteY2" fmla="*/ 171066 h 217071"/>
                    <a:gd name="connsiteX3" fmla="*/ 24706 w 330137"/>
                    <a:gd name="connsiteY3" fmla="*/ 31049 h 217071"/>
                    <a:gd name="connsiteX4" fmla="*/ 131100 w 330137"/>
                    <a:gd name="connsiteY4" fmla="*/ 187 h 217071"/>
                    <a:gd name="connsiteX5" fmla="*/ 253592 w 330137"/>
                    <a:gd name="connsiteY5" fmla="*/ 18190 h 217071"/>
                    <a:gd name="connsiteX6" fmla="*/ 317695 w 330137"/>
                    <a:gd name="connsiteY6" fmla="*/ 73720 h 217071"/>
                    <a:gd name="connsiteX7" fmla="*/ 330173 w 330137"/>
                    <a:gd name="connsiteY7" fmla="*/ 109916 h 2170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0137" h="217071">
                      <a:moveTo>
                        <a:pt x="330173" y="109916"/>
                      </a:moveTo>
                      <a:cubicBezTo>
                        <a:pt x="228198" y="153369"/>
                        <a:pt x="123128" y="189192"/>
                        <a:pt x="15848" y="217072"/>
                      </a:cubicBezTo>
                      <a:cubicBezTo>
                        <a:pt x="10066" y="202222"/>
                        <a:pt x="5875" y="186801"/>
                        <a:pt x="3370" y="171066"/>
                      </a:cubicBezTo>
                      <a:cubicBezTo>
                        <a:pt x="-4059" y="124584"/>
                        <a:pt x="36" y="68768"/>
                        <a:pt x="24706" y="31049"/>
                      </a:cubicBezTo>
                      <a:cubicBezTo>
                        <a:pt x="59663" y="20000"/>
                        <a:pt x="94524" y="8760"/>
                        <a:pt x="131100" y="187"/>
                      </a:cubicBezTo>
                      <a:cubicBezTo>
                        <a:pt x="172725" y="-765"/>
                        <a:pt x="215587" y="1426"/>
                        <a:pt x="253592" y="18190"/>
                      </a:cubicBezTo>
                      <a:cubicBezTo>
                        <a:pt x="280233" y="29553"/>
                        <a:pt x="302646" y="48975"/>
                        <a:pt x="317695" y="73720"/>
                      </a:cubicBezTo>
                      <a:cubicBezTo>
                        <a:pt x="324220" y="84836"/>
                        <a:pt x="328458" y="97143"/>
                        <a:pt x="330173" y="109916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xmlns="" id="{18409F67-42B9-78E2-36C7-1F90EC89366A}"/>
                    </a:ext>
                  </a:extLst>
                </p:cNvPr>
                <p:cNvSpPr/>
                <p:nvPr/>
              </p:nvSpPr>
              <p:spPr>
                <a:xfrm>
                  <a:off x="3131403" y="5999073"/>
                  <a:ext cx="628167" cy="275544"/>
                </a:xfrm>
                <a:custGeom>
                  <a:avLst/>
                  <a:gdLst>
                    <a:gd name="connsiteX0" fmla="*/ 326838 w 326802"/>
                    <a:gd name="connsiteY0" fmla="*/ 36195 h 143351"/>
                    <a:gd name="connsiteX1" fmla="*/ 12513 w 326802"/>
                    <a:gd name="connsiteY1" fmla="*/ 143351 h 143351"/>
                    <a:gd name="connsiteX2" fmla="*/ 35 w 326802"/>
                    <a:gd name="connsiteY2" fmla="*/ 97346 h 143351"/>
                    <a:gd name="connsiteX3" fmla="*/ 314360 w 326802"/>
                    <a:gd name="connsiteY3" fmla="*/ 0 h 143351"/>
                    <a:gd name="connsiteX4" fmla="*/ 326838 w 326802"/>
                    <a:gd name="connsiteY4" fmla="*/ 36195 h 143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802" h="143351">
                      <a:moveTo>
                        <a:pt x="326838" y="36195"/>
                      </a:moveTo>
                      <a:cubicBezTo>
                        <a:pt x="224863" y="79648"/>
                        <a:pt x="119793" y="115472"/>
                        <a:pt x="12513" y="143351"/>
                      </a:cubicBezTo>
                      <a:cubicBezTo>
                        <a:pt x="6731" y="128502"/>
                        <a:pt x="2540" y="113081"/>
                        <a:pt x="35" y="97346"/>
                      </a:cubicBezTo>
                      <a:cubicBezTo>
                        <a:pt x="107096" y="68771"/>
                        <a:pt x="211490" y="36481"/>
                        <a:pt x="314360" y="0"/>
                      </a:cubicBezTo>
                      <a:cubicBezTo>
                        <a:pt x="320885" y="11116"/>
                        <a:pt x="325123" y="23422"/>
                        <a:pt x="326838" y="3619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xmlns="" id="{86E6FE3C-FFF2-5307-D867-BDDDAD4B673C}"/>
                    </a:ext>
                  </a:extLst>
                </p:cNvPr>
                <p:cNvSpPr/>
                <p:nvPr/>
              </p:nvSpPr>
              <p:spPr>
                <a:xfrm>
                  <a:off x="2931657" y="4938455"/>
                  <a:ext cx="516119" cy="1042140"/>
                </a:xfrm>
                <a:custGeom>
                  <a:avLst/>
                  <a:gdLst>
                    <a:gd name="connsiteX0" fmla="*/ 268545 w 268509"/>
                    <a:gd name="connsiteY0" fmla="*/ 486346 h 542170"/>
                    <a:gd name="connsiteX1" fmla="*/ 186820 w 268509"/>
                    <a:gd name="connsiteY1" fmla="*/ 0 h 542170"/>
                    <a:gd name="connsiteX2" fmla="*/ 35 w 268509"/>
                    <a:gd name="connsiteY2" fmla="*/ 45911 h 542170"/>
                    <a:gd name="connsiteX3" fmla="*/ 108715 w 268509"/>
                    <a:gd name="connsiteY3" fmla="*/ 541782 h 542170"/>
                    <a:gd name="connsiteX4" fmla="*/ 268545 w 268509"/>
                    <a:gd name="connsiteY4" fmla="*/ 486346 h 542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8509" h="542170">
                      <a:moveTo>
                        <a:pt x="268545" y="486346"/>
                      </a:moveTo>
                      <a:cubicBezTo>
                        <a:pt x="245113" y="331089"/>
                        <a:pt x="209013" y="157925"/>
                        <a:pt x="186820" y="0"/>
                      </a:cubicBezTo>
                      <a:cubicBezTo>
                        <a:pt x="126432" y="14002"/>
                        <a:pt x="66043" y="28004"/>
                        <a:pt x="35" y="45911"/>
                      </a:cubicBezTo>
                      <a:cubicBezTo>
                        <a:pt x="31753" y="209550"/>
                        <a:pt x="68234" y="376428"/>
                        <a:pt x="108715" y="541782"/>
                      </a:cubicBezTo>
                      <a:cubicBezTo>
                        <a:pt x="162436" y="545592"/>
                        <a:pt x="228445" y="520922"/>
                        <a:pt x="268545" y="486346"/>
                      </a:cubicBezTo>
                      <a:close/>
                    </a:path>
                  </a:pathLst>
                </a:custGeom>
                <a:solidFill>
                  <a:srgbClr val="FA9762"/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xmlns="" id="{6508985F-E7AC-9E81-FDBA-AF606579A057}"/>
                    </a:ext>
                  </a:extLst>
                </p:cNvPr>
                <p:cNvSpPr/>
                <p:nvPr/>
              </p:nvSpPr>
              <p:spPr>
                <a:xfrm>
                  <a:off x="3346712" y="5734696"/>
                  <a:ext cx="184366" cy="197001"/>
                </a:xfrm>
                <a:custGeom>
                  <a:avLst/>
                  <a:gdLst>
                    <a:gd name="connsiteX0" fmla="*/ 15561 w 95916"/>
                    <a:gd name="connsiteY0" fmla="*/ 102489 h 102489"/>
                    <a:gd name="connsiteX1" fmla="*/ 95952 w 95916"/>
                    <a:gd name="connsiteY1" fmla="*/ 73343 h 102489"/>
                    <a:gd name="connsiteX2" fmla="*/ 90142 w 95916"/>
                    <a:gd name="connsiteY2" fmla="*/ 0 h 102489"/>
                    <a:gd name="connsiteX3" fmla="*/ 35 w 95916"/>
                    <a:gd name="connsiteY3" fmla="*/ 12192 h 102489"/>
                    <a:gd name="connsiteX4" fmla="*/ 15561 w 95916"/>
                    <a:gd name="connsiteY4" fmla="*/ 102489 h 102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916" h="102489">
                      <a:moveTo>
                        <a:pt x="15561" y="102489"/>
                      </a:moveTo>
                      <a:cubicBezTo>
                        <a:pt x="44107" y="98527"/>
                        <a:pt x="71501" y="88592"/>
                        <a:pt x="95952" y="73343"/>
                      </a:cubicBezTo>
                      <a:cubicBezTo>
                        <a:pt x="95476" y="49911"/>
                        <a:pt x="92999" y="26479"/>
                        <a:pt x="90142" y="0"/>
                      </a:cubicBezTo>
                      <a:cubicBezTo>
                        <a:pt x="61843" y="12411"/>
                        <a:pt x="30620" y="16640"/>
                        <a:pt x="35" y="12192"/>
                      </a:cubicBezTo>
                      <a:cubicBezTo>
                        <a:pt x="4988" y="42767"/>
                        <a:pt x="10227" y="73343"/>
                        <a:pt x="15561" y="10248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xmlns="" id="{DA4A29AB-FA1B-2AD0-A8E5-955CF325E1DC}"/>
                    </a:ext>
                  </a:extLst>
                </p:cNvPr>
                <p:cNvSpPr/>
                <p:nvPr/>
              </p:nvSpPr>
              <p:spPr>
                <a:xfrm>
                  <a:off x="1930648" y="3373434"/>
                  <a:ext cx="841995" cy="1157470"/>
                </a:xfrm>
                <a:custGeom>
                  <a:avLst/>
                  <a:gdLst>
                    <a:gd name="connsiteX0" fmla="*/ 292778 w 438045"/>
                    <a:gd name="connsiteY0" fmla="*/ 0 h 602170"/>
                    <a:gd name="connsiteX1" fmla="*/ 40175 w 438045"/>
                    <a:gd name="connsiteY1" fmla="*/ 253746 h 602170"/>
                    <a:gd name="connsiteX2" fmla="*/ 19982 w 438045"/>
                    <a:gd name="connsiteY2" fmla="*/ 448342 h 602170"/>
                    <a:gd name="connsiteX3" fmla="*/ 176764 w 438045"/>
                    <a:gd name="connsiteY3" fmla="*/ 602171 h 602170"/>
                    <a:gd name="connsiteX4" fmla="*/ 393934 w 438045"/>
                    <a:gd name="connsiteY4" fmla="*/ 333280 h 602170"/>
                    <a:gd name="connsiteX5" fmla="*/ 437939 w 438045"/>
                    <a:gd name="connsiteY5" fmla="*/ 238030 h 602170"/>
                    <a:gd name="connsiteX6" fmla="*/ 418889 w 438045"/>
                    <a:gd name="connsiteY6" fmla="*/ 183261 h 602170"/>
                    <a:gd name="connsiteX7" fmla="*/ 292778 w 438045"/>
                    <a:gd name="connsiteY7" fmla="*/ 0 h 602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38045" h="602170">
                      <a:moveTo>
                        <a:pt x="292778" y="0"/>
                      </a:moveTo>
                      <a:cubicBezTo>
                        <a:pt x="200116" y="75714"/>
                        <a:pt x="115471" y="160744"/>
                        <a:pt x="40175" y="253746"/>
                      </a:cubicBezTo>
                      <a:cubicBezTo>
                        <a:pt x="-4741" y="308791"/>
                        <a:pt x="-12675" y="385248"/>
                        <a:pt x="19982" y="448342"/>
                      </a:cubicBezTo>
                      <a:cubicBezTo>
                        <a:pt x="55977" y="513922"/>
                        <a:pt x="110512" y="567433"/>
                        <a:pt x="176764" y="602171"/>
                      </a:cubicBezTo>
                      <a:lnTo>
                        <a:pt x="393934" y="333280"/>
                      </a:lnTo>
                      <a:cubicBezTo>
                        <a:pt x="416413" y="305467"/>
                        <a:pt x="440130" y="273939"/>
                        <a:pt x="437939" y="238030"/>
                      </a:cubicBezTo>
                      <a:cubicBezTo>
                        <a:pt x="435291" y="218694"/>
                        <a:pt x="428814" y="200073"/>
                        <a:pt x="418889" y="183261"/>
                      </a:cubicBezTo>
                      <a:cubicBezTo>
                        <a:pt x="387361" y="119825"/>
                        <a:pt x="355548" y="56102"/>
                        <a:pt x="292778" y="0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xmlns="" id="{8718589B-C68E-5723-D4EA-C5FB13C15AE5}"/>
                    </a:ext>
                  </a:extLst>
                </p:cNvPr>
                <p:cNvSpPr/>
                <p:nvPr/>
              </p:nvSpPr>
              <p:spPr>
                <a:xfrm>
                  <a:off x="1243418" y="4374732"/>
                  <a:ext cx="585165" cy="560757"/>
                </a:xfrm>
                <a:custGeom>
                  <a:avLst/>
                  <a:gdLst>
                    <a:gd name="connsiteX0" fmla="*/ 35 w 304430"/>
                    <a:gd name="connsiteY0" fmla="*/ 249555 h 291732"/>
                    <a:gd name="connsiteX1" fmla="*/ 219682 w 304430"/>
                    <a:gd name="connsiteY1" fmla="*/ 0 h 291732"/>
                    <a:gd name="connsiteX2" fmla="*/ 253305 w 304430"/>
                    <a:gd name="connsiteY2" fmla="*/ 33814 h 291732"/>
                    <a:gd name="connsiteX3" fmla="*/ 304264 w 304430"/>
                    <a:gd name="connsiteY3" fmla="*/ 165926 h 291732"/>
                    <a:gd name="connsiteX4" fmla="*/ 227301 w 304430"/>
                    <a:gd name="connsiteY4" fmla="*/ 245554 h 291732"/>
                    <a:gd name="connsiteX5" fmla="*/ 112049 w 304430"/>
                    <a:gd name="connsiteY5" fmla="*/ 290798 h 291732"/>
                    <a:gd name="connsiteX6" fmla="*/ 28800 w 304430"/>
                    <a:gd name="connsiteY6" fmla="*/ 274415 h 291732"/>
                    <a:gd name="connsiteX7" fmla="*/ 35 w 304430"/>
                    <a:gd name="connsiteY7" fmla="*/ 249555 h 291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4430" h="291732">
                      <a:moveTo>
                        <a:pt x="35" y="249555"/>
                      </a:moveTo>
                      <a:cubicBezTo>
                        <a:pt x="66948" y="161030"/>
                        <a:pt x="140367" y="77610"/>
                        <a:pt x="219682" y="0"/>
                      </a:cubicBezTo>
                      <a:cubicBezTo>
                        <a:pt x="232119" y="9982"/>
                        <a:pt x="243398" y="21317"/>
                        <a:pt x="253305" y="33814"/>
                      </a:cubicBezTo>
                      <a:cubicBezTo>
                        <a:pt x="282832" y="70485"/>
                        <a:pt x="306931" y="120872"/>
                        <a:pt x="304264" y="165926"/>
                      </a:cubicBezTo>
                      <a:cubicBezTo>
                        <a:pt x="279498" y="192881"/>
                        <a:pt x="254734" y="219933"/>
                        <a:pt x="227301" y="245554"/>
                      </a:cubicBezTo>
                      <a:cubicBezTo>
                        <a:pt x="191678" y="267081"/>
                        <a:pt x="153388" y="286417"/>
                        <a:pt x="112049" y="290798"/>
                      </a:cubicBezTo>
                      <a:cubicBezTo>
                        <a:pt x="83270" y="294151"/>
                        <a:pt x="54162" y="288427"/>
                        <a:pt x="28800" y="274415"/>
                      </a:cubicBezTo>
                      <a:cubicBezTo>
                        <a:pt x="17711" y="268043"/>
                        <a:pt x="7946" y="259604"/>
                        <a:pt x="35" y="249555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xmlns="" id="{17A1A154-5CB4-EA74-199A-13CCDADB3494}"/>
                    </a:ext>
                  </a:extLst>
                </p:cNvPr>
                <p:cNvSpPr/>
                <p:nvPr/>
              </p:nvSpPr>
              <p:spPr>
                <a:xfrm>
                  <a:off x="1243418" y="4374732"/>
                  <a:ext cx="486825" cy="527471"/>
                </a:xfrm>
                <a:custGeom>
                  <a:avLst/>
                  <a:gdLst>
                    <a:gd name="connsiteX0" fmla="*/ 35 w 253269"/>
                    <a:gd name="connsiteY0" fmla="*/ 249555 h 274415"/>
                    <a:gd name="connsiteX1" fmla="*/ 219682 w 253269"/>
                    <a:gd name="connsiteY1" fmla="*/ 0 h 274415"/>
                    <a:gd name="connsiteX2" fmla="*/ 253305 w 253269"/>
                    <a:gd name="connsiteY2" fmla="*/ 33814 h 274415"/>
                    <a:gd name="connsiteX3" fmla="*/ 28800 w 253269"/>
                    <a:gd name="connsiteY3" fmla="*/ 274415 h 274415"/>
                    <a:gd name="connsiteX4" fmla="*/ 35 w 253269"/>
                    <a:gd name="connsiteY4" fmla="*/ 249555 h 274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3269" h="274415">
                      <a:moveTo>
                        <a:pt x="35" y="249555"/>
                      </a:moveTo>
                      <a:cubicBezTo>
                        <a:pt x="66948" y="161030"/>
                        <a:pt x="140367" y="77610"/>
                        <a:pt x="219682" y="0"/>
                      </a:cubicBezTo>
                      <a:cubicBezTo>
                        <a:pt x="232119" y="9982"/>
                        <a:pt x="243398" y="21317"/>
                        <a:pt x="253305" y="33814"/>
                      </a:cubicBezTo>
                      <a:cubicBezTo>
                        <a:pt x="174564" y="111605"/>
                        <a:pt x="99730" y="191805"/>
                        <a:pt x="28800" y="274415"/>
                      </a:cubicBezTo>
                      <a:cubicBezTo>
                        <a:pt x="17711" y="268043"/>
                        <a:pt x="7946" y="259604"/>
                        <a:pt x="35" y="2495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xmlns="" id="{C27173BC-0693-8F07-5AF2-99F4931E52B8}"/>
                    </a:ext>
                  </a:extLst>
                </p:cNvPr>
                <p:cNvSpPr/>
                <p:nvPr/>
              </p:nvSpPr>
              <p:spPr>
                <a:xfrm>
                  <a:off x="1657925" y="4638561"/>
                  <a:ext cx="900050" cy="660154"/>
                </a:xfrm>
                <a:custGeom>
                  <a:avLst/>
                  <a:gdLst>
                    <a:gd name="connsiteX0" fmla="*/ 277689 w 468248"/>
                    <a:gd name="connsiteY0" fmla="*/ 114300 h 343443"/>
                    <a:gd name="connsiteX1" fmla="*/ 88903 w 468248"/>
                    <a:gd name="connsiteY1" fmla="*/ 0 h 343443"/>
                    <a:gd name="connsiteX2" fmla="*/ 35 w 468248"/>
                    <a:gd name="connsiteY2" fmla="*/ 115253 h 343443"/>
                    <a:gd name="connsiteX3" fmla="*/ 270259 w 468248"/>
                    <a:gd name="connsiteY3" fmla="*/ 329946 h 343443"/>
                    <a:gd name="connsiteX4" fmla="*/ 399323 w 468248"/>
                    <a:gd name="connsiteY4" fmla="*/ 305371 h 343443"/>
                    <a:gd name="connsiteX5" fmla="*/ 468284 w 468248"/>
                    <a:gd name="connsiteY5" fmla="*/ 211074 h 343443"/>
                    <a:gd name="connsiteX6" fmla="*/ 277689 w 468248"/>
                    <a:gd name="connsiteY6" fmla="*/ 114300 h 3434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8248" h="343443">
                      <a:moveTo>
                        <a:pt x="277689" y="114300"/>
                      </a:moveTo>
                      <a:cubicBezTo>
                        <a:pt x="211871" y="93631"/>
                        <a:pt x="147292" y="36671"/>
                        <a:pt x="88903" y="0"/>
                      </a:cubicBezTo>
                      <a:cubicBezTo>
                        <a:pt x="43469" y="31909"/>
                        <a:pt x="19752" y="57150"/>
                        <a:pt x="35" y="115253"/>
                      </a:cubicBezTo>
                      <a:cubicBezTo>
                        <a:pt x="81569" y="194501"/>
                        <a:pt x="161103" y="256222"/>
                        <a:pt x="270259" y="329946"/>
                      </a:cubicBezTo>
                      <a:cubicBezTo>
                        <a:pt x="310264" y="356997"/>
                        <a:pt x="366367" y="340614"/>
                        <a:pt x="399323" y="305371"/>
                      </a:cubicBezTo>
                      <a:cubicBezTo>
                        <a:pt x="426004" y="276816"/>
                        <a:pt x="449156" y="245155"/>
                        <a:pt x="468284" y="211074"/>
                      </a:cubicBezTo>
                      <a:cubicBezTo>
                        <a:pt x="400275" y="188500"/>
                        <a:pt x="345888" y="135541"/>
                        <a:pt x="277689" y="114300"/>
                      </a:cubicBezTo>
                      <a:close/>
                    </a:path>
                  </a:pathLst>
                </a:custGeom>
                <a:solidFill>
                  <a:srgbClr val="FA9762"/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xmlns="" id="{5989321A-58BC-EB92-766E-564A847E622A}"/>
                    </a:ext>
                  </a:extLst>
                </p:cNvPr>
                <p:cNvSpPr/>
                <p:nvPr/>
              </p:nvSpPr>
              <p:spPr>
                <a:xfrm>
                  <a:off x="1537638" y="4782466"/>
                  <a:ext cx="218604" cy="242222"/>
                </a:xfrm>
                <a:custGeom>
                  <a:avLst/>
                  <a:gdLst>
                    <a:gd name="connsiteX0" fmla="*/ 55375 w 113728"/>
                    <a:gd name="connsiteY0" fmla="*/ 0 h 126015"/>
                    <a:gd name="connsiteX1" fmla="*/ 35 w 113728"/>
                    <a:gd name="connsiteY1" fmla="*/ 65246 h 126015"/>
                    <a:gd name="connsiteX2" fmla="*/ 41564 w 113728"/>
                    <a:gd name="connsiteY2" fmla="*/ 126016 h 126015"/>
                    <a:gd name="connsiteX3" fmla="*/ 113764 w 113728"/>
                    <a:gd name="connsiteY3" fmla="*/ 70771 h 126015"/>
                    <a:gd name="connsiteX4" fmla="*/ 55375 w 113728"/>
                    <a:gd name="connsiteY4" fmla="*/ 0 h 126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728" h="126015">
                      <a:moveTo>
                        <a:pt x="55375" y="0"/>
                      </a:moveTo>
                      <a:cubicBezTo>
                        <a:pt x="32562" y="17631"/>
                        <a:pt x="13708" y="39862"/>
                        <a:pt x="35" y="65246"/>
                      </a:cubicBezTo>
                      <a:cubicBezTo>
                        <a:pt x="12132" y="85344"/>
                        <a:pt x="25848" y="104489"/>
                        <a:pt x="41564" y="126016"/>
                      </a:cubicBezTo>
                      <a:cubicBezTo>
                        <a:pt x="59996" y="101213"/>
                        <a:pt x="85008" y="82077"/>
                        <a:pt x="113764" y="70771"/>
                      </a:cubicBezTo>
                      <a:cubicBezTo>
                        <a:pt x="94142" y="46958"/>
                        <a:pt x="75092" y="22384"/>
                        <a:pt x="55375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xmlns="" id="{81DBBBFA-80F9-FAEF-3BF9-C2485D5CC5DA}"/>
                    </a:ext>
                  </a:extLst>
                </p:cNvPr>
                <p:cNvSpPr/>
                <p:nvPr/>
              </p:nvSpPr>
              <p:spPr>
                <a:xfrm>
                  <a:off x="3353488" y="3920680"/>
                  <a:ext cx="571044" cy="495196"/>
                </a:xfrm>
                <a:custGeom>
                  <a:avLst/>
                  <a:gdLst>
                    <a:gd name="connsiteX0" fmla="*/ 297120 w 297084"/>
                    <a:gd name="connsiteY0" fmla="*/ 161925 h 257624"/>
                    <a:gd name="connsiteX1" fmla="*/ 197202 w 297084"/>
                    <a:gd name="connsiteY1" fmla="*/ 241268 h 257624"/>
                    <a:gd name="connsiteX2" fmla="*/ 47184 w 297084"/>
                    <a:gd name="connsiteY2" fmla="*/ 206035 h 257624"/>
                    <a:gd name="connsiteX3" fmla="*/ 38135 w 297084"/>
                    <a:gd name="connsiteY3" fmla="*/ 187833 h 257624"/>
                    <a:gd name="connsiteX4" fmla="*/ 35 w 297084"/>
                    <a:gd name="connsiteY4" fmla="*/ 74104 h 257624"/>
                    <a:gd name="connsiteX5" fmla="*/ 122907 w 297084"/>
                    <a:gd name="connsiteY5" fmla="*/ 0 h 257624"/>
                    <a:gd name="connsiteX6" fmla="*/ 297120 w 297084"/>
                    <a:gd name="connsiteY6" fmla="*/ 161925 h 257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7084" h="257624">
                      <a:moveTo>
                        <a:pt x="297120" y="161925"/>
                      </a:moveTo>
                      <a:cubicBezTo>
                        <a:pt x="266897" y="192034"/>
                        <a:pt x="233378" y="218656"/>
                        <a:pt x="197202" y="241268"/>
                      </a:cubicBezTo>
                      <a:cubicBezTo>
                        <a:pt x="146044" y="272967"/>
                        <a:pt x="78883" y="257194"/>
                        <a:pt x="47184" y="206035"/>
                      </a:cubicBezTo>
                      <a:cubicBezTo>
                        <a:pt x="43602" y="200263"/>
                        <a:pt x="40573" y="194167"/>
                        <a:pt x="38135" y="187833"/>
                      </a:cubicBezTo>
                      <a:cubicBezTo>
                        <a:pt x="23847" y="150495"/>
                        <a:pt x="11084" y="112490"/>
                        <a:pt x="35" y="74104"/>
                      </a:cubicBezTo>
                      <a:lnTo>
                        <a:pt x="122907" y="0"/>
                      </a:lnTo>
                      <a:cubicBezTo>
                        <a:pt x="174914" y="48578"/>
                        <a:pt x="226539" y="97060"/>
                        <a:pt x="297120" y="161925"/>
                      </a:cubicBezTo>
                      <a:close/>
                    </a:path>
                  </a:pathLst>
                </a:custGeom>
                <a:solidFill>
                  <a:srgbClr val="FA9762"/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xmlns="" id="{F6913AFC-1B38-0DAE-E75D-F93A31D5B390}"/>
                    </a:ext>
                  </a:extLst>
                </p:cNvPr>
                <p:cNvSpPr/>
                <p:nvPr/>
              </p:nvSpPr>
              <p:spPr>
                <a:xfrm>
                  <a:off x="3343773" y="3500130"/>
                  <a:ext cx="445091" cy="628167"/>
                </a:xfrm>
                <a:custGeom>
                  <a:avLst/>
                  <a:gdLst>
                    <a:gd name="connsiteX0" fmla="*/ 6707 w 231557"/>
                    <a:gd name="connsiteY0" fmla="*/ 326803 h 326802"/>
                    <a:gd name="connsiteX1" fmla="*/ 231593 w 231557"/>
                    <a:gd name="connsiteY1" fmla="*/ 262699 h 326802"/>
                    <a:gd name="connsiteX2" fmla="*/ 164918 w 231557"/>
                    <a:gd name="connsiteY2" fmla="*/ 0 h 326802"/>
                    <a:gd name="connsiteX3" fmla="*/ 6707 w 231557"/>
                    <a:gd name="connsiteY3" fmla="*/ 326803 h 326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1557" h="326802">
                      <a:moveTo>
                        <a:pt x="6707" y="326803"/>
                      </a:moveTo>
                      <a:cubicBezTo>
                        <a:pt x="84165" y="315430"/>
                        <a:pt x="159784" y="293875"/>
                        <a:pt x="231593" y="262699"/>
                      </a:cubicBezTo>
                      <a:cubicBezTo>
                        <a:pt x="217305" y="173307"/>
                        <a:pt x="194998" y="85382"/>
                        <a:pt x="164918" y="0"/>
                      </a:cubicBezTo>
                      <a:cubicBezTo>
                        <a:pt x="48998" y="62484"/>
                        <a:pt x="-22915" y="190881"/>
                        <a:pt x="6707" y="3268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xmlns="" id="{BDA4F416-7A91-7613-9D36-FD880BDA7304}"/>
                    </a:ext>
                  </a:extLst>
                </p:cNvPr>
                <p:cNvSpPr/>
                <p:nvPr/>
              </p:nvSpPr>
              <p:spPr>
                <a:xfrm>
                  <a:off x="3268536" y="4164002"/>
                  <a:ext cx="489937" cy="313809"/>
                </a:xfrm>
                <a:custGeom>
                  <a:avLst/>
                  <a:gdLst>
                    <a:gd name="connsiteX0" fmla="*/ 35 w 254888"/>
                    <a:gd name="connsiteY0" fmla="*/ 117157 h 163258"/>
                    <a:gd name="connsiteX1" fmla="*/ 223396 w 254888"/>
                    <a:gd name="connsiteY1" fmla="*/ 0 h 163258"/>
                    <a:gd name="connsiteX2" fmla="*/ 254924 w 254888"/>
                    <a:gd name="connsiteY2" fmla="*/ 40386 h 163258"/>
                    <a:gd name="connsiteX3" fmla="*/ 14799 w 254888"/>
                    <a:gd name="connsiteY3" fmla="*/ 163258 h 163258"/>
                    <a:gd name="connsiteX4" fmla="*/ 35 w 254888"/>
                    <a:gd name="connsiteY4" fmla="*/ 117157 h 1632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4888" h="163258">
                      <a:moveTo>
                        <a:pt x="35" y="117157"/>
                      </a:moveTo>
                      <a:cubicBezTo>
                        <a:pt x="83350" y="98031"/>
                        <a:pt x="160303" y="57674"/>
                        <a:pt x="223396" y="0"/>
                      </a:cubicBezTo>
                      <a:cubicBezTo>
                        <a:pt x="232921" y="12478"/>
                        <a:pt x="242446" y="25051"/>
                        <a:pt x="254924" y="40386"/>
                      </a:cubicBezTo>
                      <a:cubicBezTo>
                        <a:pt x="188392" y="103632"/>
                        <a:pt x="105010" y="146294"/>
                        <a:pt x="14799" y="163258"/>
                      </a:cubicBezTo>
                      <a:cubicBezTo>
                        <a:pt x="11055" y="147542"/>
                        <a:pt x="6121" y="132131"/>
                        <a:pt x="35" y="117157"/>
                      </a:cubicBezTo>
                      <a:close/>
                    </a:path>
                  </a:pathLst>
                </a:custGeom>
                <a:solidFill>
                  <a:srgbClr val="BF552E"/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xmlns="" id="{909CBDA6-1CFA-0AAB-7FCC-9A0FA76621DC}"/>
                    </a:ext>
                  </a:extLst>
                </p:cNvPr>
                <p:cNvSpPr/>
                <p:nvPr/>
              </p:nvSpPr>
              <p:spPr>
                <a:xfrm>
                  <a:off x="3576486" y="3443192"/>
                  <a:ext cx="229224" cy="454052"/>
                </a:xfrm>
                <a:custGeom>
                  <a:avLst/>
                  <a:gdLst>
                    <a:gd name="connsiteX0" fmla="*/ 63472 w 119253"/>
                    <a:gd name="connsiteY0" fmla="*/ 0 h 236219"/>
                    <a:gd name="connsiteX1" fmla="*/ 119288 w 119253"/>
                    <a:gd name="connsiteY1" fmla="*/ 212693 h 236219"/>
                    <a:gd name="connsiteX2" fmla="*/ 54232 w 119253"/>
                    <a:gd name="connsiteY2" fmla="*/ 236220 h 236219"/>
                    <a:gd name="connsiteX3" fmla="*/ 35 w 119253"/>
                    <a:gd name="connsiteY3" fmla="*/ 19812 h 236219"/>
                    <a:gd name="connsiteX4" fmla="*/ 63472 w 119253"/>
                    <a:gd name="connsiteY4" fmla="*/ 0 h 236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253" h="236219">
                      <a:moveTo>
                        <a:pt x="63472" y="0"/>
                      </a:moveTo>
                      <a:cubicBezTo>
                        <a:pt x="94780" y="66942"/>
                        <a:pt x="113687" y="139008"/>
                        <a:pt x="119288" y="212693"/>
                      </a:cubicBezTo>
                      <a:cubicBezTo>
                        <a:pt x="99228" y="224466"/>
                        <a:pt x="77178" y="232438"/>
                        <a:pt x="54232" y="236220"/>
                      </a:cubicBezTo>
                      <a:cubicBezTo>
                        <a:pt x="31648" y="165287"/>
                        <a:pt x="13551" y="93011"/>
                        <a:pt x="35" y="19812"/>
                      </a:cubicBezTo>
                      <a:cubicBezTo>
                        <a:pt x="22038" y="12573"/>
                        <a:pt x="44136" y="4953"/>
                        <a:pt x="63472" y="0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xmlns="" id="{D864B45D-E5B1-F068-7B92-F5861AD761BA}"/>
                    </a:ext>
                  </a:extLst>
                </p:cNvPr>
                <p:cNvSpPr/>
                <p:nvPr/>
              </p:nvSpPr>
              <p:spPr>
                <a:xfrm>
                  <a:off x="3575492" y="3847607"/>
                  <a:ext cx="184445" cy="322768"/>
                </a:xfrm>
                <a:custGeom>
                  <a:avLst/>
                  <a:gdLst>
                    <a:gd name="connsiteX0" fmla="*/ 95992 w 95957"/>
                    <a:gd name="connsiteY0" fmla="*/ 10583 h 167919"/>
                    <a:gd name="connsiteX1" fmla="*/ 22935 w 95957"/>
                    <a:gd name="connsiteY1" fmla="*/ 13441 h 167919"/>
                    <a:gd name="connsiteX2" fmla="*/ 4647 w 95957"/>
                    <a:gd name="connsiteY2" fmla="*/ 146029 h 167919"/>
                    <a:gd name="connsiteX3" fmla="*/ 75799 w 95957"/>
                    <a:gd name="connsiteY3" fmla="*/ 153077 h 167919"/>
                    <a:gd name="connsiteX4" fmla="*/ 95992 w 95957"/>
                    <a:gd name="connsiteY4" fmla="*/ 10583 h 1679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957" h="167919">
                      <a:moveTo>
                        <a:pt x="95992" y="10583"/>
                      </a:moveTo>
                      <a:cubicBezTo>
                        <a:pt x="73418" y="-1609"/>
                        <a:pt x="42747" y="-6371"/>
                        <a:pt x="22935" y="13441"/>
                      </a:cubicBezTo>
                      <a:cubicBezTo>
                        <a:pt x="-3258" y="39635"/>
                        <a:pt x="-3258" y="124693"/>
                        <a:pt x="4647" y="146029"/>
                      </a:cubicBezTo>
                      <a:cubicBezTo>
                        <a:pt x="16649" y="178509"/>
                        <a:pt x="59416" y="169556"/>
                        <a:pt x="75799" y="153077"/>
                      </a:cubicBezTo>
                      <a:cubicBezTo>
                        <a:pt x="85000" y="105967"/>
                        <a:pt x="91744" y="58399"/>
                        <a:pt x="95992" y="10583"/>
                      </a:cubicBezTo>
                      <a:close/>
                    </a:path>
                  </a:pathLst>
                </a:custGeom>
                <a:solidFill>
                  <a:srgbClr val="FA9762"/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xmlns="" id="{AB2F874C-62A6-189B-6039-B38FE6E213AC}"/>
                    </a:ext>
                  </a:extLst>
                </p:cNvPr>
                <p:cNvSpPr/>
                <p:nvPr/>
              </p:nvSpPr>
              <p:spPr>
                <a:xfrm>
                  <a:off x="3653784" y="3798990"/>
                  <a:ext cx="376258" cy="492816"/>
                </a:xfrm>
                <a:custGeom>
                  <a:avLst/>
                  <a:gdLst>
                    <a:gd name="connsiteX0" fmla="*/ 185277 w 195747"/>
                    <a:gd name="connsiteY0" fmla="*/ 202088 h 256386"/>
                    <a:gd name="connsiteX1" fmla="*/ 176610 w 195747"/>
                    <a:gd name="connsiteY1" fmla="*/ 40925 h 256386"/>
                    <a:gd name="connsiteX2" fmla="*/ 130223 w 195747"/>
                    <a:gd name="connsiteY2" fmla="*/ 3777 h 256386"/>
                    <a:gd name="connsiteX3" fmla="*/ 52308 w 195747"/>
                    <a:gd name="connsiteY3" fmla="*/ 4444 h 256386"/>
                    <a:gd name="connsiteX4" fmla="*/ 12494 w 195747"/>
                    <a:gd name="connsiteY4" fmla="*/ 57879 h 256386"/>
                    <a:gd name="connsiteX5" fmla="*/ 14113 w 195747"/>
                    <a:gd name="connsiteY5" fmla="*/ 68738 h 256386"/>
                    <a:gd name="connsiteX6" fmla="*/ 9922 w 195747"/>
                    <a:gd name="connsiteY6" fmla="*/ 140080 h 256386"/>
                    <a:gd name="connsiteX7" fmla="*/ 1064 w 195747"/>
                    <a:gd name="connsiteY7" fmla="*/ 172465 h 256386"/>
                    <a:gd name="connsiteX8" fmla="*/ 21638 w 195747"/>
                    <a:gd name="connsiteY8" fmla="*/ 204945 h 256386"/>
                    <a:gd name="connsiteX9" fmla="*/ 18876 w 195747"/>
                    <a:gd name="connsiteY9" fmla="*/ 219233 h 256386"/>
                    <a:gd name="connsiteX10" fmla="*/ 56976 w 195747"/>
                    <a:gd name="connsiteY10" fmla="*/ 256095 h 256386"/>
                    <a:gd name="connsiteX11" fmla="*/ 143558 w 195747"/>
                    <a:gd name="connsiteY11" fmla="*/ 244093 h 256386"/>
                    <a:gd name="connsiteX12" fmla="*/ 185277 w 195747"/>
                    <a:gd name="connsiteY12" fmla="*/ 202088 h 256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5747" h="256386">
                      <a:moveTo>
                        <a:pt x="185277" y="202088"/>
                      </a:moveTo>
                      <a:cubicBezTo>
                        <a:pt x="201822" y="149072"/>
                        <a:pt x="198746" y="91865"/>
                        <a:pt x="176610" y="40925"/>
                      </a:cubicBezTo>
                      <a:cubicBezTo>
                        <a:pt x="168009" y="21808"/>
                        <a:pt x="150749" y="7987"/>
                        <a:pt x="130223" y="3777"/>
                      </a:cubicBezTo>
                      <a:cubicBezTo>
                        <a:pt x="104496" y="-1471"/>
                        <a:pt x="77940" y="-1252"/>
                        <a:pt x="52308" y="4444"/>
                      </a:cubicBezTo>
                      <a:cubicBezTo>
                        <a:pt x="27353" y="9493"/>
                        <a:pt x="10189" y="32514"/>
                        <a:pt x="12494" y="57879"/>
                      </a:cubicBezTo>
                      <a:cubicBezTo>
                        <a:pt x="12494" y="61404"/>
                        <a:pt x="13446" y="65023"/>
                        <a:pt x="14113" y="68738"/>
                      </a:cubicBezTo>
                      <a:cubicBezTo>
                        <a:pt x="-2651" y="84930"/>
                        <a:pt x="-4937" y="113791"/>
                        <a:pt x="9922" y="140080"/>
                      </a:cubicBezTo>
                      <a:cubicBezTo>
                        <a:pt x="2435" y="149091"/>
                        <a:pt x="-793" y="160902"/>
                        <a:pt x="1064" y="172465"/>
                      </a:cubicBezTo>
                      <a:cubicBezTo>
                        <a:pt x="4102" y="185286"/>
                        <a:pt x="11341" y="196725"/>
                        <a:pt x="21638" y="204945"/>
                      </a:cubicBezTo>
                      <a:cubicBezTo>
                        <a:pt x="19761" y="209470"/>
                        <a:pt x="18828" y="214337"/>
                        <a:pt x="18876" y="219233"/>
                      </a:cubicBezTo>
                      <a:cubicBezTo>
                        <a:pt x="19923" y="239617"/>
                        <a:pt x="36564" y="255723"/>
                        <a:pt x="56976" y="256095"/>
                      </a:cubicBezTo>
                      <a:cubicBezTo>
                        <a:pt x="86332" y="257562"/>
                        <a:pt x="115707" y="253494"/>
                        <a:pt x="143558" y="244093"/>
                      </a:cubicBezTo>
                      <a:cubicBezTo>
                        <a:pt x="163417" y="237626"/>
                        <a:pt x="178943" y="221986"/>
                        <a:pt x="185277" y="202088"/>
                      </a:cubicBezTo>
                      <a:close/>
                    </a:path>
                  </a:pathLst>
                </a:custGeom>
                <a:solidFill>
                  <a:srgbClr val="FA9762"/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xmlns="" id="{66311D74-651B-86D5-B805-5EFBA16EAA22}"/>
                    </a:ext>
                  </a:extLst>
                </p:cNvPr>
                <p:cNvSpPr/>
                <p:nvPr/>
              </p:nvSpPr>
              <p:spPr>
                <a:xfrm>
                  <a:off x="3676085" y="3913799"/>
                  <a:ext cx="150678" cy="21344"/>
                </a:xfrm>
                <a:custGeom>
                  <a:avLst/>
                  <a:gdLst>
                    <a:gd name="connsiteX0" fmla="*/ 35 w 78390"/>
                    <a:gd name="connsiteY0" fmla="*/ 11105 h 11104"/>
                    <a:gd name="connsiteX1" fmla="*/ 78426 w 78390"/>
                    <a:gd name="connsiteY1" fmla="*/ 817 h 11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8390" h="11104">
                      <a:moveTo>
                        <a:pt x="35" y="11105"/>
                      </a:moveTo>
                      <a:cubicBezTo>
                        <a:pt x="25048" y="1760"/>
                        <a:pt x="51851" y="-1754"/>
                        <a:pt x="78426" y="817"/>
                      </a:cubicBezTo>
                    </a:path>
                  </a:pathLst>
                </a:custGeom>
                <a:solidFill>
                  <a:srgbClr val="FA9762"/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xmlns="" id="{EC77B7B9-2FCB-93C3-686A-3B28EC76937A}"/>
                    </a:ext>
                  </a:extLst>
                </p:cNvPr>
                <p:cNvSpPr/>
                <p:nvPr/>
              </p:nvSpPr>
              <p:spPr>
                <a:xfrm>
                  <a:off x="3671508" y="4063599"/>
                  <a:ext cx="155989" cy="4648"/>
                </a:xfrm>
                <a:custGeom>
                  <a:avLst/>
                  <a:gdLst>
                    <a:gd name="connsiteX0" fmla="*/ 35 w 81153"/>
                    <a:gd name="connsiteY0" fmla="*/ 2418 h 2418"/>
                    <a:gd name="connsiteX1" fmla="*/ 81188 w 81153"/>
                    <a:gd name="connsiteY1" fmla="*/ 799 h 2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1153" h="2418">
                      <a:moveTo>
                        <a:pt x="35" y="2418"/>
                      </a:moveTo>
                      <a:cubicBezTo>
                        <a:pt x="27010" y="-125"/>
                        <a:pt x="54137" y="-658"/>
                        <a:pt x="81188" y="799"/>
                      </a:cubicBezTo>
                    </a:path>
                  </a:pathLst>
                </a:custGeom>
                <a:solidFill>
                  <a:srgbClr val="FA9762"/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xmlns="" id="{3D17D7E8-FCA1-6020-4418-DE27AB889730}"/>
                    </a:ext>
                  </a:extLst>
                </p:cNvPr>
                <p:cNvSpPr/>
                <p:nvPr/>
              </p:nvSpPr>
              <p:spPr>
                <a:xfrm>
                  <a:off x="3694211" y="4195310"/>
                  <a:ext cx="130905" cy="10378"/>
                </a:xfrm>
                <a:custGeom>
                  <a:avLst/>
                  <a:gdLst>
                    <a:gd name="connsiteX0" fmla="*/ 35 w 68103"/>
                    <a:gd name="connsiteY0" fmla="*/ 0 h 5399"/>
                    <a:gd name="connsiteX1" fmla="*/ 68139 w 68103"/>
                    <a:gd name="connsiteY1" fmla="*/ 2762 h 5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8103" h="5399">
                      <a:moveTo>
                        <a:pt x="35" y="0"/>
                      </a:moveTo>
                      <a:cubicBezTo>
                        <a:pt x="22228" y="6096"/>
                        <a:pt x="45526" y="7048"/>
                        <a:pt x="68139" y="2762"/>
                      </a:cubicBezTo>
                    </a:path>
                  </a:pathLst>
                </a:custGeom>
                <a:solidFill>
                  <a:srgbClr val="FA9762"/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xmlns="" id="{FDDCAECA-1EFB-7034-1241-38C92C3AC50B}"/>
                    </a:ext>
                  </a:extLst>
                </p:cNvPr>
                <p:cNvSpPr/>
                <p:nvPr/>
              </p:nvSpPr>
              <p:spPr>
                <a:xfrm>
                  <a:off x="2666364" y="4231927"/>
                  <a:ext cx="705796" cy="917861"/>
                </a:xfrm>
                <a:custGeom>
                  <a:avLst/>
                  <a:gdLst>
                    <a:gd name="connsiteX0" fmla="*/ 321980 w 367188"/>
                    <a:gd name="connsiteY0" fmla="*/ 0 h 477514"/>
                    <a:gd name="connsiteX1" fmla="*/ 367224 w 367188"/>
                    <a:gd name="connsiteY1" fmla="*/ 435197 h 477514"/>
                    <a:gd name="connsiteX2" fmla="*/ 34897 w 367188"/>
                    <a:gd name="connsiteY2" fmla="*/ 462058 h 477514"/>
                    <a:gd name="connsiteX3" fmla="*/ 35 w 367188"/>
                    <a:gd name="connsiteY3" fmla="*/ 194024 h 4775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7188" h="477514">
                      <a:moveTo>
                        <a:pt x="321980" y="0"/>
                      </a:moveTo>
                      <a:cubicBezTo>
                        <a:pt x="337506" y="144113"/>
                        <a:pt x="353032" y="288131"/>
                        <a:pt x="367224" y="435197"/>
                      </a:cubicBezTo>
                      <a:cubicBezTo>
                        <a:pt x="262344" y="480155"/>
                        <a:pt x="145634" y="489595"/>
                        <a:pt x="34897" y="462058"/>
                      </a:cubicBezTo>
                      <a:cubicBezTo>
                        <a:pt x="23752" y="402050"/>
                        <a:pt x="15847" y="281083"/>
                        <a:pt x="35" y="194024"/>
                      </a:cubicBezTo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19050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xmlns="" id="{65FF45FB-DD01-C0B7-6312-A252C88918B8}"/>
                    </a:ext>
                  </a:extLst>
                </p:cNvPr>
                <p:cNvSpPr/>
                <p:nvPr/>
              </p:nvSpPr>
              <p:spPr>
                <a:xfrm>
                  <a:off x="2074629" y="4001971"/>
                  <a:ext cx="1036998" cy="1108585"/>
                </a:xfrm>
                <a:custGeom>
                  <a:avLst/>
                  <a:gdLst>
                    <a:gd name="connsiteX0" fmla="*/ 497812 w 539495"/>
                    <a:gd name="connsiteY0" fmla="*/ 375380 h 576738"/>
                    <a:gd name="connsiteX1" fmla="*/ 399514 w 539495"/>
                    <a:gd name="connsiteY1" fmla="*/ 397383 h 576738"/>
                    <a:gd name="connsiteX2" fmla="*/ 275689 w 539495"/>
                    <a:gd name="connsiteY2" fmla="*/ 576739 h 576738"/>
                    <a:gd name="connsiteX3" fmla="*/ 35 w 539495"/>
                    <a:gd name="connsiteY3" fmla="*/ 397955 h 576738"/>
                    <a:gd name="connsiteX4" fmla="*/ 255210 w 539495"/>
                    <a:gd name="connsiteY4" fmla="*/ 0 h 576738"/>
                    <a:gd name="connsiteX5" fmla="*/ 539531 w 539495"/>
                    <a:gd name="connsiteY5" fmla="*/ 106871 h 576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39495" h="576738">
                      <a:moveTo>
                        <a:pt x="497812" y="375380"/>
                      </a:moveTo>
                      <a:lnTo>
                        <a:pt x="399514" y="397383"/>
                      </a:lnTo>
                      <a:cubicBezTo>
                        <a:pt x="361775" y="459534"/>
                        <a:pt x="320427" y="519417"/>
                        <a:pt x="275689" y="576739"/>
                      </a:cubicBezTo>
                      <a:cubicBezTo>
                        <a:pt x="158817" y="552831"/>
                        <a:pt x="60900" y="488252"/>
                        <a:pt x="35" y="397955"/>
                      </a:cubicBezTo>
                      <a:cubicBezTo>
                        <a:pt x="72818" y="257823"/>
                        <a:pt x="158230" y="124616"/>
                        <a:pt x="255210" y="0"/>
                      </a:cubicBezTo>
                      <a:cubicBezTo>
                        <a:pt x="353651" y="24984"/>
                        <a:pt x="449005" y="60827"/>
                        <a:pt x="539531" y="106871"/>
                      </a:cubicBezTo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19050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xmlns="" id="{C8A65A1A-A396-B2B1-F22B-846D78B23BF9}"/>
                    </a:ext>
                  </a:extLst>
                </p:cNvPr>
                <p:cNvSpPr/>
                <p:nvPr/>
              </p:nvSpPr>
              <p:spPr>
                <a:xfrm>
                  <a:off x="2915544" y="4305161"/>
                  <a:ext cx="139511" cy="439407"/>
                </a:xfrm>
                <a:custGeom>
                  <a:avLst/>
                  <a:gdLst>
                    <a:gd name="connsiteX0" fmla="*/ 72616 w 72580"/>
                    <a:gd name="connsiteY0" fmla="*/ 0 h 228600"/>
                    <a:gd name="connsiteX1" fmla="*/ 35 w 7258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2580" h="228600">
                      <a:moveTo>
                        <a:pt x="72616" y="0"/>
                      </a:moveTo>
                      <a:cubicBezTo>
                        <a:pt x="57356" y="78753"/>
                        <a:pt x="33001" y="155467"/>
                        <a:pt x="35" y="228600"/>
                      </a:cubicBezTo>
                    </a:path>
                  </a:pathLst>
                </a:custGeom>
                <a:solidFill>
                  <a:srgbClr val="ED5440"/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xmlns="" id="{8AA546DA-5B78-8205-6C49-3C4846AAE002}"/>
                    </a:ext>
                  </a:extLst>
                </p:cNvPr>
                <p:cNvSpPr/>
                <p:nvPr/>
              </p:nvSpPr>
              <p:spPr>
                <a:xfrm>
                  <a:off x="2963513" y="4335918"/>
                  <a:ext cx="186931" cy="322068"/>
                </a:xfrm>
                <a:custGeom>
                  <a:avLst/>
                  <a:gdLst>
                    <a:gd name="connsiteX0" fmla="*/ 97285 w 97250"/>
                    <a:gd name="connsiteY0" fmla="*/ 0 h 167555"/>
                    <a:gd name="connsiteX1" fmla="*/ 79378 w 97250"/>
                    <a:gd name="connsiteY1" fmla="*/ 113252 h 167555"/>
                    <a:gd name="connsiteX2" fmla="*/ 892 w 97250"/>
                    <a:gd name="connsiteY2" fmla="*/ 167354 h 167555"/>
                    <a:gd name="connsiteX3" fmla="*/ 35 w 97250"/>
                    <a:gd name="connsiteY3" fmla="*/ 167354 h 167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7250" h="167555">
                      <a:moveTo>
                        <a:pt x="97285" y="0"/>
                      </a:moveTo>
                      <a:cubicBezTo>
                        <a:pt x="96552" y="38395"/>
                        <a:pt x="90522" y="76505"/>
                        <a:pt x="79378" y="113252"/>
                      </a:cubicBezTo>
                      <a:cubicBezTo>
                        <a:pt x="69120" y="147447"/>
                        <a:pt x="36497" y="169936"/>
                        <a:pt x="892" y="167354"/>
                      </a:cubicBezTo>
                      <a:lnTo>
                        <a:pt x="35" y="167354"/>
                      </a:ln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19050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xmlns="" id="{D30D3A40-2157-573E-29A5-09F0ABAF5D2A}"/>
                    </a:ext>
                  </a:extLst>
                </p:cNvPr>
                <p:cNvSpPr/>
                <p:nvPr/>
              </p:nvSpPr>
              <p:spPr>
                <a:xfrm>
                  <a:off x="2084700" y="2350290"/>
                  <a:ext cx="715134" cy="1222892"/>
                </a:xfrm>
                <a:custGeom>
                  <a:avLst/>
                  <a:gdLst>
                    <a:gd name="connsiteX0" fmla="*/ 107382 w 372046"/>
                    <a:gd name="connsiteY0" fmla="*/ 0 h 596741"/>
                    <a:gd name="connsiteX1" fmla="*/ 372081 w 372046"/>
                    <a:gd name="connsiteY1" fmla="*/ 439198 h 596741"/>
                    <a:gd name="connsiteX2" fmla="*/ 229206 w 372046"/>
                    <a:gd name="connsiteY2" fmla="*/ 596741 h 596741"/>
                    <a:gd name="connsiteX3" fmla="*/ 35 w 372046"/>
                    <a:gd name="connsiteY3" fmla="*/ 75057 h 596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2046" h="596741">
                      <a:moveTo>
                        <a:pt x="107382" y="0"/>
                      </a:moveTo>
                      <a:cubicBezTo>
                        <a:pt x="177581" y="159258"/>
                        <a:pt x="258924" y="314325"/>
                        <a:pt x="372081" y="439198"/>
                      </a:cubicBezTo>
                      <a:cubicBezTo>
                        <a:pt x="332267" y="485108"/>
                        <a:pt x="273307" y="557117"/>
                        <a:pt x="229206" y="596741"/>
                      </a:cubicBezTo>
                      <a:cubicBezTo>
                        <a:pt x="104810" y="413766"/>
                        <a:pt x="42421" y="225076"/>
                        <a:pt x="35" y="75057"/>
                      </a:cubicBezTo>
                    </a:path>
                  </a:pathLst>
                </a:custGeom>
                <a:solidFill>
                  <a:srgbClr val="FA9762"/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xmlns="" id="{B75A8D8D-54AC-94B8-11E0-6789F8D3D0DD}"/>
                    </a:ext>
                  </a:extLst>
                </p:cNvPr>
                <p:cNvSpPr/>
                <p:nvPr/>
              </p:nvSpPr>
              <p:spPr>
                <a:xfrm>
                  <a:off x="1676964" y="1932837"/>
                  <a:ext cx="723891" cy="646735"/>
                </a:xfrm>
                <a:custGeom>
                  <a:avLst/>
                  <a:gdLst>
                    <a:gd name="connsiteX0" fmla="*/ 316266 w 376602"/>
                    <a:gd name="connsiteY0" fmla="*/ 256643 h 336462"/>
                    <a:gd name="connsiteX1" fmla="*/ 376178 w 376602"/>
                    <a:gd name="connsiteY1" fmla="*/ 89098 h 336462"/>
                    <a:gd name="connsiteX2" fmla="*/ 374083 w 376602"/>
                    <a:gd name="connsiteY2" fmla="*/ 67381 h 336462"/>
                    <a:gd name="connsiteX3" fmla="*/ 357319 w 376602"/>
                    <a:gd name="connsiteY3" fmla="*/ 55284 h 336462"/>
                    <a:gd name="connsiteX4" fmla="*/ 342079 w 376602"/>
                    <a:gd name="connsiteY4" fmla="*/ 62904 h 336462"/>
                    <a:gd name="connsiteX5" fmla="*/ 283595 w 376602"/>
                    <a:gd name="connsiteY5" fmla="*/ 130341 h 336462"/>
                    <a:gd name="connsiteX6" fmla="*/ 220826 w 376602"/>
                    <a:gd name="connsiteY6" fmla="*/ 30329 h 336462"/>
                    <a:gd name="connsiteX7" fmla="*/ 193108 w 376602"/>
                    <a:gd name="connsiteY7" fmla="*/ 3278 h 336462"/>
                    <a:gd name="connsiteX8" fmla="*/ 163866 w 376602"/>
                    <a:gd name="connsiteY8" fmla="*/ 6040 h 336462"/>
                    <a:gd name="connsiteX9" fmla="*/ 158532 w 376602"/>
                    <a:gd name="connsiteY9" fmla="*/ 35472 h 336462"/>
                    <a:gd name="connsiteX10" fmla="*/ 190060 w 376602"/>
                    <a:gd name="connsiteY10" fmla="*/ 115768 h 336462"/>
                    <a:gd name="connsiteX11" fmla="*/ 141292 w 376602"/>
                    <a:gd name="connsiteY11" fmla="*/ 73668 h 336462"/>
                    <a:gd name="connsiteX12" fmla="*/ 86714 w 376602"/>
                    <a:gd name="connsiteY12" fmla="*/ 41187 h 336462"/>
                    <a:gd name="connsiteX13" fmla="*/ 63473 w 376602"/>
                    <a:gd name="connsiteY13" fmla="*/ 43188 h 336462"/>
                    <a:gd name="connsiteX14" fmla="*/ 48328 w 376602"/>
                    <a:gd name="connsiteY14" fmla="*/ 60332 h 336462"/>
                    <a:gd name="connsiteX15" fmla="*/ 61853 w 376602"/>
                    <a:gd name="connsiteY15" fmla="*/ 93003 h 336462"/>
                    <a:gd name="connsiteX16" fmla="*/ 126433 w 376602"/>
                    <a:gd name="connsiteY16" fmla="*/ 153582 h 336462"/>
                    <a:gd name="connsiteX17" fmla="*/ 42899 w 376602"/>
                    <a:gd name="connsiteY17" fmla="*/ 131389 h 336462"/>
                    <a:gd name="connsiteX18" fmla="*/ 5656 w 376602"/>
                    <a:gd name="connsiteY18" fmla="*/ 139104 h 336462"/>
                    <a:gd name="connsiteX19" fmla="*/ 8704 w 376602"/>
                    <a:gd name="connsiteY19" fmla="*/ 180157 h 336462"/>
                    <a:gd name="connsiteX20" fmla="*/ 47852 w 376602"/>
                    <a:gd name="connsiteY20" fmla="*/ 201684 h 336462"/>
                    <a:gd name="connsiteX21" fmla="*/ 97858 w 376602"/>
                    <a:gd name="connsiteY21" fmla="*/ 223972 h 336462"/>
                    <a:gd name="connsiteX22" fmla="*/ 35850 w 376602"/>
                    <a:gd name="connsiteY22" fmla="*/ 227115 h 336462"/>
                    <a:gd name="connsiteX23" fmla="*/ 13371 w 376602"/>
                    <a:gd name="connsiteY23" fmla="*/ 235307 h 336462"/>
                    <a:gd name="connsiteX24" fmla="*/ 3846 w 376602"/>
                    <a:gd name="connsiteY24" fmla="*/ 256167 h 336462"/>
                    <a:gd name="connsiteX25" fmla="*/ 24992 w 376602"/>
                    <a:gd name="connsiteY25" fmla="*/ 275217 h 336462"/>
                    <a:gd name="connsiteX26" fmla="*/ 133100 w 376602"/>
                    <a:gd name="connsiteY26" fmla="*/ 302363 h 336462"/>
                    <a:gd name="connsiteX27" fmla="*/ 216444 w 376602"/>
                    <a:gd name="connsiteY27" fmla="*/ 336462 h 336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376602" h="336462">
                      <a:moveTo>
                        <a:pt x="316266" y="256643"/>
                      </a:moveTo>
                      <a:cubicBezTo>
                        <a:pt x="333983" y="217019"/>
                        <a:pt x="373416" y="132342"/>
                        <a:pt x="376178" y="89098"/>
                      </a:cubicBezTo>
                      <a:cubicBezTo>
                        <a:pt x="377213" y="81792"/>
                        <a:pt x="376495" y="74353"/>
                        <a:pt x="374083" y="67381"/>
                      </a:cubicBezTo>
                      <a:cubicBezTo>
                        <a:pt x="371359" y="60399"/>
                        <a:pt x="364799" y="55675"/>
                        <a:pt x="357319" y="55284"/>
                      </a:cubicBezTo>
                      <a:cubicBezTo>
                        <a:pt x="351538" y="56075"/>
                        <a:pt x="346180" y="58751"/>
                        <a:pt x="342079" y="62904"/>
                      </a:cubicBezTo>
                      <a:cubicBezTo>
                        <a:pt x="318908" y="81907"/>
                        <a:pt x="299132" y="104710"/>
                        <a:pt x="283595" y="130341"/>
                      </a:cubicBezTo>
                      <a:cubicBezTo>
                        <a:pt x="264626" y="95813"/>
                        <a:pt x="243669" y="62419"/>
                        <a:pt x="220826" y="30329"/>
                      </a:cubicBezTo>
                      <a:cubicBezTo>
                        <a:pt x="214001" y="19127"/>
                        <a:pt x="204469" y="9831"/>
                        <a:pt x="193108" y="3278"/>
                      </a:cubicBezTo>
                      <a:cubicBezTo>
                        <a:pt x="183730" y="-1952"/>
                        <a:pt x="172100" y="-847"/>
                        <a:pt x="163866" y="6040"/>
                      </a:cubicBezTo>
                      <a:cubicBezTo>
                        <a:pt x="157554" y="14460"/>
                        <a:pt x="155578" y="25366"/>
                        <a:pt x="158532" y="35472"/>
                      </a:cubicBezTo>
                      <a:cubicBezTo>
                        <a:pt x="163485" y="64047"/>
                        <a:pt x="177582" y="89289"/>
                        <a:pt x="190060" y="115768"/>
                      </a:cubicBezTo>
                      <a:cubicBezTo>
                        <a:pt x="172135" y="103795"/>
                        <a:pt x="155755" y="89650"/>
                        <a:pt x="141292" y="73668"/>
                      </a:cubicBezTo>
                      <a:cubicBezTo>
                        <a:pt x="126754" y="57627"/>
                        <a:pt x="107744" y="46312"/>
                        <a:pt x="86714" y="41187"/>
                      </a:cubicBezTo>
                      <a:cubicBezTo>
                        <a:pt x="78934" y="39644"/>
                        <a:pt x="70875" y="40339"/>
                        <a:pt x="63473" y="43188"/>
                      </a:cubicBezTo>
                      <a:cubicBezTo>
                        <a:pt x="56020" y="46216"/>
                        <a:pt x="50417" y="52560"/>
                        <a:pt x="48328" y="60332"/>
                      </a:cubicBezTo>
                      <a:cubicBezTo>
                        <a:pt x="45756" y="72334"/>
                        <a:pt x="53757" y="83764"/>
                        <a:pt x="61853" y="93003"/>
                      </a:cubicBezTo>
                      <a:cubicBezTo>
                        <a:pt x="81511" y="115101"/>
                        <a:pt x="103125" y="135380"/>
                        <a:pt x="126433" y="153582"/>
                      </a:cubicBezTo>
                      <a:cubicBezTo>
                        <a:pt x="99681" y="142552"/>
                        <a:pt x="71596" y="135094"/>
                        <a:pt x="42899" y="131389"/>
                      </a:cubicBezTo>
                      <a:cubicBezTo>
                        <a:pt x="29849" y="129674"/>
                        <a:pt x="14324" y="129484"/>
                        <a:pt x="5656" y="139104"/>
                      </a:cubicBezTo>
                      <a:cubicBezTo>
                        <a:pt x="-3012" y="148724"/>
                        <a:pt x="-1393" y="169013"/>
                        <a:pt x="8704" y="180157"/>
                      </a:cubicBezTo>
                      <a:cubicBezTo>
                        <a:pt x="19770" y="190463"/>
                        <a:pt x="33222" y="197854"/>
                        <a:pt x="47852" y="201684"/>
                      </a:cubicBezTo>
                      <a:cubicBezTo>
                        <a:pt x="65311" y="207198"/>
                        <a:pt x="82087" y="214676"/>
                        <a:pt x="97858" y="223972"/>
                      </a:cubicBezTo>
                      <a:cubicBezTo>
                        <a:pt x="77140" y="222305"/>
                        <a:pt x="56293" y="223362"/>
                        <a:pt x="35850" y="227115"/>
                      </a:cubicBezTo>
                      <a:cubicBezTo>
                        <a:pt x="27838" y="228125"/>
                        <a:pt x="20155" y="230925"/>
                        <a:pt x="13371" y="235307"/>
                      </a:cubicBezTo>
                      <a:cubicBezTo>
                        <a:pt x="6537" y="239926"/>
                        <a:pt x="2860" y="247975"/>
                        <a:pt x="3846" y="256167"/>
                      </a:cubicBezTo>
                      <a:cubicBezTo>
                        <a:pt x="5846" y="265692"/>
                        <a:pt x="15848" y="271597"/>
                        <a:pt x="24992" y="275217"/>
                      </a:cubicBezTo>
                      <a:cubicBezTo>
                        <a:pt x="59567" y="289323"/>
                        <a:pt x="95964" y="298457"/>
                        <a:pt x="133100" y="302363"/>
                      </a:cubicBezTo>
                      <a:cubicBezTo>
                        <a:pt x="146721" y="317603"/>
                        <a:pt x="185964" y="332462"/>
                        <a:pt x="216444" y="336462"/>
                      </a:cubicBezTo>
                    </a:path>
                  </a:pathLst>
                </a:custGeom>
                <a:solidFill>
                  <a:srgbClr val="FA9762"/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xmlns="" id="{7C10D8F0-556C-3EBE-2A24-8EAD754D56D3}"/>
                    </a:ext>
                  </a:extLst>
                </p:cNvPr>
                <p:cNvSpPr/>
                <p:nvPr/>
              </p:nvSpPr>
              <p:spPr>
                <a:xfrm>
                  <a:off x="2083564" y="2242694"/>
                  <a:ext cx="93777" cy="149214"/>
                </a:xfrm>
                <a:custGeom>
                  <a:avLst/>
                  <a:gdLst>
                    <a:gd name="connsiteX0" fmla="*/ 48822 w 48787"/>
                    <a:gd name="connsiteY0" fmla="*/ 0 h 77628"/>
                    <a:gd name="connsiteX1" fmla="*/ 54 w 48787"/>
                    <a:gd name="connsiteY1" fmla="*/ 77629 h 77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8787" h="77628">
                      <a:moveTo>
                        <a:pt x="48822" y="0"/>
                      </a:moveTo>
                      <a:cubicBezTo>
                        <a:pt x="18517" y="13811"/>
                        <a:pt x="-660" y="44329"/>
                        <a:pt x="54" y="77629"/>
                      </a:cubicBezTo>
                    </a:path>
                  </a:pathLst>
                </a:custGeom>
                <a:solidFill>
                  <a:srgbClr val="FA9762"/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xmlns="" id="{EBA6D2AC-28AC-FC80-6F29-C258EF138160}"/>
                    </a:ext>
                  </a:extLst>
                </p:cNvPr>
                <p:cNvSpPr/>
                <p:nvPr/>
              </p:nvSpPr>
              <p:spPr>
                <a:xfrm>
                  <a:off x="2400523" y="3149154"/>
                  <a:ext cx="1146485" cy="1299545"/>
                </a:xfrm>
                <a:custGeom>
                  <a:avLst/>
                  <a:gdLst>
                    <a:gd name="connsiteX0" fmla="*/ 473904 w 596455"/>
                    <a:gd name="connsiteY0" fmla="*/ 156020 h 676084"/>
                    <a:gd name="connsiteX1" fmla="*/ 175771 w 596455"/>
                    <a:gd name="connsiteY1" fmla="*/ 0 h 676084"/>
                    <a:gd name="connsiteX2" fmla="*/ 35 w 596455"/>
                    <a:gd name="connsiteY2" fmla="*/ 213551 h 676084"/>
                    <a:gd name="connsiteX3" fmla="*/ 103476 w 596455"/>
                    <a:gd name="connsiteY3" fmla="*/ 389096 h 676084"/>
                    <a:gd name="connsiteX4" fmla="*/ 47565 w 596455"/>
                    <a:gd name="connsiteY4" fmla="*/ 464439 h 676084"/>
                    <a:gd name="connsiteX5" fmla="*/ 484096 w 596455"/>
                    <a:gd name="connsiteY5" fmla="*/ 676085 h 676084"/>
                    <a:gd name="connsiteX6" fmla="*/ 596490 w 596455"/>
                    <a:gd name="connsiteY6" fmla="*/ 313468 h 676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96455" h="676084">
                      <a:moveTo>
                        <a:pt x="473904" y="156020"/>
                      </a:moveTo>
                      <a:cubicBezTo>
                        <a:pt x="364566" y="125787"/>
                        <a:pt x="262935" y="72600"/>
                        <a:pt x="175771" y="0"/>
                      </a:cubicBezTo>
                      <a:cubicBezTo>
                        <a:pt x="133195" y="68009"/>
                        <a:pt x="68996" y="144209"/>
                        <a:pt x="35" y="213551"/>
                      </a:cubicBezTo>
                      <a:cubicBezTo>
                        <a:pt x="29277" y="270701"/>
                        <a:pt x="64995" y="325279"/>
                        <a:pt x="103476" y="389096"/>
                      </a:cubicBezTo>
                      <a:cubicBezTo>
                        <a:pt x="83229" y="412976"/>
                        <a:pt x="64554" y="438141"/>
                        <a:pt x="47565" y="464439"/>
                      </a:cubicBezTo>
                      <a:cubicBezTo>
                        <a:pt x="163046" y="584978"/>
                        <a:pt x="317941" y="660073"/>
                        <a:pt x="484096" y="676085"/>
                      </a:cubicBezTo>
                      <a:cubicBezTo>
                        <a:pt x="542007" y="564356"/>
                        <a:pt x="572678" y="437007"/>
                        <a:pt x="596490" y="313468"/>
                      </a:cubicBezTo>
                    </a:path>
                  </a:pathLst>
                </a:custGeom>
                <a:solidFill>
                  <a:schemeClr val="bg1">
                    <a:lumMod val="90000"/>
                  </a:schemeClr>
                </a:solidFill>
                <a:ln w="19050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xmlns="" id="{17DD85CF-3D04-053B-4815-DBD81FDA831E}"/>
                    </a:ext>
                  </a:extLst>
                </p:cNvPr>
                <p:cNvSpPr/>
                <p:nvPr/>
              </p:nvSpPr>
              <p:spPr>
                <a:xfrm>
                  <a:off x="3091674" y="3360985"/>
                  <a:ext cx="510235" cy="379902"/>
                </a:xfrm>
                <a:custGeom>
                  <a:avLst/>
                  <a:gdLst>
                    <a:gd name="connsiteX0" fmla="*/ 126241 w 265448"/>
                    <a:gd name="connsiteY0" fmla="*/ 17812 h 197643"/>
                    <a:gd name="connsiteX1" fmla="*/ 17275 w 265448"/>
                    <a:gd name="connsiteY1" fmla="*/ 0 h 197643"/>
                    <a:gd name="connsiteX2" fmla="*/ 35 w 265448"/>
                    <a:gd name="connsiteY2" fmla="*/ 169926 h 197643"/>
                    <a:gd name="connsiteX3" fmla="*/ 138719 w 265448"/>
                    <a:gd name="connsiteY3" fmla="*/ 156877 h 197643"/>
                    <a:gd name="connsiteX4" fmla="*/ 243494 w 265448"/>
                    <a:gd name="connsiteY4" fmla="*/ 197644 h 197643"/>
                    <a:gd name="connsiteX5" fmla="*/ 263401 w 265448"/>
                    <a:gd name="connsiteY5" fmla="*/ 55436 h 197643"/>
                    <a:gd name="connsiteX6" fmla="*/ 126241 w 265448"/>
                    <a:gd name="connsiteY6" fmla="*/ 17812 h 1976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5448" h="197643">
                      <a:moveTo>
                        <a:pt x="126241" y="17812"/>
                      </a:moveTo>
                      <a:lnTo>
                        <a:pt x="17275" y="0"/>
                      </a:lnTo>
                      <a:cubicBezTo>
                        <a:pt x="8446" y="56283"/>
                        <a:pt x="2683" y="113014"/>
                        <a:pt x="35" y="169926"/>
                      </a:cubicBezTo>
                      <a:cubicBezTo>
                        <a:pt x="44755" y="155477"/>
                        <a:pt x="92094" y="151019"/>
                        <a:pt x="138719" y="156877"/>
                      </a:cubicBezTo>
                      <a:cubicBezTo>
                        <a:pt x="176848" y="160058"/>
                        <a:pt x="213243" y="174222"/>
                        <a:pt x="243494" y="197644"/>
                      </a:cubicBezTo>
                      <a:cubicBezTo>
                        <a:pt x="262487" y="152810"/>
                        <a:pt x="269354" y="103765"/>
                        <a:pt x="263401" y="55436"/>
                      </a:cubicBezTo>
                      <a:cubicBezTo>
                        <a:pt x="219015" y="38462"/>
                        <a:pt x="173076" y="25860"/>
                        <a:pt x="126241" y="17812"/>
                      </a:cubicBezTo>
                      <a:close/>
                    </a:path>
                  </a:pathLst>
                </a:custGeom>
                <a:solidFill>
                  <a:schemeClr val="bg1">
                    <a:lumMod val="90000"/>
                  </a:schemeClr>
                </a:solidFill>
                <a:ln w="19050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xmlns="" id="{D7D7C1DB-A079-9941-F605-F6C0F7233CF2}"/>
                    </a:ext>
                  </a:extLst>
                </p:cNvPr>
                <p:cNvSpPr/>
                <p:nvPr/>
              </p:nvSpPr>
              <p:spPr>
                <a:xfrm>
                  <a:off x="3148064" y="3359887"/>
                  <a:ext cx="409929" cy="299162"/>
                </a:xfrm>
                <a:custGeom>
                  <a:avLst/>
                  <a:gdLst>
                    <a:gd name="connsiteX0" fmla="*/ 213300 w 213264"/>
                    <a:gd name="connsiteY0" fmla="*/ 69913 h 155638"/>
                    <a:gd name="connsiteX1" fmla="*/ 104810 w 213264"/>
                    <a:gd name="connsiteY1" fmla="*/ 155638 h 155638"/>
                    <a:gd name="connsiteX2" fmla="*/ 35 w 213264"/>
                    <a:gd name="connsiteY2" fmla="*/ 0 h 155638"/>
                    <a:gd name="connsiteX3" fmla="*/ 213300 w 213264"/>
                    <a:gd name="connsiteY3" fmla="*/ 69913 h 155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3264" h="155638">
                      <a:moveTo>
                        <a:pt x="213300" y="69913"/>
                      </a:moveTo>
                      <a:cubicBezTo>
                        <a:pt x="184772" y="107014"/>
                        <a:pt x="147501" y="136465"/>
                        <a:pt x="104810" y="155638"/>
                      </a:cubicBezTo>
                      <a:cubicBezTo>
                        <a:pt x="55966" y="114624"/>
                        <a:pt x="19656" y="60684"/>
                        <a:pt x="35" y="0"/>
                      </a:cubicBezTo>
                      <a:cubicBezTo>
                        <a:pt x="69472" y="16193"/>
                        <a:pt x="139195" y="32766"/>
                        <a:pt x="213300" y="69913"/>
                      </a:cubicBezTo>
                      <a:close/>
                    </a:path>
                  </a:pathLst>
                </a:custGeom>
                <a:solidFill>
                  <a:srgbClr val="FA9762"/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xmlns="" id="{4BF30BDF-3EA5-1A7C-38C3-8D3CE1DDFA22}"/>
                    </a:ext>
                  </a:extLst>
                </p:cNvPr>
                <p:cNvSpPr/>
                <p:nvPr/>
              </p:nvSpPr>
              <p:spPr>
                <a:xfrm>
                  <a:off x="3105038" y="3668204"/>
                  <a:ext cx="249545" cy="728498"/>
                </a:xfrm>
                <a:custGeom>
                  <a:avLst/>
                  <a:gdLst>
                    <a:gd name="connsiteX0" fmla="*/ 129861 w 129825"/>
                    <a:gd name="connsiteY0" fmla="*/ 0 h 378999"/>
                    <a:gd name="connsiteX1" fmla="*/ 35 w 129825"/>
                    <a:gd name="connsiteY1" fmla="*/ 379000 h 37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9825" h="378999">
                      <a:moveTo>
                        <a:pt x="129861" y="0"/>
                      </a:moveTo>
                      <a:cubicBezTo>
                        <a:pt x="93085" y="128464"/>
                        <a:pt x="49755" y="254965"/>
                        <a:pt x="35" y="379000"/>
                      </a:cubicBezTo>
                    </a:path>
                  </a:pathLst>
                </a:custGeom>
                <a:noFill/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xmlns="" id="{E1AFE50A-E035-4126-F567-729969A01309}"/>
                    </a:ext>
                  </a:extLst>
                </p:cNvPr>
                <p:cNvSpPr/>
                <p:nvPr/>
              </p:nvSpPr>
              <p:spPr>
                <a:xfrm>
                  <a:off x="2214690" y="3699878"/>
                  <a:ext cx="820409" cy="437025"/>
                </a:xfrm>
                <a:custGeom>
                  <a:avLst/>
                  <a:gdLst>
                    <a:gd name="connsiteX0" fmla="*/ 35 w 426815"/>
                    <a:gd name="connsiteY0" fmla="*/ 177355 h 227361"/>
                    <a:gd name="connsiteX1" fmla="*/ 213205 w 426815"/>
                    <a:gd name="connsiteY1" fmla="*/ 132683 h 227361"/>
                    <a:gd name="connsiteX2" fmla="*/ 379225 w 426815"/>
                    <a:gd name="connsiteY2" fmla="*/ 0 h 227361"/>
                    <a:gd name="connsiteX3" fmla="*/ 426850 w 426815"/>
                    <a:gd name="connsiteY3" fmla="*/ 38862 h 227361"/>
                    <a:gd name="connsiteX4" fmla="*/ 249590 w 426815"/>
                    <a:gd name="connsiteY4" fmla="*/ 180880 h 227361"/>
                    <a:gd name="connsiteX5" fmla="*/ 22895 w 426815"/>
                    <a:gd name="connsiteY5" fmla="*/ 227362 h 227361"/>
                    <a:gd name="connsiteX6" fmla="*/ 35 w 426815"/>
                    <a:gd name="connsiteY6" fmla="*/ 177355 h 227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6815" h="227361">
                      <a:moveTo>
                        <a:pt x="35" y="177355"/>
                      </a:moveTo>
                      <a:cubicBezTo>
                        <a:pt x="72235" y="167830"/>
                        <a:pt x="145291" y="158305"/>
                        <a:pt x="213205" y="132683"/>
                      </a:cubicBezTo>
                      <a:cubicBezTo>
                        <a:pt x="281118" y="107061"/>
                        <a:pt x="344745" y="62008"/>
                        <a:pt x="379225" y="0"/>
                      </a:cubicBezTo>
                      <a:cubicBezTo>
                        <a:pt x="392265" y="16088"/>
                        <a:pt x="408477" y="29318"/>
                        <a:pt x="426850" y="38862"/>
                      </a:cubicBezTo>
                      <a:cubicBezTo>
                        <a:pt x="389703" y="106680"/>
                        <a:pt x="322075" y="153162"/>
                        <a:pt x="249590" y="180880"/>
                      </a:cubicBezTo>
                      <a:cubicBezTo>
                        <a:pt x="177105" y="208597"/>
                        <a:pt x="99666" y="217837"/>
                        <a:pt x="22895" y="227362"/>
                      </a:cubicBezTo>
                      <a:cubicBezTo>
                        <a:pt x="8682" y="214579"/>
                        <a:pt x="405" y="196472"/>
                        <a:pt x="35" y="177355"/>
                      </a:cubicBezTo>
                      <a:close/>
                    </a:path>
                  </a:pathLst>
                </a:custGeom>
                <a:solidFill>
                  <a:srgbClr val="BF552E"/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xmlns="" id="{F15C4F7B-2F8C-B59C-8C8E-A19AA200CC5C}"/>
                    </a:ext>
                  </a:extLst>
                </p:cNvPr>
                <p:cNvSpPr/>
                <p:nvPr/>
              </p:nvSpPr>
              <p:spPr>
                <a:xfrm>
                  <a:off x="2875367" y="3209939"/>
                  <a:ext cx="317736" cy="615860"/>
                </a:xfrm>
                <a:custGeom>
                  <a:avLst/>
                  <a:gdLst>
                    <a:gd name="connsiteX0" fmla="*/ 39416 w 165301"/>
                    <a:gd name="connsiteY0" fmla="*/ 0 h 320399"/>
                    <a:gd name="connsiteX1" fmla="*/ 2459 w 165301"/>
                    <a:gd name="connsiteY1" fmla="*/ 245174 h 320399"/>
                    <a:gd name="connsiteX2" fmla="*/ 20842 w 165301"/>
                    <a:gd name="connsiteY2" fmla="*/ 297847 h 320399"/>
                    <a:gd name="connsiteX3" fmla="*/ 61038 w 165301"/>
                    <a:gd name="connsiteY3" fmla="*/ 317468 h 320399"/>
                    <a:gd name="connsiteX4" fmla="*/ 119921 w 165301"/>
                    <a:gd name="connsiteY4" fmla="*/ 290751 h 320399"/>
                    <a:gd name="connsiteX5" fmla="*/ 120569 w 165301"/>
                    <a:gd name="connsiteY5" fmla="*/ 288893 h 320399"/>
                    <a:gd name="connsiteX6" fmla="*/ 165336 w 165301"/>
                    <a:gd name="connsiteY6" fmla="*/ 75247 h 320399"/>
                    <a:gd name="connsiteX7" fmla="*/ 39416 w 165301"/>
                    <a:gd name="connsiteY7" fmla="*/ 0 h 320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5301" h="320399">
                      <a:moveTo>
                        <a:pt x="39416" y="0"/>
                      </a:moveTo>
                      <a:cubicBezTo>
                        <a:pt x="41483" y="83258"/>
                        <a:pt x="28977" y="166230"/>
                        <a:pt x="2459" y="245174"/>
                      </a:cubicBezTo>
                      <a:cubicBezTo>
                        <a:pt x="-4256" y="264871"/>
                        <a:pt x="3335" y="286607"/>
                        <a:pt x="20842" y="297847"/>
                      </a:cubicBezTo>
                      <a:cubicBezTo>
                        <a:pt x="33568" y="305686"/>
                        <a:pt x="47026" y="312258"/>
                        <a:pt x="61038" y="317468"/>
                      </a:cubicBezTo>
                      <a:cubicBezTo>
                        <a:pt x="84679" y="326346"/>
                        <a:pt x="111034" y="314382"/>
                        <a:pt x="119921" y="290751"/>
                      </a:cubicBezTo>
                      <a:cubicBezTo>
                        <a:pt x="120150" y="290132"/>
                        <a:pt x="120369" y="289513"/>
                        <a:pt x="120569" y="288893"/>
                      </a:cubicBezTo>
                      <a:cubicBezTo>
                        <a:pt x="142476" y="219323"/>
                        <a:pt x="157469" y="147761"/>
                        <a:pt x="165336" y="75247"/>
                      </a:cubicBezTo>
                      <a:cubicBezTo>
                        <a:pt x="125989" y="46006"/>
                        <a:pt x="83803" y="20803"/>
                        <a:pt x="39416" y="0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xmlns="" id="{6A3FA0DE-1E88-169E-D050-642E2FF8FE45}"/>
                    </a:ext>
                  </a:extLst>
                </p:cNvPr>
                <p:cNvSpPr/>
                <p:nvPr/>
              </p:nvSpPr>
              <p:spPr>
                <a:xfrm>
                  <a:off x="2632134" y="1736175"/>
                  <a:ext cx="1612362" cy="1347837"/>
                </a:xfrm>
                <a:custGeom>
                  <a:avLst/>
                  <a:gdLst>
                    <a:gd name="connsiteX0" fmla="*/ 54228 w 838826"/>
                    <a:gd name="connsiteY0" fmla="*/ 641182 h 701208"/>
                    <a:gd name="connsiteX1" fmla="*/ 126 w 838826"/>
                    <a:gd name="connsiteY1" fmla="*/ 408867 h 701208"/>
                    <a:gd name="connsiteX2" fmla="*/ 132333 w 838826"/>
                    <a:gd name="connsiteY2" fmla="*/ 212271 h 701208"/>
                    <a:gd name="connsiteX3" fmla="*/ 221868 w 838826"/>
                    <a:gd name="connsiteY3" fmla="*/ 106924 h 701208"/>
                    <a:gd name="connsiteX4" fmla="*/ 361219 w 838826"/>
                    <a:gd name="connsiteY4" fmla="*/ 73396 h 701208"/>
                    <a:gd name="connsiteX5" fmla="*/ 498189 w 838826"/>
                    <a:gd name="connsiteY5" fmla="*/ 32534 h 701208"/>
                    <a:gd name="connsiteX6" fmla="*/ 542670 w 838826"/>
                    <a:gd name="connsiteY6" fmla="*/ 5769 h 701208"/>
                    <a:gd name="connsiteX7" fmla="*/ 592677 w 838826"/>
                    <a:gd name="connsiteY7" fmla="*/ 6245 h 701208"/>
                    <a:gd name="connsiteX8" fmla="*/ 607536 w 838826"/>
                    <a:gd name="connsiteY8" fmla="*/ 53870 h 701208"/>
                    <a:gd name="connsiteX9" fmla="*/ 716978 w 838826"/>
                    <a:gd name="connsiteY9" fmla="*/ 50155 h 701208"/>
                    <a:gd name="connsiteX10" fmla="*/ 785748 w 838826"/>
                    <a:gd name="connsiteY10" fmla="*/ 137976 h 701208"/>
                    <a:gd name="connsiteX11" fmla="*/ 782986 w 838826"/>
                    <a:gd name="connsiteY11" fmla="*/ 250657 h 701208"/>
                    <a:gd name="connsiteX12" fmla="*/ 838612 w 838826"/>
                    <a:gd name="connsiteY12" fmla="*/ 328571 h 701208"/>
                    <a:gd name="connsiteX13" fmla="*/ 783367 w 838826"/>
                    <a:gd name="connsiteY13" fmla="*/ 416963 h 701208"/>
                    <a:gd name="connsiteX14" fmla="*/ 689641 w 838826"/>
                    <a:gd name="connsiteY14" fmla="*/ 700999 h 701208"/>
                    <a:gd name="connsiteX15" fmla="*/ 54228 w 838826"/>
                    <a:gd name="connsiteY15" fmla="*/ 641182 h 701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38826" h="701208">
                      <a:moveTo>
                        <a:pt x="54228" y="641182"/>
                      </a:moveTo>
                      <a:cubicBezTo>
                        <a:pt x="26415" y="566125"/>
                        <a:pt x="-1779" y="488782"/>
                        <a:pt x="126" y="408867"/>
                      </a:cubicBezTo>
                      <a:cubicBezTo>
                        <a:pt x="2031" y="328952"/>
                        <a:pt x="41274" y="244465"/>
                        <a:pt x="132333" y="212271"/>
                      </a:cubicBezTo>
                      <a:cubicBezTo>
                        <a:pt x="139953" y="164646"/>
                        <a:pt x="178434" y="127308"/>
                        <a:pt x="221868" y="106924"/>
                      </a:cubicBezTo>
                      <a:cubicBezTo>
                        <a:pt x="265302" y="86541"/>
                        <a:pt x="313785" y="80445"/>
                        <a:pt x="361219" y="73396"/>
                      </a:cubicBezTo>
                      <a:cubicBezTo>
                        <a:pt x="408654" y="66348"/>
                        <a:pt x="457136" y="57394"/>
                        <a:pt x="498189" y="32534"/>
                      </a:cubicBezTo>
                      <a:cubicBezTo>
                        <a:pt x="512371" y="22590"/>
                        <a:pt x="527240" y="13646"/>
                        <a:pt x="542670" y="5769"/>
                      </a:cubicBezTo>
                      <a:cubicBezTo>
                        <a:pt x="558453" y="-2089"/>
                        <a:pt x="577046" y="-1908"/>
                        <a:pt x="592677" y="6245"/>
                      </a:cubicBezTo>
                      <a:cubicBezTo>
                        <a:pt x="607383" y="17256"/>
                        <a:pt x="613374" y="36449"/>
                        <a:pt x="607536" y="53870"/>
                      </a:cubicBezTo>
                      <a:cubicBezTo>
                        <a:pt x="640807" y="33410"/>
                        <a:pt x="682393" y="32001"/>
                        <a:pt x="716978" y="50155"/>
                      </a:cubicBezTo>
                      <a:cubicBezTo>
                        <a:pt x="750954" y="68786"/>
                        <a:pt x="775814" y="100524"/>
                        <a:pt x="785748" y="137976"/>
                      </a:cubicBezTo>
                      <a:cubicBezTo>
                        <a:pt x="795216" y="175076"/>
                        <a:pt x="794254" y="214071"/>
                        <a:pt x="782986" y="250657"/>
                      </a:cubicBezTo>
                      <a:cubicBezTo>
                        <a:pt x="813161" y="265954"/>
                        <a:pt x="833945" y="295062"/>
                        <a:pt x="838612" y="328571"/>
                      </a:cubicBezTo>
                      <a:cubicBezTo>
                        <a:pt x="841498" y="366947"/>
                        <a:pt x="819124" y="402742"/>
                        <a:pt x="783367" y="416963"/>
                      </a:cubicBezTo>
                      <a:cubicBezTo>
                        <a:pt x="779176" y="494782"/>
                        <a:pt x="762126" y="610606"/>
                        <a:pt x="689641" y="700999"/>
                      </a:cubicBezTo>
                      <a:cubicBezTo>
                        <a:pt x="476319" y="703513"/>
                        <a:pt x="263331" y="683463"/>
                        <a:pt x="54228" y="64118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xmlns="" id="{EA7C4651-FA3F-BBD8-6E76-3069B498D034}"/>
                    </a:ext>
                  </a:extLst>
                </p:cNvPr>
                <p:cNvSpPr/>
                <p:nvPr/>
              </p:nvSpPr>
              <p:spPr>
                <a:xfrm>
                  <a:off x="3878944" y="2953067"/>
                  <a:ext cx="271231" cy="316957"/>
                </a:xfrm>
                <a:custGeom>
                  <a:avLst/>
                  <a:gdLst>
                    <a:gd name="connsiteX0" fmla="*/ 35 w 141107"/>
                    <a:gd name="connsiteY0" fmla="*/ 39530 h 164896"/>
                    <a:gd name="connsiteX1" fmla="*/ 80902 w 141107"/>
                    <a:gd name="connsiteY1" fmla="*/ 1430 h 164896"/>
                    <a:gd name="connsiteX2" fmla="*/ 140624 w 141107"/>
                    <a:gd name="connsiteY2" fmla="*/ 70868 h 164896"/>
                    <a:gd name="connsiteX3" fmla="*/ 99952 w 141107"/>
                    <a:gd name="connsiteY3" fmla="*/ 154688 h 164896"/>
                    <a:gd name="connsiteX4" fmla="*/ 10798 w 141107"/>
                    <a:gd name="connsiteY4" fmla="*/ 147353 h 164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1107" h="164896">
                      <a:moveTo>
                        <a:pt x="35" y="39530"/>
                      </a:moveTo>
                      <a:cubicBezTo>
                        <a:pt x="15732" y="10479"/>
                        <a:pt x="48508" y="-4961"/>
                        <a:pt x="80902" y="1430"/>
                      </a:cubicBezTo>
                      <a:cubicBezTo>
                        <a:pt x="113068" y="10289"/>
                        <a:pt x="136671" y="37740"/>
                        <a:pt x="140624" y="70868"/>
                      </a:cubicBezTo>
                      <a:cubicBezTo>
                        <a:pt x="144272" y="104300"/>
                        <a:pt x="128470" y="136866"/>
                        <a:pt x="99952" y="154688"/>
                      </a:cubicBezTo>
                      <a:cubicBezTo>
                        <a:pt x="71511" y="170613"/>
                        <a:pt x="36258" y="167708"/>
                        <a:pt x="10798" y="147353"/>
                      </a:cubicBezTo>
                    </a:path>
                  </a:pathLst>
                </a:custGeom>
                <a:solidFill>
                  <a:srgbClr val="FA9762"/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xmlns="" id="{B830962E-5D48-6ABD-4B19-B201EF29AB9B}"/>
                    </a:ext>
                  </a:extLst>
                </p:cNvPr>
                <p:cNvSpPr/>
                <p:nvPr/>
              </p:nvSpPr>
              <p:spPr>
                <a:xfrm>
                  <a:off x="2605527" y="2372137"/>
                  <a:ext cx="1426283" cy="1162156"/>
                </a:xfrm>
                <a:custGeom>
                  <a:avLst/>
                  <a:gdLst>
                    <a:gd name="connsiteX0" fmla="*/ 139508 w 742019"/>
                    <a:gd name="connsiteY0" fmla="*/ 415861 h 604608"/>
                    <a:gd name="connsiteX1" fmla="*/ 54736 w 742019"/>
                    <a:gd name="connsiteY1" fmla="*/ 405003 h 604608"/>
                    <a:gd name="connsiteX2" fmla="*/ 920 w 742019"/>
                    <a:gd name="connsiteY2" fmla="*/ 342233 h 604608"/>
                    <a:gd name="connsiteX3" fmla="*/ 63689 w 742019"/>
                    <a:gd name="connsiteY3" fmla="*/ 256508 h 604608"/>
                    <a:gd name="connsiteX4" fmla="*/ 169131 w 742019"/>
                    <a:gd name="connsiteY4" fmla="*/ 302800 h 604608"/>
                    <a:gd name="connsiteX5" fmla="*/ 273906 w 742019"/>
                    <a:gd name="connsiteY5" fmla="*/ 0 h 604608"/>
                    <a:gd name="connsiteX6" fmla="*/ 387444 w 742019"/>
                    <a:gd name="connsiteY6" fmla="*/ 52388 h 604608"/>
                    <a:gd name="connsiteX7" fmla="*/ 438403 w 742019"/>
                    <a:gd name="connsiteY7" fmla="*/ 46292 h 604608"/>
                    <a:gd name="connsiteX8" fmla="*/ 465835 w 742019"/>
                    <a:gd name="connsiteY8" fmla="*/ 4763 h 604608"/>
                    <a:gd name="connsiteX9" fmla="*/ 733678 w 742019"/>
                    <a:gd name="connsiteY9" fmla="*/ 64294 h 604608"/>
                    <a:gd name="connsiteX10" fmla="*/ 699197 w 742019"/>
                    <a:gd name="connsiteY10" fmla="*/ 351663 h 604608"/>
                    <a:gd name="connsiteX11" fmla="*/ 671575 w 742019"/>
                    <a:gd name="connsiteY11" fmla="*/ 518255 h 604608"/>
                    <a:gd name="connsiteX12" fmla="*/ 521080 w 742019"/>
                    <a:gd name="connsiteY12" fmla="*/ 602075 h 604608"/>
                    <a:gd name="connsiteX13" fmla="*/ 348201 w 742019"/>
                    <a:gd name="connsiteY13" fmla="*/ 579025 h 604608"/>
                    <a:gd name="connsiteX14" fmla="*/ 139508 w 742019"/>
                    <a:gd name="connsiteY14" fmla="*/ 415861 h 604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42019" h="604608">
                      <a:moveTo>
                        <a:pt x="139508" y="415861"/>
                      </a:moveTo>
                      <a:cubicBezTo>
                        <a:pt x="110790" y="418995"/>
                        <a:pt x="81739" y="415271"/>
                        <a:pt x="54736" y="405003"/>
                      </a:cubicBezTo>
                      <a:cubicBezTo>
                        <a:pt x="27504" y="394287"/>
                        <a:pt x="7349" y="370780"/>
                        <a:pt x="920" y="342233"/>
                      </a:cubicBezTo>
                      <a:cubicBezTo>
                        <a:pt x="-5653" y="303562"/>
                        <a:pt x="25304" y="264224"/>
                        <a:pt x="63689" y="256508"/>
                      </a:cubicBezTo>
                      <a:cubicBezTo>
                        <a:pt x="102075" y="248793"/>
                        <a:pt x="143128" y="269176"/>
                        <a:pt x="169131" y="302800"/>
                      </a:cubicBezTo>
                      <a:cubicBezTo>
                        <a:pt x="234930" y="215341"/>
                        <a:pt x="271582" y="109423"/>
                        <a:pt x="273906" y="0"/>
                      </a:cubicBezTo>
                      <a:cubicBezTo>
                        <a:pt x="305653" y="28442"/>
                        <a:pt x="345201" y="46692"/>
                        <a:pt x="387444" y="52388"/>
                      </a:cubicBezTo>
                      <a:cubicBezTo>
                        <a:pt x="404646" y="55731"/>
                        <a:pt x="422467" y="53597"/>
                        <a:pt x="438403" y="46292"/>
                      </a:cubicBezTo>
                      <a:cubicBezTo>
                        <a:pt x="453300" y="37252"/>
                        <a:pt x="463368" y="22012"/>
                        <a:pt x="465835" y="4763"/>
                      </a:cubicBezTo>
                      <a:cubicBezTo>
                        <a:pt x="542787" y="61360"/>
                        <a:pt x="639999" y="82963"/>
                        <a:pt x="733678" y="64294"/>
                      </a:cubicBezTo>
                      <a:cubicBezTo>
                        <a:pt x="752061" y="161344"/>
                        <a:pt x="740022" y="261709"/>
                        <a:pt x="699197" y="351663"/>
                      </a:cubicBezTo>
                      <a:cubicBezTo>
                        <a:pt x="720533" y="406527"/>
                        <a:pt x="707484" y="471678"/>
                        <a:pt x="671575" y="518255"/>
                      </a:cubicBezTo>
                      <a:cubicBezTo>
                        <a:pt x="633999" y="564442"/>
                        <a:pt x="580125" y="594446"/>
                        <a:pt x="521080" y="602075"/>
                      </a:cubicBezTo>
                      <a:cubicBezTo>
                        <a:pt x="462434" y="609191"/>
                        <a:pt x="402941" y="601256"/>
                        <a:pt x="348201" y="579025"/>
                      </a:cubicBezTo>
                      <a:cubicBezTo>
                        <a:pt x="264038" y="546459"/>
                        <a:pt x="191420" y="489680"/>
                        <a:pt x="139508" y="415861"/>
                      </a:cubicBezTo>
                      <a:close/>
                    </a:path>
                  </a:pathLst>
                </a:custGeom>
                <a:solidFill>
                  <a:srgbClr val="FA9762"/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xmlns="" id="{A4B7A78F-2633-DE8F-5DE7-EB963593EB40}"/>
                    </a:ext>
                  </a:extLst>
                </p:cNvPr>
                <p:cNvSpPr/>
                <p:nvPr/>
              </p:nvSpPr>
              <p:spPr>
                <a:xfrm>
                  <a:off x="3331043" y="3146775"/>
                  <a:ext cx="273270" cy="237641"/>
                </a:xfrm>
                <a:custGeom>
                  <a:avLst/>
                  <a:gdLst>
                    <a:gd name="connsiteX0" fmla="*/ 142204 w 142168"/>
                    <a:gd name="connsiteY0" fmla="*/ 47625 h 123632"/>
                    <a:gd name="connsiteX1" fmla="*/ 20950 w 142168"/>
                    <a:gd name="connsiteY1" fmla="*/ 0 h 123632"/>
                    <a:gd name="connsiteX2" fmla="*/ 91 w 142168"/>
                    <a:gd name="connsiteY2" fmla="*/ 63817 h 123632"/>
                    <a:gd name="connsiteX3" fmla="*/ 32285 w 142168"/>
                    <a:gd name="connsiteY3" fmla="*/ 119348 h 123632"/>
                    <a:gd name="connsiteX4" fmla="*/ 98960 w 142168"/>
                    <a:gd name="connsiteY4" fmla="*/ 106966 h 123632"/>
                    <a:gd name="connsiteX5" fmla="*/ 142204 w 142168"/>
                    <a:gd name="connsiteY5" fmla="*/ 47625 h 1236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2168" h="123632">
                      <a:moveTo>
                        <a:pt x="142204" y="47625"/>
                      </a:moveTo>
                      <a:cubicBezTo>
                        <a:pt x="98608" y="41491"/>
                        <a:pt x="57069" y="25174"/>
                        <a:pt x="20950" y="0"/>
                      </a:cubicBezTo>
                      <a:cubicBezTo>
                        <a:pt x="8815" y="19212"/>
                        <a:pt x="1653" y="41148"/>
                        <a:pt x="91" y="63817"/>
                      </a:cubicBezTo>
                      <a:cubicBezTo>
                        <a:pt x="-910" y="87020"/>
                        <a:pt x="11654" y="108690"/>
                        <a:pt x="32285" y="119348"/>
                      </a:cubicBezTo>
                      <a:cubicBezTo>
                        <a:pt x="53907" y="128873"/>
                        <a:pt x="80577" y="121539"/>
                        <a:pt x="98960" y="106966"/>
                      </a:cubicBezTo>
                      <a:cubicBezTo>
                        <a:pt x="117343" y="92392"/>
                        <a:pt x="129535" y="71533"/>
                        <a:pt x="142204" y="476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xmlns="" id="{67A8706E-06F4-AA24-4A86-77F922698972}"/>
                    </a:ext>
                  </a:extLst>
                </p:cNvPr>
                <p:cNvSpPr/>
                <p:nvPr/>
              </p:nvSpPr>
              <p:spPr>
                <a:xfrm>
                  <a:off x="3636355" y="3039303"/>
                  <a:ext cx="19664" cy="130905"/>
                </a:xfrm>
                <a:custGeom>
                  <a:avLst/>
                  <a:gdLst>
                    <a:gd name="connsiteX0" fmla="*/ 2416 w 10230"/>
                    <a:gd name="connsiteY0" fmla="*/ 0 h 68103"/>
                    <a:gd name="connsiteX1" fmla="*/ 35 w 10230"/>
                    <a:gd name="connsiteY1" fmla="*/ 68104 h 681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230" h="68103">
                      <a:moveTo>
                        <a:pt x="2416" y="0"/>
                      </a:moveTo>
                      <a:cubicBezTo>
                        <a:pt x="13675" y="21536"/>
                        <a:pt x="12770" y="47406"/>
                        <a:pt x="35" y="68104"/>
                      </a:cubicBezTo>
                    </a:path>
                  </a:pathLst>
                </a:custGeom>
                <a:noFill/>
                <a:ln w="19050" cap="rnd">
                  <a:solidFill>
                    <a:srgbClr val="DE503A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xmlns="" id="{D17BE84B-6B90-31CA-9C6A-589A071AAA46}"/>
                    </a:ext>
                  </a:extLst>
                </p:cNvPr>
                <p:cNvSpPr/>
                <p:nvPr/>
              </p:nvSpPr>
              <p:spPr>
                <a:xfrm>
                  <a:off x="3214158" y="2587973"/>
                  <a:ext cx="264192" cy="122688"/>
                </a:xfrm>
                <a:custGeom>
                  <a:avLst/>
                  <a:gdLst>
                    <a:gd name="connsiteX0" fmla="*/ 35 w 137445"/>
                    <a:gd name="connsiteY0" fmla="*/ 43350 h 63828"/>
                    <a:gd name="connsiteX1" fmla="*/ 94609 w 137445"/>
                    <a:gd name="connsiteY1" fmla="*/ 5945 h 63828"/>
                    <a:gd name="connsiteX2" fmla="*/ 137481 w 137445"/>
                    <a:gd name="connsiteY2" fmla="*/ 63829 h 63828"/>
                    <a:gd name="connsiteX3" fmla="*/ 35 w 137445"/>
                    <a:gd name="connsiteY3" fmla="*/ 43350 h 63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7445" h="63828">
                      <a:moveTo>
                        <a:pt x="35" y="43350"/>
                      </a:moveTo>
                      <a:cubicBezTo>
                        <a:pt x="15818" y="6907"/>
                        <a:pt x="58166" y="-9847"/>
                        <a:pt x="94609" y="5945"/>
                      </a:cubicBezTo>
                      <a:cubicBezTo>
                        <a:pt x="118231" y="16175"/>
                        <a:pt x="134576" y="38254"/>
                        <a:pt x="137481" y="63829"/>
                      </a:cubicBezTo>
                      <a:cubicBezTo>
                        <a:pt x="98666" y="32806"/>
                        <a:pt x="46203" y="24995"/>
                        <a:pt x="35" y="4335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xmlns="" id="{9495194D-17DC-215E-A651-5B31675103FA}"/>
                    </a:ext>
                  </a:extLst>
                </p:cNvPr>
                <p:cNvSpPr/>
                <p:nvPr/>
              </p:nvSpPr>
              <p:spPr>
                <a:xfrm>
                  <a:off x="3758290" y="2689140"/>
                  <a:ext cx="229312" cy="105925"/>
                </a:xfrm>
                <a:custGeom>
                  <a:avLst/>
                  <a:gdLst>
                    <a:gd name="connsiteX0" fmla="*/ 118431 w 119299"/>
                    <a:gd name="connsiteY0" fmla="*/ 55108 h 55107"/>
                    <a:gd name="connsiteX1" fmla="*/ 97285 w 119299"/>
                    <a:gd name="connsiteY1" fmla="*/ 8054 h 55107"/>
                    <a:gd name="connsiteX2" fmla="*/ 43659 w 119299"/>
                    <a:gd name="connsiteY2" fmla="*/ 3768 h 55107"/>
                    <a:gd name="connsiteX3" fmla="*/ 35 w 119299"/>
                    <a:gd name="connsiteY3" fmla="*/ 37963 h 55107"/>
                    <a:gd name="connsiteX4" fmla="*/ 118431 w 119299"/>
                    <a:gd name="connsiteY4" fmla="*/ 55108 h 55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299" h="55107">
                      <a:moveTo>
                        <a:pt x="118431" y="55108"/>
                      </a:moveTo>
                      <a:cubicBezTo>
                        <a:pt x="122250" y="36506"/>
                        <a:pt x="113725" y="17551"/>
                        <a:pt x="97285" y="8054"/>
                      </a:cubicBezTo>
                      <a:cubicBezTo>
                        <a:pt x="80826" y="-909"/>
                        <a:pt x="61338" y="-2471"/>
                        <a:pt x="43659" y="3768"/>
                      </a:cubicBezTo>
                      <a:cubicBezTo>
                        <a:pt x="25343" y="9283"/>
                        <a:pt x="9770" y="21494"/>
                        <a:pt x="35" y="37963"/>
                      </a:cubicBezTo>
                      <a:cubicBezTo>
                        <a:pt x="35849" y="20818"/>
                        <a:pt x="81855" y="27295"/>
                        <a:pt x="118431" y="5510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xmlns="" id="{397173AC-7FAC-9444-58ED-930B472A1C1B}"/>
                    </a:ext>
                  </a:extLst>
                </p:cNvPr>
                <p:cNvSpPr/>
                <p:nvPr/>
              </p:nvSpPr>
              <p:spPr>
                <a:xfrm>
                  <a:off x="3248578" y="2932747"/>
                  <a:ext cx="94105" cy="94105"/>
                </a:xfrm>
                <a:custGeom>
                  <a:avLst/>
                  <a:gdLst>
                    <a:gd name="connsiteX0" fmla="*/ 48959 w 48958"/>
                    <a:gd name="connsiteY0" fmla="*/ 24479 h 48958"/>
                    <a:gd name="connsiteX1" fmla="*/ 24479 w 48958"/>
                    <a:gd name="connsiteY1" fmla="*/ 48958 h 48958"/>
                    <a:gd name="connsiteX2" fmla="*/ 0 w 48958"/>
                    <a:gd name="connsiteY2" fmla="*/ 24479 h 48958"/>
                    <a:gd name="connsiteX3" fmla="*/ 24479 w 48958"/>
                    <a:gd name="connsiteY3" fmla="*/ 0 h 48958"/>
                    <a:gd name="connsiteX4" fmla="*/ 48959 w 48958"/>
                    <a:gd name="connsiteY4" fmla="*/ 24479 h 48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958" h="48958">
                      <a:moveTo>
                        <a:pt x="48959" y="24479"/>
                      </a:moveTo>
                      <a:cubicBezTo>
                        <a:pt x="48959" y="37999"/>
                        <a:pt x="37999" y="48958"/>
                        <a:pt x="24479" y="48958"/>
                      </a:cubicBezTo>
                      <a:cubicBezTo>
                        <a:pt x="10960" y="48958"/>
                        <a:pt x="0" y="37999"/>
                        <a:pt x="0" y="24479"/>
                      </a:cubicBezTo>
                      <a:cubicBezTo>
                        <a:pt x="0" y="10960"/>
                        <a:pt x="10960" y="0"/>
                        <a:pt x="24479" y="0"/>
                      </a:cubicBezTo>
                      <a:cubicBezTo>
                        <a:pt x="37999" y="0"/>
                        <a:pt x="48959" y="10960"/>
                        <a:pt x="48959" y="24479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xmlns="" id="{34B18148-80E5-F754-AE28-4B7E5C9A21E2}"/>
                    </a:ext>
                  </a:extLst>
                </p:cNvPr>
                <p:cNvSpPr/>
                <p:nvPr/>
              </p:nvSpPr>
              <p:spPr>
                <a:xfrm>
                  <a:off x="3696773" y="3014953"/>
                  <a:ext cx="94105" cy="94105"/>
                </a:xfrm>
                <a:custGeom>
                  <a:avLst/>
                  <a:gdLst>
                    <a:gd name="connsiteX0" fmla="*/ 48958 w 48958"/>
                    <a:gd name="connsiteY0" fmla="*/ 24479 h 48958"/>
                    <a:gd name="connsiteX1" fmla="*/ 24479 w 48958"/>
                    <a:gd name="connsiteY1" fmla="*/ 48959 h 48958"/>
                    <a:gd name="connsiteX2" fmla="*/ 0 w 48958"/>
                    <a:gd name="connsiteY2" fmla="*/ 24479 h 48958"/>
                    <a:gd name="connsiteX3" fmla="*/ 24479 w 48958"/>
                    <a:gd name="connsiteY3" fmla="*/ 0 h 48958"/>
                    <a:gd name="connsiteX4" fmla="*/ 48958 w 48958"/>
                    <a:gd name="connsiteY4" fmla="*/ 24479 h 48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958" h="48958">
                      <a:moveTo>
                        <a:pt x="48958" y="24479"/>
                      </a:moveTo>
                      <a:cubicBezTo>
                        <a:pt x="48958" y="37999"/>
                        <a:pt x="37999" y="48959"/>
                        <a:pt x="24479" y="48959"/>
                      </a:cubicBezTo>
                      <a:cubicBezTo>
                        <a:pt x="10960" y="48959"/>
                        <a:pt x="0" y="37999"/>
                        <a:pt x="0" y="24479"/>
                      </a:cubicBezTo>
                      <a:cubicBezTo>
                        <a:pt x="0" y="10960"/>
                        <a:pt x="10960" y="0"/>
                        <a:pt x="24479" y="0"/>
                      </a:cubicBezTo>
                      <a:cubicBezTo>
                        <a:pt x="37999" y="0"/>
                        <a:pt x="48958" y="10960"/>
                        <a:pt x="48958" y="24479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xmlns="" id="{884E1CC7-F85C-B72B-7E06-EF3D82C93B8C}"/>
                  </a:ext>
                </a:extLst>
              </p:cNvPr>
              <p:cNvGrpSpPr/>
              <p:nvPr/>
            </p:nvGrpSpPr>
            <p:grpSpPr>
              <a:xfrm>
                <a:off x="7633583" y="1713034"/>
                <a:ext cx="2980276" cy="4656534"/>
                <a:chOff x="7633583" y="1694288"/>
                <a:chExt cx="2980276" cy="4656534"/>
              </a:xfrm>
            </p:grpSpPr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xmlns="" id="{1FB94693-E992-52D5-1C64-02FA5B3081D0}"/>
                    </a:ext>
                  </a:extLst>
                </p:cNvPr>
                <p:cNvSpPr/>
                <p:nvPr/>
              </p:nvSpPr>
              <p:spPr>
                <a:xfrm>
                  <a:off x="8032344" y="6131119"/>
                  <a:ext cx="2581515" cy="219703"/>
                </a:xfrm>
                <a:custGeom>
                  <a:avLst/>
                  <a:gdLst>
                    <a:gd name="connsiteX0" fmla="*/ 1343025 w 1343025"/>
                    <a:gd name="connsiteY0" fmla="*/ 57150 h 114300"/>
                    <a:gd name="connsiteX1" fmla="*/ 671513 w 1343025"/>
                    <a:gd name="connsiteY1" fmla="*/ 114300 h 114300"/>
                    <a:gd name="connsiteX2" fmla="*/ 0 w 1343025"/>
                    <a:gd name="connsiteY2" fmla="*/ 57150 h 114300"/>
                    <a:gd name="connsiteX3" fmla="*/ 671513 w 1343025"/>
                    <a:gd name="connsiteY3" fmla="*/ 0 h 114300"/>
                    <a:gd name="connsiteX4" fmla="*/ 1343025 w 1343025"/>
                    <a:gd name="connsiteY4" fmla="*/ 5715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3025" h="114300">
                      <a:moveTo>
                        <a:pt x="1343025" y="57150"/>
                      </a:moveTo>
                      <a:cubicBezTo>
                        <a:pt x="1343025" y="88713"/>
                        <a:pt x="1042379" y="114300"/>
                        <a:pt x="671513" y="114300"/>
                      </a:cubicBezTo>
                      <a:cubicBezTo>
                        <a:pt x="300646" y="114300"/>
                        <a:pt x="0" y="88713"/>
                        <a:pt x="0" y="57150"/>
                      </a:cubicBezTo>
                      <a:cubicBezTo>
                        <a:pt x="0" y="25587"/>
                        <a:pt x="300646" y="0"/>
                        <a:pt x="671513" y="0"/>
                      </a:cubicBezTo>
                      <a:cubicBezTo>
                        <a:pt x="1042379" y="0"/>
                        <a:pt x="1343025" y="25587"/>
                        <a:pt x="1343025" y="57150"/>
                      </a:cubicBezTo>
                      <a:close/>
                    </a:path>
                  </a:pathLst>
                </a:custGeom>
                <a:solidFill>
                  <a:srgbClr val="E0875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xmlns="" id="{38E29DFF-CB4D-3C1E-0B84-0498343DD450}"/>
                    </a:ext>
                  </a:extLst>
                </p:cNvPr>
                <p:cNvSpPr/>
                <p:nvPr/>
              </p:nvSpPr>
              <p:spPr>
                <a:xfrm>
                  <a:off x="9739805" y="3606909"/>
                  <a:ext cx="323329" cy="366172"/>
                </a:xfrm>
                <a:custGeom>
                  <a:avLst/>
                  <a:gdLst>
                    <a:gd name="connsiteX0" fmla="*/ 10798 w 168211"/>
                    <a:gd name="connsiteY0" fmla="*/ 0 h 190500"/>
                    <a:gd name="connsiteX1" fmla="*/ 168247 w 168211"/>
                    <a:gd name="connsiteY1" fmla="*/ 175165 h 190500"/>
                    <a:gd name="connsiteX2" fmla="*/ 142910 w 168211"/>
                    <a:gd name="connsiteY2" fmla="*/ 190500 h 190500"/>
                    <a:gd name="connsiteX3" fmla="*/ 35 w 168211"/>
                    <a:gd name="connsiteY3" fmla="*/ 32099 h 190500"/>
                    <a:gd name="connsiteX4" fmla="*/ 10798 w 168211"/>
                    <a:gd name="connsiteY4" fmla="*/ 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211" h="190500">
                      <a:moveTo>
                        <a:pt x="10798" y="0"/>
                      </a:moveTo>
                      <a:cubicBezTo>
                        <a:pt x="83045" y="37024"/>
                        <a:pt x="139110" y="99393"/>
                        <a:pt x="168247" y="175165"/>
                      </a:cubicBezTo>
                      <a:lnTo>
                        <a:pt x="142910" y="190500"/>
                      </a:lnTo>
                      <a:cubicBezTo>
                        <a:pt x="112944" y="124111"/>
                        <a:pt x="62995" y="68732"/>
                        <a:pt x="35" y="32099"/>
                      </a:cubicBezTo>
                      <a:cubicBezTo>
                        <a:pt x="2607" y="23051"/>
                        <a:pt x="5750" y="14002"/>
                        <a:pt x="10798" y="0"/>
                      </a:cubicBezTo>
                      <a:close/>
                    </a:path>
                  </a:pathLst>
                </a:custGeom>
                <a:solidFill>
                  <a:srgbClr val="D43D72"/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xmlns="" id="{E740D07F-3ABE-C7DF-8478-18751C4F1A24}"/>
                    </a:ext>
                  </a:extLst>
                </p:cNvPr>
                <p:cNvSpPr/>
                <p:nvPr/>
              </p:nvSpPr>
              <p:spPr>
                <a:xfrm>
                  <a:off x="8094410" y="3851147"/>
                  <a:ext cx="742230" cy="427159"/>
                </a:xfrm>
                <a:custGeom>
                  <a:avLst/>
                  <a:gdLst>
                    <a:gd name="connsiteX0" fmla="*/ 35 w 386143"/>
                    <a:gd name="connsiteY0" fmla="*/ 163354 h 222228"/>
                    <a:gd name="connsiteX1" fmla="*/ 255686 w 386143"/>
                    <a:gd name="connsiteY1" fmla="*/ 218218 h 222228"/>
                    <a:gd name="connsiteX2" fmla="*/ 386179 w 386143"/>
                    <a:gd name="connsiteY2" fmla="*/ 193643 h 222228"/>
                    <a:gd name="connsiteX3" fmla="*/ 350079 w 386143"/>
                    <a:gd name="connsiteY3" fmla="*/ 3143 h 222228"/>
                    <a:gd name="connsiteX4" fmla="*/ 255876 w 386143"/>
                    <a:gd name="connsiteY4" fmla="*/ 0 h 222228"/>
                    <a:gd name="connsiteX5" fmla="*/ 234540 w 386143"/>
                    <a:gd name="connsiteY5" fmla="*/ 39434 h 222228"/>
                    <a:gd name="connsiteX6" fmla="*/ 24990 w 386143"/>
                    <a:gd name="connsiteY6" fmla="*/ 24384 h 222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143" h="222228">
                      <a:moveTo>
                        <a:pt x="35" y="163354"/>
                      </a:moveTo>
                      <a:cubicBezTo>
                        <a:pt x="84046" y="186862"/>
                        <a:pt x="169428" y="205178"/>
                        <a:pt x="255686" y="218218"/>
                      </a:cubicBezTo>
                      <a:cubicBezTo>
                        <a:pt x="297501" y="224504"/>
                        <a:pt x="345602" y="227743"/>
                        <a:pt x="386179" y="193643"/>
                      </a:cubicBezTo>
                      <a:cubicBezTo>
                        <a:pt x="367129" y="131674"/>
                        <a:pt x="355013" y="67789"/>
                        <a:pt x="350079" y="3143"/>
                      </a:cubicBezTo>
                      <a:cubicBezTo>
                        <a:pt x="318970" y="10620"/>
                        <a:pt x="286414" y="9535"/>
                        <a:pt x="255876" y="0"/>
                      </a:cubicBezTo>
                      <a:cubicBezTo>
                        <a:pt x="249304" y="12383"/>
                        <a:pt x="242827" y="24860"/>
                        <a:pt x="234540" y="39434"/>
                      </a:cubicBezTo>
                      <a:cubicBezTo>
                        <a:pt x="164351" y="46758"/>
                        <a:pt x="93418" y="41662"/>
                        <a:pt x="24990" y="24384"/>
                      </a:cubicBezTo>
                    </a:path>
                  </a:pathLst>
                </a:custGeom>
                <a:solidFill>
                  <a:srgbClr val="FECCB6"/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xmlns="" id="{9EA6FD51-32ED-8A49-E5F1-0ABE2AA8849F}"/>
                    </a:ext>
                  </a:extLst>
                </p:cNvPr>
                <p:cNvSpPr/>
                <p:nvPr/>
              </p:nvSpPr>
              <p:spPr>
                <a:xfrm>
                  <a:off x="7633583" y="3599220"/>
                  <a:ext cx="525456" cy="577051"/>
                </a:xfrm>
                <a:custGeom>
                  <a:avLst/>
                  <a:gdLst>
                    <a:gd name="connsiteX0" fmla="*/ 273402 w 273367"/>
                    <a:gd name="connsiteY0" fmla="*/ 168307 h 300209"/>
                    <a:gd name="connsiteX1" fmla="*/ 184248 w 273367"/>
                    <a:gd name="connsiteY1" fmla="*/ 46482 h 300209"/>
                    <a:gd name="connsiteX2" fmla="*/ 65567 w 273367"/>
                    <a:gd name="connsiteY2" fmla="*/ 0 h 300209"/>
                    <a:gd name="connsiteX3" fmla="*/ 28324 w 273367"/>
                    <a:gd name="connsiteY3" fmla="*/ 27432 h 300209"/>
                    <a:gd name="connsiteX4" fmla="*/ 42135 w 273367"/>
                    <a:gd name="connsiteY4" fmla="*/ 46006 h 300209"/>
                    <a:gd name="connsiteX5" fmla="*/ 104238 w 273367"/>
                    <a:gd name="connsiteY5" fmla="*/ 86106 h 300209"/>
                    <a:gd name="connsiteX6" fmla="*/ 49755 w 273367"/>
                    <a:gd name="connsiteY6" fmla="*/ 65151 h 300209"/>
                    <a:gd name="connsiteX7" fmla="*/ 8607 w 273367"/>
                    <a:gd name="connsiteY7" fmla="*/ 92964 h 300209"/>
                    <a:gd name="connsiteX8" fmla="*/ 72234 w 273367"/>
                    <a:gd name="connsiteY8" fmla="*/ 136970 h 300209"/>
                    <a:gd name="connsiteX9" fmla="*/ 33467 w 273367"/>
                    <a:gd name="connsiteY9" fmla="*/ 123254 h 300209"/>
                    <a:gd name="connsiteX10" fmla="*/ 5559 w 273367"/>
                    <a:gd name="connsiteY10" fmla="*/ 148019 h 300209"/>
                    <a:gd name="connsiteX11" fmla="*/ 36325 w 273367"/>
                    <a:gd name="connsiteY11" fmla="*/ 175165 h 300209"/>
                    <a:gd name="connsiteX12" fmla="*/ 74425 w 273367"/>
                    <a:gd name="connsiteY12" fmla="*/ 195167 h 300209"/>
                    <a:gd name="connsiteX13" fmla="*/ 28324 w 273367"/>
                    <a:gd name="connsiteY13" fmla="*/ 180785 h 300209"/>
                    <a:gd name="connsiteX14" fmla="*/ 892 w 273367"/>
                    <a:gd name="connsiteY14" fmla="*/ 213741 h 300209"/>
                    <a:gd name="connsiteX15" fmla="*/ 51946 w 273367"/>
                    <a:gd name="connsiteY15" fmla="*/ 236029 h 300209"/>
                    <a:gd name="connsiteX16" fmla="*/ 149006 w 273367"/>
                    <a:gd name="connsiteY16" fmla="*/ 280321 h 300209"/>
                    <a:gd name="connsiteX17" fmla="*/ 251209 w 273367"/>
                    <a:gd name="connsiteY17" fmla="*/ 291751 h 300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73367" h="300209">
                      <a:moveTo>
                        <a:pt x="273402" y="168307"/>
                      </a:moveTo>
                      <a:cubicBezTo>
                        <a:pt x="250447" y="131445"/>
                        <a:pt x="217586" y="74295"/>
                        <a:pt x="184248" y="46482"/>
                      </a:cubicBezTo>
                      <a:cubicBezTo>
                        <a:pt x="151387" y="17507"/>
                        <a:pt x="109363" y="1048"/>
                        <a:pt x="65567" y="0"/>
                      </a:cubicBezTo>
                      <a:cubicBezTo>
                        <a:pt x="47945" y="0"/>
                        <a:pt x="25466" y="10097"/>
                        <a:pt x="28324" y="27432"/>
                      </a:cubicBezTo>
                      <a:cubicBezTo>
                        <a:pt x="30534" y="35090"/>
                        <a:pt x="35439" y="41691"/>
                        <a:pt x="42135" y="46006"/>
                      </a:cubicBezTo>
                      <a:cubicBezTo>
                        <a:pt x="61319" y="61589"/>
                        <a:pt x="82140" y="75029"/>
                        <a:pt x="104238" y="86106"/>
                      </a:cubicBezTo>
                      <a:cubicBezTo>
                        <a:pt x="85188" y="82106"/>
                        <a:pt x="68805" y="69152"/>
                        <a:pt x="49755" y="65151"/>
                      </a:cubicBezTo>
                      <a:cubicBezTo>
                        <a:pt x="30705" y="61151"/>
                        <a:pt x="5368" y="73724"/>
                        <a:pt x="8607" y="92964"/>
                      </a:cubicBezTo>
                      <a:cubicBezTo>
                        <a:pt x="13084" y="119539"/>
                        <a:pt x="58328" y="113919"/>
                        <a:pt x="72234" y="136970"/>
                      </a:cubicBezTo>
                      <a:cubicBezTo>
                        <a:pt x="60747" y="129064"/>
                        <a:pt x="47374" y="124330"/>
                        <a:pt x="33467" y="123254"/>
                      </a:cubicBezTo>
                      <a:cubicBezTo>
                        <a:pt x="19561" y="123254"/>
                        <a:pt x="4892" y="134112"/>
                        <a:pt x="5559" y="148019"/>
                      </a:cubicBezTo>
                      <a:cubicBezTo>
                        <a:pt x="6226" y="161925"/>
                        <a:pt x="22228" y="171260"/>
                        <a:pt x="36325" y="175165"/>
                      </a:cubicBezTo>
                      <a:cubicBezTo>
                        <a:pt x="50422" y="179070"/>
                        <a:pt x="66709" y="182499"/>
                        <a:pt x="74425" y="195167"/>
                      </a:cubicBezTo>
                      <a:cubicBezTo>
                        <a:pt x="60042" y="187357"/>
                        <a:pt x="44612" y="179261"/>
                        <a:pt x="28324" y="180785"/>
                      </a:cubicBezTo>
                      <a:cubicBezTo>
                        <a:pt x="12036" y="182309"/>
                        <a:pt x="-3871" y="198025"/>
                        <a:pt x="892" y="213741"/>
                      </a:cubicBezTo>
                      <a:cubicBezTo>
                        <a:pt x="6702" y="232791"/>
                        <a:pt x="32324" y="233363"/>
                        <a:pt x="51946" y="236029"/>
                      </a:cubicBezTo>
                      <a:cubicBezTo>
                        <a:pt x="87474" y="240792"/>
                        <a:pt x="117478" y="263271"/>
                        <a:pt x="149006" y="280321"/>
                      </a:cubicBezTo>
                      <a:cubicBezTo>
                        <a:pt x="180533" y="297371"/>
                        <a:pt x="219872" y="308896"/>
                        <a:pt x="251209" y="291751"/>
                      </a:cubicBezTo>
                    </a:path>
                  </a:pathLst>
                </a:custGeom>
                <a:solidFill>
                  <a:srgbClr val="FECCB6"/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xmlns="" id="{5D2E5B86-89DA-19D5-8A28-0E5E705A893D}"/>
                    </a:ext>
                  </a:extLst>
                </p:cNvPr>
                <p:cNvSpPr/>
                <p:nvPr/>
              </p:nvSpPr>
              <p:spPr>
                <a:xfrm>
                  <a:off x="7800085" y="3710681"/>
                  <a:ext cx="247089" cy="356323"/>
                </a:xfrm>
                <a:custGeom>
                  <a:avLst/>
                  <a:gdLst>
                    <a:gd name="connsiteX0" fmla="*/ 128582 w 128547"/>
                    <a:gd name="connsiteY0" fmla="*/ 80316 h 185376"/>
                    <a:gd name="connsiteX1" fmla="*/ 46953 w 128547"/>
                    <a:gd name="connsiteY1" fmla="*/ 7640 h 185376"/>
                    <a:gd name="connsiteX2" fmla="*/ 17330 w 128547"/>
                    <a:gd name="connsiteY2" fmla="*/ 496 h 185376"/>
                    <a:gd name="connsiteX3" fmla="*/ 2281 w 128547"/>
                    <a:gd name="connsiteY3" fmla="*/ 40596 h 185376"/>
                    <a:gd name="connsiteX4" fmla="*/ 31903 w 128547"/>
                    <a:gd name="connsiteY4" fmla="*/ 78696 h 185376"/>
                    <a:gd name="connsiteX5" fmla="*/ 69051 w 128547"/>
                    <a:gd name="connsiteY5" fmla="*/ 185376 h 185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547" h="185376">
                      <a:moveTo>
                        <a:pt x="128582" y="80316"/>
                      </a:moveTo>
                      <a:cubicBezTo>
                        <a:pt x="106646" y="50750"/>
                        <a:pt x="78862" y="26013"/>
                        <a:pt x="46953" y="7640"/>
                      </a:cubicBezTo>
                      <a:cubicBezTo>
                        <a:pt x="38428" y="1401"/>
                        <a:pt x="27760" y="-1171"/>
                        <a:pt x="17330" y="496"/>
                      </a:cubicBezTo>
                      <a:cubicBezTo>
                        <a:pt x="2090" y="4877"/>
                        <a:pt x="-3530" y="25547"/>
                        <a:pt x="2281" y="40596"/>
                      </a:cubicBezTo>
                      <a:cubicBezTo>
                        <a:pt x="8091" y="55646"/>
                        <a:pt x="21331" y="66028"/>
                        <a:pt x="31903" y="78696"/>
                      </a:cubicBezTo>
                      <a:cubicBezTo>
                        <a:pt x="20693" y="118530"/>
                        <a:pt x="35523" y="161126"/>
                        <a:pt x="69051" y="185376"/>
                      </a:cubicBezTo>
                    </a:path>
                  </a:pathLst>
                </a:custGeom>
                <a:solidFill>
                  <a:srgbClr val="FECCB6"/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xmlns="" id="{9D17A6B9-F4B8-EB45-BB9F-866151CB1211}"/>
                    </a:ext>
                  </a:extLst>
                </p:cNvPr>
                <p:cNvSpPr/>
                <p:nvPr/>
              </p:nvSpPr>
              <p:spPr>
                <a:xfrm>
                  <a:off x="9865585" y="4587703"/>
                  <a:ext cx="494881" cy="718632"/>
                </a:xfrm>
                <a:custGeom>
                  <a:avLst/>
                  <a:gdLst>
                    <a:gd name="connsiteX0" fmla="*/ 80997 w 257460"/>
                    <a:gd name="connsiteY0" fmla="*/ 19050 h 373866"/>
                    <a:gd name="connsiteX1" fmla="*/ 129099 w 257460"/>
                    <a:gd name="connsiteY1" fmla="*/ 0 h 373866"/>
                    <a:gd name="connsiteX2" fmla="*/ 257496 w 257460"/>
                    <a:gd name="connsiteY2" fmla="*/ 367474 h 373866"/>
                    <a:gd name="connsiteX3" fmla="*/ 212633 w 257460"/>
                    <a:gd name="connsiteY3" fmla="*/ 373856 h 373866"/>
                    <a:gd name="connsiteX4" fmla="*/ 136433 w 257460"/>
                    <a:gd name="connsiteY4" fmla="*/ 354235 h 373866"/>
                    <a:gd name="connsiteX5" fmla="*/ 62995 w 257460"/>
                    <a:gd name="connsiteY5" fmla="*/ 264986 h 373866"/>
                    <a:gd name="connsiteX6" fmla="*/ 35 w 257460"/>
                    <a:gd name="connsiteY6" fmla="*/ 80010 h 373866"/>
                    <a:gd name="connsiteX7" fmla="*/ 80997 w 257460"/>
                    <a:gd name="connsiteY7" fmla="*/ 19050 h 373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7460" h="373866">
                      <a:moveTo>
                        <a:pt x="80997" y="19050"/>
                      </a:moveTo>
                      <a:cubicBezTo>
                        <a:pt x="96542" y="11535"/>
                        <a:pt x="112621" y="5162"/>
                        <a:pt x="129099" y="0"/>
                      </a:cubicBezTo>
                      <a:cubicBezTo>
                        <a:pt x="189668" y="115538"/>
                        <a:pt x="232931" y="239354"/>
                        <a:pt x="257496" y="367474"/>
                      </a:cubicBezTo>
                      <a:cubicBezTo>
                        <a:pt x="242875" y="371494"/>
                        <a:pt x="227797" y="373637"/>
                        <a:pt x="212633" y="373856"/>
                      </a:cubicBezTo>
                      <a:cubicBezTo>
                        <a:pt x="185944" y="374170"/>
                        <a:pt x="159655" y="367398"/>
                        <a:pt x="136433" y="354235"/>
                      </a:cubicBezTo>
                      <a:cubicBezTo>
                        <a:pt x="101876" y="334451"/>
                        <a:pt x="75759" y="302705"/>
                        <a:pt x="62995" y="264986"/>
                      </a:cubicBezTo>
                      <a:cubicBezTo>
                        <a:pt x="42326" y="204025"/>
                        <a:pt x="21180" y="142018"/>
                        <a:pt x="35" y="80010"/>
                      </a:cubicBezTo>
                      <a:cubicBezTo>
                        <a:pt x="22905" y="54731"/>
                        <a:pt x="50384" y="34042"/>
                        <a:pt x="80997" y="1905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xmlns="" id="{B562603B-D111-78FF-199F-ED6E3F136841}"/>
                    </a:ext>
                  </a:extLst>
                </p:cNvPr>
                <p:cNvSpPr/>
                <p:nvPr/>
              </p:nvSpPr>
              <p:spPr>
                <a:xfrm>
                  <a:off x="8968647" y="4652697"/>
                  <a:ext cx="1134994" cy="717950"/>
                </a:xfrm>
                <a:custGeom>
                  <a:avLst/>
                  <a:gdLst>
                    <a:gd name="connsiteX0" fmla="*/ 515338 w 590477"/>
                    <a:gd name="connsiteY0" fmla="*/ 0 h 373511"/>
                    <a:gd name="connsiteX1" fmla="*/ 473332 w 590477"/>
                    <a:gd name="connsiteY1" fmla="*/ 17621 h 373511"/>
                    <a:gd name="connsiteX2" fmla="*/ 491144 w 590477"/>
                    <a:gd name="connsiteY2" fmla="*/ 100584 h 373511"/>
                    <a:gd name="connsiteX3" fmla="*/ 35 w 590477"/>
                    <a:gd name="connsiteY3" fmla="*/ 190691 h 373511"/>
                    <a:gd name="connsiteX4" fmla="*/ 13561 w 590477"/>
                    <a:gd name="connsiteY4" fmla="*/ 258223 h 373511"/>
                    <a:gd name="connsiteX5" fmla="*/ 210252 w 590477"/>
                    <a:gd name="connsiteY5" fmla="*/ 367475 h 373511"/>
                    <a:gd name="connsiteX6" fmla="*/ 523815 w 590477"/>
                    <a:gd name="connsiteY6" fmla="*/ 238506 h 373511"/>
                    <a:gd name="connsiteX7" fmla="*/ 587823 w 590477"/>
                    <a:gd name="connsiteY7" fmla="*/ 299180 h 373511"/>
                    <a:gd name="connsiteX8" fmla="*/ 515338 w 590477"/>
                    <a:gd name="connsiteY8" fmla="*/ 0 h 373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0477" h="373511">
                      <a:moveTo>
                        <a:pt x="515338" y="0"/>
                      </a:moveTo>
                      <a:cubicBezTo>
                        <a:pt x="501812" y="5715"/>
                        <a:pt x="488191" y="11525"/>
                        <a:pt x="473332" y="17621"/>
                      </a:cubicBezTo>
                      <a:cubicBezTo>
                        <a:pt x="479809" y="45053"/>
                        <a:pt x="485620" y="72676"/>
                        <a:pt x="491144" y="100584"/>
                      </a:cubicBezTo>
                      <a:cubicBezTo>
                        <a:pt x="324142" y="108490"/>
                        <a:pt x="158969" y="138798"/>
                        <a:pt x="35" y="190691"/>
                      </a:cubicBezTo>
                      <a:cubicBezTo>
                        <a:pt x="2673" y="213531"/>
                        <a:pt x="7198" y="236125"/>
                        <a:pt x="13561" y="258223"/>
                      </a:cubicBezTo>
                      <a:cubicBezTo>
                        <a:pt x="37954" y="342510"/>
                        <a:pt x="125803" y="391296"/>
                        <a:pt x="210252" y="367475"/>
                      </a:cubicBezTo>
                      <a:cubicBezTo>
                        <a:pt x="319199" y="336147"/>
                        <a:pt x="424355" y="292894"/>
                        <a:pt x="523815" y="238506"/>
                      </a:cubicBezTo>
                      <a:cubicBezTo>
                        <a:pt x="541417" y="262337"/>
                        <a:pt x="563086" y="282873"/>
                        <a:pt x="587823" y="299180"/>
                      </a:cubicBezTo>
                      <a:cubicBezTo>
                        <a:pt x="599329" y="194053"/>
                        <a:pt x="573688" y="88202"/>
                        <a:pt x="515338" y="0"/>
                      </a:cubicBezTo>
                      <a:close/>
                    </a:path>
                  </a:pathLst>
                </a:custGeom>
                <a:solidFill>
                  <a:srgbClr val="FECCB6"/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xmlns="" id="{8F382249-88D8-5A25-B153-4B1A25077423}"/>
                    </a:ext>
                  </a:extLst>
                </p:cNvPr>
                <p:cNvSpPr/>
                <p:nvPr/>
              </p:nvSpPr>
              <p:spPr>
                <a:xfrm>
                  <a:off x="8588743" y="5772537"/>
                  <a:ext cx="793873" cy="469166"/>
                </a:xfrm>
                <a:custGeom>
                  <a:avLst/>
                  <a:gdLst>
                    <a:gd name="connsiteX0" fmla="*/ 236922 w 413010"/>
                    <a:gd name="connsiteY0" fmla="*/ 9862 h 244082"/>
                    <a:gd name="connsiteX1" fmla="*/ 35 w 413010"/>
                    <a:gd name="connsiteY1" fmla="*/ 95587 h 244082"/>
                    <a:gd name="connsiteX2" fmla="*/ 382178 w 413010"/>
                    <a:gd name="connsiteY2" fmla="*/ 244082 h 244082"/>
                    <a:gd name="connsiteX3" fmla="*/ 412087 w 413010"/>
                    <a:gd name="connsiteY3" fmla="*/ 80062 h 244082"/>
                    <a:gd name="connsiteX4" fmla="*/ 236922 w 413010"/>
                    <a:gd name="connsiteY4" fmla="*/ 9862 h 244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3010" h="244082">
                      <a:moveTo>
                        <a:pt x="236922" y="9862"/>
                      </a:moveTo>
                      <a:cubicBezTo>
                        <a:pt x="150435" y="-16903"/>
                        <a:pt x="46422" y="10529"/>
                        <a:pt x="35" y="95587"/>
                      </a:cubicBezTo>
                      <a:cubicBezTo>
                        <a:pt x="120240" y="158167"/>
                        <a:pt x="249590" y="215507"/>
                        <a:pt x="382178" y="244082"/>
                      </a:cubicBezTo>
                      <a:cubicBezTo>
                        <a:pt x="406105" y="192895"/>
                        <a:pt x="416401" y="136402"/>
                        <a:pt x="412087" y="80062"/>
                      </a:cubicBezTo>
                      <a:cubicBezTo>
                        <a:pt x="351698" y="65679"/>
                        <a:pt x="299406" y="29198"/>
                        <a:pt x="236922" y="9862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xmlns="" id="{D451ED4D-AE7A-47FE-3665-2AA474200D66}"/>
                    </a:ext>
                  </a:extLst>
                </p:cNvPr>
                <p:cNvSpPr/>
                <p:nvPr/>
              </p:nvSpPr>
              <p:spPr>
                <a:xfrm>
                  <a:off x="8843599" y="4833586"/>
                  <a:ext cx="878447" cy="1172484"/>
                </a:xfrm>
                <a:custGeom>
                  <a:avLst/>
                  <a:gdLst>
                    <a:gd name="connsiteX0" fmla="*/ 261401 w 457009"/>
                    <a:gd name="connsiteY0" fmla="*/ 609981 h 609981"/>
                    <a:gd name="connsiteX1" fmla="*/ 35 w 457009"/>
                    <a:gd name="connsiteY1" fmla="*/ 503491 h 609981"/>
                    <a:gd name="connsiteX2" fmla="*/ 111382 w 457009"/>
                    <a:gd name="connsiteY2" fmla="*/ 490919 h 609981"/>
                    <a:gd name="connsiteX3" fmla="*/ 191868 w 457009"/>
                    <a:gd name="connsiteY3" fmla="*/ 92202 h 609981"/>
                    <a:gd name="connsiteX4" fmla="*/ 457044 w 457009"/>
                    <a:gd name="connsiteY4" fmla="*/ 0 h 609981"/>
                    <a:gd name="connsiteX5" fmla="*/ 261401 w 457009"/>
                    <a:gd name="connsiteY5" fmla="*/ 609981 h 609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7009" h="609981">
                      <a:moveTo>
                        <a:pt x="261401" y="609981"/>
                      </a:moveTo>
                      <a:cubicBezTo>
                        <a:pt x="171209" y="582549"/>
                        <a:pt x="83712" y="546906"/>
                        <a:pt x="35" y="503491"/>
                      </a:cubicBezTo>
                      <a:cubicBezTo>
                        <a:pt x="35373" y="484441"/>
                        <a:pt x="69282" y="485585"/>
                        <a:pt x="111382" y="490919"/>
                      </a:cubicBezTo>
                      <a:cubicBezTo>
                        <a:pt x="139957" y="355568"/>
                        <a:pt x="163484" y="226028"/>
                        <a:pt x="191868" y="92202"/>
                      </a:cubicBezTo>
                      <a:cubicBezTo>
                        <a:pt x="277593" y="62008"/>
                        <a:pt x="363318" y="31718"/>
                        <a:pt x="457044" y="0"/>
                      </a:cubicBezTo>
                      <a:cubicBezTo>
                        <a:pt x="394275" y="202406"/>
                        <a:pt x="331505" y="404813"/>
                        <a:pt x="261401" y="609981"/>
                      </a:cubicBezTo>
                      <a:close/>
                    </a:path>
                  </a:pathLst>
                </a:custGeom>
                <a:solidFill>
                  <a:srgbClr val="FECCB6"/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xmlns="" id="{E14C6B6C-4BE8-9778-9AC5-5DA1A1BC79D6}"/>
                    </a:ext>
                  </a:extLst>
                </p:cNvPr>
                <p:cNvSpPr/>
                <p:nvPr/>
              </p:nvSpPr>
              <p:spPr>
                <a:xfrm>
                  <a:off x="9039226" y="4586969"/>
                  <a:ext cx="186317" cy="586791"/>
                </a:xfrm>
                <a:custGeom>
                  <a:avLst/>
                  <a:gdLst>
                    <a:gd name="connsiteX0" fmla="*/ 12656 w 96931"/>
                    <a:gd name="connsiteY0" fmla="*/ 305276 h 305276"/>
                    <a:gd name="connsiteX1" fmla="*/ 94475 w 96931"/>
                    <a:gd name="connsiteY1" fmla="*/ 300038 h 305276"/>
                    <a:gd name="connsiteX2" fmla="*/ 41612 w 96931"/>
                    <a:gd name="connsiteY2" fmla="*/ 0 h 305276"/>
                    <a:gd name="connsiteX3" fmla="*/ 12656 w 96931"/>
                    <a:gd name="connsiteY3" fmla="*/ 305276 h 305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931" h="305276">
                      <a:moveTo>
                        <a:pt x="12656" y="305276"/>
                      </a:moveTo>
                      <a:cubicBezTo>
                        <a:pt x="35992" y="286188"/>
                        <a:pt x="68891" y="284083"/>
                        <a:pt x="94475" y="300038"/>
                      </a:cubicBezTo>
                      <a:cubicBezTo>
                        <a:pt x="104076" y="197091"/>
                        <a:pt x="85817" y="93459"/>
                        <a:pt x="41612" y="0"/>
                      </a:cubicBezTo>
                      <a:cubicBezTo>
                        <a:pt x="-1041" y="95888"/>
                        <a:pt x="-11214" y="203083"/>
                        <a:pt x="12656" y="305276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xmlns="" id="{3E806EEF-2AD4-3443-14D4-0D5614164C05}"/>
                    </a:ext>
                  </a:extLst>
                </p:cNvPr>
                <p:cNvSpPr/>
                <p:nvPr/>
              </p:nvSpPr>
              <p:spPr>
                <a:xfrm>
                  <a:off x="8754618" y="4002375"/>
                  <a:ext cx="1320050" cy="1170470"/>
                </a:xfrm>
                <a:custGeom>
                  <a:avLst/>
                  <a:gdLst>
                    <a:gd name="connsiteX0" fmla="*/ 47660 w 686752"/>
                    <a:gd name="connsiteY0" fmla="*/ 151829 h 608933"/>
                    <a:gd name="connsiteX1" fmla="*/ 35 w 686752"/>
                    <a:gd name="connsiteY1" fmla="*/ 566833 h 608933"/>
                    <a:gd name="connsiteX2" fmla="*/ 161007 w 686752"/>
                    <a:gd name="connsiteY2" fmla="*/ 608266 h 608933"/>
                    <a:gd name="connsiteX3" fmla="*/ 190821 w 686752"/>
                    <a:gd name="connsiteY3" fmla="*/ 344043 h 608933"/>
                    <a:gd name="connsiteX4" fmla="*/ 236255 w 686752"/>
                    <a:gd name="connsiteY4" fmla="*/ 604075 h 608933"/>
                    <a:gd name="connsiteX5" fmla="*/ 686788 w 686752"/>
                    <a:gd name="connsiteY5" fmla="*/ 390525 h 608933"/>
                    <a:gd name="connsiteX6" fmla="*/ 530673 w 686752"/>
                    <a:gd name="connsiteY6" fmla="*/ 0 h 608933"/>
                    <a:gd name="connsiteX7" fmla="*/ 47660 w 686752"/>
                    <a:gd name="connsiteY7" fmla="*/ 151829 h 6089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86752" h="608933">
                      <a:moveTo>
                        <a:pt x="47660" y="151829"/>
                      </a:moveTo>
                      <a:cubicBezTo>
                        <a:pt x="30896" y="287846"/>
                        <a:pt x="14132" y="423958"/>
                        <a:pt x="35" y="566833"/>
                      </a:cubicBezTo>
                      <a:cubicBezTo>
                        <a:pt x="47755" y="597780"/>
                        <a:pt x="104277" y="612324"/>
                        <a:pt x="161007" y="608266"/>
                      </a:cubicBezTo>
                      <a:cubicBezTo>
                        <a:pt x="170914" y="520189"/>
                        <a:pt x="180848" y="432121"/>
                        <a:pt x="190821" y="344043"/>
                      </a:cubicBezTo>
                      <a:cubicBezTo>
                        <a:pt x="201051" y="431511"/>
                        <a:pt x="216224" y="518322"/>
                        <a:pt x="236255" y="604075"/>
                      </a:cubicBezTo>
                      <a:cubicBezTo>
                        <a:pt x="399037" y="570833"/>
                        <a:pt x="552866" y="494347"/>
                        <a:pt x="686788" y="390525"/>
                      </a:cubicBezTo>
                      <a:cubicBezTo>
                        <a:pt x="645011" y="256480"/>
                        <a:pt x="592814" y="125901"/>
                        <a:pt x="530673" y="0"/>
                      </a:cubicBezTo>
                      <a:cubicBezTo>
                        <a:pt x="370462" y="48196"/>
                        <a:pt x="210728" y="96583"/>
                        <a:pt x="47660" y="151829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xmlns="" id="{09BBD3F0-1F8A-FDA9-6004-1AF9D35C141F}"/>
                    </a:ext>
                  </a:extLst>
                </p:cNvPr>
                <p:cNvSpPr/>
                <p:nvPr/>
              </p:nvSpPr>
              <p:spPr>
                <a:xfrm>
                  <a:off x="9500578" y="2842525"/>
                  <a:ext cx="163978" cy="285065"/>
                </a:xfrm>
                <a:custGeom>
                  <a:avLst/>
                  <a:gdLst>
                    <a:gd name="connsiteX0" fmla="*/ 4096 w 85309"/>
                    <a:gd name="connsiteY0" fmla="*/ 148304 h 148304"/>
                    <a:gd name="connsiteX1" fmla="*/ 85345 w 85309"/>
                    <a:gd name="connsiteY1" fmla="*/ 108204 h 148304"/>
                    <a:gd name="connsiteX2" fmla="*/ 1239 w 85309"/>
                    <a:gd name="connsiteY2" fmla="*/ 0 h 148304"/>
                    <a:gd name="connsiteX3" fmla="*/ 4096 w 85309"/>
                    <a:gd name="connsiteY3" fmla="*/ 148304 h 148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5309" h="148304">
                      <a:moveTo>
                        <a:pt x="4096" y="148304"/>
                      </a:moveTo>
                      <a:cubicBezTo>
                        <a:pt x="32652" y="138160"/>
                        <a:pt x="59922" y="124701"/>
                        <a:pt x="85345" y="108204"/>
                      </a:cubicBezTo>
                      <a:cubicBezTo>
                        <a:pt x="70819" y="63417"/>
                        <a:pt x="41063" y="25127"/>
                        <a:pt x="1239" y="0"/>
                      </a:cubicBezTo>
                      <a:cubicBezTo>
                        <a:pt x="-1038" y="49444"/>
                        <a:pt x="-85" y="98984"/>
                        <a:pt x="4096" y="14830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xmlns="" id="{9C0E2C6D-389F-670C-804D-7CBE6B52E8E5}"/>
                    </a:ext>
                  </a:extLst>
                </p:cNvPr>
                <p:cNvSpPr/>
                <p:nvPr/>
              </p:nvSpPr>
              <p:spPr>
                <a:xfrm>
                  <a:off x="7844006" y="1694288"/>
                  <a:ext cx="2354882" cy="2210136"/>
                </a:xfrm>
                <a:custGeom>
                  <a:avLst/>
                  <a:gdLst>
                    <a:gd name="connsiteX0" fmla="*/ 122782 w 1225120"/>
                    <a:gd name="connsiteY0" fmla="*/ 665280 h 1149816"/>
                    <a:gd name="connsiteX1" fmla="*/ 1720 w 1225120"/>
                    <a:gd name="connsiteY1" fmla="*/ 374577 h 1149816"/>
                    <a:gd name="connsiteX2" fmla="*/ 164216 w 1225120"/>
                    <a:gd name="connsiteY2" fmla="*/ 99114 h 1149816"/>
                    <a:gd name="connsiteX3" fmla="*/ 472445 w 1225120"/>
                    <a:gd name="connsiteY3" fmla="*/ 54 h 1149816"/>
                    <a:gd name="connsiteX4" fmla="*/ 794962 w 1225120"/>
                    <a:gd name="connsiteY4" fmla="*/ 132642 h 1149816"/>
                    <a:gd name="connsiteX5" fmla="*/ 885544 w 1225120"/>
                    <a:gd name="connsiteY5" fmla="*/ 329143 h 1149816"/>
                    <a:gd name="connsiteX6" fmla="*/ 1006797 w 1225120"/>
                    <a:gd name="connsiteY6" fmla="*/ 504784 h 1149816"/>
                    <a:gd name="connsiteX7" fmla="*/ 1153006 w 1225120"/>
                    <a:gd name="connsiteY7" fmla="*/ 568220 h 1149816"/>
                    <a:gd name="connsiteX8" fmla="*/ 1220158 w 1225120"/>
                    <a:gd name="connsiteY8" fmla="*/ 697856 h 1149816"/>
                    <a:gd name="connsiteX9" fmla="*/ 1151768 w 1225120"/>
                    <a:gd name="connsiteY9" fmla="*/ 677282 h 1149816"/>
                    <a:gd name="connsiteX10" fmla="*/ 1104143 w 1225120"/>
                    <a:gd name="connsiteY10" fmla="*/ 1007704 h 1149816"/>
                    <a:gd name="connsiteX11" fmla="*/ 1084617 w 1225120"/>
                    <a:gd name="connsiteY11" fmla="*/ 953888 h 1149816"/>
                    <a:gd name="connsiteX12" fmla="*/ 1005369 w 1225120"/>
                    <a:gd name="connsiteY12" fmla="*/ 1086285 h 1149816"/>
                    <a:gd name="connsiteX13" fmla="*/ 861160 w 1225120"/>
                    <a:gd name="connsiteY13" fmla="*/ 1149817 h 1149816"/>
                    <a:gd name="connsiteX14" fmla="*/ 630655 w 1225120"/>
                    <a:gd name="connsiteY14" fmla="*/ 940838 h 1149816"/>
                    <a:gd name="connsiteX15" fmla="*/ 387196 w 1225120"/>
                    <a:gd name="connsiteY15" fmla="*/ 883022 h 1149816"/>
                    <a:gd name="connsiteX16" fmla="*/ 287184 w 1225120"/>
                    <a:gd name="connsiteY16" fmla="*/ 751672 h 1149816"/>
                    <a:gd name="connsiteX17" fmla="*/ 122782 w 1225120"/>
                    <a:gd name="connsiteY17" fmla="*/ 665280 h 11498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25120" h="1149816">
                      <a:moveTo>
                        <a:pt x="122782" y="665280"/>
                      </a:moveTo>
                      <a:cubicBezTo>
                        <a:pt x="35152" y="599272"/>
                        <a:pt x="-9425" y="483734"/>
                        <a:pt x="1720" y="374577"/>
                      </a:cubicBezTo>
                      <a:cubicBezTo>
                        <a:pt x="12864" y="265421"/>
                        <a:pt x="76300" y="165027"/>
                        <a:pt x="164216" y="99114"/>
                      </a:cubicBezTo>
                      <a:cubicBezTo>
                        <a:pt x="252132" y="33201"/>
                        <a:pt x="362812" y="1673"/>
                        <a:pt x="472445" y="54"/>
                      </a:cubicBezTo>
                      <a:cubicBezTo>
                        <a:pt x="592936" y="-1660"/>
                        <a:pt x="721143" y="37297"/>
                        <a:pt x="794962" y="132642"/>
                      </a:cubicBezTo>
                      <a:cubicBezTo>
                        <a:pt x="839253" y="189792"/>
                        <a:pt x="859922" y="261420"/>
                        <a:pt x="885544" y="329143"/>
                      </a:cubicBezTo>
                      <a:cubicBezTo>
                        <a:pt x="911167" y="396866"/>
                        <a:pt x="945742" y="465922"/>
                        <a:pt x="1006797" y="504784"/>
                      </a:cubicBezTo>
                      <a:cubicBezTo>
                        <a:pt x="1051660" y="533359"/>
                        <a:pt x="1106334" y="542884"/>
                        <a:pt x="1153006" y="568220"/>
                      </a:cubicBezTo>
                      <a:cubicBezTo>
                        <a:pt x="1199679" y="593557"/>
                        <a:pt x="1239493" y="648326"/>
                        <a:pt x="1220158" y="697856"/>
                      </a:cubicBezTo>
                      <a:cubicBezTo>
                        <a:pt x="1198117" y="688712"/>
                        <a:pt x="1175200" y="681816"/>
                        <a:pt x="1151768" y="677282"/>
                      </a:cubicBezTo>
                      <a:cubicBezTo>
                        <a:pt x="1221263" y="783724"/>
                        <a:pt x="1200869" y="925218"/>
                        <a:pt x="1104143" y="1007704"/>
                      </a:cubicBezTo>
                      <a:cubicBezTo>
                        <a:pt x="1099190" y="990464"/>
                        <a:pt x="1090808" y="974271"/>
                        <a:pt x="1084617" y="953888"/>
                      </a:cubicBezTo>
                      <a:cubicBezTo>
                        <a:pt x="1072873" y="1005294"/>
                        <a:pt x="1045126" y="1051643"/>
                        <a:pt x="1005369" y="1086285"/>
                      </a:cubicBezTo>
                      <a:cubicBezTo>
                        <a:pt x="964297" y="1120709"/>
                        <a:pt x="914281" y="1142749"/>
                        <a:pt x="861160" y="1149817"/>
                      </a:cubicBezTo>
                      <a:cubicBezTo>
                        <a:pt x="824537" y="1045709"/>
                        <a:pt x="737850" y="967108"/>
                        <a:pt x="630655" y="940838"/>
                      </a:cubicBezTo>
                      <a:cubicBezTo>
                        <a:pt x="548550" y="921788"/>
                        <a:pt x="455110" y="933028"/>
                        <a:pt x="387196" y="883022"/>
                      </a:cubicBezTo>
                      <a:cubicBezTo>
                        <a:pt x="342619" y="850160"/>
                        <a:pt x="318616" y="797297"/>
                        <a:pt x="287184" y="751672"/>
                      </a:cubicBezTo>
                      <a:cubicBezTo>
                        <a:pt x="255751" y="706047"/>
                        <a:pt x="207079" y="663470"/>
                        <a:pt x="122782" y="66528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xmlns="" id="{113A3CEC-4778-6737-9773-433FE8A76529}"/>
                    </a:ext>
                  </a:extLst>
                </p:cNvPr>
                <p:cNvSpPr/>
                <p:nvPr/>
              </p:nvSpPr>
              <p:spPr>
                <a:xfrm>
                  <a:off x="8447766" y="3359376"/>
                  <a:ext cx="376241" cy="610408"/>
                </a:xfrm>
                <a:custGeom>
                  <a:avLst/>
                  <a:gdLst>
                    <a:gd name="connsiteX0" fmla="*/ 77092 w 195738"/>
                    <a:gd name="connsiteY0" fmla="*/ 9239 h 317563"/>
                    <a:gd name="connsiteX1" fmla="*/ 35 w 195738"/>
                    <a:gd name="connsiteY1" fmla="*/ 265938 h 317563"/>
                    <a:gd name="connsiteX2" fmla="*/ 195774 w 195738"/>
                    <a:gd name="connsiteY2" fmla="*/ 317563 h 317563"/>
                    <a:gd name="connsiteX3" fmla="*/ 103191 w 195738"/>
                    <a:gd name="connsiteY3" fmla="*/ 0 h 317563"/>
                    <a:gd name="connsiteX4" fmla="*/ 77092 w 195738"/>
                    <a:gd name="connsiteY4" fmla="*/ 9239 h 317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5738" h="317563">
                      <a:moveTo>
                        <a:pt x="77092" y="9239"/>
                      </a:moveTo>
                      <a:cubicBezTo>
                        <a:pt x="44383" y="92535"/>
                        <a:pt x="18618" y="178394"/>
                        <a:pt x="35" y="265938"/>
                      </a:cubicBezTo>
                      <a:cubicBezTo>
                        <a:pt x="60976" y="296589"/>
                        <a:pt x="127641" y="314172"/>
                        <a:pt x="195774" y="317563"/>
                      </a:cubicBezTo>
                      <a:cubicBezTo>
                        <a:pt x="176914" y="208569"/>
                        <a:pt x="145863" y="102051"/>
                        <a:pt x="103191" y="0"/>
                      </a:cubicBezTo>
                      <a:cubicBezTo>
                        <a:pt x="94047" y="1648"/>
                        <a:pt x="85236" y="4763"/>
                        <a:pt x="77092" y="9239"/>
                      </a:cubicBezTo>
                      <a:close/>
                    </a:path>
                  </a:pathLst>
                </a:custGeom>
                <a:solidFill>
                  <a:schemeClr val="bg1">
                    <a:lumMod val="90000"/>
                  </a:schemeClr>
                </a:solidFill>
                <a:ln w="19050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xmlns="" id="{9785C8B3-F65F-7BA7-2378-F485A139ACE6}"/>
                    </a:ext>
                  </a:extLst>
                </p:cNvPr>
                <p:cNvSpPr/>
                <p:nvPr/>
              </p:nvSpPr>
              <p:spPr>
                <a:xfrm>
                  <a:off x="8602658" y="3123928"/>
                  <a:ext cx="1174864" cy="1230522"/>
                </a:xfrm>
                <a:custGeom>
                  <a:avLst/>
                  <a:gdLst>
                    <a:gd name="connsiteX0" fmla="*/ 35 w 611219"/>
                    <a:gd name="connsiteY0" fmla="*/ 129064 h 640175"/>
                    <a:gd name="connsiteX1" fmla="*/ 121669 w 611219"/>
                    <a:gd name="connsiteY1" fmla="*/ 640175 h 640175"/>
                    <a:gd name="connsiteX2" fmla="*/ 611254 w 611219"/>
                    <a:gd name="connsiteY2" fmla="*/ 474631 h 640175"/>
                    <a:gd name="connsiteX3" fmla="*/ 342268 w 611219"/>
                    <a:gd name="connsiteY3" fmla="*/ 0 h 640175"/>
                    <a:gd name="connsiteX4" fmla="*/ 35 w 611219"/>
                    <a:gd name="connsiteY4" fmla="*/ 129064 h 640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1219" h="640175">
                      <a:moveTo>
                        <a:pt x="35" y="129064"/>
                      </a:moveTo>
                      <a:cubicBezTo>
                        <a:pt x="22619" y="303219"/>
                        <a:pt x="63386" y="474516"/>
                        <a:pt x="121669" y="640175"/>
                      </a:cubicBezTo>
                      <a:cubicBezTo>
                        <a:pt x="294995" y="621392"/>
                        <a:pt x="462102" y="564890"/>
                        <a:pt x="611254" y="474631"/>
                      </a:cubicBezTo>
                      <a:cubicBezTo>
                        <a:pt x="546903" y="303352"/>
                        <a:pt x="456149" y="143208"/>
                        <a:pt x="342268" y="0"/>
                      </a:cubicBezTo>
                      <a:cubicBezTo>
                        <a:pt x="219891" y="16545"/>
                        <a:pt x="102867" y="60674"/>
                        <a:pt x="35" y="129064"/>
                      </a:cubicBezTo>
                      <a:close/>
                    </a:path>
                  </a:pathLst>
                </a:custGeom>
                <a:solidFill>
                  <a:schemeClr val="bg1">
                    <a:lumMod val="90000"/>
                  </a:schemeClr>
                </a:solidFill>
                <a:ln w="19050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xmlns="" id="{B7FD86DB-6265-BE62-205D-3D740B1EA110}"/>
                    </a:ext>
                  </a:extLst>
                </p:cNvPr>
                <p:cNvSpPr/>
                <p:nvPr/>
              </p:nvSpPr>
              <p:spPr>
                <a:xfrm>
                  <a:off x="8714706" y="3528365"/>
                  <a:ext cx="256321" cy="793862"/>
                </a:xfrm>
                <a:custGeom>
                  <a:avLst/>
                  <a:gdLst>
                    <a:gd name="connsiteX0" fmla="*/ 35 w 133350"/>
                    <a:gd name="connsiteY0" fmla="*/ 0 h 413004"/>
                    <a:gd name="connsiteX1" fmla="*/ 133385 w 133350"/>
                    <a:gd name="connsiteY1" fmla="*/ 413004 h 413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3350" h="413004">
                      <a:moveTo>
                        <a:pt x="35" y="0"/>
                      </a:moveTo>
                      <a:cubicBezTo>
                        <a:pt x="37564" y="139703"/>
                        <a:pt x="82017" y="277368"/>
                        <a:pt x="133385" y="413004"/>
                      </a:cubicBezTo>
                    </a:path>
                  </a:pathLst>
                </a:custGeom>
                <a:noFill/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xmlns="" id="{38C08DD9-ACB7-2AEB-CCA0-41E349E72EDF}"/>
                    </a:ext>
                  </a:extLst>
                </p:cNvPr>
                <p:cNvSpPr/>
                <p:nvPr/>
              </p:nvSpPr>
              <p:spPr>
                <a:xfrm>
                  <a:off x="8527226" y="3447442"/>
                  <a:ext cx="1137514" cy="948202"/>
                </a:xfrm>
                <a:custGeom>
                  <a:avLst/>
                  <a:gdLst>
                    <a:gd name="connsiteX0" fmla="*/ 591823 w 591788"/>
                    <a:gd name="connsiteY0" fmla="*/ 493300 h 493299"/>
                    <a:gd name="connsiteX1" fmla="*/ 33754 w 591788"/>
                    <a:gd name="connsiteY1" fmla="*/ 0 h 493299"/>
                    <a:gd name="connsiteX2" fmla="*/ 35 w 591788"/>
                    <a:gd name="connsiteY2" fmla="*/ 16669 h 493299"/>
                    <a:gd name="connsiteX3" fmla="*/ 591823 w 591788"/>
                    <a:gd name="connsiteY3" fmla="*/ 493300 h 493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1788" h="493299">
                      <a:moveTo>
                        <a:pt x="591823" y="493300"/>
                      </a:moveTo>
                      <a:cubicBezTo>
                        <a:pt x="407324" y="396716"/>
                        <a:pt x="140624" y="203263"/>
                        <a:pt x="33754" y="0"/>
                      </a:cubicBezTo>
                      <a:cubicBezTo>
                        <a:pt x="24229" y="4381"/>
                        <a:pt x="14704" y="8858"/>
                        <a:pt x="35" y="16669"/>
                      </a:cubicBezTo>
                      <a:cubicBezTo>
                        <a:pt x="107191" y="241649"/>
                        <a:pt x="391798" y="454628"/>
                        <a:pt x="591823" y="4933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9050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xmlns="" id="{06A054FA-925E-D810-4032-6CC22CC4AD84}"/>
                    </a:ext>
                  </a:extLst>
                </p:cNvPr>
                <p:cNvSpPr/>
                <p:nvPr/>
              </p:nvSpPr>
              <p:spPr>
                <a:xfrm>
                  <a:off x="9438398" y="3811360"/>
                  <a:ext cx="860286" cy="811667"/>
                </a:xfrm>
                <a:custGeom>
                  <a:avLst/>
                  <a:gdLst>
                    <a:gd name="connsiteX0" fmla="*/ 415445 w 447561"/>
                    <a:gd name="connsiteY0" fmla="*/ 96042 h 422267"/>
                    <a:gd name="connsiteX1" fmla="*/ 286477 w 447561"/>
                    <a:gd name="connsiteY1" fmla="*/ 9364 h 422267"/>
                    <a:gd name="connsiteX2" fmla="*/ 194846 w 447561"/>
                    <a:gd name="connsiteY2" fmla="*/ 14032 h 422267"/>
                    <a:gd name="connsiteX3" fmla="*/ 19396 w 447561"/>
                    <a:gd name="connsiteY3" fmla="*/ 170813 h 422267"/>
                    <a:gd name="connsiteX4" fmla="*/ 20539 w 447561"/>
                    <a:gd name="connsiteY4" fmla="*/ 288447 h 422267"/>
                    <a:gd name="connsiteX5" fmla="*/ 117408 w 447561"/>
                    <a:gd name="connsiteY5" fmla="*/ 395794 h 422267"/>
                    <a:gd name="connsiteX6" fmla="*/ 234184 w 447561"/>
                    <a:gd name="connsiteY6" fmla="*/ 408462 h 422267"/>
                    <a:gd name="connsiteX7" fmla="*/ 430495 w 447561"/>
                    <a:gd name="connsiteY7" fmla="*/ 223867 h 422267"/>
                    <a:gd name="connsiteX8" fmla="*/ 415445 w 447561"/>
                    <a:gd name="connsiteY8" fmla="*/ 96042 h 422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47561" h="422267">
                      <a:moveTo>
                        <a:pt x="415445" y="96042"/>
                      </a:moveTo>
                      <a:cubicBezTo>
                        <a:pt x="376831" y="61114"/>
                        <a:pt x="333397" y="31920"/>
                        <a:pt x="286477" y="9364"/>
                      </a:cubicBezTo>
                      <a:cubicBezTo>
                        <a:pt x="257092" y="-4609"/>
                        <a:pt x="222649" y="-2856"/>
                        <a:pt x="194846" y="14032"/>
                      </a:cubicBezTo>
                      <a:cubicBezTo>
                        <a:pt x="126733" y="54398"/>
                        <a:pt x="67144" y="107653"/>
                        <a:pt x="19396" y="170813"/>
                      </a:cubicBezTo>
                      <a:cubicBezTo>
                        <a:pt x="-6836" y="205779"/>
                        <a:pt x="-6370" y="253995"/>
                        <a:pt x="20539" y="288447"/>
                      </a:cubicBezTo>
                      <a:cubicBezTo>
                        <a:pt x="50200" y="326518"/>
                        <a:pt x="82575" y="362390"/>
                        <a:pt x="117408" y="395794"/>
                      </a:cubicBezTo>
                      <a:cubicBezTo>
                        <a:pt x="149126" y="425635"/>
                        <a:pt x="196799" y="430807"/>
                        <a:pt x="234184" y="408462"/>
                      </a:cubicBezTo>
                      <a:cubicBezTo>
                        <a:pt x="312394" y="362113"/>
                        <a:pt x="379422" y="299077"/>
                        <a:pt x="430495" y="223867"/>
                      </a:cubicBezTo>
                      <a:cubicBezTo>
                        <a:pt x="458117" y="183481"/>
                        <a:pt x="451697" y="128903"/>
                        <a:pt x="415445" y="960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9050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xmlns="" id="{7BD30FA9-8C15-A826-55D5-1F220E7261EA}"/>
                    </a:ext>
                  </a:extLst>
                </p:cNvPr>
                <p:cNvSpPr/>
                <p:nvPr/>
              </p:nvSpPr>
              <p:spPr>
                <a:xfrm>
                  <a:off x="9829153" y="4062245"/>
                  <a:ext cx="228124" cy="240025"/>
                </a:xfrm>
                <a:custGeom>
                  <a:avLst/>
                  <a:gdLst>
                    <a:gd name="connsiteX0" fmla="*/ 35 w 118681"/>
                    <a:gd name="connsiteY0" fmla="*/ 47911 h 124872"/>
                    <a:gd name="connsiteX1" fmla="*/ 71091 w 118681"/>
                    <a:gd name="connsiteY1" fmla="*/ 124873 h 124872"/>
                    <a:gd name="connsiteX2" fmla="*/ 118716 w 118681"/>
                    <a:gd name="connsiteY2" fmla="*/ 81439 h 124872"/>
                    <a:gd name="connsiteX3" fmla="*/ 53661 w 118681"/>
                    <a:gd name="connsiteY3" fmla="*/ 0 h 1248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8681" h="124872">
                      <a:moveTo>
                        <a:pt x="35" y="47911"/>
                      </a:moveTo>
                      <a:cubicBezTo>
                        <a:pt x="24133" y="73628"/>
                        <a:pt x="48231" y="99346"/>
                        <a:pt x="71091" y="124873"/>
                      </a:cubicBezTo>
                      <a:cubicBezTo>
                        <a:pt x="89046" y="112862"/>
                        <a:pt x="105105" y="98212"/>
                        <a:pt x="118716" y="81439"/>
                      </a:cubicBezTo>
                      <a:cubicBezTo>
                        <a:pt x="98943" y="52826"/>
                        <a:pt x="77206" y="25613"/>
                        <a:pt x="53661" y="0"/>
                      </a:cubicBezTo>
                    </a:path>
                  </a:pathLst>
                </a:custGeom>
                <a:solidFill>
                  <a:srgbClr val="FFBFCD"/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xmlns="" id="{73C53EB1-45EF-ABF0-67FE-0C18873453B1}"/>
                    </a:ext>
                  </a:extLst>
                </p:cNvPr>
                <p:cNvSpPr/>
                <p:nvPr/>
              </p:nvSpPr>
              <p:spPr>
                <a:xfrm>
                  <a:off x="9447966" y="3901129"/>
                  <a:ext cx="651787" cy="455334"/>
                </a:xfrm>
                <a:custGeom>
                  <a:avLst/>
                  <a:gdLst>
                    <a:gd name="connsiteX0" fmla="*/ 35 w 339090"/>
                    <a:gd name="connsiteY0" fmla="*/ 191262 h 236886"/>
                    <a:gd name="connsiteX1" fmla="*/ 84141 w 339090"/>
                    <a:gd name="connsiteY1" fmla="*/ 236887 h 236886"/>
                    <a:gd name="connsiteX2" fmla="*/ 339125 w 339090"/>
                    <a:gd name="connsiteY2" fmla="*/ 0 h 236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9090" h="236886">
                      <a:moveTo>
                        <a:pt x="35" y="191262"/>
                      </a:moveTo>
                      <a:cubicBezTo>
                        <a:pt x="30029" y="202530"/>
                        <a:pt x="58338" y="217884"/>
                        <a:pt x="84141" y="236887"/>
                      </a:cubicBezTo>
                      <a:cubicBezTo>
                        <a:pt x="189230" y="182775"/>
                        <a:pt x="277432" y="100832"/>
                        <a:pt x="339125" y="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9050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xmlns="" id="{631DD464-F349-28BC-9594-A37540C9C98F}"/>
                    </a:ext>
                  </a:extLst>
                </p:cNvPr>
                <p:cNvSpPr/>
                <p:nvPr/>
              </p:nvSpPr>
              <p:spPr>
                <a:xfrm>
                  <a:off x="8473398" y="3258351"/>
                  <a:ext cx="230871" cy="319264"/>
                </a:xfrm>
                <a:custGeom>
                  <a:avLst/>
                  <a:gdLst>
                    <a:gd name="connsiteX0" fmla="*/ 120145 w 120110"/>
                    <a:gd name="connsiteY0" fmla="*/ 135426 h 166096"/>
                    <a:gd name="connsiteX1" fmla="*/ 35 w 120110"/>
                    <a:gd name="connsiteY1" fmla="*/ 166096 h 166096"/>
                    <a:gd name="connsiteX2" fmla="*/ 21466 w 120110"/>
                    <a:gd name="connsiteY2" fmla="*/ 56845 h 166096"/>
                    <a:gd name="connsiteX3" fmla="*/ 110906 w 120110"/>
                    <a:gd name="connsiteY3" fmla="*/ 266 h 166096"/>
                    <a:gd name="connsiteX4" fmla="*/ 120145 w 120110"/>
                    <a:gd name="connsiteY4" fmla="*/ 135426 h 166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110" h="166096">
                      <a:moveTo>
                        <a:pt x="120145" y="135426"/>
                      </a:moveTo>
                      <a:cubicBezTo>
                        <a:pt x="77511" y="122967"/>
                        <a:pt x="31477" y="134730"/>
                        <a:pt x="35" y="166096"/>
                      </a:cubicBezTo>
                      <a:cubicBezTo>
                        <a:pt x="1178" y="128663"/>
                        <a:pt x="4226" y="89896"/>
                        <a:pt x="21466" y="56845"/>
                      </a:cubicBezTo>
                      <a:cubicBezTo>
                        <a:pt x="38706" y="23793"/>
                        <a:pt x="73663" y="-2972"/>
                        <a:pt x="110906" y="266"/>
                      </a:cubicBezTo>
                      <a:cubicBezTo>
                        <a:pt x="114621" y="40843"/>
                        <a:pt x="118335" y="81229"/>
                        <a:pt x="120145" y="13542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xmlns="" id="{69300F7D-9FFC-CE04-CFE7-FDA3294E0E16}"/>
                    </a:ext>
                  </a:extLst>
                </p:cNvPr>
                <p:cNvSpPr/>
                <p:nvPr/>
              </p:nvSpPr>
              <p:spPr>
                <a:xfrm>
                  <a:off x="8704454" y="3224260"/>
                  <a:ext cx="311320" cy="315273"/>
                </a:xfrm>
                <a:custGeom>
                  <a:avLst/>
                  <a:gdLst>
                    <a:gd name="connsiteX0" fmla="*/ 35 w 161963"/>
                    <a:gd name="connsiteY0" fmla="*/ 150400 h 164020"/>
                    <a:gd name="connsiteX1" fmla="*/ 148530 w 161963"/>
                    <a:gd name="connsiteY1" fmla="*/ 164021 h 164020"/>
                    <a:gd name="connsiteX2" fmla="*/ 156055 w 161963"/>
                    <a:gd name="connsiteY2" fmla="*/ 0 h 164020"/>
                    <a:gd name="connsiteX3" fmla="*/ 79855 w 161963"/>
                    <a:gd name="connsiteY3" fmla="*/ 3620 h 164020"/>
                    <a:gd name="connsiteX4" fmla="*/ 35 w 161963"/>
                    <a:gd name="connsiteY4" fmla="*/ 150400 h 164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963" h="164020">
                      <a:moveTo>
                        <a:pt x="35" y="150400"/>
                      </a:moveTo>
                      <a:cubicBezTo>
                        <a:pt x="48822" y="130664"/>
                        <a:pt x="104143" y="135741"/>
                        <a:pt x="148530" y="164021"/>
                      </a:cubicBezTo>
                      <a:cubicBezTo>
                        <a:pt x="163436" y="110623"/>
                        <a:pt x="166008" y="54540"/>
                        <a:pt x="156055" y="0"/>
                      </a:cubicBezTo>
                      <a:cubicBezTo>
                        <a:pt x="131023" y="5353"/>
                        <a:pt x="105286" y="6572"/>
                        <a:pt x="79855" y="3620"/>
                      </a:cubicBezTo>
                      <a:cubicBezTo>
                        <a:pt x="56556" y="54273"/>
                        <a:pt x="29896" y="103308"/>
                        <a:pt x="35" y="1504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xmlns="" id="{0A434018-D6E4-9A84-8AA4-9227610E9A50}"/>
                    </a:ext>
                  </a:extLst>
                </p:cNvPr>
                <p:cNvSpPr/>
                <p:nvPr/>
              </p:nvSpPr>
              <p:spPr>
                <a:xfrm>
                  <a:off x="8622246" y="3271312"/>
                  <a:ext cx="282868" cy="244786"/>
                </a:xfrm>
                <a:custGeom>
                  <a:avLst/>
                  <a:gdLst>
                    <a:gd name="connsiteX0" fmla="*/ 35 w 147161"/>
                    <a:gd name="connsiteY0" fmla="*/ 67627 h 127349"/>
                    <a:gd name="connsiteX1" fmla="*/ 38611 w 147161"/>
                    <a:gd name="connsiteY1" fmla="*/ 127349 h 127349"/>
                    <a:gd name="connsiteX2" fmla="*/ 147196 w 147161"/>
                    <a:gd name="connsiteY2" fmla="*/ 0 h 127349"/>
                    <a:gd name="connsiteX3" fmla="*/ 35 w 147161"/>
                    <a:gd name="connsiteY3" fmla="*/ 67627 h 12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7161" h="127349">
                      <a:moveTo>
                        <a:pt x="35" y="67627"/>
                      </a:moveTo>
                      <a:lnTo>
                        <a:pt x="38611" y="127349"/>
                      </a:lnTo>
                      <a:cubicBezTo>
                        <a:pt x="77978" y="87716"/>
                        <a:pt x="114278" y="45139"/>
                        <a:pt x="147196" y="0"/>
                      </a:cubicBezTo>
                      <a:cubicBezTo>
                        <a:pt x="96228" y="18116"/>
                        <a:pt x="46974" y="40748"/>
                        <a:pt x="35" y="67627"/>
                      </a:cubicBezTo>
                      <a:close/>
                    </a:path>
                  </a:pathLst>
                </a:custGeom>
                <a:solidFill>
                  <a:srgbClr val="FECCB6"/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xmlns="" id="{C53B9FCE-7A5C-826E-6402-C164507E7810}"/>
                    </a:ext>
                  </a:extLst>
                </p:cNvPr>
                <p:cNvSpPr/>
                <p:nvPr/>
              </p:nvSpPr>
              <p:spPr>
                <a:xfrm>
                  <a:off x="7887336" y="2893868"/>
                  <a:ext cx="312532" cy="365419"/>
                </a:xfrm>
                <a:custGeom>
                  <a:avLst/>
                  <a:gdLst>
                    <a:gd name="connsiteX0" fmla="*/ 124053 w 162594"/>
                    <a:gd name="connsiteY0" fmla="*/ 16532 h 190108"/>
                    <a:gd name="connsiteX1" fmla="*/ 60616 w 162594"/>
                    <a:gd name="connsiteY1" fmla="*/ 3006 h 190108"/>
                    <a:gd name="connsiteX2" fmla="*/ 10801 w 162594"/>
                    <a:gd name="connsiteY2" fmla="*/ 46536 h 190108"/>
                    <a:gd name="connsiteX3" fmla="*/ 54035 w 162594"/>
                    <a:gd name="connsiteY3" fmla="*/ 179362 h 190108"/>
                    <a:gd name="connsiteX4" fmla="*/ 162629 w 162594"/>
                    <a:gd name="connsiteY4" fmla="*/ 166741 h 190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2594" h="190108">
                      <a:moveTo>
                        <a:pt x="124053" y="16532"/>
                      </a:moveTo>
                      <a:cubicBezTo>
                        <a:pt x="106727" y="1244"/>
                        <a:pt x="82676" y="-3880"/>
                        <a:pt x="60616" y="3006"/>
                      </a:cubicBezTo>
                      <a:cubicBezTo>
                        <a:pt x="38852" y="10264"/>
                        <a:pt x="20916" y="25943"/>
                        <a:pt x="10801" y="46536"/>
                      </a:cubicBezTo>
                      <a:cubicBezTo>
                        <a:pt x="-13946" y="95151"/>
                        <a:pt x="5419" y="154625"/>
                        <a:pt x="54035" y="179362"/>
                      </a:cubicBezTo>
                      <a:cubicBezTo>
                        <a:pt x="89477" y="197402"/>
                        <a:pt x="132273" y="192421"/>
                        <a:pt x="162629" y="166741"/>
                      </a:cubicBezTo>
                    </a:path>
                  </a:pathLst>
                </a:custGeom>
                <a:solidFill>
                  <a:srgbClr val="FECCB6"/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xmlns="" id="{38D8C4C5-195B-8C77-9800-3FD17B505D13}"/>
                    </a:ext>
                  </a:extLst>
                </p:cNvPr>
                <p:cNvSpPr/>
                <p:nvPr/>
              </p:nvSpPr>
              <p:spPr>
                <a:xfrm>
                  <a:off x="7997618" y="2091872"/>
                  <a:ext cx="1566974" cy="1331393"/>
                </a:xfrm>
                <a:custGeom>
                  <a:avLst/>
                  <a:gdLst>
                    <a:gd name="connsiteX0" fmla="*/ 648656 w 815213"/>
                    <a:gd name="connsiteY0" fmla="*/ 466725 h 692653"/>
                    <a:gd name="connsiteX1" fmla="*/ 441392 w 815213"/>
                    <a:gd name="connsiteY1" fmla="*/ 654558 h 692653"/>
                    <a:gd name="connsiteX2" fmla="*/ 169739 w 815213"/>
                    <a:gd name="connsiteY2" fmla="*/ 666750 h 692653"/>
                    <a:gd name="connsiteX3" fmla="*/ 52772 w 815213"/>
                    <a:gd name="connsiteY3" fmla="*/ 434245 h 692653"/>
                    <a:gd name="connsiteX4" fmla="*/ 38294 w 815213"/>
                    <a:gd name="connsiteY4" fmla="*/ 51816 h 692653"/>
                    <a:gd name="connsiteX5" fmla="*/ 40866 w 815213"/>
                    <a:gd name="connsiteY5" fmla="*/ 155258 h 692653"/>
                    <a:gd name="connsiteX6" fmla="*/ 89824 w 815213"/>
                    <a:gd name="connsiteY6" fmla="*/ 244507 h 692653"/>
                    <a:gd name="connsiteX7" fmla="*/ 188789 w 815213"/>
                    <a:gd name="connsiteY7" fmla="*/ 250793 h 692653"/>
                    <a:gd name="connsiteX8" fmla="*/ 176883 w 815213"/>
                    <a:gd name="connsiteY8" fmla="*/ 0 h 692653"/>
                    <a:gd name="connsiteX9" fmla="*/ 185646 w 815213"/>
                    <a:gd name="connsiteY9" fmla="*/ 132017 h 692653"/>
                    <a:gd name="connsiteX10" fmla="*/ 274705 w 815213"/>
                    <a:gd name="connsiteY10" fmla="*/ 214598 h 692653"/>
                    <a:gd name="connsiteX11" fmla="*/ 242510 w 815213"/>
                    <a:gd name="connsiteY11" fmla="*/ 89725 h 692653"/>
                    <a:gd name="connsiteX12" fmla="*/ 346809 w 815213"/>
                    <a:gd name="connsiteY12" fmla="*/ 193643 h 692653"/>
                    <a:gd name="connsiteX13" fmla="*/ 499209 w 815213"/>
                    <a:gd name="connsiteY13" fmla="*/ 214693 h 692653"/>
                    <a:gd name="connsiteX14" fmla="*/ 450060 w 815213"/>
                    <a:gd name="connsiteY14" fmla="*/ 15812 h 692653"/>
                    <a:gd name="connsiteX15" fmla="*/ 626939 w 815213"/>
                    <a:gd name="connsiteY15" fmla="*/ 257175 h 692653"/>
                    <a:gd name="connsiteX16" fmla="*/ 660372 w 815213"/>
                    <a:gd name="connsiteY16" fmla="*/ 319468 h 692653"/>
                    <a:gd name="connsiteX17" fmla="*/ 755622 w 815213"/>
                    <a:gd name="connsiteY17" fmla="*/ 281368 h 692653"/>
                    <a:gd name="connsiteX18" fmla="*/ 815248 w 815213"/>
                    <a:gd name="connsiteY18" fmla="*/ 367570 h 692653"/>
                    <a:gd name="connsiteX19" fmla="*/ 758765 w 815213"/>
                    <a:gd name="connsiteY19" fmla="*/ 458153 h 692653"/>
                    <a:gd name="connsiteX20" fmla="*/ 648656 w 815213"/>
                    <a:gd name="connsiteY20" fmla="*/ 466725 h 692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815213" h="692653">
                      <a:moveTo>
                        <a:pt x="648656" y="466725"/>
                      </a:moveTo>
                      <a:cubicBezTo>
                        <a:pt x="592268" y="541972"/>
                        <a:pt x="525403" y="612172"/>
                        <a:pt x="441392" y="654558"/>
                      </a:cubicBezTo>
                      <a:cubicBezTo>
                        <a:pt x="357382" y="696944"/>
                        <a:pt x="253940" y="708088"/>
                        <a:pt x="169739" y="666750"/>
                      </a:cubicBezTo>
                      <a:cubicBezTo>
                        <a:pt x="85538" y="625412"/>
                        <a:pt x="28198" y="525113"/>
                        <a:pt x="52772" y="434245"/>
                      </a:cubicBezTo>
                      <a:cubicBezTo>
                        <a:pt x="-11903" y="311182"/>
                        <a:pt x="-17522" y="178403"/>
                        <a:pt x="38294" y="51816"/>
                      </a:cubicBezTo>
                      <a:cubicBezTo>
                        <a:pt x="34522" y="86258"/>
                        <a:pt x="35389" y="121044"/>
                        <a:pt x="40866" y="155258"/>
                      </a:cubicBezTo>
                      <a:cubicBezTo>
                        <a:pt x="46476" y="189738"/>
                        <a:pt x="63755" y="221247"/>
                        <a:pt x="89824" y="244507"/>
                      </a:cubicBezTo>
                      <a:cubicBezTo>
                        <a:pt x="116495" y="266509"/>
                        <a:pt x="155356" y="275272"/>
                        <a:pt x="188789" y="250793"/>
                      </a:cubicBezTo>
                      <a:cubicBezTo>
                        <a:pt x="158014" y="170640"/>
                        <a:pt x="153832" y="82706"/>
                        <a:pt x="176883" y="0"/>
                      </a:cubicBezTo>
                      <a:cubicBezTo>
                        <a:pt x="174692" y="44291"/>
                        <a:pt x="172597" y="89630"/>
                        <a:pt x="185646" y="132017"/>
                      </a:cubicBezTo>
                      <a:cubicBezTo>
                        <a:pt x="198695" y="174403"/>
                        <a:pt x="230223" y="213932"/>
                        <a:pt x="274705" y="214598"/>
                      </a:cubicBezTo>
                      <a:cubicBezTo>
                        <a:pt x="252521" y="176803"/>
                        <a:pt x="241367" y="133541"/>
                        <a:pt x="242510" y="89725"/>
                      </a:cubicBezTo>
                      <a:cubicBezTo>
                        <a:pt x="265199" y="134674"/>
                        <a:pt x="301775" y="171117"/>
                        <a:pt x="346809" y="193643"/>
                      </a:cubicBezTo>
                      <a:cubicBezTo>
                        <a:pt x="394177" y="216351"/>
                        <a:pt x="447460" y="223704"/>
                        <a:pt x="499209" y="214693"/>
                      </a:cubicBezTo>
                      <a:cubicBezTo>
                        <a:pt x="459204" y="154210"/>
                        <a:pt x="440726" y="79820"/>
                        <a:pt x="450060" y="15812"/>
                      </a:cubicBezTo>
                      <a:cubicBezTo>
                        <a:pt x="478397" y="114767"/>
                        <a:pt x="541119" y="200349"/>
                        <a:pt x="626939" y="257175"/>
                      </a:cubicBezTo>
                      <a:cubicBezTo>
                        <a:pt x="640246" y="276701"/>
                        <a:pt x="651447" y="297590"/>
                        <a:pt x="660372" y="319468"/>
                      </a:cubicBezTo>
                      <a:cubicBezTo>
                        <a:pt x="678889" y="285588"/>
                        <a:pt x="718846" y="269605"/>
                        <a:pt x="755622" y="281368"/>
                      </a:cubicBezTo>
                      <a:cubicBezTo>
                        <a:pt x="791560" y="294818"/>
                        <a:pt x="815334" y="329203"/>
                        <a:pt x="815248" y="367570"/>
                      </a:cubicBezTo>
                      <a:cubicBezTo>
                        <a:pt x="813887" y="405670"/>
                        <a:pt x="792379" y="440169"/>
                        <a:pt x="758765" y="458153"/>
                      </a:cubicBezTo>
                      <a:cubicBezTo>
                        <a:pt x="726285" y="475393"/>
                        <a:pt x="685328" y="476250"/>
                        <a:pt x="648656" y="466725"/>
                      </a:cubicBezTo>
                      <a:close/>
                    </a:path>
                  </a:pathLst>
                </a:custGeom>
                <a:solidFill>
                  <a:srgbClr val="FECCB6"/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xmlns="" id="{4696EAC3-6E7B-5407-E1C3-64A290C2D7F9}"/>
                    </a:ext>
                  </a:extLst>
                </p:cNvPr>
                <p:cNvSpPr/>
                <p:nvPr/>
              </p:nvSpPr>
              <p:spPr>
                <a:xfrm>
                  <a:off x="8477976" y="3011330"/>
                  <a:ext cx="275865" cy="247863"/>
                </a:xfrm>
                <a:custGeom>
                  <a:avLst/>
                  <a:gdLst>
                    <a:gd name="connsiteX0" fmla="*/ 121193 w 143518"/>
                    <a:gd name="connsiteY0" fmla="*/ 0 h 128950"/>
                    <a:gd name="connsiteX1" fmla="*/ 35 w 143518"/>
                    <a:gd name="connsiteY1" fmla="*/ 70771 h 128950"/>
                    <a:gd name="connsiteX2" fmla="*/ 51184 w 143518"/>
                    <a:gd name="connsiteY2" fmla="*/ 119253 h 128950"/>
                    <a:gd name="connsiteX3" fmla="*/ 118526 w 143518"/>
                    <a:gd name="connsiteY3" fmla="*/ 119920 h 128950"/>
                    <a:gd name="connsiteX4" fmla="*/ 143386 w 143518"/>
                    <a:gd name="connsiteY4" fmla="*/ 63532 h 128950"/>
                    <a:gd name="connsiteX5" fmla="*/ 121193 w 143518"/>
                    <a:gd name="connsiteY5" fmla="*/ 0 h 128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3518" h="128950">
                      <a:moveTo>
                        <a:pt x="121193" y="0"/>
                      </a:moveTo>
                      <a:cubicBezTo>
                        <a:pt x="85379" y="30671"/>
                        <a:pt x="44345" y="54645"/>
                        <a:pt x="35" y="70771"/>
                      </a:cubicBezTo>
                      <a:cubicBezTo>
                        <a:pt x="13741" y="90126"/>
                        <a:pt x="31124" y="106604"/>
                        <a:pt x="51184" y="119253"/>
                      </a:cubicBezTo>
                      <a:cubicBezTo>
                        <a:pt x="71949" y="130683"/>
                        <a:pt x="98809" y="133350"/>
                        <a:pt x="118526" y="119920"/>
                      </a:cubicBezTo>
                      <a:cubicBezTo>
                        <a:pt x="135633" y="106394"/>
                        <a:pt x="144939" y="85287"/>
                        <a:pt x="143386" y="63532"/>
                      </a:cubicBezTo>
                      <a:cubicBezTo>
                        <a:pt x="142138" y="40681"/>
                        <a:pt x="134442" y="18659"/>
                        <a:pt x="12119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xmlns="" id="{9A814AF7-94E7-31F5-19CE-6C17ECFF9748}"/>
                    </a:ext>
                  </a:extLst>
                </p:cNvPr>
                <p:cNvSpPr/>
                <p:nvPr/>
              </p:nvSpPr>
              <p:spPr>
                <a:xfrm>
                  <a:off x="8576293" y="2443678"/>
                  <a:ext cx="294585" cy="130440"/>
                </a:xfrm>
                <a:custGeom>
                  <a:avLst/>
                  <a:gdLst>
                    <a:gd name="connsiteX0" fmla="*/ 35 w 153257"/>
                    <a:gd name="connsiteY0" fmla="*/ 53193 h 67861"/>
                    <a:gd name="connsiteX1" fmla="*/ 100943 w 153257"/>
                    <a:gd name="connsiteY1" fmla="*/ 4435 h 67861"/>
                    <a:gd name="connsiteX2" fmla="*/ 153292 w 153257"/>
                    <a:gd name="connsiteY2" fmla="*/ 67862 h 67861"/>
                    <a:gd name="connsiteX3" fmla="*/ 80616 w 153257"/>
                    <a:gd name="connsiteY3" fmla="*/ 39287 h 67861"/>
                    <a:gd name="connsiteX4" fmla="*/ 35 w 153257"/>
                    <a:gd name="connsiteY4" fmla="*/ 53193 h 67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257" h="67861">
                      <a:moveTo>
                        <a:pt x="35" y="53193"/>
                      </a:moveTo>
                      <a:cubicBezTo>
                        <a:pt x="14437" y="11864"/>
                        <a:pt x="59614" y="-9967"/>
                        <a:pt x="100943" y="4435"/>
                      </a:cubicBezTo>
                      <a:cubicBezTo>
                        <a:pt x="128861" y="14160"/>
                        <a:pt x="149035" y="38610"/>
                        <a:pt x="153292" y="67862"/>
                      </a:cubicBezTo>
                      <a:cubicBezTo>
                        <a:pt x="130813" y="54393"/>
                        <a:pt x="106248" y="44735"/>
                        <a:pt x="80616" y="39287"/>
                      </a:cubicBezTo>
                      <a:cubicBezTo>
                        <a:pt x="52975" y="35781"/>
                        <a:pt x="24905" y="40630"/>
                        <a:pt x="35" y="53193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xmlns="" id="{6DB5774C-9A71-6288-1C5C-921AE3257130}"/>
                    </a:ext>
                  </a:extLst>
                </p:cNvPr>
                <p:cNvSpPr/>
                <p:nvPr/>
              </p:nvSpPr>
              <p:spPr>
                <a:xfrm>
                  <a:off x="8054160" y="2543621"/>
                  <a:ext cx="260136" cy="138886"/>
                </a:xfrm>
                <a:custGeom>
                  <a:avLst/>
                  <a:gdLst>
                    <a:gd name="connsiteX0" fmla="*/ 135370 w 135335"/>
                    <a:gd name="connsiteY0" fmla="*/ 43014 h 72255"/>
                    <a:gd name="connsiteX1" fmla="*/ 82506 w 135335"/>
                    <a:gd name="connsiteY1" fmla="*/ 4056 h 72255"/>
                    <a:gd name="connsiteX2" fmla="*/ 19260 w 135335"/>
                    <a:gd name="connsiteY2" fmla="*/ 12819 h 72255"/>
                    <a:gd name="connsiteX3" fmla="*/ 4497 w 135335"/>
                    <a:gd name="connsiteY3" fmla="*/ 72255 h 72255"/>
                    <a:gd name="connsiteX4" fmla="*/ 135370 w 135335"/>
                    <a:gd name="connsiteY4" fmla="*/ 43014 h 72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335" h="72255">
                      <a:moveTo>
                        <a:pt x="135370" y="43014"/>
                      </a:moveTo>
                      <a:cubicBezTo>
                        <a:pt x="121759" y="25326"/>
                        <a:pt x="103433" y="11819"/>
                        <a:pt x="82506" y="4056"/>
                      </a:cubicBezTo>
                      <a:cubicBezTo>
                        <a:pt x="61266" y="-3583"/>
                        <a:pt x="37624" y="-306"/>
                        <a:pt x="19260" y="12819"/>
                      </a:cubicBezTo>
                      <a:cubicBezTo>
                        <a:pt x="1087" y="26774"/>
                        <a:pt x="-5038" y="51424"/>
                        <a:pt x="4497" y="72255"/>
                      </a:cubicBezTo>
                      <a:cubicBezTo>
                        <a:pt x="37072" y="35003"/>
                        <a:pt x="90041" y="23173"/>
                        <a:pt x="135370" y="430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xmlns="" id="{AB968EF3-4201-6D59-8C2F-A996774A2EB2}"/>
                    </a:ext>
                  </a:extLst>
                </p:cNvPr>
                <p:cNvSpPr/>
                <p:nvPr/>
              </p:nvSpPr>
              <p:spPr>
                <a:xfrm>
                  <a:off x="8723495" y="2799317"/>
                  <a:ext cx="94838" cy="94838"/>
                </a:xfrm>
                <a:custGeom>
                  <a:avLst/>
                  <a:gdLst>
                    <a:gd name="connsiteX0" fmla="*/ 49339 w 49339"/>
                    <a:gd name="connsiteY0" fmla="*/ 24670 h 49339"/>
                    <a:gd name="connsiteX1" fmla="*/ 24670 w 49339"/>
                    <a:gd name="connsiteY1" fmla="*/ 49340 h 49339"/>
                    <a:gd name="connsiteX2" fmla="*/ 0 w 49339"/>
                    <a:gd name="connsiteY2" fmla="*/ 24670 h 49339"/>
                    <a:gd name="connsiteX3" fmla="*/ 24670 w 49339"/>
                    <a:gd name="connsiteY3" fmla="*/ 0 h 49339"/>
                    <a:gd name="connsiteX4" fmla="*/ 49339 w 49339"/>
                    <a:gd name="connsiteY4" fmla="*/ 24670 h 49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339" h="49339">
                      <a:moveTo>
                        <a:pt x="49339" y="24670"/>
                      </a:moveTo>
                      <a:cubicBezTo>
                        <a:pt x="49339" y="38295"/>
                        <a:pt x="38294" y="49340"/>
                        <a:pt x="24670" y="49340"/>
                      </a:cubicBezTo>
                      <a:cubicBezTo>
                        <a:pt x="11045" y="49340"/>
                        <a:pt x="0" y="38295"/>
                        <a:pt x="0" y="24670"/>
                      </a:cubicBezTo>
                      <a:cubicBezTo>
                        <a:pt x="0" y="11045"/>
                        <a:pt x="11045" y="0"/>
                        <a:pt x="24670" y="0"/>
                      </a:cubicBezTo>
                      <a:cubicBezTo>
                        <a:pt x="38294" y="0"/>
                        <a:pt x="49339" y="11045"/>
                        <a:pt x="49339" y="2467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xmlns="" id="{A6F64E09-56DA-C941-E076-11A7E0FE75E1}"/>
                    </a:ext>
                  </a:extLst>
                </p:cNvPr>
                <p:cNvSpPr/>
                <p:nvPr/>
              </p:nvSpPr>
              <p:spPr>
                <a:xfrm>
                  <a:off x="8266877" y="2890128"/>
                  <a:ext cx="94838" cy="94838"/>
                </a:xfrm>
                <a:custGeom>
                  <a:avLst/>
                  <a:gdLst>
                    <a:gd name="connsiteX0" fmla="*/ 49339 w 49339"/>
                    <a:gd name="connsiteY0" fmla="*/ 24670 h 49339"/>
                    <a:gd name="connsiteX1" fmla="*/ 24670 w 49339"/>
                    <a:gd name="connsiteY1" fmla="*/ 49339 h 49339"/>
                    <a:gd name="connsiteX2" fmla="*/ 0 w 49339"/>
                    <a:gd name="connsiteY2" fmla="*/ 24670 h 49339"/>
                    <a:gd name="connsiteX3" fmla="*/ 24670 w 49339"/>
                    <a:gd name="connsiteY3" fmla="*/ 0 h 49339"/>
                    <a:gd name="connsiteX4" fmla="*/ 49339 w 49339"/>
                    <a:gd name="connsiteY4" fmla="*/ 24670 h 49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339" h="49339">
                      <a:moveTo>
                        <a:pt x="49339" y="24670"/>
                      </a:moveTo>
                      <a:cubicBezTo>
                        <a:pt x="49339" y="38295"/>
                        <a:pt x="38294" y="49339"/>
                        <a:pt x="24670" y="49339"/>
                      </a:cubicBezTo>
                      <a:cubicBezTo>
                        <a:pt x="11045" y="49339"/>
                        <a:pt x="0" y="38295"/>
                        <a:pt x="0" y="24670"/>
                      </a:cubicBezTo>
                      <a:cubicBezTo>
                        <a:pt x="0" y="11045"/>
                        <a:pt x="11045" y="0"/>
                        <a:pt x="24670" y="0"/>
                      </a:cubicBezTo>
                      <a:cubicBezTo>
                        <a:pt x="38294" y="0"/>
                        <a:pt x="49339" y="11045"/>
                        <a:pt x="49339" y="2467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xmlns="" id="{5D142767-E66D-658E-00E2-1A8C052E8563}"/>
                    </a:ext>
                  </a:extLst>
                </p:cNvPr>
                <p:cNvSpPr/>
                <p:nvPr/>
              </p:nvSpPr>
              <p:spPr>
                <a:xfrm>
                  <a:off x="8408765" y="2917772"/>
                  <a:ext cx="39366" cy="128160"/>
                </a:xfrm>
                <a:custGeom>
                  <a:avLst/>
                  <a:gdLst>
                    <a:gd name="connsiteX0" fmla="*/ 4799 w 20480"/>
                    <a:gd name="connsiteY0" fmla="*/ 0 h 66675"/>
                    <a:gd name="connsiteX1" fmla="*/ 20516 w 20480"/>
                    <a:gd name="connsiteY1" fmla="*/ 66675 h 66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480" h="66675">
                      <a:moveTo>
                        <a:pt x="4799" y="0"/>
                      </a:moveTo>
                      <a:cubicBezTo>
                        <a:pt x="-5336" y="23251"/>
                        <a:pt x="1065" y="50397"/>
                        <a:pt x="20516" y="66675"/>
                      </a:cubicBezTo>
                    </a:path>
                  </a:pathLst>
                </a:custGeom>
                <a:noFill/>
                <a:ln w="19050" cap="rnd">
                  <a:solidFill>
                    <a:srgbClr val="E68B8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xmlns="" id="{B6C8561A-F0D2-13E9-FE59-CF62650C4074}"/>
                    </a:ext>
                  </a:extLst>
                </p:cNvPr>
                <p:cNvSpPr/>
                <p:nvPr/>
              </p:nvSpPr>
              <p:spPr>
                <a:xfrm>
                  <a:off x="9173519" y="1921234"/>
                  <a:ext cx="462840" cy="1158752"/>
                </a:xfrm>
                <a:custGeom>
                  <a:avLst/>
                  <a:gdLst>
                    <a:gd name="connsiteX0" fmla="*/ 116621 w 240791"/>
                    <a:gd name="connsiteY0" fmla="*/ 0 h 602837"/>
                    <a:gd name="connsiteX1" fmla="*/ 35 w 240791"/>
                    <a:gd name="connsiteY1" fmla="*/ 497205 h 602837"/>
                    <a:gd name="connsiteX2" fmla="*/ 183677 w 240791"/>
                    <a:gd name="connsiteY2" fmla="*/ 602837 h 602837"/>
                    <a:gd name="connsiteX3" fmla="*/ 240827 w 240791"/>
                    <a:gd name="connsiteY3" fmla="*/ 38481 h 602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0791" h="602837">
                      <a:moveTo>
                        <a:pt x="116621" y="0"/>
                      </a:moveTo>
                      <a:cubicBezTo>
                        <a:pt x="72615" y="217646"/>
                        <a:pt x="42040" y="338995"/>
                        <a:pt x="35" y="497205"/>
                      </a:cubicBezTo>
                      <a:cubicBezTo>
                        <a:pt x="51851" y="528447"/>
                        <a:pt x="129670" y="578739"/>
                        <a:pt x="183677" y="602837"/>
                      </a:cubicBezTo>
                      <a:cubicBezTo>
                        <a:pt x="215490" y="445484"/>
                        <a:pt x="226444" y="218218"/>
                        <a:pt x="240827" y="38481"/>
                      </a:cubicBezTo>
                    </a:path>
                  </a:pathLst>
                </a:custGeom>
                <a:solidFill>
                  <a:srgbClr val="FECCB6"/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xmlns="" id="{4D1BDE37-3481-BC6D-F800-B57C7366645E}"/>
                    </a:ext>
                  </a:extLst>
                </p:cNvPr>
                <p:cNvSpPr/>
                <p:nvPr/>
              </p:nvSpPr>
              <p:spPr>
                <a:xfrm>
                  <a:off x="9449248" y="1712700"/>
                  <a:ext cx="134567" cy="112781"/>
                </a:xfrm>
                <a:custGeom>
                  <a:avLst/>
                  <a:gdLst>
                    <a:gd name="connsiteX0" fmla="*/ 35 w 70008"/>
                    <a:gd name="connsiteY0" fmla="*/ 0 h 58674"/>
                    <a:gd name="connsiteX1" fmla="*/ 70044 w 70008"/>
                    <a:gd name="connsiteY1" fmla="*/ 58674 h 58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0008" h="58674">
                      <a:moveTo>
                        <a:pt x="35" y="0"/>
                      </a:moveTo>
                      <a:cubicBezTo>
                        <a:pt x="32973" y="3867"/>
                        <a:pt x="60481" y="26918"/>
                        <a:pt x="70044" y="58674"/>
                      </a:cubicBezTo>
                    </a:path>
                  </a:pathLst>
                </a:custGeom>
                <a:solidFill>
                  <a:srgbClr val="FECCB6"/>
                </a:solidFill>
                <a:ln w="19050" cap="rnd">
                  <a:solidFill>
                    <a:srgbClr val="2A2C4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xmlns="" id="{0EC03FA6-03AD-EF59-BDA6-B7B71DA67F53}"/>
                    </a:ext>
                  </a:extLst>
                </p:cNvPr>
                <p:cNvSpPr/>
                <p:nvPr/>
              </p:nvSpPr>
              <p:spPr>
                <a:xfrm>
                  <a:off x="9026868" y="2723701"/>
                  <a:ext cx="637688" cy="814550"/>
                </a:xfrm>
                <a:custGeom>
                  <a:avLst/>
                  <a:gdLst>
                    <a:gd name="connsiteX0" fmla="*/ 35 w 331755"/>
                    <a:gd name="connsiteY0" fmla="*/ 280892 h 423767"/>
                    <a:gd name="connsiteX1" fmla="*/ 86808 w 331755"/>
                    <a:gd name="connsiteY1" fmla="*/ 0 h 423767"/>
                    <a:gd name="connsiteX2" fmla="*/ 331791 w 331755"/>
                    <a:gd name="connsiteY2" fmla="*/ 169926 h 423767"/>
                    <a:gd name="connsiteX3" fmla="*/ 263782 w 331755"/>
                    <a:gd name="connsiteY3" fmla="*/ 423767 h 423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1755" h="423767">
                      <a:moveTo>
                        <a:pt x="35" y="280892"/>
                      </a:moveTo>
                      <a:cubicBezTo>
                        <a:pt x="28610" y="172022"/>
                        <a:pt x="61376" y="59436"/>
                        <a:pt x="86808" y="0"/>
                      </a:cubicBezTo>
                      <a:cubicBezTo>
                        <a:pt x="153483" y="98298"/>
                        <a:pt x="274164" y="167354"/>
                        <a:pt x="331791" y="169926"/>
                      </a:cubicBezTo>
                      <a:cubicBezTo>
                        <a:pt x="317522" y="256566"/>
                        <a:pt x="294739" y="341595"/>
                        <a:pt x="263782" y="423767"/>
                      </a:cubicBezTo>
                    </a:path>
                  </a:pathLst>
                </a:custGeom>
                <a:solidFill>
                  <a:schemeClr val="bg1">
                    <a:lumMod val="90000"/>
                  </a:schemeClr>
                </a:solidFill>
                <a:ln w="19050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E31B81DF-4D2C-3901-92C5-485BEDE1CE28}"/>
              </a:ext>
            </a:extLst>
          </p:cNvPr>
          <p:cNvSpPr txBox="1"/>
          <p:nvPr/>
        </p:nvSpPr>
        <p:spPr>
          <a:xfrm>
            <a:off x="-37070" y="415953"/>
            <a:ext cx="122661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Back to School Infographics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7466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C72D67B5-85F7-5BE6-81DE-5C0FEE7FE2EB}"/>
              </a:ext>
            </a:extLst>
          </p:cNvPr>
          <p:cNvGrpSpPr/>
          <p:nvPr/>
        </p:nvGrpSpPr>
        <p:grpSpPr>
          <a:xfrm>
            <a:off x="1105988" y="1170122"/>
            <a:ext cx="9965884" cy="5371353"/>
            <a:chOff x="1222098" y="1130725"/>
            <a:chExt cx="6690312" cy="3605906"/>
          </a:xfrm>
        </p:grpSpPr>
        <p:sp>
          <p:nvSpPr>
            <p:cNvPr id="3" name="Google Shape;2114;p56">
              <a:extLst>
                <a:ext uri="{FF2B5EF4-FFF2-40B4-BE49-F238E27FC236}">
                  <a16:creationId xmlns:a16="http://schemas.microsoft.com/office/drawing/2014/main" xmlns="" id="{0D339854-398D-9713-938F-EFFD002F253C}"/>
                </a:ext>
              </a:extLst>
            </p:cNvPr>
            <p:cNvSpPr/>
            <p:nvPr/>
          </p:nvSpPr>
          <p:spPr>
            <a:xfrm>
              <a:off x="4535899" y="1490534"/>
              <a:ext cx="72172" cy="3246097"/>
            </a:xfrm>
            <a:custGeom>
              <a:avLst/>
              <a:gdLst/>
              <a:ahLst/>
              <a:cxnLst/>
              <a:rect l="l" t="t" r="r" b="b"/>
              <a:pathLst>
                <a:path w="2344" h="105427" extrusionOk="0">
                  <a:moveTo>
                    <a:pt x="0" y="0"/>
                  </a:moveTo>
                  <a:lnTo>
                    <a:pt x="0" y="104254"/>
                  </a:lnTo>
                  <a:cubicBezTo>
                    <a:pt x="0" y="104919"/>
                    <a:pt x="538" y="105426"/>
                    <a:pt x="1172" y="105426"/>
                  </a:cubicBezTo>
                  <a:cubicBezTo>
                    <a:pt x="1837" y="105426"/>
                    <a:pt x="2344" y="104919"/>
                    <a:pt x="2344" y="104254"/>
                  </a:cubicBezTo>
                  <a:lnTo>
                    <a:pt x="2344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764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" name="Google Shape;2115;p56">
              <a:extLst>
                <a:ext uri="{FF2B5EF4-FFF2-40B4-BE49-F238E27FC236}">
                  <a16:creationId xmlns:a16="http://schemas.microsoft.com/office/drawing/2014/main" xmlns="" id="{4B44D4A3-408E-5E6F-9BB2-D6F6F4455296}"/>
                </a:ext>
              </a:extLst>
            </p:cNvPr>
            <p:cNvSpPr/>
            <p:nvPr/>
          </p:nvSpPr>
          <p:spPr>
            <a:xfrm>
              <a:off x="3762648" y="1130725"/>
              <a:ext cx="1618692" cy="495380"/>
            </a:xfrm>
            <a:custGeom>
              <a:avLst/>
              <a:gdLst/>
              <a:ahLst/>
              <a:cxnLst/>
              <a:rect l="l" t="t" r="r" b="b"/>
              <a:pathLst>
                <a:path w="52572" h="16089" extrusionOk="0">
                  <a:moveTo>
                    <a:pt x="26286" y="1"/>
                  </a:moveTo>
                  <a:lnTo>
                    <a:pt x="0" y="8044"/>
                  </a:lnTo>
                  <a:lnTo>
                    <a:pt x="26286" y="16088"/>
                  </a:lnTo>
                  <a:lnTo>
                    <a:pt x="52571" y="8044"/>
                  </a:lnTo>
                  <a:lnTo>
                    <a:pt x="262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Google Shape;2116;p56">
              <a:extLst>
                <a:ext uri="{FF2B5EF4-FFF2-40B4-BE49-F238E27FC236}">
                  <a16:creationId xmlns:a16="http://schemas.microsoft.com/office/drawing/2014/main" xmlns="" id="{990E2D90-8179-03E2-4CC2-9CAE217951E5}"/>
                </a:ext>
              </a:extLst>
            </p:cNvPr>
            <p:cNvSpPr/>
            <p:nvPr/>
          </p:nvSpPr>
          <p:spPr>
            <a:xfrm>
              <a:off x="4226771" y="1369622"/>
              <a:ext cx="690404" cy="348143"/>
            </a:xfrm>
            <a:custGeom>
              <a:avLst/>
              <a:gdLst/>
              <a:ahLst/>
              <a:cxnLst/>
              <a:rect l="l" t="t" r="r" b="b"/>
              <a:pathLst>
                <a:path w="22423" h="11307" extrusionOk="0">
                  <a:moveTo>
                    <a:pt x="11212" y="0"/>
                  </a:moveTo>
                  <a:cubicBezTo>
                    <a:pt x="7412" y="0"/>
                    <a:pt x="3611" y="665"/>
                    <a:pt x="1" y="1964"/>
                  </a:cubicBezTo>
                  <a:lnTo>
                    <a:pt x="1" y="11306"/>
                  </a:lnTo>
                  <a:cubicBezTo>
                    <a:pt x="2313" y="10483"/>
                    <a:pt x="4846" y="10134"/>
                    <a:pt x="6335" y="10134"/>
                  </a:cubicBezTo>
                  <a:cubicBezTo>
                    <a:pt x="8710" y="10166"/>
                    <a:pt x="10167" y="10673"/>
                    <a:pt x="11212" y="11306"/>
                  </a:cubicBezTo>
                  <a:cubicBezTo>
                    <a:pt x="12257" y="10641"/>
                    <a:pt x="13745" y="10166"/>
                    <a:pt x="16089" y="10134"/>
                  </a:cubicBezTo>
                  <a:cubicBezTo>
                    <a:pt x="17577" y="10134"/>
                    <a:pt x="20111" y="10483"/>
                    <a:pt x="22423" y="11306"/>
                  </a:cubicBezTo>
                  <a:lnTo>
                    <a:pt x="22423" y="1964"/>
                  </a:lnTo>
                  <a:cubicBezTo>
                    <a:pt x="18812" y="665"/>
                    <a:pt x="15012" y="0"/>
                    <a:pt x="11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Google Shape;2117;p56">
              <a:extLst>
                <a:ext uri="{FF2B5EF4-FFF2-40B4-BE49-F238E27FC236}">
                  <a16:creationId xmlns:a16="http://schemas.microsoft.com/office/drawing/2014/main" xmlns="" id="{BFC97E9A-81D5-D617-4094-F887DEA217C8}"/>
                </a:ext>
              </a:extLst>
            </p:cNvPr>
            <p:cNvSpPr/>
            <p:nvPr/>
          </p:nvSpPr>
          <p:spPr>
            <a:xfrm>
              <a:off x="4206296" y="1355983"/>
              <a:ext cx="731355" cy="79007"/>
            </a:xfrm>
            <a:custGeom>
              <a:avLst/>
              <a:gdLst/>
              <a:ahLst/>
              <a:cxnLst/>
              <a:rect l="l" t="t" r="r" b="b"/>
              <a:pathLst>
                <a:path w="23753" h="2566" extrusionOk="0">
                  <a:moveTo>
                    <a:pt x="11877" y="0"/>
                  </a:moveTo>
                  <a:cubicBezTo>
                    <a:pt x="7887" y="0"/>
                    <a:pt x="3960" y="665"/>
                    <a:pt x="191" y="2027"/>
                  </a:cubicBezTo>
                  <a:cubicBezTo>
                    <a:pt x="64" y="2090"/>
                    <a:pt x="1" y="2249"/>
                    <a:pt x="33" y="2375"/>
                  </a:cubicBezTo>
                  <a:cubicBezTo>
                    <a:pt x="82" y="2474"/>
                    <a:pt x="189" y="2554"/>
                    <a:pt x="294" y="2554"/>
                  </a:cubicBezTo>
                  <a:cubicBezTo>
                    <a:pt x="324" y="2554"/>
                    <a:pt x="353" y="2547"/>
                    <a:pt x="381" y="2534"/>
                  </a:cubicBezTo>
                  <a:cubicBezTo>
                    <a:pt x="4086" y="1203"/>
                    <a:pt x="7950" y="538"/>
                    <a:pt x="11877" y="538"/>
                  </a:cubicBezTo>
                  <a:cubicBezTo>
                    <a:pt x="15804" y="538"/>
                    <a:pt x="19667" y="1203"/>
                    <a:pt x="23373" y="2534"/>
                  </a:cubicBezTo>
                  <a:cubicBezTo>
                    <a:pt x="23404" y="2565"/>
                    <a:pt x="23436" y="2565"/>
                    <a:pt x="23468" y="2565"/>
                  </a:cubicBezTo>
                  <a:cubicBezTo>
                    <a:pt x="23563" y="2565"/>
                    <a:pt x="23689" y="2470"/>
                    <a:pt x="23721" y="2375"/>
                  </a:cubicBezTo>
                  <a:cubicBezTo>
                    <a:pt x="23753" y="2249"/>
                    <a:pt x="23689" y="2090"/>
                    <a:pt x="23531" y="2027"/>
                  </a:cubicBezTo>
                  <a:cubicBezTo>
                    <a:pt x="19794" y="665"/>
                    <a:pt x="15867" y="0"/>
                    <a:pt x="118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Google Shape;2118;p56">
              <a:extLst>
                <a:ext uri="{FF2B5EF4-FFF2-40B4-BE49-F238E27FC236}">
                  <a16:creationId xmlns:a16="http://schemas.microsoft.com/office/drawing/2014/main" xmlns="" id="{7442F91B-D4BC-66B8-F937-721A1FDC671F}"/>
                </a:ext>
              </a:extLst>
            </p:cNvPr>
            <p:cNvSpPr/>
            <p:nvPr/>
          </p:nvSpPr>
          <p:spPr>
            <a:xfrm>
              <a:off x="4307717" y="1211671"/>
              <a:ext cx="31" cy="300356"/>
            </a:xfrm>
            <a:custGeom>
              <a:avLst/>
              <a:gdLst/>
              <a:ahLst/>
              <a:cxnLst/>
              <a:rect l="l" t="t" r="r" b="b"/>
              <a:pathLst>
                <a:path w="1" h="9755" fill="none" extrusionOk="0">
                  <a:moveTo>
                    <a:pt x="0" y="0"/>
                  </a:moveTo>
                  <a:lnTo>
                    <a:pt x="0" y="9754"/>
                  </a:lnTo>
                </a:path>
              </a:pathLst>
            </a:custGeom>
            <a:solidFill>
              <a:srgbClr val="FFFFFF"/>
            </a:solidFill>
            <a:ln w="11875" cap="flat" cmpd="sng">
              <a:solidFill>
                <a:srgbClr val="FFFFFF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Google Shape;2119;p56">
              <a:extLst>
                <a:ext uri="{FF2B5EF4-FFF2-40B4-BE49-F238E27FC236}">
                  <a16:creationId xmlns:a16="http://schemas.microsoft.com/office/drawing/2014/main" xmlns="" id="{5D3A8020-D409-AED7-18A7-951B4700318E}"/>
                </a:ext>
              </a:extLst>
            </p:cNvPr>
            <p:cNvSpPr/>
            <p:nvPr/>
          </p:nvSpPr>
          <p:spPr>
            <a:xfrm>
              <a:off x="4267752" y="1487608"/>
              <a:ext cx="80947" cy="126793"/>
            </a:xfrm>
            <a:custGeom>
              <a:avLst/>
              <a:gdLst/>
              <a:ahLst/>
              <a:cxnLst/>
              <a:rect l="l" t="t" r="r" b="b"/>
              <a:pathLst>
                <a:path w="2629" h="4118" extrusionOk="0">
                  <a:moveTo>
                    <a:pt x="1330" y="0"/>
                  </a:moveTo>
                  <a:lnTo>
                    <a:pt x="0" y="2312"/>
                  </a:lnTo>
                  <a:lnTo>
                    <a:pt x="0" y="4117"/>
                  </a:lnTo>
                  <a:lnTo>
                    <a:pt x="2629" y="4117"/>
                  </a:lnTo>
                  <a:lnTo>
                    <a:pt x="2629" y="2312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Google Shape;2120;p56">
              <a:extLst>
                <a:ext uri="{FF2B5EF4-FFF2-40B4-BE49-F238E27FC236}">
                  <a16:creationId xmlns:a16="http://schemas.microsoft.com/office/drawing/2014/main" xmlns="" id="{D074EA80-B5B5-C490-4413-984EE4B148D1}"/>
                </a:ext>
              </a:extLst>
            </p:cNvPr>
            <p:cNvSpPr/>
            <p:nvPr/>
          </p:nvSpPr>
          <p:spPr>
            <a:xfrm>
              <a:off x="4308703" y="2005368"/>
              <a:ext cx="526571" cy="478785"/>
            </a:xfrm>
            <a:custGeom>
              <a:avLst/>
              <a:gdLst/>
              <a:ahLst/>
              <a:cxnLst/>
              <a:rect l="l" t="t" r="r" b="b"/>
              <a:pathLst>
                <a:path w="17102" h="15550" extrusionOk="0">
                  <a:moveTo>
                    <a:pt x="8551" y="1"/>
                  </a:moveTo>
                  <a:cubicBezTo>
                    <a:pt x="6556" y="1"/>
                    <a:pt x="4561" y="761"/>
                    <a:pt x="3040" y="2281"/>
                  </a:cubicBezTo>
                  <a:cubicBezTo>
                    <a:pt x="0" y="5321"/>
                    <a:pt x="0" y="10261"/>
                    <a:pt x="3040" y="13270"/>
                  </a:cubicBezTo>
                  <a:cubicBezTo>
                    <a:pt x="4561" y="14790"/>
                    <a:pt x="6556" y="15550"/>
                    <a:pt x="8551" y="15550"/>
                  </a:cubicBezTo>
                  <a:cubicBezTo>
                    <a:pt x="10546" y="15550"/>
                    <a:pt x="12541" y="14790"/>
                    <a:pt x="14061" y="13270"/>
                  </a:cubicBezTo>
                  <a:cubicBezTo>
                    <a:pt x="17101" y="10261"/>
                    <a:pt x="17101" y="5321"/>
                    <a:pt x="14061" y="2281"/>
                  </a:cubicBezTo>
                  <a:cubicBezTo>
                    <a:pt x="12541" y="761"/>
                    <a:pt x="10546" y="1"/>
                    <a:pt x="8551" y="1"/>
                  </a:cubicBezTo>
                  <a:close/>
                </a:path>
              </a:pathLst>
            </a:custGeom>
            <a:solidFill>
              <a:schemeClr val="bg2">
                <a:alpha val="764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dirty="0">
                  <a:solidFill>
                    <a:schemeClr val="bg1"/>
                  </a:solidFill>
                  <a:latin typeface="Lora" pitchFamily="2" charset="0"/>
                  <a:ea typeface="Englebert"/>
                  <a:cs typeface="Englebert"/>
                  <a:sym typeface="Englebert"/>
                </a:rPr>
                <a:t>01</a:t>
              </a:r>
              <a:endParaRPr sz="2800" b="1" dirty="0">
                <a:solidFill>
                  <a:schemeClr val="bg1"/>
                </a:solidFill>
                <a:latin typeface="Lora" pitchFamily="2" charset="0"/>
                <a:ea typeface="Englebert"/>
                <a:cs typeface="Englebert"/>
                <a:sym typeface="Englebert"/>
              </a:endParaRPr>
            </a:p>
          </p:txBody>
        </p:sp>
        <p:sp>
          <p:nvSpPr>
            <p:cNvPr id="10" name="Google Shape;2121;p56">
              <a:extLst>
                <a:ext uri="{FF2B5EF4-FFF2-40B4-BE49-F238E27FC236}">
                  <a16:creationId xmlns:a16="http://schemas.microsoft.com/office/drawing/2014/main" xmlns="" id="{BDC51BA4-44DD-329F-884E-5E90717EFD84}"/>
                </a:ext>
              </a:extLst>
            </p:cNvPr>
            <p:cNvSpPr/>
            <p:nvPr/>
          </p:nvSpPr>
          <p:spPr>
            <a:xfrm>
              <a:off x="4308703" y="3026663"/>
              <a:ext cx="526571" cy="479000"/>
            </a:xfrm>
            <a:custGeom>
              <a:avLst/>
              <a:gdLst/>
              <a:ahLst/>
              <a:cxnLst/>
              <a:rect l="l" t="t" r="r" b="b"/>
              <a:pathLst>
                <a:path w="17102" h="15557" extrusionOk="0">
                  <a:moveTo>
                    <a:pt x="8557" y="0"/>
                  </a:moveTo>
                  <a:cubicBezTo>
                    <a:pt x="5029" y="0"/>
                    <a:pt x="1822" y="2395"/>
                    <a:pt x="982" y="5973"/>
                  </a:cubicBezTo>
                  <a:cubicBezTo>
                    <a:pt x="0" y="10154"/>
                    <a:pt x="2565" y="14366"/>
                    <a:pt x="6746" y="15347"/>
                  </a:cubicBezTo>
                  <a:cubicBezTo>
                    <a:pt x="7348" y="15489"/>
                    <a:pt x="7951" y="15557"/>
                    <a:pt x="8544" y="15557"/>
                  </a:cubicBezTo>
                  <a:cubicBezTo>
                    <a:pt x="12072" y="15557"/>
                    <a:pt x="15279" y="13162"/>
                    <a:pt x="16120" y="9584"/>
                  </a:cubicBezTo>
                  <a:cubicBezTo>
                    <a:pt x="17101" y="5403"/>
                    <a:pt x="14536" y="1191"/>
                    <a:pt x="10356" y="210"/>
                  </a:cubicBezTo>
                  <a:cubicBezTo>
                    <a:pt x="9754" y="68"/>
                    <a:pt x="9151" y="0"/>
                    <a:pt x="8557" y="0"/>
                  </a:cubicBezTo>
                  <a:close/>
                </a:path>
              </a:pathLst>
            </a:custGeom>
            <a:solidFill>
              <a:schemeClr val="tx2">
                <a:alpha val="764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>
                  <a:solidFill>
                    <a:schemeClr val="bg1"/>
                  </a:solidFill>
                  <a:latin typeface="Lora" pitchFamily="2" charset="0"/>
                  <a:ea typeface="Englebert"/>
                  <a:cs typeface="Englebert"/>
                  <a:sym typeface="Englebert"/>
                </a:rPr>
                <a:t>02</a:t>
              </a:r>
              <a:endParaRPr sz="2800" b="1">
                <a:solidFill>
                  <a:schemeClr val="bg1"/>
                </a:solidFill>
                <a:latin typeface="Lora" pitchFamily="2" charset="0"/>
                <a:ea typeface="Englebert"/>
                <a:cs typeface="Englebert"/>
                <a:sym typeface="Englebert"/>
              </a:endParaRPr>
            </a:p>
          </p:txBody>
        </p:sp>
        <p:sp>
          <p:nvSpPr>
            <p:cNvPr id="11" name="Google Shape;2122;p56">
              <a:extLst>
                <a:ext uri="{FF2B5EF4-FFF2-40B4-BE49-F238E27FC236}">
                  <a16:creationId xmlns:a16="http://schemas.microsoft.com/office/drawing/2014/main" xmlns="" id="{EE0E2DFD-AE6C-D948-024F-F8A3583E5224}"/>
                </a:ext>
              </a:extLst>
            </p:cNvPr>
            <p:cNvSpPr/>
            <p:nvPr/>
          </p:nvSpPr>
          <p:spPr>
            <a:xfrm>
              <a:off x="4308703" y="4048142"/>
              <a:ext cx="526571" cy="478815"/>
            </a:xfrm>
            <a:custGeom>
              <a:avLst/>
              <a:gdLst/>
              <a:ahLst/>
              <a:cxnLst/>
              <a:rect l="l" t="t" r="r" b="b"/>
              <a:pathLst>
                <a:path w="17102" h="15551" extrusionOk="0">
                  <a:moveTo>
                    <a:pt x="8551" y="1"/>
                  </a:moveTo>
                  <a:cubicBezTo>
                    <a:pt x="6556" y="1"/>
                    <a:pt x="4561" y="761"/>
                    <a:pt x="3040" y="2281"/>
                  </a:cubicBezTo>
                  <a:cubicBezTo>
                    <a:pt x="0" y="5321"/>
                    <a:pt x="0" y="10230"/>
                    <a:pt x="3040" y="13270"/>
                  </a:cubicBezTo>
                  <a:cubicBezTo>
                    <a:pt x="4561" y="14790"/>
                    <a:pt x="6556" y="15550"/>
                    <a:pt x="8551" y="15550"/>
                  </a:cubicBezTo>
                  <a:cubicBezTo>
                    <a:pt x="10546" y="15550"/>
                    <a:pt x="12541" y="14790"/>
                    <a:pt x="14061" y="13270"/>
                  </a:cubicBezTo>
                  <a:cubicBezTo>
                    <a:pt x="17101" y="10230"/>
                    <a:pt x="17101" y="5321"/>
                    <a:pt x="14061" y="2281"/>
                  </a:cubicBezTo>
                  <a:cubicBezTo>
                    <a:pt x="12541" y="761"/>
                    <a:pt x="10546" y="1"/>
                    <a:pt x="8551" y="1"/>
                  </a:cubicBezTo>
                  <a:close/>
                </a:path>
              </a:pathLst>
            </a:custGeom>
            <a:solidFill>
              <a:schemeClr val="accent1">
                <a:alpha val="764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dirty="0">
                  <a:solidFill>
                    <a:schemeClr val="bg1"/>
                  </a:solidFill>
                  <a:latin typeface="Lora" pitchFamily="2" charset="0"/>
                  <a:ea typeface="Englebert"/>
                  <a:cs typeface="Englebert"/>
                  <a:sym typeface="Englebert"/>
                </a:rPr>
                <a:t>03</a:t>
              </a:r>
              <a:endParaRPr sz="2800" b="1" dirty="0">
                <a:solidFill>
                  <a:schemeClr val="bg1"/>
                </a:solidFill>
                <a:latin typeface="Lora" pitchFamily="2" charset="0"/>
                <a:ea typeface="Englebert"/>
                <a:cs typeface="Englebert"/>
                <a:sym typeface="Englebert"/>
              </a:endParaRPr>
            </a:p>
          </p:txBody>
        </p:sp>
        <p:sp>
          <p:nvSpPr>
            <p:cNvPr id="12" name="Google Shape;2123;p56">
              <a:extLst>
                <a:ext uri="{FF2B5EF4-FFF2-40B4-BE49-F238E27FC236}">
                  <a16:creationId xmlns:a16="http://schemas.microsoft.com/office/drawing/2014/main" xmlns="" id="{BD3BDA96-6E7F-15DD-9CAD-0FAF641E6F21}"/>
                </a:ext>
              </a:extLst>
            </p:cNvPr>
            <p:cNvSpPr/>
            <p:nvPr/>
          </p:nvSpPr>
          <p:spPr>
            <a:xfrm>
              <a:off x="5215519" y="2006353"/>
              <a:ext cx="2642521" cy="577282"/>
            </a:xfrm>
            <a:custGeom>
              <a:avLst/>
              <a:gdLst/>
              <a:ahLst/>
              <a:cxnLst/>
              <a:rect l="l" t="t" r="r" b="b"/>
              <a:pathLst>
                <a:path w="85824" h="18749" extrusionOk="0">
                  <a:moveTo>
                    <a:pt x="4466" y="0"/>
                  </a:moveTo>
                  <a:cubicBezTo>
                    <a:pt x="1996" y="0"/>
                    <a:pt x="0" y="1995"/>
                    <a:pt x="0" y="4466"/>
                  </a:cubicBezTo>
                  <a:lnTo>
                    <a:pt x="0" y="14283"/>
                  </a:lnTo>
                  <a:cubicBezTo>
                    <a:pt x="0" y="16753"/>
                    <a:pt x="1996" y="18748"/>
                    <a:pt x="4466" y="18748"/>
                  </a:cubicBezTo>
                  <a:lnTo>
                    <a:pt x="81327" y="18748"/>
                  </a:lnTo>
                  <a:cubicBezTo>
                    <a:pt x="83828" y="18748"/>
                    <a:pt x="85824" y="16753"/>
                    <a:pt x="85824" y="14283"/>
                  </a:cubicBezTo>
                  <a:lnTo>
                    <a:pt x="85824" y="0"/>
                  </a:lnTo>
                  <a:close/>
                </a:path>
              </a:pathLst>
            </a:custGeom>
            <a:solidFill>
              <a:srgbClr val="FFFFFF">
                <a:alpha val="7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Google Shape;2124;p56">
              <a:extLst>
                <a:ext uri="{FF2B5EF4-FFF2-40B4-BE49-F238E27FC236}">
                  <a16:creationId xmlns:a16="http://schemas.microsoft.com/office/drawing/2014/main" xmlns="" id="{01261B79-6F9A-A1F3-C63C-2B3905FBC07B}"/>
                </a:ext>
              </a:extLst>
            </p:cNvPr>
            <p:cNvSpPr/>
            <p:nvPr/>
          </p:nvSpPr>
          <p:spPr>
            <a:xfrm>
              <a:off x="7303150" y="1906872"/>
              <a:ext cx="554867" cy="209680"/>
            </a:xfrm>
            <a:custGeom>
              <a:avLst/>
              <a:gdLst/>
              <a:ahLst/>
              <a:cxnLst/>
              <a:rect l="l" t="t" r="r" b="b"/>
              <a:pathLst>
                <a:path w="18021" h="6810" extrusionOk="0">
                  <a:moveTo>
                    <a:pt x="1" y="1"/>
                  </a:moveTo>
                  <a:lnTo>
                    <a:pt x="1" y="6810"/>
                  </a:lnTo>
                  <a:lnTo>
                    <a:pt x="18021" y="6810"/>
                  </a:lnTo>
                  <a:lnTo>
                    <a:pt x="18021" y="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Google Shape;2125;p56">
              <a:extLst>
                <a:ext uri="{FF2B5EF4-FFF2-40B4-BE49-F238E27FC236}">
                  <a16:creationId xmlns:a16="http://schemas.microsoft.com/office/drawing/2014/main" xmlns="" id="{949861AC-C8D8-B6C5-0515-98C8F5D1DC04}"/>
                </a:ext>
              </a:extLst>
            </p:cNvPr>
            <p:cNvSpPr/>
            <p:nvPr/>
          </p:nvSpPr>
          <p:spPr>
            <a:xfrm>
              <a:off x="7108159" y="1906872"/>
              <a:ext cx="195024" cy="209680"/>
            </a:xfrm>
            <a:custGeom>
              <a:avLst/>
              <a:gdLst/>
              <a:ahLst/>
              <a:cxnLst/>
              <a:rect l="l" t="t" r="r" b="b"/>
              <a:pathLst>
                <a:path w="6334" h="6810" extrusionOk="0">
                  <a:moveTo>
                    <a:pt x="6334" y="1"/>
                  </a:moveTo>
                  <a:lnTo>
                    <a:pt x="0" y="3390"/>
                  </a:lnTo>
                  <a:lnTo>
                    <a:pt x="6334" y="6810"/>
                  </a:lnTo>
                  <a:lnTo>
                    <a:pt x="6334" y="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Google Shape;2126;p56">
              <a:extLst>
                <a:ext uri="{FF2B5EF4-FFF2-40B4-BE49-F238E27FC236}">
                  <a16:creationId xmlns:a16="http://schemas.microsoft.com/office/drawing/2014/main" xmlns="" id="{327DDE9D-1E9C-DFD1-DDFC-B128D08A1CA4}"/>
                </a:ext>
              </a:extLst>
            </p:cNvPr>
            <p:cNvSpPr/>
            <p:nvPr/>
          </p:nvSpPr>
          <p:spPr>
            <a:xfrm>
              <a:off x="7108159" y="1983908"/>
              <a:ext cx="59486" cy="55607"/>
            </a:xfrm>
            <a:custGeom>
              <a:avLst/>
              <a:gdLst/>
              <a:ahLst/>
              <a:cxnLst/>
              <a:rect l="l" t="t" r="r" b="b"/>
              <a:pathLst>
                <a:path w="1932" h="1806" extrusionOk="0">
                  <a:moveTo>
                    <a:pt x="1679" y="1"/>
                  </a:moveTo>
                  <a:lnTo>
                    <a:pt x="0" y="888"/>
                  </a:lnTo>
                  <a:lnTo>
                    <a:pt x="1679" y="1806"/>
                  </a:lnTo>
                  <a:cubicBezTo>
                    <a:pt x="1837" y="1521"/>
                    <a:pt x="1932" y="1236"/>
                    <a:pt x="1932" y="888"/>
                  </a:cubicBezTo>
                  <a:cubicBezTo>
                    <a:pt x="1932" y="571"/>
                    <a:pt x="1837" y="254"/>
                    <a:pt x="1679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Google Shape;2127;p56">
              <a:extLst>
                <a:ext uri="{FF2B5EF4-FFF2-40B4-BE49-F238E27FC236}">
                  <a16:creationId xmlns:a16="http://schemas.microsoft.com/office/drawing/2014/main" xmlns="" id="{41C18695-4A5F-DFE1-30C8-E29B6279655B}"/>
                </a:ext>
              </a:extLst>
            </p:cNvPr>
            <p:cNvSpPr/>
            <p:nvPr/>
          </p:nvSpPr>
          <p:spPr>
            <a:xfrm>
              <a:off x="7303150" y="1969283"/>
              <a:ext cx="554867" cy="84857"/>
            </a:xfrm>
            <a:custGeom>
              <a:avLst/>
              <a:gdLst/>
              <a:ahLst/>
              <a:cxnLst/>
              <a:rect l="l" t="t" r="r" b="b"/>
              <a:pathLst>
                <a:path w="18021" h="2756" extrusionOk="0">
                  <a:moveTo>
                    <a:pt x="1" y="1"/>
                  </a:moveTo>
                  <a:lnTo>
                    <a:pt x="1" y="2756"/>
                  </a:lnTo>
                  <a:lnTo>
                    <a:pt x="18021" y="2756"/>
                  </a:lnTo>
                  <a:lnTo>
                    <a:pt x="18021" y="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Google Shape;2128;p56">
              <a:extLst>
                <a:ext uri="{FF2B5EF4-FFF2-40B4-BE49-F238E27FC236}">
                  <a16:creationId xmlns:a16="http://schemas.microsoft.com/office/drawing/2014/main" xmlns="" id="{149AC5AA-3402-56A2-A0F5-3A411228F4FC}"/>
                </a:ext>
              </a:extLst>
            </p:cNvPr>
            <p:cNvSpPr/>
            <p:nvPr/>
          </p:nvSpPr>
          <p:spPr>
            <a:xfrm>
              <a:off x="5215519" y="3027248"/>
              <a:ext cx="2642521" cy="577282"/>
            </a:xfrm>
            <a:custGeom>
              <a:avLst/>
              <a:gdLst/>
              <a:ahLst/>
              <a:cxnLst/>
              <a:rect l="l" t="t" r="r" b="b"/>
              <a:pathLst>
                <a:path w="85824" h="18749" extrusionOk="0">
                  <a:moveTo>
                    <a:pt x="4466" y="1"/>
                  </a:moveTo>
                  <a:cubicBezTo>
                    <a:pt x="1996" y="1"/>
                    <a:pt x="0" y="1996"/>
                    <a:pt x="0" y="4466"/>
                  </a:cubicBezTo>
                  <a:lnTo>
                    <a:pt x="0" y="14252"/>
                  </a:lnTo>
                  <a:cubicBezTo>
                    <a:pt x="0" y="16753"/>
                    <a:pt x="1996" y="18749"/>
                    <a:pt x="4466" y="18749"/>
                  </a:cubicBezTo>
                  <a:lnTo>
                    <a:pt x="81327" y="18749"/>
                  </a:lnTo>
                  <a:cubicBezTo>
                    <a:pt x="83828" y="18749"/>
                    <a:pt x="85824" y="16722"/>
                    <a:pt x="85824" y="14252"/>
                  </a:cubicBezTo>
                  <a:lnTo>
                    <a:pt x="858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Google Shape;2129;p56">
              <a:extLst>
                <a:ext uri="{FF2B5EF4-FFF2-40B4-BE49-F238E27FC236}">
                  <a16:creationId xmlns:a16="http://schemas.microsoft.com/office/drawing/2014/main" xmlns="" id="{15339693-66A3-FCB9-C323-ACFE4279D382}"/>
                </a:ext>
              </a:extLst>
            </p:cNvPr>
            <p:cNvSpPr/>
            <p:nvPr/>
          </p:nvSpPr>
          <p:spPr>
            <a:xfrm>
              <a:off x="7303150" y="2926812"/>
              <a:ext cx="554867" cy="209680"/>
            </a:xfrm>
            <a:custGeom>
              <a:avLst/>
              <a:gdLst/>
              <a:ahLst/>
              <a:cxnLst/>
              <a:rect l="l" t="t" r="r" b="b"/>
              <a:pathLst>
                <a:path w="18021" h="6810" extrusionOk="0">
                  <a:moveTo>
                    <a:pt x="1" y="1"/>
                  </a:moveTo>
                  <a:lnTo>
                    <a:pt x="1" y="6809"/>
                  </a:lnTo>
                  <a:lnTo>
                    <a:pt x="18021" y="6809"/>
                  </a:lnTo>
                  <a:lnTo>
                    <a:pt x="18021" y="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Google Shape;2130;p56">
              <a:extLst>
                <a:ext uri="{FF2B5EF4-FFF2-40B4-BE49-F238E27FC236}">
                  <a16:creationId xmlns:a16="http://schemas.microsoft.com/office/drawing/2014/main" xmlns="" id="{EAC5D8D7-B467-BC34-9E96-58023C25CEF2}"/>
                </a:ext>
              </a:extLst>
            </p:cNvPr>
            <p:cNvSpPr/>
            <p:nvPr/>
          </p:nvSpPr>
          <p:spPr>
            <a:xfrm>
              <a:off x="7108159" y="2927797"/>
              <a:ext cx="195024" cy="208695"/>
            </a:xfrm>
            <a:custGeom>
              <a:avLst/>
              <a:gdLst/>
              <a:ahLst/>
              <a:cxnLst/>
              <a:rect l="l" t="t" r="r" b="b"/>
              <a:pathLst>
                <a:path w="6334" h="6778" extrusionOk="0">
                  <a:moveTo>
                    <a:pt x="6334" y="0"/>
                  </a:moveTo>
                  <a:lnTo>
                    <a:pt x="0" y="3389"/>
                  </a:lnTo>
                  <a:lnTo>
                    <a:pt x="6334" y="6777"/>
                  </a:lnTo>
                  <a:lnTo>
                    <a:pt x="6334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Google Shape;2131;p56">
              <a:extLst>
                <a:ext uri="{FF2B5EF4-FFF2-40B4-BE49-F238E27FC236}">
                  <a16:creationId xmlns:a16="http://schemas.microsoft.com/office/drawing/2014/main" xmlns="" id="{59D8CEE1-58AA-CF6C-C87F-6C721F753203}"/>
                </a:ext>
              </a:extLst>
            </p:cNvPr>
            <p:cNvSpPr/>
            <p:nvPr/>
          </p:nvSpPr>
          <p:spPr>
            <a:xfrm>
              <a:off x="7108159" y="3003848"/>
              <a:ext cx="59486" cy="55607"/>
            </a:xfrm>
            <a:custGeom>
              <a:avLst/>
              <a:gdLst/>
              <a:ahLst/>
              <a:cxnLst/>
              <a:rect l="l" t="t" r="r" b="b"/>
              <a:pathLst>
                <a:path w="1932" h="1806" extrusionOk="0">
                  <a:moveTo>
                    <a:pt x="1679" y="0"/>
                  </a:moveTo>
                  <a:lnTo>
                    <a:pt x="0" y="919"/>
                  </a:lnTo>
                  <a:lnTo>
                    <a:pt x="1679" y="1806"/>
                  </a:lnTo>
                  <a:cubicBezTo>
                    <a:pt x="1837" y="1552"/>
                    <a:pt x="1932" y="1236"/>
                    <a:pt x="1932" y="919"/>
                  </a:cubicBezTo>
                  <a:cubicBezTo>
                    <a:pt x="1932" y="602"/>
                    <a:pt x="1837" y="285"/>
                    <a:pt x="1679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Google Shape;2132;p56">
              <a:extLst>
                <a:ext uri="{FF2B5EF4-FFF2-40B4-BE49-F238E27FC236}">
                  <a16:creationId xmlns:a16="http://schemas.microsoft.com/office/drawing/2014/main" xmlns="" id="{39DA0E83-DBF7-7234-3680-BE2E4E147C3A}"/>
                </a:ext>
              </a:extLst>
            </p:cNvPr>
            <p:cNvSpPr/>
            <p:nvPr/>
          </p:nvSpPr>
          <p:spPr>
            <a:xfrm>
              <a:off x="7303150" y="2989223"/>
              <a:ext cx="554867" cy="85843"/>
            </a:xfrm>
            <a:custGeom>
              <a:avLst/>
              <a:gdLst/>
              <a:ahLst/>
              <a:cxnLst/>
              <a:rect l="l" t="t" r="r" b="b"/>
              <a:pathLst>
                <a:path w="18021" h="2788" extrusionOk="0">
                  <a:moveTo>
                    <a:pt x="1" y="0"/>
                  </a:moveTo>
                  <a:lnTo>
                    <a:pt x="1" y="2787"/>
                  </a:lnTo>
                  <a:lnTo>
                    <a:pt x="18021" y="2787"/>
                  </a:lnTo>
                  <a:lnTo>
                    <a:pt x="18021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Google Shape;2133;p56">
              <a:extLst>
                <a:ext uri="{FF2B5EF4-FFF2-40B4-BE49-F238E27FC236}">
                  <a16:creationId xmlns:a16="http://schemas.microsoft.com/office/drawing/2014/main" xmlns="" id="{DD013604-17C6-D138-C45D-2FD0A4DC02C7}"/>
                </a:ext>
              </a:extLst>
            </p:cNvPr>
            <p:cNvSpPr/>
            <p:nvPr/>
          </p:nvSpPr>
          <p:spPr>
            <a:xfrm>
              <a:off x="5215519" y="4048142"/>
              <a:ext cx="2642521" cy="577282"/>
            </a:xfrm>
            <a:custGeom>
              <a:avLst/>
              <a:gdLst/>
              <a:ahLst/>
              <a:cxnLst/>
              <a:rect l="l" t="t" r="r" b="b"/>
              <a:pathLst>
                <a:path w="85824" h="18749" extrusionOk="0">
                  <a:moveTo>
                    <a:pt x="4466" y="1"/>
                  </a:moveTo>
                  <a:cubicBezTo>
                    <a:pt x="1996" y="1"/>
                    <a:pt x="0" y="2028"/>
                    <a:pt x="0" y="4498"/>
                  </a:cubicBezTo>
                  <a:lnTo>
                    <a:pt x="0" y="14284"/>
                  </a:lnTo>
                  <a:cubicBezTo>
                    <a:pt x="0" y="16754"/>
                    <a:pt x="1996" y="18749"/>
                    <a:pt x="4466" y="18749"/>
                  </a:cubicBezTo>
                  <a:lnTo>
                    <a:pt x="81327" y="18749"/>
                  </a:lnTo>
                  <a:cubicBezTo>
                    <a:pt x="83828" y="18749"/>
                    <a:pt x="85824" y="16754"/>
                    <a:pt x="85824" y="14284"/>
                  </a:cubicBezTo>
                  <a:lnTo>
                    <a:pt x="85824" y="1"/>
                  </a:lnTo>
                  <a:close/>
                </a:path>
              </a:pathLst>
            </a:custGeom>
            <a:solidFill>
              <a:srgbClr val="FFFFFF">
                <a:alpha val="7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Google Shape;2134;p56">
              <a:extLst>
                <a:ext uri="{FF2B5EF4-FFF2-40B4-BE49-F238E27FC236}">
                  <a16:creationId xmlns:a16="http://schemas.microsoft.com/office/drawing/2014/main" xmlns="" id="{C4A3C7F2-F3C0-6C40-71D4-B143F2031A31}"/>
                </a:ext>
              </a:extLst>
            </p:cNvPr>
            <p:cNvSpPr/>
            <p:nvPr/>
          </p:nvSpPr>
          <p:spPr>
            <a:xfrm>
              <a:off x="7303150" y="3948691"/>
              <a:ext cx="554867" cy="209680"/>
            </a:xfrm>
            <a:custGeom>
              <a:avLst/>
              <a:gdLst/>
              <a:ahLst/>
              <a:cxnLst/>
              <a:rect l="l" t="t" r="r" b="b"/>
              <a:pathLst>
                <a:path w="18021" h="6810" extrusionOk="0">
                  <a:moveTo>
                    <a:pt x="1" y="1"/>
                  </a:moveTo>
                  <a:lnTo>
                    <a:pt x="1" y="6809"/>
                  </a:lnTo>
                  <a:lnTo>
                    <a:pt x="18021" y="6809"/>
                  </a:lnTo>
                  <a:lnTo>
                    <a:pt x="180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Google Shape;2135;p56">
              <a:extLst>
                <a:ext uri="{FF2B5EF4-FFF2-40B4-BE49-F238E27FC236}">
                  <a16:creationId xmlns:a16="http://schemas.microsoft.com/office/drawing/2014/main" xmlns="" id="{CBCCC88B-E56A-E92E-A4E9-F8321BADD59D}"/>
                </a:ext>
              </a:extLst>
            </p:cNvPr>
            <p:cNvSpPr/>
            <p:nvPr/>
          </p:nvSpPr>
          <p:spPr>
            <a:xfrm>
              <a:off x="7108159" y="3948691"/>
              <a:ext cx="195024" cy="209680"/>
            </a:xfrm>
            <a:custGeom>
              <a:avLst/>
              <a:gdLst/>
              <a:ahLst/>
              <a:cxnLst/>
              <a:rect l="l" t="t" r="r" b="b"/>
              <a:pathLst>
                <a:path w="6334" h="6810" extrusionOk="0">
                  <a:moveTo>
                    <a:pt x="6334" y="1"/>
                  </a:moveTo>
                  <a:lnTo>
                    <a:pt x="0" y="3421"/>
                  </a:lnTo>
                  <a:lnTo>
                    <a:pt x="6334" y="6809"/>
                  </a:lnTo>
                  <a:lnTo>
                    <a:pt x="6334" y="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Google Shape;2136;p56">
              <a:extLst>
                <a:ext uri="{FF2B5EF4-FFF2-40B4-BE49-F238E27FC236}">
                  <a16:creationId xmlns:a16="http://schemas.microsoft.com/office/drawing/2014/main" xmlns="" id="{034B0B70-6D2E-235E-02BA-EA881D4B54AD}"/>
                </a:ext>
              </a:extLst>
            </p:cNvPr>
            <p:cNvSpPr/>
            <p:nvPr/>
          </p:nvSpPr>
          <p:spPr>
            <a:xfrm>
              <a:off x="7108159" y="4025727"/>
              <a:ext cx="59486" cy="55607"/>
            </a:xfrm>
            <a:custGeom>
              <a:avLst/>
              <a:gdLst/>
              <a:ahLst/>
              <a:cxnLst/>
              <a:rect l="l" t="t" r="r" b="b"/>
              <a:pathLst>
                <a:path w="1932" h="1806" extrusionOk="0">
                  <a:moveTo>
                    <a:pt x="1679" y="0"/>
                  </a:moveTo>
                  <a:lnTo>
                    <a:pt x="0" y="887"/>
                  </a:lnTo>
                  <a:lnTo>
                    <a:pt x="1679" y="1806"/>
                  </a:lnTo>
                  <a:cubicBezTo>
                    <a:pt x="1837" y="1552"/>
                    <a:pt x="1932" y="1236"/>
                    <a:pt x="1932" y="887"/>
                  </a:cubicBezTo>
                  <a:cubicBezTo>
                    <a:pt x="1932" y="571"/>
                    <a:pt x="1837" y="285"/>
                    <a:pt x="16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Google Shape;2137;p56">
              <a:extLst>
                <a:ext uri="{FF2B5EF4-FFF2-40B4-BE49-F238E27FC236}">
                  <a16:creationId xmlns:a16="http://schemas.microsoft.com/office/drawing/2014/main" xmlns="" id="{5CC60410-A9FA-EC27-61AB-E722396A2799}"/>
                </a:ext>
              </a:extLst>
            </p:cNvPr>
            <p:cNvSpPr/>
            <p:nvPr/>
          </p:nvSpPr>
          <p:spPr>
            <a:xfrm>
              <a:off x="7303150" y="4011102"/>
              <a:ext cx="554867" cy="84857"/>
            </a:xfrm>
            <a:custGeom>
              <a:avLst/>
              <a:gdLst/>
              <a:ahLst/>
              <a:cxnLst/>
              <a:rect l="l" t="t" r="r" b="b"/>
              <a:pathLst>
                <a:path w="18021" h="2756" extrusionOk="0">
                  <a:moveTo>
                    <a:pt x="1" y="0"/>
                  </a:moveTo>
                  <a:lnTo>
                    <a:pt x="1" y="2756"/>
                  </a:lnTo>
                  <a:lnTo>
                    <a:pt x="18021" y="2756"/>
                  </a:lnTo>
                  <a:lnTo>
                    <a:pt x="18021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Google Shape;2138;p56">
              <a:extLst>
                <a:ext uri="{FF2B5EF4-FFF2-40B4-BE49-F238E27FC236}">
                  <a16:creationId xmlns:a16="http://schemas.microsoft.com/office/drawing/2014/main" xmlns="" id="{3FEFA03B-3400-5ADF-2DA8-DED0ED3468E8}"/>
                </a:ext>
              </a:extLst>
            </p:cNvPr>
            <p:cNvSpPr/>
            <p:nvPr/>
          </p:nvSpPr>
          <p:spPr>
            <a:xfrm>
              <a:off x="1285960" y="2006353"/>
              <a:ext cx="2643475" cy="577282"/>
            </a:xfrm>
            <a:custGeom>
              <a:avLst/>
              <a:gdLst/>
              <a:ahLst/>
              <a:cxnLst/>
              <a:rect l="l" t="t" r="r" b="b"/>
              <a:pathLst>
                <a:path w="85855" h="18749" extrusionOk="0">
                  <a:moveTo>
                    <a:pt x="0" y="0"/>
                  </a:moveTo>
                  <a:lnTo>
                    <a:pt x="0" y="14283"/>
                  </a:lnTo>
                  <a:cubicBezTo>
                    <a:pt x="0" y="16753"/>
                    <a:pt x="2027" y="18748"/>
                    <a:pt x="4497" y="18748"/>
                  </a:cubicBezTo>
                  <a:lnTo>
                    <a:pt x="81358" y="18748"/>
                  </a:lnTo>
                  <a:cubicBezTo>
                    <a:pt x="83828" y="18748"/>
                    <a:pt x="85855" y="16753"/>
                    <a:pt x="85855" y="14283"/>
                  </a:cubicBezTo>
                  <a:lnTo>
                    <a:pt x="85855" y="4466"/>
                  </a:lnTo>
                  <a:cubicBezTo>
                    <a:pt x="85855" y="1995"/>
                    <a:pt x="83828" y="0"/>
                    <a:pt x="81358" y="0"/>
                  </a:cubicBezTo>
                  <a:close/>
                </a:path>
              </a:pathLst>
            </a:custGeom>
            <a:solidFill>
              <a:srgbClr val="FFFFFF">
                <a:alpha val="7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Google Shape;2139;p56">
              <a:extLst>
                <a:ext uri="{FF2B5EF4-FFF2-40B4-BE49-F238E27FC236}">
                  <a16:creationId xmlns:a16="http://schemas.microsoft.com/office/drawing/2014/main" xmlns="" id="{B7A32072-F57B-90FC-B2EF-BC5370331AB1}"/>
                </a:ext>
              </a:extLst>
            </p:cNvPr>
            <p:cNvSpPr/>
            <p:nvPr/>
          </p:nvSpPr>
          <p:spPr>
            <a:xfrm>
              <a:off x="1285960" y="1906872"/>
              <a:ext cx="554836" cy="208725"/>
            </a:xfrm>
            <a:custGeom>
              <a:avLst/>
              <a:gdLst/>
              <a:ahLst/>
              <a:cxnLst/>
              <a:rect l="l" t="t" r="r" b="b"/>
              <a:pathLst>
                <a:path w="18020" h="6779" extrusionOk="0">
                  <a:moveTo>
                    <a:pt x="0" y="1"/>
                  </a:moveTo>
                  <a:lnTo>
                    <a:pt x="0" y="6778"/>
                  </a:lnTo>
                  <a:lnTo>
                    <a:pt x="18020" y="6778"/>
                  </a:lnTo>
                  <a:lnTo>
                    <a:pt x="18020" y="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Google Shape;2140;p56">
              <a:extLst>
                <a:ext uri="{FF2B5EF4-FFF2-40B4-BE49-F238E27FC236}">
                  <a16:creationId xmlns:a16="http://schemas.microsoft.com/office/drawing/2014/main" xmlns="" id="{68C5B6DF-D4EB-DD63-412D-F9070DCFEAB3}"/>
                </a:ext>
              </a:extLst>
            </p:cNvPr>
            <p:cNvSpPr/>
            <p:nvPr/>
          </p:nvSpPr>
          <p:spPr>
            <a:xfrm>
              <a:off x="1840758" y="1906872"/>
              <a:ext cx="195055" cy="209680"/>
            </a:xfrm>
            <a:custGeom>
              <a:avLst/>
              <a:gdLst/>
              <a:ahLst/>
              <a:cxnLst/>
              <a:rect l="l" t="t" r="r" b="b"/>
              <a:pathLst>
                <a:path w="6335" h="6810" extrusionOk="0">
                  <a:moveTo>
                    <a:pt x="1" y="1"/>
                  </a:moveTo>
                  <a:lnTo>
                    <a:pt x="1" y="6810"/>
                  </a:lnTo>
                  <a:lnTo>
                    <a:pt x="6335" y="33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Google Shape;2141;p56">
              <a:extLst>
                <a:ext uri="{FF2B5EF4-FFF2-40B4-BE49-F238E27FC236}">
                  <a16:creationId xmlns:a16="http://schemas.microsoft.com/office/drawing/2014/main" xmlns="" id="{6C13A28D-905F-8219-D795-13AD6CFBFA9B}"/>
                </a:ext>
              </a:extLst>
            </p:cNvPr>
            <p:cNvSpPr/>
            <p:nvPr/>
          </p:nvSpPr>
          <p:spPr>
            <a:xfrm>
              <a:off x="1976294" y="1983908"/>
              <a:ext cx="59517" cy="55607"/>
            </a:xfrm>
            <a:custGeom>
              <a:avLst/>
              <a:gdLst/>
              <a:ahLst/>
              <a:cxnLst/>
              <a:rect l="l" t="t" r="r" b="b"/>
              <a:pathLst>
                <a:path w="1933" h="1806" extrusionOk="0">
                  <a:moveTo>
                    <a:pt x="254" y="1"/>
                  </a:moveTo>
                  <a:cubicBezTo>
                    <a:pt x="96" y="254"/>
                    <a:pt x="1" y="571"/>
                    <a:pt x="1" y="888"/>
                  </a:cubicBezTo>
                  <a:cubicBezTo>
                    <a:pt x="1" y="1236"/>
                    <a:pt x="96" y="1521"/>
                    <a:pt x="254" y="1806"/>
                  </a:cubicBezTo>
                  <a:lnTo>
                    <a:pt x="1933" y="88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Google Shape;2142;p56">
              <a:extLst>
                <a:ext uri="{FF2B5EF4-FFF2-40B4-BE49-F238E27FC236}">
                  <a16:creationId xmlns:a16="http://schemas.microsoft.com/office/drawing/2014/main" xmlns="" id="{CE9BF797-ACF6-5CD6-3D51-79460F8FB066}"/>
                </a:ext>
              </a:extLst>
            </p:cNvPr>
            <p:cNvSpPr/>
            <p:nvPr/>
          </p:nvSpPr>
          <p:spPr>
            <a:xfrm>
              <a:off x="1285960" y="1968328"/>
              <a:ext cx="554836" cy="85812"/>
            </a:xfrm>
            <a:custGeom>
              <a:avLst/>
              <a:gdLst/>
              <a:ahLst/>
              <a:cxnLst/>
              <a:rect l="l" t="t" r="r" b="b"/>
              <a:pathLst>
                <a:path w="18020" h="2787" extrusionOk="0">
                  <a:moveTo>
                    <a:pt x="0" y="0"/>
                  </a:moveTo>
                  <a:lnTo>
                    <a:pt x="0" y="2787"/>
                  </a:lnTo>
                  <a:lnTo>
                    <a:pt x="18020" y="2787"/>
                  </a:lnTo>
                  <a:lnTo>
                    <a:pt x="1802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Google Shape;2143;p56">
              <a:extLst>
                <a:ext uri="{FF2B5EF4-FFF2-40B4-BE49-F238E27FC236}">
                  <a16:creationId xmlns:a16="http://schemas.microsoft.com/office/drawing/2014/main" xmlns="" id="{1435FD50-A2A1-FDBE-22C7-0001ADA42455}"/>
                </a:ext>
              </a:extLst>
            </p:cNvPr>
            <p:cNvSpPr/>
            <p:nvPr/>
          </p:nvSpPr>
          <p:spPr>
            <a:xfrm>
              <a:off x="1285960" y="3027248"/>
              <a:ext cx="2643475" cy="577282"/>
            </a:xfrm>
            <a:custGeom>
              <a:avLst/>
              <a:gdLst/>
              <a:ahLst/>
              <a:cxnLst/>
              <a:rect l="l" t="t" r="r" b="b"/>
              <a:pathLst>
                <a:path w="85855" h="18749" extrusionOk="0">
                  <a:moveTo>
                    <a:pt x="0" y="1"/>
                  </a:moveTo>
                  <a:lnTo>
                    <a:pt x="0" y="14252"/>
                  </a:lnTo>
                  <a:cubicBezTo>
                    <a:pt x="0" y="16722"/>
                    <a:pt x="2027" y="18749"/>
                    <a:pt x="4497" y="18749"/>
                  </a:cubicBezTo>
                  <a:lnTo>
                    <a:pt x="81358" y="18749"/>
                  </a:lnTo>
                  <a:cubicBezTo>
                    <a:pt x="83828" y="18749"/>
                    <a:pt x="85855" y="16753"/>
                    <a:pt x="85855" y="14252"/>
                  </a:cubicBezTo>
                  <a:lnTo>
                    <a:pt x="85855" y="4466"/>
                  </a:lnTo>
                  <a:cubicBezTo>
                    <a:pt x="85855" y="1996"/>
                    <a:pt x="83828" y="1"/>
                    <a:pt x="81358" y="1"/>
                  </a:cubicBezTo>
                  <a:close/>
                </a:path>
              </a:pathLst>
            </a:custGeom>
            <a:solidFill>
              <a:srgbClr val="FFFFFF">
                <a:alpha val="7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Google Shape;2144;p56">
              <a:extLst>
                <a:ext uri="{FF2B5EF4-FFF2-40B4-BE49-F238E27FC236}">
                  <a16:creationId xmlns:a16="http://schemas.microsoft.com/office/drawing/2014/main" xmlns="" id="{BECE13AF-F8BD-500D-1734-77F5222C9E51}"/>
                </a:ext>
              </a:extLst>
            </p:cNvPr>
            <p:cNvSpPr/>
            <p:nvPr/>
          </p:nvSpPr>
          <p:spPr>
            <a:xfrm>
              <a:off x="1285960" y="2926812"/>
              <a:ext cx="554836" cy="209680"/>
            </a:xfrm>
            <a:custGeom>
              <a:avLst/>
              <a:gdLst/>
              <a:ahLst/>
              <a:cxnLst/>
              <a:rect l="l" t="t" r="r" b="b"/>
              <a:pathLst>
                <a:path w="18020" h="6810" extrusionOk="0">
                  <a:moveTo>
                    <a:pt x="0" y="1"/>
                  </a:moveTo>
                  <a:lnTo>
                    <a:pt x="0" y="6809"/>
                  </a:lnTo>
                  <a:lnTo>
                    <a:pt x="18020" y="6809"/>
                  </a:lnTo>
                  <a:lnTo>
                    <a:pt x="18020" y="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Google Shape;2145;p56">
              <a:extLst>
                <a:ext uri="{FF2B5EF4-FFF2-40B4-BE49-F238E27FC236}">
                  <a16:creationId xmlns:a16="http://schemas.microsoft.com/office/drawing/2014/main" xmlns="" id="{0705EABF-06EB-0FBB-2CF5-446E9AB31CEC}"/>
                </a:ext>
              </a:extLst>
            </p:cNvPr>
            <p:cNvSpPr/>
            <p:nvPr/>
          </p:nvSpPr>
          <p:spPr>
            <a:xfrm>
              <a:off x="1840758" y="2927797"/>
              <a:ext cx="195055" cy="208695"/>
            </a:xfrm>
            <a:custGeom>
              <a:avLst/>
              <a:gdLst/>
              <a:ahLst/>
              <a:cxnLst/>
              <a:rect l="l" t="t" r="r" b="b"/>
              <a:pathLst>
                <a:path w="6335" h="6778" extrusionOk="0">
                  <a:moveTo>
                    <a:pt x="1" y="0"/>
                  </a:moveTo>
                  <a:lnTo>
                    <a:pt x="1" y="6777"/>
                  </a:lnTo>
                  <a:lnTo>
                    <a:pt x="6335" y="33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Google Shape;2146;p56">
              <a:extLst>
                <a:ext uri="{FF2B5EF4-FFF2-40B4-BE49-F238E27FC236}">
                  <a16:creationId xmlns:a16="http://schemas.microsoft.com/office/drawing/2014/main" xmlns="" id="{4C93716C-797A-341D-1394-075E51B3F0A6}"/>
                </a:ext>
              </a:extLst>
            </p:cNvPr>
            <p:cNvSpPr/>
            <p:nvPr/>
          </p:nvSpPr>
          <p:spPr>
            <a:xfrm>
              <a:off x="1976294" y="3003848"/>
              <a:ext cx="59517" cy="55607"/>
            </a:xfrm>
            <a:custGeom>
              <a:avLst/>
              <a:gdLst/>
              <a:ahLst/>
              <a:cxnLst/>
              <a:rect l="l" t="t" r="r" b="b"/>
              <a:pathLst>
                <a:path w="1933" h="1806" extrusionOk="0">
                  <a:moveTo>
                    <a:pt x="254" y="0"/>
                  </a:moveTo>
                  <a:cubicBezTo>
                    <a:pt x="96" y="285"/>
                    <a:pt x="1" y="602"/>
                    <a:pt x="1" y="919"/>
                  </a:cubicBezTo>
                  <a:cubicBezTo>
                    <a:pt x="1" y="1236"/>
                    <a:pt x="96" y="1552"/>
                    <a:pt x="254" y="1806"/>
                  </a:cubicBezTo>
                  <a:lnTo>
                    <a:pt x="1933" y="919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Google Shape;2147;p56">
              <a:extLst>
                <a:ext uri="{FF2B5EF4-FFF2-40B4-BE49-F238E27FC236}">
                  <a16:creationId xmlns:a16="http://schemas.microsoft.com/office/drawing/2014/main" xmlns="" id="{2C21188E-CCD2-C6E8-2454-48E26237CF73}"/>
                </a:ext>
              </a:extLst>
            </p:cNvPr>
            <p:cNvSpPr/>
            <p:nvPr/>
          </p:nvSpPr>
          <p:spPr>
            <a:xfrm>
              <a:off x="1285960" y="2989223"/>
              <a:ext cx="554836" cy="85843"/>
            </a:xfrm>
            <a:custGeom>
              <a:avLst/>
              <a:gdLst/>
              <a:ahLst/>
              <a:cxnLst/>
              <a:rect l="l" t="t" r="r" b="b"/>
              <a:pathLst>
                <a:path w="18020" h="2788" extrusionOk="0">
                  <a:moveTo>
                    <a:pt x="0" y="0"/>
                  </a:moveTo>
                  <a:lnTo>
                    <a:pt x="0" y="2787"/>
                  </a:lnTo>
                  <a:lnTo>
                    <a:pt x="18020" y="2787"/>
                  </a:lnTo>
                  <a:lnTo>
                    <a:pt x="1802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Google Shape;2148;p56">
              <a:extLst>
                <a:ext uri="{FF2B5EF4-FFF2-40B4-BE49-F238E27FC236}">
                  <a16:creationId xmlns:a16="http://schemas.microsoft.com/office/drawing/2014/main" xmlns="" id="{43FEBFEC-D8F2-1DBA-72AF-787CE77261F5}"/>
                </a:ext>
              </a:extLst>
            </p:cNvPr>
            <p:cNvSpPr/>
            <p:nvPr/>
          </p:nvSpPr>
          <p:spPr>
            <a:xfrm>
              <a:off x="1285960" y="4048142"/>
              <a:ext cx="2643475" cy="577282"/>
            </a:xfrm>
            <a:custGeom>
              <a:avLst/>
              <a:gdLst/>
              <a:ahLst/>
              <a:cxnLst/>
              <a:rect l="l" t="t" r="r" b="b"/>
              <a:pathLst>
                <a:path w="85855" h="18749" extrusionOk="0">
                  <a:moveTo>
                    <a:pt x="0" y="1"/>
                  </a:moveTo>
                  <a:lnTo>
                    <a:pt x="0" y="14284"/>
                  </a:lnTo>
                  <a:cubicBezTo>
                    <a:pt x="0" y="16754"/>
                    <a:pt x="2027" y="18749"/>
                    <a:pt x="4497" y="18749"/>
                  </a:cubicBezTo>
                  <a:lnTo>
                    <a:pt x="81358" y="18749"/>
                  </a:lnTo>
                  <a:cubicBezTo>
                    <a:pt x="83828" y="18749"/>
                    <a:pt x="85855" y="16754"/>
                    <a:pt x="85855" y="14284"/>
                  </a:cubicBezTo>
                  <a:lnTo>
                    <a:pt x="85855" y="4498"/>
                  </a:lnTo>
                  <a:cubicBezTo>
                    <a:pt x="85855" y="2028"/>
                    <a:pt x="83828" y="1"/>
                    <a:pt x="81358" y="1"/>
                  </a:cubicBezTo>
                  <a:close/>
                </a:path>
              </a:pathLst>
            </a:custGeom>
            <a:solidFill>
              <a:srgbClr val="FFFFFF">
                <a:alpha val="7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Google Shape;2149;p56">
              <a:extLst>
                <a:ext uri="{FF2B5EF4-FFF2-40B4-BE49-F238E27FC236}">
                  <a16:creationId xmlns:a16="http://schemas.microsoft.com/office/drawing/2014/main" xmlns="" id="{58D978EA-9AFB-6BC8-AD33-E7FB130BDFC8}"/>
                </a:ext>
              </a:extLst>
            </p:cNvPr>
            <p:cNvSpPr/>
            <p:nvPr/>
          </p:nvSpPr>
          <p:spPr>
            <a:xfrm>
              <a:off x="1285960" y="3948691"/>
              <a:ext cx="554836" cy="209680"/>
            </a:xfrm>
            <a:custGeom>
              <a:avLst/>
              <a:gdLst/>
              <a:ahLst/>
              <a:cxnLst/>
              <a:rect l="l" t="t" r="r" b="b"/>
              <a:pathLst>
                <a:path w="18020" h="6810" extrusionOk="0">
                  <a:moveTo>
                    <a:pt x="0" y="1"/>
                  </a:moveTo>
                  <a:lnTo>
                    <a:pt x="0" y="6809"/>
                  </a:lnTo>
                  <a:lnTo>
                    <a:pt x="18020" y="6809"/>
                  </a:lnTo>
                  <a:lnTo>
                    <a:pt x="180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Google Shape;2150;p56">
              <a:extLst>
                <a:ext uri="{FF2B5EF4-FFF2-40B4-BE49-F238E27FC236}">
                  <a16:creationId xmlns:a16="http://schemas.microsoft.com/office/drawing/2014/main" xmlns="" id="{73A55443-405E-B037-9535-E6EFDFA05113}"/>
                </a:ext>
              </a:extLst>
            </p:cNvPr>
            <p:cNvSpPr/>
            <p:nvPr/>
          </p:nvSpPr>
          <p:spPr>
            <a:xfrm>
              <a:off x="1840758" y="3948691"/>
              <a:ext cx="195055" cy="209680"/>
            </a:xfrm>
            <a:custGeom>
              <a:avLst/>
              <a:gdLst/>
              <a:ahLst/>
              <a:cxnLst/>
              <a:rect l="l" t="t" r="r" b="b"/>
              <a:pathLst>
                <a:path w="6335" h="6810" extrusionOk="0">
                  <a:moveTo>
                    <a:pt x="1" y="1"/>
                  </a:moveTo>
                  <a:lnTo>
                    <a:pt x="1" y="6809"/>
                  </a:lnTo>
                  <a:lnTo>
                    <a:pt x="6335" y="34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Google Shape;2151;p56">
              <a:extLst>
                <a:ext uri="{FF2B5EF4-FFF2-40B4-BE49-F238E27FC236}">
                  <a16:creationId xmlns:a16="http://schemas.microsoft.com/office/drawing/2014/main" xmlns="" id="{1F5D5317-D37C-33C6-8188-EC9962D2B77F}"/>
                </a:ext>
              </a:extLst>
            </p:cNvPr>
            <p:cNvSpPr/>
            <p:nvPr/>
          </p:nvSpPr>
          <p:spPr>
            <a:xfrm>
              <a:off x="1976294" y="4025727"/>
              <a:ext cx="59517" cy="55607"/>
            </a:xfrm>
            <a:custGeom>
              <a:avLst/>
              <a:gdLst/>
              <a:ahLst/>
              <a:cxnLst/>
              <a:rect l="l" t="t" r="r" b="b"/>
              <a:pathLst>
                <a:path w="1933" h="1806" extrusionOk="0">
                  <a:moveTo>
                    <a:pt x="254" y="0"/>
                  </a:moveTo>
                  <a:cubicBezTo>
                    <a:pt x="96" y="285"/>
                    <a:pt x="1" y="571"/>
                    <a:pt x="1" y="887"/>
                  </a:cubicBezTo>
                  <a:cubicBezTo>
                    <a:pt x="1" y="1236"/>
                    <a:pt x="96" y="1552"/>
                    <a:pt x="254" y="1806"/>
                  </a:cubicBezTo>
                  <a:lnTo>
                    <a:pt x="1933" y="887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Google Shape;2152;p56">
              <a:extLst>
                <a:ext uri="{FF2B5EF4-FFF2-40B4-BE49-F238E27FC236}">
                  <a16:creationId xmlns:a16="http://schemas.microsoft.com/office/drawing/2014/main" xmlns="" id="{8BCEE1BA-7708-4B44-575F-A2EBFF4415AE}"/>
                </a:ext>
              </a:extLst>
            </p:cNvPr>
            <p:cNvSpPr/>
            <p:nvPr/>
          </p:nvSpPr>
          <p:spPr>
            <a:xfrm>
              <a:off x="1285960" y="4011102"/>
              <a:ext cx="554836" cy="84857"/>
            </a:xfrm>
            <a:custGeom>
              <a:avLst/>
              <a:gdLst/>
              <a:ahLst/>
              <a:cxnLst/>
              <a:rect l="l" t="t" r="r" b="b"/>
              <a:pathLst>
                <a:path w="18020" h="2756" extrusionOk="0">
                  <a:moveTo>
                    <a:pt x="0" y="0"/>
                  </a:moveTo>
                  <a:lnTo>
                    <a:pt x="0" y="2756"/>
                  </a:lnTo>
                  <a:lnTo>
                    <a:pt x="18020" y="2756"/>
                  </a:lnTo>
                  <a:lnTo>
                    <a:pt x="1802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Google Shape;2153;p56">
              <a:extLst>
                <a:ext uri="{FF2B5EF4-FFF2-40B4-BE49-F238E27FC236}">
                  <a16:creationId xmlns:a16="http://schemas.microsoft.com/office/drawing/2014/main" xmlns="" id="{3AD58A7C-28BE-BF78-4DD9-E9FA4BDB1CB1}"/>
                </a:ext>
              </a:extLst>
            </p:cNvPr>
            <p:cNvSpPr txBox="1"/>
            <p:nvPr/>
          </p:nvSpPr>
          <p:spPr>
            <a:xfrm>
              <a:off x="1222098" y="2164625"/>
              <a:ext cx="8442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nglebert"/>
                  <a:cs typeface="Englebert"/>
                  <a:sym typeface="Englebert"/>
                </a:rPr>
                <a:t>Classroom</a:t>
              </a:r>
              <a:endPara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nglebert"/>
                <a:cs typeface="Englebert"/>
                <a:sym typeface="Englebert"/>
              </a:endParaRPr>
            </a:p>
          </p:txBody>
        </p:sp>
        <p:sp>
          <p:nvSpPr>
            <p:cNvPr id="43" name="Google Shape;2154;p56">
              <a:extLst>
                <a:ext uri="{FF2B5EF4-FFF2-40B4-BE49-F238E27FC236}">
                  <a16:creationId xmlns:a16="http://schemas.microsoft.com/office/drawing/2014/main" xmlns="" id="{04E94CB3-85BA-6040-8B10-2961C03876A5}"/>
                </a:ext>
              </a:extLst>
            </p:cNvPr>
            <p:cNvSpPr txBox="1"/>
            <p:nvPr/>
          </p:nvSpPr>
          <p:spPr>
            <a:xfrm>
              <a:off x="2198763" y="2117375"/>
              <a:ext cx="16623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44" name="Google Shape;2155;p56">
              <a:extLst>
                <a:ext uri="{FF2B5EF4-FFF2-40B4-BE49-F238E27FC236}">
                  <a16:creationId xmlns:a16="http://schemas.microsoft.com/office/drawing/2014/main" xmlns="" id="{7119ED28-46A3-31CA-21C7-E40E69F1B34E}"/>
                </a:ext>
              </a:extLst>
            </p:cNvPr>
            <p:cNvSpPr txBox="1"/>
            <p:nvPr/>
          </p:nvSpPr>
          <p:spPr>
            <a:xfrm>
              <a:off x="1222098" y="4218988"/>
              <a:ext cx="8442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nglebert"/>
                  <a:cs typeface="Englebert"/>
                  <a:sym typeface="Englebert"/>
                </a:rPr>
                <a:t>Pencil</a:t>
              </a:r>
              <a:endPara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nglebert"/>
                <a:cs typeface="Englebert"/>
                <a:sym typeface="Englebert"/>
              </a:endParaRPr>
            </a:p>
          </p:txBody>
        </p:sp>
        <p:sp>
          <p:nvSpPr>
            <p:cNvPr id="45" name="Google Shape;2156;p56">
              <a:extLst>
                <a:ext uri="{FF2B5EF4-FFF2-40B4-BE49-F238E27FC236}">
                  <a16:creationId xmlns:a16="http://schemas.microsoft.com/office/drawing/2014/main" xmlns="" id="{CCB86092-A00A-DECB-0095-419A32D10213}"/>
                </a:ext>
              </a:extLst>
            </p:cNvPr>
            <p:cNvSpPr txBox="1"/>
            <p:nvPr/>
          </p:nvSpPr>
          <p:spPr>
            <a:xfrm>
              <a:off x="2198763" y="4171738"/>
              <a:ext cx="16623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46" name="Google Shape;2157;p56">
              <a:extLst>
                <a:ext uri="{FF2B5EF4-FFF2-40B4-BE49-F238E27FC236}">
                  <a16:creationId xmlns:a16="http://schemas.microsoft.com/office/drawing/2014/main" xmlns="" id="{BEBB8649-8EB6-934F-AB15-00EA8B9D3F76}"/>
                </a:ext>
              </a:extLst>
            </p:cNvPr>
            <p:cNvSpPr txBox="1"/>
            <p:nvPr/>
          </p:nvSpPr>
          <p:spPr>
            <a:xfrm>
              <a:off x="1222098" y="3191800"/>
              <a:ext cx="8442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nglebert"/>
                  <a:cs typeface="Englebert"/>
                  <a:sym typeface="Englebert"/>
                </a:rPr>
                <a:t>Pen</a:t>
              </a:r>
              <a:endPara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nglebert"/>
                <a:cs typeface="Englebert"/>
                <a:sym typeface="Englebert"/>
              </a:endParaRPr>
            </a:p>
          </p:txBody>
        </p:sp>
        <p:sp>
          <p:nvSpPr>
            <p:cNvPr id="47" name="Google Shape;2158;p56">
              <a:extLst>
                <a:ext uri="{FF2B5EF4-FFF2-40B4-BE49-F238E27FC236}">
                  <a16:creationId xmlns:a16="http://schemas.microsoft.com/office/drawing/2014/main" xmlns="" id="{C27FA9E3-67A6-40D9-8EAF-BD050C1572EE}"/>
                </a:ext>
              </a:extLst>
            </p:cNvPr>
            <p:cNvSpPr txBox="1"/>
            <p:nvPr/>
          </p:nvSpPr>
          <p:spPr>
            <a:xfrm>
              <a:off x="2198763" y="3144550"/>
              <a:ext cx="16623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48" name="Google Shape;2159;p56">
              <a:extLst>
                <a:ext uri="{FF2B5EF4-FFF2-40B4-BE49-F238E27FC236}">
                  <a16:creationId xmlns:a16="http://schemas.microsoft.com/office/drawing/2014/main" xmlns="" id="{772F4DC5-720F-D8D1-013E-3E17E4AFBCB1}"/>
                </a:ext>
              </a:extLst>
            </p:cNvPr>
            <p:cNvSpPr txBox="1"/>
            <p:nvPr/>
          </p:nvSpPr>
          <p:spPr>
            <a:xfrm flipH="1">
              <a:off x="7068210" y="2164625"/>
              <a:ext cx="8442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nglebert"/>
                  <a:cs typeface="Englebert"/>
                  <a:sym typeface="Englebert"/>
                </a:rPr>
                <a:t>Reading</a:t>
              </a:r>
              <a:endPara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nglebert"/>
                <a:cs typeface="Englebert"/>
                <a:sym typeface="Englebert"/>
              </a:endParaRPr>
            </a:p>
          </p:txBody>
        </p:sp>
        <p:sp>
          <p:nvSpPr>
            <p:cNvPr id="49" name="Google Shape;2160;p56">
              <a:extLst>
                <a:ext uri="{FF2B5EF4-FFF2-40B4-BE49-F238E27FC236}">
                  <a16:creationId xmlns:a16="http://schemas.microsoft.com/office/drawing/2014/main" xmlns="" id="{F4975313-7184-A0D0-5863-519F0D0DCAD6}"/>
                </a:ext>
              </a:extLst>
            </p:cNvPr>
            <p:cNvSpPr txBox="1"/>
            <p:nvPr/>
          </p:nvSpPr>
          <p:spPr>
            <a:xfrm flipH="1">
              <a:off x="5282889" y="2117375"/>
              <a:ext cx="16623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>
                <a:spcBef>
                  <a:spcPts val="600"/>
                </a:spcBef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50" name="Google Shape;2161;p56">
              <a:extLst>
                <a:ext uri="{FF2B5EF4-FFF2-40B4-BE49-F238E27FC236}">
                  <a16:creationId xmlns:a16="http://schemas.microsoft.com/office/drawing/2014/main" xmlns="" id="{E32CC14C-BF74-0911-2BCE-A81E49374A90}"/>
                </a:ext>
              </a:extLst>
            </p:cNvPr>
            <p:cNvSpPr txBox="1"/>
            <p:nvPr/>
          </p:nvSpPr>
          <p:spPr>
            <a:xfrm flipH="1">
              <a:off x="7068210" y="4218988"/>
              <a:ext cx="8442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nglebert"/>
                  <a:cs typeface="Englebert"/>
                  <a:sym typeface="Englebert"/>
                </a:rPr>
                <a:t>Subject</a:t>
              </a:r>
              <a:endPara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nglebert"/>
                <a:cs typeface="Englebert"/>
                <a:sym typeface="Englebert"/>
              </a:endParaRPr>
            </a:p>
          </p:txBody>
        </p:sp>
        <p:sp>
          <p:nvSpPr>
            <p:cNvPr id="51" name="Google Shape;2162;p56">
              <a:extLst>
                <a:ext uri="{FF2B5EF4-FFF2-40B4-BE49-F238E27FC236}">
                  <a16:creationId xmlns:a16="http://schemas.microsoft.com/office/drawing/2014/main" xmlns="" id="{9A9EBB58-4912-B3DF-89A4-4AE8E33987FE}"/>
                </a:ext>
              </a:extLst>
            </p:cNvPr>
            <p:cNvSpPr txBox="1"/>
            <p:nvPr/>
          </p:nvSpPr>
          <p:spPr>
            <a:xfrm flipH="1">
              <a:off x="5282889" y="4171738"/>
              <a:ext cx="16623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>
                <a:spcBef>
                  <a:spcPts val="600"/>
                </a:spcBef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52" name="Google Shape;2163;p56">
              <a:extLst>
                <a:ext uri="{FF2B5EF4-FFF2-40B4-BE49-F238E27FC236}">
                  <a16:creationId xmlns:a16="http://schemas.microsoft.com/office/drawing/2014/main" xmlns="" id="{B173F810-494F-3239-93CD-89606A3CD4DE}"/>
                </a:ext>
              </a:extLst>
            </p:cNvPr>
            <p:cNvSpPr txBox="1"/>
            <p:nvPr/>
          </p:nvSpPr>
          <p:spPr>
            <a:xfrm flipH="1">
              <a:off x="7068210" y="3191800"/>
              <a:ext cx="8442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nglebert"/>
                  <a:cs typeface="Englebert"/>
                  <a:sym typeface="Englebert"/>
                </a:rPr>
                <a:t>Schedule</a:t>
              </a:r>
              <a:endPara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nglebert"/>
                <a:cs typeface="Englebert"/>
                <a:sym typeface="Englebert"/>
              </a:endParaRPr>
            </a:p>
          </p:txBody>
        </p:sp>
        <p:sp>
          <p:nvSpPr>
            <p:cNvPr id="53" name="Google Shape;2164;p56">
              <a:extLst>
                <a:ext uri="{FF2B5EF4-FFF2-40B4-BE49-F238E27FC236}">
                  <a16:creationId xmlns:a16="http://schemas.microsoft.com/office/drawing/2014/main" xmlns="" id="{EF03430C-8215-3B38-3A30-FD040B7EF9AC}"/>
                </a:ext>
              </a:extLst>
            </p:cNvPr>
            <p:cNvSpPr txBox="1"/>
            <p:nvPr/>
          </p:nvSpPr>
          <p:spPr>
            <a:xfrm flipH="1">
              <a:off x="5282889" y="3144550"/>
              <a:ext cx="16623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>
                <a:spcBef>
                  <a:spcPts val="600"/>
                </a:spcBef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2231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Freeform: Shape 686">
            <a:extLst>
              <a:ext uri="{FF2B5EF4-FFF2-40B4-BE49-F238E27FC236}">
                <a16:creationId xmlns:a16="http://schemas.microsoft.com/office/drawing/2014/main" xmlns="" id="{8FAD972C-5BFC-2405-E9D9-5F1E54F84E66}"/>
              </a:ext>
            </a:extLst>
          </p:cNvPr>
          <p:cNvSpPr/>
          <p:nvPr/>
        </p:nvSpPr>
        <p:spPr>
          <a:xfrm>
            <a:off x="3270969" y="517116"/>
            <a:ext cx="7280" cy="5824203"/>
          </a:xfrm>
          <a:custGeom>
            <a:avLst/>
            <a:gdLst>
              <a:gd name="connsiteX0" fmla="*/ 0 w 7280"/>
              <a:gd name="connsiteY0" fmla="*/ 5824204 h 5824203"/>
              <a:gd name="connsiteX1" fmla="*/ 0 w 7280"/>
              <a:gd name="connsiteY1" fmla="*/ 0 h 582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80" h="5824203">
                <a:moveTo>
                  <a:pt x="0" y="5824204"/>
                </a:moveTo>
                <a:lnTo>
                  <a:pt x="0" y="0"/>
                </a:lnTo>
              </a:path>
            </a:pathLst>
          </a:custGeom>
          <a:ln w="72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8" name="Freeform: Shape 687">
            <a:extLst>
              <a:ext uri="{FF2B5EF4-FFF2-40B4-BE49-F238E27FC236}">
                <a16:creationId xmlns:a16="http://schemas.microsoft.com/office/drawing/2014/main" xmlns="" id="{CE341D1F-8FA4-DC75-960C-098151095FF4}"/>
              </a:ext>
            </a:extLst>
          </p:cNvPr>
          <p:cNvSpPr/>
          <p:nvPr/>
        </p:nvSpPr>
        <p:spPr>
          <a:xfrm>
            <a:off x="9684873" y="517116"/>
            <a:ext cx="7280" cy="5824203"/>
          </a:xfrm>
          <a:custGeom>
            <a:avLst/>
            <a:gdLst>
              <a:gd name="connsiteX0" fmla="*/ 0 w 7280"/>
              <a:gd name="connsiteY0" fmla="*/ 0 h 5824203"/>
              <a:gd name="connsiteX1" fmla="*/ 0 w 7280"/>
              <a:gd name="connsiteY1" fmla="*/ 5824204 h 582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80" h="5824203">
                <a:moveTo>
                  <a:pt x="0" y="0"/>
                </a:moveTo>
                <a:lnTo>
                  <a:pt x="0" y="5824204"/>
                </a:lnTo>
              </a:path>
            </a:pathLst>
          </a:custGeom>
          <a:ln w="72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20" name="Group 719">
            <a:extLst>
              <a:ext uri="{FF2B5EF4-FFF2-40B4-BE49-F238E27FC236}">
                <a16:creationId xmlns:a16="http://schemas.microsoft.com/office/drawing/2014/main" xmlns="" id="{AABF0E44-6822-34BD-7B73-623BA9C20B5C}"/>
              </a:ext>
            </a:extLst>
          </p:cNvPr>
          <p:cNvGrpSpPr/>
          <p:nvPr/>
        </p:nvGrpSpPr>
        <p:grpSpPr>
          <a:xfrm>
            <a:off x="340705" y="1657357"/>
            <a:ext cx="11510591" cy="4480864"/>
            <a:chOff x="153652" y="1657357"/>
            <a:chExt cx="11510591" cy="4480864"/>
          </a:xfrm>
        </p:grpSpPr>
        <p:grpSp>
          <p:nvGrpSpPr>
            <p:cNvPr id="719" name="Group 718">
              <a:extLst>
                <a:ext uri="{FF2B5EF4-FFF2-40B4-BE49-F238E27FC236}">
                  <a16:creationId xmlns:a16="http://schemas.microsoft.com/office/drawing/2014/main" xmlns="" id="{5747A0B1-1CDF-8772-0ECB-CA2A466FBCE1}"/>
                </a:ext>
              </a:extLst>
            </p:cNvPr>
            <p:cNvGrpSpPr/>
            <p:nvPr/>
          </p:nvGrpSpPr>
          <p:grpSpPr>
            <a:xfrm>
              <a:off x="2238413" y="5313928"/>
              <a:ext cx="9425830" cy="824293"/>
              <a:chOff x="1402570" y="5355238"/>
              <a:chExt cx="9425830" cy="824293"/>
            </a:xfrm>
          </p:grpSpPr>
          <p:grpSp>
            <p:nvGrpSpPr>
              <p:cNvPr id="690" name="Group 689">
                <a:extLst>
                  <a:ext uri="{FF2B5EF4-FFF2-40B4-BE49-F238E27FC236}">
                    <a16:creationId xmlns:a16="http://schemas.microsoft.com/office/drawing/2014/main" xmlns="" id="{543FF626-0728-0A91-3DEE-854908530596}"/>
                  </a:ext>
                </a:extLst>
              </p:cNvPr>
              <p:cNvGrpSpPr/>
              <p:nvPr/>
            </p:nvGrpSpPr>
            <p:grpSpPr>
              <a:xfrm>
                <a:off x="1402570" y="5390909"/>
                <a:ext cx="3538262" cy="752951"/>
                <a:chOff x="2510473" y="4892476"/>
                <a:chExt cx="3538262" cy="752951"/>
              </a:xfrm>
            </p:grpSpPr>
            <p:sp>
              <p:nvSpPr>
                <p:cNvPr id="611" name="Freeform: Shape 610">
                  <a:extLst>
                    <a:ext uri="{FF2B5EF4-FFF2-40B4-BE49-F238E27FC236}">
                      <a16:creationId xmlns:a16="http://schemas.microsoft.com/office/drawing/2014/main" xmlns="" id="{0D9AB830-173D-513B-81F1-432307F02B1B}"/>
                    </a:ext>
                  </a:extLst>
                </p:cNvPr>
                <p:cNvSpPr/>
                <p:nvPr/>
              </p:nvSpPr>
              <p:spPr>
                <a:xfrm>
                  <a:off x="5127253" y="4893860"/>
                  <a:ext cx="911814" cy="749429"/>
                </a:xfrm>
                <a:custGeom>
                  <a:avLst/>
                  <a:gdLst>
                    <a:gd name="connsiteX0" fmla="*/ 902317 w 911814"/>
                    <a:gd name="connsiteY0" fmla="*/ 403543 h 749429"/>
                    <a:gd name="connsiteX1" fmla="*/ 167375 w 911814"/>
                    <a:gd name="connsiteY1" fmla="*/ 749501 h 749429"/>
                    <a:gd name="connsiteX2" fmla="*/ 169341 w 911814"/>
                    <a:gd name="connsiteY2" fmla="*/ 71 h 749429"/>
                    <a:gd name="connsiteX3" fmla="*/ 902463 w 911814"/>
                    <a:gd name="connsiteY3" fmla="*/ 349523 h 749429"/>
                    <a:gd name="connsiteX4" fmla="*/ 912000 w 911814"/>
                    <a:gd name="connsiteY4" fmla="*/ 376460 h 749429"/>
                    <a:gd name="connsiteX5" fmla="*/ 902317 w 911814"/>
                    <a:gd name="connsiteY5" fmla="*/ 403543 h 74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11814" h="749429">
                      <a:moveTo>
                        <a:pt x="902317" y="403543"/>
                      </a:moveTo>
                      <a:cubicBezTo>
                        <a:pt x="660249" y="518862"/>
                        <a:pt x="407769" y="634182"/>
                        <a:pt x="167375" y="749501"/>
                      </a:cubicBezTo>
                      <a:cubicBezTo>
                        <a:pt x="-23586" y="638040"/>
                        <a:pt x="-86123" y="272061"/>
                        <a:pt x="169341" y="71"/>
                      </a:cubicBezTo>
                      <a:cubicBezTo>
                        <a:pt x="409007" y="116555"/>
                        <a:pt x="660977" y="233039"/>
                        <a:pt x="902463" y="349523"/>
                      </a:cubicBezTo>
                      <a:cubicBezTo>
                        <a:pt x="908068" y="352217"/>
                        <a:pt x="912000" y="363356"/>
                        <a:pt x="912000" y="376460"/>
                      </a:cubicBezTo>
                      <a:cubicBezTo>
                        <a:pt x="912000" y="389565"/>
                        <a:pt x="907996" y="400849"/>
                        <a:pt x="902317" y="40354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CDFD4"/>
                    </a:gs>
                    <a:gs pos="52000">
                      <a:srgbClr val="FCD8CA"/>
                    </a:gs>
                    <a:gs pos="100000">
                      <a:srgbClr val="D5B4A8"/>
                    </a:gs>
                  </a:gsLst>
                  <a:lin ang="5399768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12" name="Freeform: Shape 611">
                  <a:extLst>
                    <a:ext uri="{FF2B5EF4-FFF2-40B4-BE49-F238E27FC236}">
                      <a16:creationId xmlns:a16="http://schemas.microsoft.com/office/drawing/2014/main" xmlns="" id="{E2DD6CE6-801F-0416-6396-AB1FA2967CB4}"/>
                    </a:ext>
                  </a:extLst>
                </p:cNvPr>
                <p:cNvSpPr/>
                <p:nvPr/>
              </p:nvSpPr>
              <p:spPr>
                <a:xfrm>
                  <a:off x="5116340" y="4896772"/>
                  <a:ext cx="922727" cy="745643"/>
                </a:xfrm>
                <a:custGeom>
                  <a:avLst/>
                  <a:gdLst>
                    <a:gd name="connsiteX0" fmla="*/ 913231 w 922727"/>
                    <a:gd name="connsiteY0" fmla="*/ 400485 h 745643"/>
                    <a:gd name="connsiteX1" fmla="*/ 176542 w 922727"/>
                    <a:gd name="connsiteY1" fmla="*/ 745715 h 745643"/>
                    <a:gd name="connsiteX2" fmla="*/ 177634 w 922727"/>
                    <a:gd name="connsiteY2" fmla="*/ 71 h 745643"/>
                    <a:gd name="connsiteX3" fmla="*/ 913376 w 922727"/>
                    <a:gd name="connsiteY3" fmla="*/ 347485 h 745643"/>
                    <a:gd name="connsiteX4" fmla="*/ 922913 w 922727"/>
                    <a:gd name="connsiteY4" fmla="*/ 374203 h 745643"/>
                    <a:gd name="connsiteX5" fmla="*/ 913231 w 922727"/>
                    <a:gd name="connsiteY5" fmla="*/ 400485 h 7456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22727" h="745643">
                      <a:moveTo>
                        <a:pt x="913231" y="400485"/>
                      </a:moveTo>
                      <a:cubicBezTo>
                        <a:pt x="671162" y="515003"/>
                        <a:pt x="416062" y="631051"/>
                        <a:pt x="176542" y="745715"/>
                      </a:cubicBezTo>
                      <a:cubicBezTo>
                        <a:pt x="-14492" y="634982"/>
                        <a:pt x="-99380" y="263107"/>
                        <a:pt x="177634" y="71"/>
                      </a:cubicBezTo>
                      <a:cubicBezTo>
                        <a:pt x="417300" y="115827"/>
                        <a:pt x="671890" y="231656"/>
                        <a:pt x="913376" y="347485"/>
                      </a:cubicBezTo>
                      <a:cubicBezTo>
                        <a:pt x="918982" y="350178"/>
                        <a:pt x="922913" y="361172"/>
                        <a:pt x="922913" y="374203"/>
                      </a:cubicBezTo>
                      <a:cubicBezTo>
                        <a:pt x="922913" y="387235"/>
                        <a:pt x="918909" y="397791"/>
                        <a:pt x="913231" y="40048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CDDD2"/>
                    </a:gs>
                    <a:gs pos="52000">
                      <a:srgbClr val="FCD6C7"/>
                    </a:gs>
                    <a:gs pos="57000">
                      <a:srgbClr val="F8D2C4"/>
                    </a:gs>
                    <a:gs pos="100000">
                      <a:srgbClr val="D2B1A5"/>
                    </a:gs>
                  </a:gsLst>
                  <a:lin ang="5399767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13" name="Freeform: Shape 612">
                  <a:extLst>
                    <a:ext uri="{FF2B5EF4-FFF2-40B4-BE49-F238E27FC236}">
                      <a16:creationId xmlns:a16="http://schemas.microsoft.com/office/drawing/2014/main" xmlns="" id="{B70CAC49-24CB-6D4C-8211-B0B6EFB62009}"/>
                    </a:ext>
                  </a:extLst>
                </p:cNvPr>
                <p:cNvSpPr/>
                <p:nvPr/>
              </p:nvSpPr>
              <p:spPr>
                <a:xfrm>
                  <a:off x="5105216" y="4898956"/>
                  <a:ext cx="933705" cy="741785"/>
                </a:xfrm>
                <a:custGeom>
                  <a:avLst/>
                  <a:gdLst>
                    <a:gd name="connsiteX0" fmla="*/ 924354 w 933705"/>
                    <a:gd name="connsiteY0" fmla="*/ 398082 h 741785"/>
                    <a:gd name="connsiteX1" fmla="*/ 185918 w 933705"/>
                    <a:gd name="connsiteY1" fmla="*/ 741856 h 741785"/>
                    <a:gd name="connsiteX2" fmla="*/ 185918 w 933705"/>
                    <a:gd name="connsiteY2" fmla="*/ 71 h 741785"/>
                    <a:gd name="connsiteX3" fmla="*/ 924354 w 933705"/>
                    <a:gd name="connsiteY3" fmla="*/ 345082 h 741785"/>
                    <a:gd name="connsiteX4" fmla="*/ 933891 w 933705"/>
                    <a:gd name="connsiteY4" fmla="*/ 371655 h 741785"/>
                    <a:gd name="connsiteX5" fmla="*/ 924354 w 933705"/>
                    <a:gd name="connsiteY5" fmla="*/ 398082 h 741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33705" h="741785">
                      <a:moveTo>
                        <a:pt x="924354" y="398082"/>
                      </a:moveTo>
                      <a:cubicBezTo>
                        <a:pt x="682286" y="511873"/>
                        <a:pt x="424637" y="628648"/>
                        <a:pt x="185918" y="741856"/>
                      </a:cubicBezTo>
                      <a:cubicBezTo>
                        <a:pt x="-5116" y="631924"/>
                        <a:pt x="-112573" y="254079"/>
                        <a:pt x="185918" y="71"/>
                      </a:cubicBezTo>
                      <a:cubicBezTo>
                        <a:pt x="425584" y="115026"/>
                        <a:pt x="682868" y="230054"/>
                        <a:pt x="924354" y="345082"/>
                      </a:cubicBezTo>
                      <a:cubicBezTo>
                        <a:pt x="929960" y="347776"/>
                        <a:pt x="933891" y="358696"/>
                        <a:pt x="933891" y="371655"/>
                      </a:cubicBezTo>
                      <a:cubicBezTo>
                        <a:pt x="933891" y="384614"/>
                        <a:pt x="930033" y="395462"/>
                        <a:pt x="924354" y="3980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CDCCF"/>
                    </a:gs>
                    <a:gs pos="52000">
                      <a:srgbClr val="FBD4C5"/>
                    </a:gs>
                    <a:gs pos="57000">
                      <a:srgbClr val="F7D0C1"/>
                    </a:gs>
                    <a:gs pos="100000">
                      <a:srgbClr val="CFAEA2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14" name="Freeform: Shape 613">
                  <a:extLst>
                    <a:ext uri="{FF2B5EF4-FFF2-40B4-BE49-F238E27FC236}">
                      <a16:creationId xmlns:a16="http://schemas.microsoft.com/office/drawing/2014/main" xmlns="" id="{A5DFD03A-6BB0-A4DA-6C59-F173E496B6EE}"/>
                    </a:ext>
                  </a:extLst>
                </p:cNvPr>
                <p:cNvSpPr/>
                <p:nvPr/>
              </p:nvSpPr>
              <p:spPr>
                <a:xfrm>
                  <a:off x="5094301" y="4901431"/>
                  <a:ext cx="944766" cy="738072"/>
                </a:xfrm>
                <a:custGeom>
                  <a:avLst/>
                  <a:gdLst>
                    <a:gd name="connsiteX0" fmla="*/ 935269 w 944766"/>
                    <a:gd name="connsiteY0" fmla="*/ 395462 h 738072"/>
                    <a:gd name="connsiteX1" fmla="*/ 195013 w 944766"/>
                    <a:gd name="connsiteY1" fmla="*/ 738143 h 738072"/>
                    <a:gd name="connsiteX2" fmla="*/ 194357 w 944766"/>
                    <a:gd name="connsiteY2" fmla="*/ 71 h 738072"/>
                    <a:gd name="connsiteX3" fmla="*/ 935415 w 944766"/>
                    <a:gd name="connsiteY3" fmla="*/ 342753 h 738072"/>
                    <a:gd name="connsiteX4" fmla="*/ 944952 w 944766"/>
                    <a:gd name="connsiteY4" fmla="*/ 369180 h 738072"/>
                    <a:gd name="connsiteX5" fmla="*/ 935269 w 944766"/>
                    <a:gd name="connsiteY5" fmla="*/ 395462 h 738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4766" h="738072">
                      <a:moveTo>
                        <a:pt x="935269" y="395462"/>
                      </a:moveTo>
                      <a:cubicBezTo>
                        <a:pt x="693201" y="508451"/>
                        <a:pt x="432931" y="625955"/>
                        <a:pt x="195013" y="738143"/>
                      </a:cubicBezTo>
                      <a:cubicBezTo>
                        <a:pt x="4051" y="628940"/>
                        <a:pt x="-125319" y="245416"/>
                        <a:pt x="194357" y="71"/>
                      </a:cubicBezTo>
                      <a:cubicBezTo>
                        <a:pt x="434023" y="114298"/>
                        <a:pt x="693928" y="228525"/>
                        <a:pt x="935415" y="342753"/>
                      </a:cubicBezTo>
                      <a:cubicBezTo>
                        <a:pt x="941020" y="345446"/>
                        <a:pt x="944952" y="356294"/>
                        <a:pt x="944952" y="369180"/>
                      </a:cubicBezTo>
                      <a:cubicBezTo>
                        <a:pt x="944952" y="382066"/>
                        <a:pt x="940948" y="392841"/>
                        <a:pt x="935269" y="39546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CDACD"/>
                    </a:gs>
                    <a:gs pos="52000">
                      <a:srgbClr val="FBD2C2"/>
                    </a:gs>
                    <a:gs pos="57000">
                      <a:srgbClr val="F7CFBF"/>
                    </a:gs>
                    <a:gs pos="100000">
                      <a:srgbClr val="CCAB9F"/>
                    </a:gs>
                  </a:gsLst>
                  <a:lin ang="5399765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15" name="Freeform: Shape 614">
                  <a:extLst>
                    <a:ext uri="{FF2B5EF4-FFF2-40B4-BE49-F238E27FC236}">
                      <a16:creationId xmlns:a16="http://schemas.microsoft.com/office/drawing/2014/main" xmlns="" id="{7D7EEC7D-E955-054B-8483-D938607CBEB6}"/>
                    </a:ext>
                  </a:extLst>
                </p:cNvPr>
                <p:cNvSpPr/>
                <p:nvPr/>
              </p:nvSpPr>
              <p:spPr>
                <a:xfrm>
                  <a:off x="5082933" y="4903906"/>
                  <a:ext cx="956134" cy="734359"/>
                </a:xfrm>
                <a:custGeom>
                  <a:avLst/>
                  <a:gdLst>
                    <a:gd name="connsiteX0" fmla="*/ 946637 w 956134"/>
                    <a:gd name="connsiteY0" fmla="*/ 392768 h 734359"/>
                    <a:gd name="connsiteX1" fmla="*/ 204633 w 956134"/>
                    <a:gd name="connsiteY1" fmla="*/ 734430 h 734359"/>
                    <a:gd name="connsiteX2" fmla="*/ 203032 w 956134"/>
                    <a:gd name="connsiteY2" fmla="*/ 71 h 734359"/>
                    <a:gd name="connsiteX3" fmla="*/ 946782 w 956134"/>
                    <a:gd name="connsiteY3" fmla="*/ 340496 h 734359"/>
                    <a:gd name="connsiteX4" fmla="*/ 956320 w 956134"/>
                    <a:gd name="connsiteY4" fmla="*/ 366705 h 734359"/>
                    <a:gd name="connsiteX5" fmla="*/ 946637 w 956134"/>
                    <a:gd name="connsiteY5" fmla="*/ 392768 h 734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56134" h="734359">
                      <a:moveTo>
                        <a:pt x="946637" y="392768"/>
                      </a:moveTo>
                      <a:cubicBezTo>
                        <a:pt x="704568" y="505029"/>
                        <a:pt x="441751" y="623261"/>
                        <a:pt x="204633" y="734430"/>
                      </a:cubicBezTo>
                      <a:cubicBezTo>
                        <a:pt x="13599" y="625955"/>
                        <a:pt x="-138340" y="236534"/>
                        <a:pt x="203032" y="71"/>
                      </a:cubicBezTo>
                      <a:cubicBezTo>
                        <a:pt x="442698" y="113570"/>
                        <a:pt x="705369" y="226996"/>
                        <a:pt x="946782" y="340496"/>
                      </a:cubicBezTo>
                      <a:cubicBezTo>
                        <a:pt x="952388" y="343117"/>
                        <a:pt x="956320" y="353891"/>
                        <a:pt x="956320" y="366705"/>
                      </a:cubicBezTo>
                      <a:cubicBezTo>
                        <a:pt x="956320" y="379518"/>
                        <a:pt x="952315" y="390147"/>
                        <a:pt x="946637" y="39276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CD8CA"/>
                    </a:gs>
                    <a:gs pos="52000">
                      <a:srgbClr val="FAD0C0"/>
                    </a:gs>
                    <a:gs pos="57000">
                      <a:srgbClr val="F7CDBC"/>
                    </a:gs>
                    <a:gs pos="100000">
                      <a:srgbClr val="C9A89C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16" name="Freeform: Shape 615">
                  <a:extLst>
                    <a:ext uri="{FF2B5EF4-FFF2-40B4-BE49-F238E27FC236}">
                      <a16:creationId xmlns:a16="http://schemas.microsoft.com/office/drawing/2014/main" xmlns="" id="{6166B1B4-46DC-9169-BCF0-DA8706AFBBBF}"/>
                    </a:ext>
                  </a:extLst>
                </p:cNvPr>
                <p:cNvSpPr/>
                <p:nvPr/>
              </p:nvSpPr>
              <p:spPr>
                <a:xfrm>
                  <a:off x="5071635" y="4906454"/>
                  <a:ext cx="967432" cy="730573"/>
                </a:xfrm>
                <a:custGeom>
                  <a:avLst/>
                  <a:gdLst>
                    <a:gd name="connsiteX0" fmla="*/ 957936 w 967432"/>
                    <a:gd name="connsiteY0" fmla="*/ 390074 h 730573"/>
                    <a:gd name="connsiteX1" fmla="*/ 214112 w 967432"/>
                    <a:gd name="connsiteY1" fmla="*/ 730645 h 730573"/>
                    <a:gd name="connsiteX2" fmla="*/ 211709 w 967432"/>
                    <a:gd name="connsiteY2" fmla="*/ 71 h 730573"/>
                    <a:gd name="connsiteX3" fmla="*/ 958081 w 967432"/>
                    <a:gd name="connsiteY3" fmla="*/ 338094 h 730573"/>
                    <a:gd name="connsiteX4" fmla="*/ 967618 w 967432"/>
                    <a:gd name="connsiteY4" fmla="*/ 364157 h 730573"/>
                    <a:gd name="connsiteX5" fmla="*/ 957936 w 967432"/>
                    <a:gd name="connsiteY5" fmla="*/ 390074 h 730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7432" h="730573">
                      <a:moveTo>
                        <a:pt x="957936" y="390074"/>
                      </a:moveTo>
                      <a:cubicBezTo>
                        <a:pt x="715867" y="501463"/>
                        <a:pt x="450502" y="620495"/>
                        <a:pt x="214112" y="730645"/>
                      </a:cubicBezTo>
                      <a:cubicBezTo>
                        <a:pt x="23151" y="622897"/>
                        <a:pt x="-151139" y="227652"/>
                        <a:pt x="211709" y="71"/>
                      </a:cubicBezTo>
                      <a:cubicBezTo>
                        <a:pt x="451375" y="112770"/>
                        <a:pt x="716595" y="225759"/>
                        <a:pt x="958081" y="338094"/>
                      </a:cubicBezTo>
                      <a:cubicBezTo>
                        <a:pt x="963687" y="340787"/>
                        <a:pt x="967618" y="351416"/>
                        <a:pt x="967618" y="364157"/>
                      </a:cubicBezTo>
                      <a:cubicBezTo>
                        <a:pt x="967618" y="376897"/>
                        <a:pt x="963614" y="387454"/>
                        <a:pt x="957936" y="390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CD6C8"/>
                    </a:gs>
                    <a:gs pos="52000">
                      <a:srgbClr val="FACEBD"/>
                    </a:gs>
                    <a:gs pos="57000">
                      <a:srgbClr val="F7CBBA"/>
                    </a:gs>
                    <a:gs pos="100000">
                      <a:srgbClr val="C6A599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17" name="Freeform: Shape 616">
                  <a:extLst>
                    <a:ext uri="{FF2B5EF4-FFF2-40B4-BE49-F238E27FC236}">
                      <a16:creationId xmlns:a16="http://schemas.microsoft.com/office/drawing/2014/main" xmlns="" id="{5EF5184B-2409-B7B7-817F-035D3A236B73}"/>
                    </a:ext>
                  </a:extLst>
                </p:cNvPr>
                <p:cNvSpPr/>
                <p:nvPr/>
              </p:nvSpPr>
              <p:spPr>
                <a:xfrm>
                  <a:off x="5060204" y="4908930"/>
                  <a:ext cx="978863" cy="726787"/>
                </a:xfrm>
                <a:custGeom>
                  <a:avLst/>
                  <a:gdLst>
                    <a:gd name="connsiteX0" fmla="*/ 969366 w 978863"/>
                    <a:gd name="connsiteY0" fmla="*/ 387381 h 726787"/>
                    <a:gd name="connsiteX1" fmla="*/ 223795 w 978863"/>
                    <a:gd name="connsiteY1" fmla="*/ 726859 h 726787"/>
                    <a:gd name="connsiteX2" fmla="*/ 220446 w 978863"/>
                    <a:gd name="connsiteY2" fmla="*/ 71 h 726787"/>
                    <a:gd name="connsiteX3" fmla="*/ 969512 w 978863"/>
                    <a:gd name="connsiteY3" fmla="*/ 335836 h 726787"/>
                    <a:gd name="connsiteX4" fmla="*/ 979049 w 978863"/>
                    <a:gd name="connsiteY4" fmla="*/ 361681 h 726787"/>
                    <a:gd name="connsiteX5" fmla="*/ 969366 w 978863"/>
                    <a:gd name="connsiteY5" fmla="*/ 387381 h 7267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78863" h="726787">
                      <a:moveTo>
                        <a:pt x="969366" y="387381"/>
                      </a:moveTo>
                      <a:cubicBezTo>
                        <a:pt x="727298" y="498041"/>
                        <a:pt x="459748" y="617873"/>
                        <a:pt x="223795" y="726859"/>
                      </a:cubicBezTo>
                      <a:cubicBezTo>
                        <a:pt x="32761" y="619912"/>
                        <a:pt x="-163879" y="218770"/>
                        <a:pt x="220446" y="71"/>
                      </a:cubicBezTo>
                      <a:cubicBezTo>
                        <a:pt x="460549" y="111969"/>
                        <a:pt x="728025" y="223939"/>
                        <a:pt x="969512" y="335836"/>
                      </a:cubicBezTo>
                      <a:cubicBezTo>
                        <a:pt x="975117" y="338457"/>
                        <a:pt x="979049" y="349086"/>
                        <a:pt x="979049" y="361681"/>
                      </a:cubicBezTo>
                      <a:cubicBezTo>
                        <a:pt x="979049" y="374276"/>
                        <a:pt x="975045" y="384832"/>
                        <a:pt x="969366" y="38738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D5C5"/>
                    </a:gs>
                    <a:gs pos="52000">
                      <a:srgbClr val="F9CDBB"/>
                    </a:gs>
                    <a:gs pos="57000">
                      <a:srgbClr val="F6C9B8"/>
                    </a:gs>
                    <a:gs pos="100000">
                      <a:srgbClr val="C3A396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18" name="Freeform: Shape 617">
                  <a:extLst>
                    <a:ext uri="{FF2B5EF4-FFF2-40B4-BE49-F238E27FC236}">
                      <a16:creationId xmlns:a16="http://schemas.microsoft.com/office/drawing/2014/main" xmlns="" id="{155A1633-636C-2668-55B7-D8EC0EC0D350}"/>
                    </a:ext>
                  </a:extLst>
                </p:cNvPr>
                <p:cNvSpPr/>
                <p:nvPr/>
              </p:nvSpPr>
              <p:spPr>
                <a:xfrm>
                  <a:off x="5048776" y="4911478"/>
                  <a:ext cx="990291" cy="723002"/>
                </a:xfrm>
                <a:custGeom>
                  <a:avLst/>
                  <a:gdLst>
                    <a:gd name="connsiteX0" fmla="*/ 980794 w 990291"/>
                    <a:gd name="connsiteY0" fmla="*/ 384687 h 723002"/>
                    <a:gd name="connsiteX1" fmla="*/ 233403 w 990291"/>
                    <a:gd name="connsiteY1" fmla="*/ 723073 h 723002"/>
                    <a:gd name="connsiteX2" fmla="*/ 229254 w 990291"/>
                    <a:gd name="connsiteY2" fmla="*/ 71 h 723002"/>
                    <a:gd name="connsiteX3" fmla="*/ 980940 w 990291"/>
                    <a:gd name="connsiteY3" fmla="*/ 333434 h 723002"/>
                    <a:gd name="connsiteX4" fmla="*/ 990477 w 990291"/>
                    <a:gd name="connsiteY4" fmla="*/ 359133 h 723002"/>
                    <a:gd name="connsiteX5" fmla="*/ 980794 w 990291"/>
                    <a:gd name="connsiteY5" fmla="*/ 384687 h 723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90291" h="723002">
                      <a:moveTo>
                        <a:pt x="980794" y="384687"/>
                      </a:moveTo>
                      <a:cubicBezTo>
                        <a:pt x="738726" y="494546"/>
                        <a:pt x="468192" y="615107"/>
                        <a:pt x="233403" y="723073"/>
                      </a:cubicBezTo>
                      <a:cubicBezTo>
                        <a:pt x="42442" y="616854"/>
                        <a:pt x="-176548" y="209888"/>
                        <a:pt x="229254" y="71"/>
                      </a:cubicBezTo>
                      <a:cubicBezTo>
                        <a:pt x="468920" y="111168"/>
                        <a:pt x="739454" y="222337"/>
                        <a:pt x="980940" y="333434"/>
                      </a:cubicBezTo>
                      <a:cubicBezTo>
                        <a:pt x="986546" y="336055"/>
                        <a:pt x="990477" y="346611"/>
                        <a:pt x="990477" y="359133"/>
                      </a:cubicBezTo>
                      <a:cubicBezTo>
                        <a:pt x="990477" y="371656"/>
                        <a:pt x="986473" y="382139"/>
                        <a:pt x="980794" y="38468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D3C3"/>
                    </a:gs>
                    <a:gs pos="52000">
                      <a:srgbClr val="F9CBB8"/>
                    </a:gs>
                    <a:gs pos="57000">
                      <a:srgbClr val="F6C8B5"/>
                    </a:gs>
                    <a:gs pos="100000">
                      <a:srgbClr val="C0A093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19" name="Freeform: Shape 618">
                  <a:extLst>
                    <a:ext uri="{FF2B5EF4-FFF2-40B4-BE49-F238E27FC236}">
                      <a16:creationId xmlns:a16="http://schemas.microsoft.com/office/drawing/2014/main" xmlns="" id="{D518C37F-2710-4AAD-9F59-C8BC1135DD63}"/>
                    </a:ext>
                  </a:extLst>
                </p:cNvPr>
                <p:cNvSpPr/>
                <p:nvPr/>
              </p:nvSpPr>
              <p:spPr>
                <a:xfrm>
                  <a:off x="5037233" y="4914026"/>
                  <a:ext cx="1001833" cy="719216"/>
                </a:xfrm>
                <a:custGeom>
                  <a:avLst/>
                  <a:gdLst>
                    <a:gd name="connsiteX0" fmla="*/ 992337 w 1001833"/>
                    <a:gd name="connsiteY0" fmla="*/ 381993 h 719216"/>
                    <a:gd name="connsiteX1" fmla="*/ 243199 w 1001833"/>
                    <a:gd name="connsiteY1" fmla="*/ 719287 h 719216"/>
                    <a:gd name="connsiteX2" fmla="*/ 238102 w 1001833"/>
                    <a:gd name="connsiteY2" fmla="*/ 71 h 719216"/>
                    <a:gd name="connsiteX3" fmla="*/ 992482 w 1001833"/>
                    <a:gd name="connsiteY3" fmla="*/ 331104 h 719216"/>
                    <a:gd name="connsiteX4" fmla="*/ 1002019 w 1001833"/>
                    <a:gd name="connsiteY4" fmla="*/ 356585 h 719216"/>
                    <a:gd name="connsiteX5" fmla="*/ 992337 w 1001833"/>
                    <a:gd name="connsiteY5" fmla="*/ 381993 h 719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1833" h="719216">
                      <a:moveTo>
                        <a:pt x="992337" y="381993"/>
                      </a:moveTo>
                      <a:cubicBezTo>
                        <a:pt x="750341" y="491197"/>
                        <a:pt x="477186" y="612340"/>
                        <a:pt x="243199" y="719287"/>
                      </a:cubicBezTo>
                      <a:cubicBezTo>
                        <a:pt x="52165" y="613796"/>
                        <a:pt x="-189176" y="201006"/>
                        <a:pt x="238102" y="71"/>
                      </a:cubicBezTo>
                      <a:cubicBezTo>
                        <a:pt x="477841" y="110367"/>
                        <a:pt x="750996" y="220736"/>
                        <a:pt x="992482" y="331104"/>
                      </a:cubicBezTo>
                      <a:cubicBezTo>
                        <a:pt x="998088" y="333652"/>
                        <a:pt x="1002019" y="344136"/>
                        <a:pt x="1002019" y="356585"/>
                      </a:cubicBezTo>
                      <a:cubicBezTo>
                        <a:pt x="1002019" y="369034"/>
                        <a:pt x="998015" y="379372"/>
                        <a:pt x="992337" y="38199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D1C1"/>
                    </a:gs>
                    <a:gs pos="52000">
                      <a:srgbClr val="F9C9B6"/>
                    </a:gs>
                    <a:gs pos="57000">
                      <a:srgbClr val="F6C6B3"/>
                    </a:gs>
                    <a:gs pos="100000">
                      <a:srgbClr val="BD9D90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20" name="Freeform: Shape 619">
                  <a:extLst>
                    <a:ext uri="{FF2B5EF4-FFF2-40B4-BE49-F238E27FC236}">
                      <a16:creationId xmlns:a16="http://schemas.microsoft.com/office/drawing/2014/main" xmlns="" id="{6635D55B-3E8A-5B39-4E2B-4E18135C4D1F}"/>
                    </a:ext>
                  </a:extLst>
                </p:cNvPr>
                <p:cNvSpPr/>
                <p:nvPr/>
              </p:nvSpPr>
              <p:spPr>
                <a:xfrm>
                  <a:off x="5025714" y="4916501"/>
                  <a:ext cx="1013498" cy="715503"/>
                </a:xfrm>
                <a:custGeom>
                  <a:avLst/>
                  <a:gdLst>
                    <a:gd name="connsiteX0" fmla="*/ 1003856 w 1013498"/>
                    <a:gd name="connsiteY0" fmla="*/ 379300 h 715503"/>
                    <a:gd name="connsiteX1" fmla="*/ 252971 w 1013498"/>
                    <a:gd name="connsiteY1" fmla="*/ 715575 h 715503"/>
                    <a:gd name="connsiteX2" fmla="*/ 247001 w 1013498"/>
                    <a:gd name="connsiteY2" fmla="*/ 71 h 715503"/>
                    <a:gd name="connsiteX3" fmla="*/ 1004147 w 1013498"/>
                    <a:gd name="connsiteY3" fmla="*/ 328775 h 715503"/>
                    <a:gd name="connsiteX4" fmla="*/ 1013684 w 1013498"/>
                    <a:gd name="connsiteY4" fmla="*/ 354110 h 715503"/>
                    <a:gd name="connsiteX5" fmla="*/ 1003856 w 1013498"/>
                    <a:gd name="connsiteY5" fmla="*/ 379300 h 715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3498" h="715503">
                      <a:moveTo>
                        <a:pt x="1003856" y="379300"/>
                      </a:moveTo>
                      <a:cubicBezTo>
                        <a:pt x="761860" y="487630"/>
                        <a:pt x="486157" y="609647"/>
                        <a:pt x="252971" y="715575"/>
                      </a:cubicBezTo>
                      <a:cubicBezTo>
                        <a:pt x="61937" y="610812"/>
                        <a:pt x="-201754" y="192124"/>
                        <a:pt x="247001" y="71"/>
                      </a:cubicBezTo>
                      <a:cubicBezTo>
                        <a:pt x="486667" y="109639"/>
                        <a:pt x="762516" y="219207"/>
                        <a:pt x="1004147" y="328775"/>
                      </a:cubicBezTo>
                      <a:cubicBezTo>
                        <a:pt x="1009753" y="331323"/>
                        <a:pt x="1013684" y="341733"/>
                        <a:pt x="1013684" y="354110"/>
                      </a:cubicBezTo>
                      <a:cubicBezTo>
                        <a:pt x="1013684" y="366486"/>
                        <a:pt x="1009535" y="376533"/>
                        <a:pt x="1003856" y="37930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D0BE"/>
                    </a:gs>
                    <a:gs pos="52000">
                      <a:srgbClr val="F8C7B3"/>
                    </a:gs>
                    <a:gs pos="57000">
                      <a:srgbClr val="F5C4B1"/>
                    </a:gs>
                    <a:gs pos="100000">
                      <a:srgbClr val="BA9A8D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21" name="Freeform: Shape 620">
                  <a:extLst>
                    <a:ext uri="{FF2B5EF4-FFF2-40B4-BE49-F238E27FC236}">
                      <a16:creationId xmlns:a16="http://schemas.microsoft.com/office/drawing/2014/main" xmlns="" id="{98C2CEAB-4CF0-EC6C-6ABF-8C04DC899880}"/>
                    </a:ext>
                  </a:extLst>
                </p:cNvPr>
                <p:cNvSpPr/>
                <p:nvPr/>
              </p:nvSpPr>
              <p:spPr>
                <a:xfrm>
                  <a:off x="5014083" y="4918831"/>
                  <a:ext cx="1024984" cy="711644"/>
                </a:xfrm>
                <a:custGeom>
                  <a:avLst/>
                  <a:gdLst>
                    <a:gd name="connsiteX0" fmla="*/ 1015487 w 1024984"/>
                    <a:gd name="connsiteY0" fmla="*/ 376824 h 711644"/>
                    <a:gd name="connsiteX1" fmla="*/ 262782 w 1024984"/>
                    <a:gd name="connsiteY1" fmla="*/ 711716 h 711644"/>
                    <a:gd name="connsiteX2" fmla="*/ 255938 w 1024984"/>
                    <a:gd name="connsiteY2" fmla="*/ 71 h 711644"/>
                    <a:gd name="connsiteX3" fmla="*/ 1015633 w 1024984"/>
                    <a:gd name="connsiteY3" fmla="*/ 326445 h 711644"/>
                    <a:gd name="connsiteX4" fmla="*/ 1025170 w 1024984"/>
                    <a:gd name="connsiteY4" fmla="*/ 351562 h 711644"/>
                    <a:gd name="connsiteX5" fmla="*/ 1015487 w 1024984"/>
                    <a:gd name="connsiteY5" fmla="*/ 376824 h 711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4984" h="711644">
                      <a:moveTo>
                        <a:pt x="1015487" y="376824"/>
                      </a:moveTo>
                      <a:cubicBezTo>
                        <a:pt x="773491" y="484281"/>
                        <a:pt x="495167" y="607099"/>
                        <a:pt x="262782" y="711716"/>
                      </a:cubicBezTo>
                      <a:cubicBezTo>
                        <a:pt x="71748" y="607754"/>
                        <a:pt x="-214294" y="183242"/>
                        <a:pt x="255938" y="71"/>
                      </a:cubicBezTo>
                      <a:cubicBezTo>
                        <a:pt x="495677" y="108838"/>
                        <a:pt x="774147" y="217678"/>
                        <a:pt x="1015633" y="326445"/>
                      </a:cubicBezTo>
                      <a:cubicBezTo>
                        <a:pt x="1021238" y="328993"/>
                        <a:pt x="1025170" y="339258"/>
                        <a:pt x="1025170" y="351562"/>
                      </a:cubicBezTo>
                      <a:cubicBezTo>
                        <a:pt x="1025170" y="363866"/>
                        <a:pt x="1021166" y="374203"/>
                        <a:pt x="1015487" y="37682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CEBC"/>
                    </a:gs>
                    <a:gs pos="52000">
                      <a:srgbClr val="F8C5B1"/>
                    </a:gs>
                    <a:gs pos="57000">
                      <a:srgbClr val="F5C2AE"/>
                    </a:gs>
                    <a:gs pos="100000">
                      <a:srgbClr val="B7978A"/>
                    </a:gs>
                  </a:gsLst>
                  <a:lin ang="5400244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22" name="Freeform: Shape 621">
                  <a:extLst>
                    <a:ext uri="{FF2B5EF4-FFF2-40B4-BE49-F238E27FC236}">
                      <a16:creationId xmlns:a16="http://schemas.microsoft.com/office/drawing/2014/main" xmlns="" id="{EFB3844F-B77E-1F78-70B2-37E481A5042F}"/>
                    </a:ext>
                  </a:extLst>
                </p:cNvPr>
                <p:cNvSpPr/>
                <p:nvPr/>
              </p:nvSpPr>
              <p:spPr>
                <a:xfrm>
                  <a:off x="5002449" y="4921670"/>
                  <a:ext cx="1036617" cy="707786"/>
                </a:xfrm>
                <a:custGeom>
                  <a:avLst/>
                  <a:gdLst>
                    <a:gd name="connsiteX0" fmla="*/ 1027121 w 1036617"/>
                    <a:gd name="connsiteY0" fmla="*/ 373767 h 707786"/>
                    <a:gd name="connsiteX1" fmla="*/ 272668 w 1036617"/>
                    <a:gd name="connsiteY1" fmla="*/ 707857 h 707786"/>
                    <a:gd name="connsiteX2" fmla="*/ 264951 w 1036617"/>
                    <a:gd name="connsiteY2" fmla="*/ 71 h 707786"/>
                    <a:gd name="connsiteX3" fmla="*/ 1027266 w 1036617"/>
                    <a:gd name="connsiteY3" fmla="*/ 324115 h 707786"/>
                    <a:gd name="connsiteX4" fmla="*/ 1036803 w 1036617"/>
                    <a:gd name="connsiteY4" fmla="*/ 349086 h 707786"/>
                    <a:gd name="connsiteX5" fmla="*/ 1027121 w 1036617"/>
                    <a:gd name="connsiteY5" fmla="*/ 373767 h 707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6617" h="707786">
                      <a:moveTo>
                        <a:pt x="1027121" y="373767"/>
                      </a:moveTo>
                      <a:cubicBezTo>
                        <a:pt x="785125" y="480568"/>
                        <a:pt x="504253" y="604332"/>
                        <a:pt x="272668" y="707857"/>
                      </a:cubicBezTo>
                      <a:cubicBezTo>
                        <a:pt x="81488" y="604332"/>
                        <a:pt x="-226758" y="174287"/>
                        <a:pt x="264951" y="71"/>
                      </a:cubicBezTo>
                      <a:cubicBezTo>
                        <a:pt x="504617" y="108037"/>
                        <a:pt x="785780" y="216149"/>
                        <a:pt x="1027266" y="324115"/>
                      </a:cubicBezTo>
                      <a:cubicBezTo>
                        <a:pt x="1032872" y="326663"/>
                        <a:pt x="1036803" y="336929"/>
                        <a:pt x="1036803" y="349086"/>
                      </a:cubicBezTo>
                      <a:cubicBezTo>
                        <a:pt x="1036803" y="361244"/>
                        <a:pt x="1032799" y="371364"/>
                        <a:pt x="1027121" y="37376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CCB9"/>
                    </a:gs>
                    <a:gs pos="52000">
                      <a:srgbClr val="F7C3AE"/>
                    </a:gs>
                    <a:gs pos="57000">
                      <a:srgbClr val="F5C1AC"/>
                    </a:gs>
                    <a:gs pos="100000">
                      <a:srgbClr val="B59488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23" name="Freeform: Shape 622">
                  <a:extLst>
                    <a:ext uri="{FF2B5EF4-FFF2-40B4-BE49-F238E27FC236}">
                      <a16:creationId xmlns:a16="http://schemas.microsoft.com/office/drawing/2014/main" xmlns="" id="{680210C9-AC7A-7415-96A6-9D03BEF3A3FD}"/>
                    </a:ext>
                  </a:extLst>
                </p:cNvPr>
                <p:cNvSpPr/>
                <p:nvPr/>
              </p:nvSpPr>
              <p:spPr>
                <a:xfrm>
                  <a:off x="4990817" y="4924073"/>
                  <a:ext cx="1048250" cy="704146"/>
                </a:xfrm>
                <a:custGeom>
                  <a:avLst/>
                  <a:gdLst>
                    <a:gd name="connsiteX0" fmla="*/ 1038753 w 1048250"/>
                    <a:gd name="connsiteY0" fmla="*/ 371218 h 704146"/>
                    <a:gd name="connsiteX1" fmla="*/ 282480 w 1048250"/>
                    <a:gd name="connsiteY1" fmla="*/ 704217 h 704146"/>
                    <a:gd name="connsiteX2" fmla="*/ 273889 w 1048250"/>
                    <a:gd name="connsiteY2" fmla="*/ 71 h 704146"/>
                    <a:gd name="connsiteX3" fmla="*/ 1038899 w 1048250"/>
                    <a:gd name="connsiteY3" fmla="*/ 321786 h 704146"/>
                    <a:gd name="connsiteX4" fmla="*/ 1048436 w 1048250"/>
                    <a:gd name="connsiteY4" fmla="*/ 346538 h 704146"/>
                    <a:gd name="connsiteX5" fmla="*/ 1038753 w 1048250"/>
                    <a:gd name="connsiteY5" fmla="*/ 371218 h 704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48250" h="704146">
                      <a:moveTo>
                        <a:pt x="1038753" y="371218"/>
                      </a:moveTo>
                      <a:cubicBezTo>
                        <a:pt x="796757" y="477146"/>
                        <a:pt x="513337" y="601420"/>
                        <a:pt x="282480" y="704217"/>
                      </a:cubicBezTo>
                      <a:cubicBezTo>
                        <a:pt x="91519" y="601711"/>
                        <a:pt x="-239296" y="165478"/>
                        <a:pt x="273889" y="71"/>
                      </a:cubicBezTo>
                      <a:cubicBezTo>
                        <a:pt x="513628" y="107236"/>
                        <a:pt x="797412" y="214547"/>
                        <a:pt x="1038899" y="321786"/>
                      </a:cubicBezTo>
                      <a:cubicBezTo>
                        <a:pt x="1044504" y="324261"/>
                        <a:pt x="1048436" y="334453"/>
                        <a:pt x="1048436" y="346538"/>
                      </a:cubicBezTo>
                      <a:cubicBezTo>
                        <a:pt x="1048436" y="358624"/>
                        <a:pt x="1044432" y="368961"/>
                        <a:pt x="1038753" y="37121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CAB7"/>
                    </a:gs>
                    <a:gs pos="52000">
                      <a:srgbClr val="F7C1AC"/>
                    </a:gs>
                    <a:gs pos="57000">
                      <a:srgbClr val="F5BFA9"/>
                    </a:gs>
                    <a:gs pos="100000">
                      <a:srgbClr val="B29185"/>
                    </a:gs>
                  </a:gsLst>
                  <a:lin ang="5399754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24" name="Freeform: Shape 623">
                  <a:extLst>
                    <a:ext uri="{FF2B5EF4-FFF2-40B4-BE49-F238E27FC236}">
                      <a16:creationId xmlns:a16="http://schemas.microsoft.com/office/drawing/2014/main" xmlns="" id="{FDD73B2D-D335-396D-21E8-8F3CBEE74DFC}"/>
                    </a:ext>
                  </a:extLst>
                </p:cNvPr>
                <p:cNvSpPr/>
                <p:nvPr/>
              </p:nvSpPr>
              <p:spPr>
                <a:xfrm>
                  <a:off x="4979149" y="4926548"/>
                  <a:ext cx="1059918" cy="700433"/>
                </a:xfrm>
                <a:custGeom>
                  <a:avLst/>
                  <a:gdLst>
                    <a:gd name="connsiteX0" fmla="*/ 1050422 w 1059918"/>
                    <a:gd name="connsiteY0" fmla="*/ 368525 h 700433"/>
                    <a:gd name="connsiteX1" fmla="*/ 292401 w 1059918"/>
                    <a:gd name="connsiteY1" fmla="*/ 700505 h 700433"/>
                    <a:gd name="connsiteX2" fmla="*/ 282937 w 1059918"/>
                    <a:gd name="connsiteY2" fmla="*/ 71 h 700433"/>
                    <a:gd name="connsiteX3" fmla="*/ 1050567 w 1059918"/>
                    <a:gd name="connsiteY3" fmla="*/ 319456 h 700433"/>
                    <a:gd name="connsiteX4" fmla="*/ 1060104 w 1059918"/>
                    <a:gd name="connsiteY4" fmla="*/ 344063 h 700433"/>
                    <a:gd name="connsiteX5" fmla="*/ 1050422 w 1059918"/>
                    <a:gd name="connsiteY5" fmla="*/ 368525 h 7004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59918" h="700433">
                      <a:moveTo>
                        <a:pt x="1050422" y="368525"/>
                      </a:moveTo>
                      <a:cubicBezTo>
                        <a:pt x="808426" y="473724"/>
                        <a:pt x="522385" y="598799"/>
                        <a:pt x="292401" y="700505"/>
                      </a:cubicBezTo>
                      <a:cubicBezTo>
                        <a:pt x="101368" y="598581"/>
                        <a:pt x="-251725" y="156669"/>
                        <a:pt x="282937" y="71"/>
                      </a:cubicBezTo>
                      <a:cubicBezTo>
                        <a:pt x="522603" y="106508"/>
                        <a:pt x="809081" y="213018"/>
                        <a:pt x="1050567" y="319456"/>
                      </a:cubicBezTo>
                      <a:cubicBezTo>
                        <a:pt x="1056173" y="321931"/>
                        <a:pt x="1060104" y="332051"/>
                        <a:pt x="1060104" y="344063"/>
                      </a:cubicBezTo>
                      <a:cubicBezTo>
                        <a:pt x="1060104" y="356076"/>
                        <a:pt x="1056100" y="366050"/>
                        <a:pt x="1050422" y="36852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C9B4"/>
                    </a:gs>
                    <a:gs pos="52000">
                      <a:srgbClr val="F6BFA9"/>
                    </a:gs>
                    <a:gs pos="57000">
                      <a:srgbClr val="F4BDA7"/>
                    </a:gs>
                    <a:gs pos="100000">
                      <a:srgbClr val="AF8E82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25" name="Freeform: Shape 624">
                  <a:extLst>
                    <a:ext uri="{FF2B5EF4-FFF2-40B4-BE49-F238E27FC236}">
                      <a16:creationId xmlns:a16="http://schemas.microsoft.com/office/drawing/2014/main" xmlns="" id="{5FA46B73-305E-EC72-19B9-721CC43A36C6}"/>
                    </a:ext>
                  </a:extLst>
                </p:cNvPr>
                <p:cNvSpPr/>
                <p:nvPr/>
              </p:nvSpPr>
              <p:spPr>
                <a:xfrm>
                  <a:off x="4967429" y="4929096"/>
                  <a:ext cx="1071638" cy="696574"/>
                </a:xfrm>
                <a:custGeom>
                  <a:avLst/>
                  <a:gdLst>
                    <a:gd name="connsiteX0" fmla="*/ 1062141 w 1071638"/>
                    <a:gd name="connsiteY0" fmla="*/ 365831 h 696574"/>
                    <a:gd name="connsiteX1" fmla="*/ 302374 w 1071638"/>
                    <a:gd name="connsiteY1" fmla="*/ 696646 h 696574"/>
                    <a:gd name="connsiteX2" fmla="*/ 291963 w 1071638"/>
                    <a:gd name="connsiteY2" fmla="*/ 71 h 696574"/>
                    <a:gd name="connsiteX3" fmla="*/ 1062287 w 1071638"/>
                    <a:gd name="connsiteY3" fmla="*/ 317126 h 696574"/>
                    <a:gd name="connsiteX4" fmla="*/ 1071824 w 1071638"/>
                    <a:gd name="connsiteY4" fmla="*/ 341515 h 696574"/>
                    <a:gd name="connsiteX5" fmla="*/ 1062141 w 1071638"/>
                    <a:gd name="connsiteY5" fmla="*/ 365831 h 6965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71638" h="696574">
                      <a:moveTo>
                        <a:pt x="1062141" y="365831"/>
                      </a:moveTo>
                      <a:cubicBezTo>
                        <a:pt x="820145" y="470230"/>
                        <a:pt x="531483" y="596033"/>
                        <a:pt x="302374" y="696646"/>
                      </a:cubicBezTo>
                      <a:cubicBezTo>
                        <a:pt x="111340" y="595669"/>
                        <a:pt x="-264176" y="147714"/>
                        <a:pt x="291963" y="71"/>
                      </a:cubicBezTo>
                      <a:cubicBezTo>
                        <a:pt x="531702" y="105708"/>
                        <a:pt x="820801" y="211198"/>
                        <a:pt x="1062287" y="317126"/>
                      </a:cubicBezTo>
                      <a:cubicBezTo>
                        <a:pt x="1067892" y="319529"/>
                        <a:pt x="1071824" y="329575"/>
                        <a:pt x="1071824" y="341515"/>
                      </a:cubicBezTo>
                      <a:cubicBezTo>
                        <a:pt x="1071824" y="353454"/>
                        <a:pt x="1067820" y="363355"/>
                        <a:pt x="1062141" y="36583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C7B2"/>
                    </a:gs>
                    <a:gs pos="52000">
                      <a:srgbClr val="F6BDA7"/>
                    </a:gs>
                    <a:gs pos="57000">
                      <a:srgbClr val="F4BBA5"/>
                    </a:gs>
                    <a:gs pos="100000">
                      <a:srgbClr val="AC8B7F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26" name="Freeform: Shape 625">
                  <a:extLst>
                    <a:ext uri="{FF2B5EF4-FFF2-40B4-BE49-F238E27FC236}">
                      <a16:creationId xmlns:a16="http://schemas.microsoft.com/office/drawing/2014/main" xmlns="" id="{8B288978-99C3-56F1-CFBF-3E36CB325410}"/>
                    </a:ext>
                  </a:extLst>
                </p:cNvPr>
                <p:cNvSpPr/>
                <p:nvPr/>
              </p:nvSpPr>
              <p:spPr>
                <a:xfrm>
                  <a:off x="4955713" y="4931571"/>
                  <a:ext cx="1083354" cy="692862"/>
                </a:xfrm>
                <a:custGeom>
                  <a:avLst/>
                  <a:gdLst>
                    <a:gd name="connsiteX0" fmla="*/ 1073858 w 1083354"/>
                    <a:gd name="connsiteY0" fmla="*/ 363137 h 692862"/>
                    <a:gd name="connsiteX1" fmla="*/ 312270 w 1083354"/>
                    <a:gd name="connsiteY1" fmla="*/ 692933 h 692862"/>
                    <a:gd name="connsiteX2" fmla="*/ 301058 w 1083354"/>
                    <a:gd name="connsiteY2" fmla="*/ 71 h 692862"/>
                    <a:gd name="connsiteX3" fmla="*/ 1074003 w 1083354"/>
                    <a:gd name="connsiteY3" fmla="*/ 314797 h 692862"/>
                    <a:gd name="connsiteX4" fmla="*/ 1083540 w 1083354"/>
                    <a:gd name="connsiteY4" fmla="*/ 339040 h 692862"/>
                    <a:gd name="connsiteX5" fmla="*/ 1073858 w 1083354"/>
                    <a:gd name="connsiteY5" fmla="*/ 363137 h 692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83354" h="692862">
                      <a:moveTo>
                        <a:pt x="1073858" y="363137"/>
                      </a:moveTo>
                      <a:cubicBezTo>
                        <a:pt x="831862" y="466736"/>
                        <a:pt x="540724" y="593339"/>
                        <a:pt x="312270" y="692933"/>
                      </a:cubicBezTo>
                      <a:cubicBezTo>
                        <a:pt x="121236" y="592684"/>
                        <a:pt x="-276557" y="138906"/>
                        <a:pt x="301058" y="71"/>
                      </a:cubicBezTo>
                      <a:cubicBezTo>
                        <a:pt x="540797" y="104907"/>
                        <a:pt x="832517" y="209961"/>
                        <a:pt x="1074003" y="314797"/>
                      </a:cubicBezTo>
                      <a:cubicBezTo>
                        <a:pt x="1079609" y="317272"/>
                        <a:pt x="1083540" y="327173"/>
                        <a:pt x="1083540" y="339040"/>
                      </a:cubicBezTo>
                      <a:cubicBezTo>
                        <a:pt x="1083540" y="350907"/>
                        <a:pt x="1079536" y="360735"/>
                        <a:pt x="1073858" y="3631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C5B0"/>
                    </a:gs>
                    <a:gs pos="52000">
                      <a:srgbClr val="F6BBA4"/>
                    </a:gs>
                    <a:gs pos="57000">
                      <a:srgbClr val="F4BAA2"/>
                    </a:gs>
                    <a:gs pos="100000">
                      <a:srgbClr val="A9887C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27" name="Freeform: Shape 626">
                  <a:extLst>
                    <a:ext uri="{FF2B5EF4-FFF2-40B4-BE49-F238E27FC236}">
                      <a16:creationId xmlns:a16="http://schemas.microsoft.com/office/drawing/2014/main" xmlns="" id="{402721EB-E0D5-D85C-0055-F6BF4476F433}"/>
                    </a:ext>
                  </a:extLst>
                </p:cNvPr>
                <p:cNvSpPr/>
                <p:nvPr/>
              </p:nvSpPr>
              <p:spPr>
                <a:xfrm>
                  <a:off x="4943711" y="4934120"/>
                  <a:ext cx="1095064" cy="689075"/>
                </a:xfrm>
                <a:custGeom>
                  <a:avLst/>
                  <a:gdLst>
                    <a:gd name="connsiteX0" fmla="*/ 1085859 w 1095064"/>
                    <a:gd name="connsiteY0" fmla="*/ 360444 h 689075"/>
                    <a:gd name="connsiteX1" fmla="*/ 322233 w 1095064"/>
                    <a:gd name="connsiteY1" fmla="*/ 689147 h 689075"/>
                    <a:gd name="connsiteX2" fmla="*/ 310148 w 1095064"/>
                    <a:gd name="connsiteY2" fmla="*/ 71 h 689075"/>
                    <a:gd name="connsiteX3" fmla="*/ 1085713 w 1095064"/>
                    <a:gd name="connsiteY3" fmla="*/ 312467 h 689075"/>
                    <a:gd name="connsiteX4" fmla="*/ 1095250 w 1095064"/>
                    <a:gd name="connsiteY4" fmla="*/ 336491 h 689075"/>
                    <a:gd name="connsiteX5" fmla="*/ 1085859 w 1095064"/>
                    <a:gd name="connsiteY5" fmla="*/ 360444 h 689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95064" h="689075">
                      <a:moveTo>
                        <a:pt x="1085859" y="360444"/>
                      </a:moveTo>
                      <a:cubicBezTo>
                        <a:pt x="843863" y="463241"/>
                        <a:pt x="550105" y="590572"/>
                        <a:pt x="322233" y="689147"/>
                      </a:cubicBezTo>
                      <a:cubicBezTo>
                        <a:pt x="131199" y="589626"/>
                        <a:pt x="-288944" y="130023"/>
                        <a:pt x="310148" y="71"/>
                      </a:cubicBezTo>
                      <a:cubicBezTo>
                        <a:pt x="549814" y="104106"/>
                        <a:pt x="844227" y="208359"/>
                        <a:pt x="1085713" y="312467"/>
                      </a:cubicBezTo>
                      <a:cubicBezTo>
                        <a:pt x="1091319" y="314869"/>
                        <a:pt x="1095250" y="324770"/>
                        <a:pt x="1095250" y="336491"/>
                      </a:cubicBezTo>
                      <a:cubicBezTo>
                        <a:pt x="1095250" y="348213"/>
                        <a:pt x="1091538" y="358041"/>
                        <a:pt x="1085859" y="36044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C4AD"/>
                    </a:gs>
                    <a:gs pos="52000">
                      <a:srgbClr val="F5BAA2"/>
                    </a:gs>
                    <a:gs pos="57000">
                      <a:srgbClr val="F3B8A0"/>
                    </a:gs>
                    <a:gs pos="100000">
                      <a:srgbClr val="A68679"/>
                    </a:gs>
                  </a:gsLst>
                  <a:lin ang="5400252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28" name="Freeform: Shape 627">
                  <a:extLst>
                    <a:ext uri="{FF2B5EF4-FFF2-40B4-BE49-F238E27FC236}">
                      <a16:creationId xmlns:a16="http://schemas.microsoft.com/office/drawing/2014/main" xmlns="" id="{3ACBC014-D554-7C7B-E9FF-A66942058FFD}"/>
                    </a:ext>
                  </a:extLst>
                </p:cNvPr>
                <p:cNvSpPr/>
                <p:nvPr/>
              </p:nvSpPr>
              <p:spPr>
                <a:xfrm>
                  <a:off x="4932266" y="4936522"/>
                  <a:ext cx="1106800" cy="685363"/>
                </a:xfrm>
                <a:custGeom>
                  <a:avLst/>
                  <a:gdLst>
                    <a:gd name="connsiteX0" fmla="*/ 1097304 w 1106800"/>
                    <a:gd name="connsiteY0" fmla="*/ 357823 h 685363"/>
                    <a:gd name="connsiteX1" fmla="*/ 332149 w 1106800"/>
                    <a:gd name="connsiteY1" fmla="*/ 685434 h 685363"/>
                    <a:gd name="connsiteX2" fmla="*/ 319190 w 1106800"/>
                    <a:gd name="connsiteY2" fmla="*/ 71 h 685363"/>
                    <a:gd name="connsiteX3" fmla="*/ 1097449 w 1106800"/>
                    <a:gd name="connsiteY3" fmla="*/ 310137 h 685363"/>
                    <a:gd name="connsiteX4" fmla="*/ 1106987 w 1106800"/>
                    <a:gd name="connsiteY4" fmla="*/ 334016 h 685363"/>
                    <a:gd name="connsiteX5" fmla="*/ 1097304 w 1106800"/>
                    <a:gd name="connsiteY5" fmla="*/ 357823 h 685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06800" h="685363">
                      <a:moveTo>
                        <a:pt x="1097304" y="357823"/>
                      </a:moveTo>
                      <a:cubicBezTo>
                        <a:pt x="855308" y="459746"/>
                        <a:pt x="559002" y="587952"/>
                        <a:pt x="332149" y="685434"/>
                      </a:cubicBezTo>
                      <a:cubicBezTo>
                        <a:pt x="141115" y="586641"/>
                        <a:pt x="-301233" y="121142"/>
                        <a:pt x="319190" y="71"/>
                      </a:cubicBezTo>
                      <a:cubicBezTo>
                        <a:pt x="558929" y="103378"/>
                        <a:pt x="855963" y="206830"/>
                        <a:pt x="1097449" y="310137"/>
                      </a:cubicBezTo>
                      <a:cubicBezTo>
                        <a:pt x="1103055" y="312540"/>
                        <a:pt x="1106987" y="322368"/>
                        <a:pt x="1106987" y="334016"/>
                      </a:cubicBezTo>
                      <a:cubicBezTo>
                        <a:pt x="1106987" y="345665"/>
                        <a:pt x="1102982" y="355420"/>
                        <a:pt x="1097304" y="35782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C2AB"/>
                    </a:gs>
                    <a:gs pos="52000">
                      <a:srgbClr val="F5B89F"/>
                    </a:gs>
                    <a:gs pos="57000">
                      <a:srgbClr val="F3B69E"/>
                    </a:gs>
                    <a:gs pos="100000">
                      <a:srgbClr val="A38376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29" name="Freeform: Shape 628">
                  <a:extLst>
                    <a:ext uri="{FF2B5EF4-FFF2-40B4-BE49-F238E27FC236}">
                      <a16:creationId xmlns:a16="http://schemas.microsoft.com/office/drawing/2014/main" xmlns="" id="{3C896C86-2E32-BF07-C15E-844099B0D76D}"/>
                    </a:ext>
                  </a:extLst>
                </p:cNvPr>
                <p:cNvSpPr/>
                <p:nvPr/>
              </p:nvSpPr>
              <p:spPr>
                <a:xfrm>
                  <a:off x="4920461" y="4939143"/>
                  <a:ext cx="1118606" cy="681504"/>
                </a:xfrm>
                <a:custGeom>
                  <a:avLst/>
                  <a:gdLst>
                    <a:gd name="connsiteX0" fmla="*/ 1109109 w 1118606"/>
                    <a:gd name="connsiteY0" fmla="*/ 355056 h 681504"/>
                    <a:gd name="connsiteX1" fmla="*/ 342207 w 1118606"/>
                    <a:gd name="connsiteY1" fmla="*/ 681576 h 681504"/>
                    <a:gd name="connsiteX2" fmla="*/ 328375 w 1118606"/>
                    <a:gd name="connsiteY2" fmla="*/ 71 h 681504"/>
                    <a:gd name="connsiteX3" fmla="*/ 1109255 w 1118606"/>
                    <a:gd name="connsiteY3" fmla="*/ 307807 h 681504"/>
                    <a:gd name="connsiteX4" fmla="*/ 1118792 w 1118606"/>
                    <a:gd name="connsiteY4" fmla="*/ 331468 h 681504"/>
                    <a:gd name="connsiteX5" fmla="*/ 1109109 w 1118606"/>
                    <a:gd name="connsiteY5" fmla="*/ 355056 h 68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18606" h="681504">
                      <a:moveTo>
                        <a:pt x="1109109" y="355056"/>
                      </a:moveTo>
                      <a:cubicBezTo>
                        <a:pt x="867113" y="456324"/>
                        <a:pt x="568259" y="585112"/>
                        <a:pt x="342207" y="681576"/>
                      </a:cubicBezTo>
                      <a:cubicBezTo>
                        <a:pt x="151173" y="583583"/>
                        <a:pt x="-313671" y="112260"/>
                        <a:pt x="328375" y="71"/>
                      </a:cubicBezTo>
                      <a:cubicBezTo>
                        <a:pt x="568041" y="102577"/>
                        <a:pt x="867769" y="205229"/>
                        <a:pt x="1109255" y="307807"/>
                      </a:cubicBezTo>
                      <a:cubicBezTo>
                        <a:pt x="1114861" y="310137"/>
                        <a:pt x="1118792" y="319893"/>
                        <a:pt x="1118792" y="331468"/>
                      </a:cubicBezTo>
                      <a:cubicBezTo>
                        <a:pt x="1118792" y="343044"/>
                        <a:pt x="1114788" y="352654"/>
                        <a:pt x="1109109" y="355056"/>
                      </a:cubicBez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</a:schemeClr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30" name="Freeform: Shape 629">
                  <a:extLst>
                    <a:ext uri="{FF2B5EF4-FFF2-40B4-BE49-F238E27FC236}">
                      <a16:creationId xmlns:a16="http://schemas.microsoft.com/office/drawing/2014/main" xmlns="" id="{FF30EF22-B8FA-A7B9-046D-79FBE32F298D}"/>
                    </a:ext>
                  </a:extLst>
                </p:cNvPr>
                <p:cNvSpPr/>
                <p:nvPr/>
              </p:nvSpPr>
              <p:spPr>
                <a:xfrm>
                  <a:off x="4908668" y="4941618"/>
                  <a:ext cx="1130544" cy="677791"/>
                </a:xfrm>
                <a:custGeom>
                  <a:avLst/>
                  <a:gdLst>
                    <a:gd name="connsiteX0" fmla="*/ 1120902 w 1130544"/>
                    <a:gd name="connsiteY0" fmla="*/ 352363 h 677791"/>
                    <a:gd name="connsiteX1" fmla="*/ 352180 w 1130544"/>
                    <a:gd name="connsiteY1" fmla="*/ 677863 h 677791"/>
                    <a:gd name="connsiteX2" fmla="*/ 337620 w 1130544"/>
                    <a:gd name="connsiteY2" fmla="*/ 71 h 677791"/>
                    <a:gd name="connsiteX3" fmla="*/ 1121193 w 1130544"/>
                    <a:gd name="connsiteY3" fmla="*/ 305842 h 677791"/>
                    <a:gd name="connsiteX4" fmla="*/ 1130730 w 1130544"/>
                    <a:gd name="connsiteY4" fmla="*/ 329357 h 677791"/>
                    <a:gd name="connsiteX5" fmla="*/ 1120902 w 1130544"/>
                    <a:gd name="connsiteY5" fmla="*/ 352363 h 677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30544" h="677791">
                      <a:moveTo>
                        <a:pt x="1120902" y="352363"/>
                      </a:moveTo>
                      <a:cubicBezTo>
                        <a:pt x="878906" y="452903"/>
                        <a:pt x="577431" y="582419"/>
                        <a:pt x="352180" y="677863"/>
                      </a:cubicBezTo>
                      <a:cubicBezTo>
                        <a:pt x="161146" y="580599"/>
                        <a:pt x="-326049" y="103451"/>
                        <a:pt x="337620" y="71"/>
                      </a:cubicBezTo>
                      <a:cubicBezTo>
                        <a:pt x="577358" y="101995"/>
                        <a:pt x="879707" y="203918"/>
                        <a:pt x="1121193" y="305842"/>
                      </a:cubicBezTo>
                      <a:cubicBezTo>
                        <a:pt x="1126799" y="308244"/>
                        <a:pt x="1130730" y="317854"/>
                        <a:pt x="1130730" y="329357"/>
                      </a:cubicBezTo>
                      <a:cubicBezTo>
                        <a:pt x="1130730" y="340860"/>
                        <a:pt x="1126581" y="350033"/>
                        <a:pt x="1120902" y="35236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BEA6"/>
                    </a:gs>
                    <a:gs pos="52000">
                      <a:srgbClr val="F4B49A"/>
                    </a:gs>
                    <a:gs pos="57000">
                      <a:srgbClr val="F3B399"/>
                    </a:gs>
                    <a:gs pos="100000">
                      <a:srgbClr val="9D7D70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31" name="Freeform: Shape 630">
                  <a:extLst>
                    <a:ext uri="{FF2B5EF4-FFF2-40B4-BE49-F238E27FC236}">
                      <a16:creationId xmlns:a16="http://schemas.microsoft.com/office/drawing/2014/main" xmlns="" id="{E15628C4-98FC-D2B4-9630-E78ECA04E229}"/>
                    </a:ext>
                  </a:extLst>
                </p:cNvPr>
                <p:cNvSpPr/>
                <p:nvPr/>
              </p:nvSpPr>
              <p:spPr>
                <a:xfrm>
                  <a:off x="4896866" y="4944166"/>
                  <a:ext cx="1142274" cy="674005"/>
                </a:xfrm>
                <a:custGeom>
                  <a:avLst/>
                  <a:gdLst>
                    <a:gd name="connsiteX0" fmla="*/ 1132705 w 1142274"/>
                    <a:gd name="connsiteY0" fmla="*/ 349669 h 674005"/>
                    <a:gd name="connsiteX1" fmla="*/ 362235 w 1142274"/>
                    <a:gd name="connsiteY1" fmla="*/ 674077 h 674005"/>
                    <a:gd name="connsiteX2" fmla="*/ 346655 w 1142274"/>
                    <a:gd name="connsiteY2" fmla="*/ 71 h 674005"/>
                    <a:gd name="connsiteX3" fmla="*/ 1132923 w 1142274"/>
                    <a:gd name="connsiteY3" fmla="*/ 303148 h 674005"/>
                    <a:gd name="connsiteX4" fmla="*/ 1142460 w 1142274"/>
                    <a:gd name="connsiteY4" fmla="*/ 326445 h 674005"/>
                    <a:gd name="connsiteX5" fmla="*/ 1132705 w 1142274"/>
                    <a:gd name="connsiteY5" fmla="*/ 349669 h 674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2274" h="674005">
                      <a:moveTo>
                        <a:pt x="1132705" y="349669"/>
                      </a:moveTo>
                      <a:cubicBezTo>
                        <a:pt x="890709" y="449408"/>
                        <a:pt x="586685" y="579725"/>
                        <a:pt x="362235" y="674077"/>
                      </a:cubicBezTo>
                      <a:cubicBezTo>
                        <a:pt x="171201" y="577540"/>
                        <a:pt x="-338344" y="94496"/>
                        <a:pt x="346655" y="71"/>
                      </a:cubicBezTo>
                      <a:cubicBezTo>
                        <a:pt x="586321" y="100975"/>
                        <a:pt x="891364" y="202171"/>
                        <a:pt x="1132923" y="303148"/>
                      </a:cubicBezTo>
                      <a:cubicBezTo>
                        <a:pt x="1138529" y="305477"/>
                        <a:pt x="1142460" y="315014"/>
                        <a:pt x="1142460" y="326445"/>
                      </a:cubicBezTo>
                      <a:cubicBezTo>
                        <a:pt x="1142460" y="337875"/>
                        <a:pt x="1138383" y="347339"/>
                        <a:pt x="1132705" y="34966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BDA3"/>
                    </a:gs>
                    <a:gs pos="52000">
                      <a:srgbClr val="F3B298"/>
                    </a:gs>
                    <a:gs pos="57000">
                      <a:srgbClr val="F2B196"/>
                    </a:gs>
                    <a:gs pos="100000">
                      <a:srgbClr val="9A7A6D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32" name="Freeform: Shape 631">
                  <a:extLst>
                    <a:ext uri="{FF2B5EF4-FFF2-40B4-BE49-F238E27FC236}">
                      <a16:creationId xmlns:a16="http://schemas.microsoft.com/office/drawing/2014/main" xmlns="" id="{8FCDFDE1-4826-8067-A007-24EA16AD8AB9}"/>
                    </a:ext>
                  </a:extLst>
                </p:cNvPr>
                <p:cNvSpPr/>
                <p:nvPr/>
              </p:nvSpPr>
              <p:spPr>
                <a:xfrm>
                  <a:off x="4885018" y="4946641"/>
                  <a:ext cx="1154049" cy="670293"/>
                </a:xfrm>
                <a:custGeom>
                  <a:avLst/>
                  <a:gdLst>
                    <a:gd name="connsiteX0" fmla="*/ 1144552 w 1154049"/>
                    <a:gd name="connsiteY0" fmla="*/ 346975 h 670293"/>
                    <a:gd name="connsiteX1" fmla="*/ 372335 w 1154049"/>
                    <a:gd name="connsiteY1" fmla="*/ 670364 h 670293"/>
                    <a:gd name="connsiteX2" fmla="*/ 355809 w 1154049"/>
                    <a:gd name="connsiteY2" fmla="*/ 71 h 670293"/>
                    <a:gd name="connsiteX3" fmla="*/ 1144698 w 1154049"/>
                    <a:gd name="connsiteY3" fmla="*/ 300818 h 670293"/>
                    <a:gd name="connsiteX4" fmla="*/ 1154235 w 1154049"/>
                    <a:gd name="connsiteY4" fmla="*/ 323970 h 670293"/>
                    <a:gd name="connsiteX5" fmla="*/ 1144552 w 1154049"/>
                    <a:gd name="connsiteY5" fmla="*/ 346975 h 670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4049" h="670293">
                      <a:moveTo>
                        <a:pt x="1144552" y="346975"/>
                      </a:moveTo>
                      <a:cubicBezTo>
                        <a:pt x="902556" y="445914"/>
                        <a:pt x="595985" y="577031"/>
                        <a:pt x="372335" y="670364"/>
                      </a:cubicBezTo>
                      <a:cubicBezTo>
                        <a:pt x="181229" y="574556"/>
                        <a:pt x="-350667" y="85687"/>
                        <a:pt x="355809" y="71"/>
                      </a:cubicBezTo>
                      <a:cubicBezTo>
                        <a:pt x="595548" y="100247"/>
                        <a:pt x="903211" y="200642"/>
                        <a:pt x="1144698" y="300818"/>
                      </a:cubicBezTo>
                      <a:cubicBezTo>
                        <a:pt x="1150303" y="303148"/>
                        <a:pt x="1154235" y="312685"/>
                        <a:pt x="1154235" y="323970"/>
                      </a:cubicBezTo>
                      <a:cubicBezTo>
                        <a:pt x="1154235" y="335254"/>
                        <a:pt x="1150231" y="344646"/>
                        <a:pt x="1144552" y="34697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BBA1"/>
                    </a:gs>
                    <a:gs pos="57000">
                      <a:srgbClr val="F2AF94"/>
                    </a:gs>
                    <a:gs pos="100000">
                      <a:srgbClr val="97776A"/>
                    </a:gs>
                  </a:gsLst>
                  <a:lin ang="5400259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33" name="Freeform: Shape 632">
                  <a:extLst>
                    <a:ext uri="{FF2B5EF4-FFF2-40B4-BE49-F238E27FC236}">
                      <a16:creationId xmlns:a16="http://schemas.microsoft.com/office/drawing/2014/main" xmlns="" id="{56EB01C4-2F9F-B90A-19CF-BD58484ABDAC}"/>
                    </a:ext>
                  </a:extLst>
                </p:cNvPr>
                <p:cNvSpPr/>
                <p:nvPr/>
              </p:nvSpPr>
              <p:spPr>
                <a:xfrm>
                  <a:off x="4885018" y="4946641"/>
                  <a:ext cx="1154049" cy="670293"/>
                </a:xfrm>
                <a:custGeom>
                  <a:avLst/>
                  <a:gdLst>
                    <a:gd name="connsiteX0" fmla="*/ 1144552 w 1154049"/>
                    <a:gd name="connsiteY0" fmla="*/ 346975 h 670293"/>
                    <a:gd name="connsiteX1" fmla="*/ 372335 w 1154049"/>
                    <a:gd name="connsiteY1" fmla="*/ 670364 h 670293"/>
                    <a:gd name="connsiteX2" fmla="*/ 355809 w 1154049"/>
                    <a:gd name="connsiteY2" fmla="*/ 71 h 670293"/>
                    <a:gd name="connsiteX3" fmla="*/ 1144698 w 1154049"/>
                    <a:gd name="connsiteY3" fmla="*/ 300818 h 670293"/>
                    <a:gd name="connsiteX4" fmla="*/ 1154235 w 1154049"/>
                    <a:gd name="connsiteY4" fmla="*/ 323970 h 670293"/>
                    <a:gd name="connsiteX5" fmla="*/ 1144552 w 1154049"/>
                    <a:gd name="connsiteY5" fmla="*/ 346975 h 670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4049" h="670293">
                      <a:moveTo>
                        <a:pt x="1144552" y="346975"/>
                      </a:moveTo>
                      <a:cubicBezTo>
                        <a:pt x="902556" y="445914"/>
                        <a:pt x="612584" y="571425"/>
                        <a:pt x="372335" y="670364"/>
                      </a:cubicBezTo>
                      <a:cubicBezTo>
                        <a:pt x="181229" y="574556"/>
                        <a:pt x="-350667" y="85687"/>
                        <a:pt x="355809" y="71"/>
                      </a:cubicBezTo>
                      <a:cubicBezTo>
                        <a:pt x="595548" y="100247"/>
                        <a:pt x="903211" y="200642"/>
                        <a:pt x="1144698" y="300818"/>
                      </a:cubicBezTo>
                      <a:cubicBezTo>
                        <a:pt x="1150303" y="303148"/>
                        <a:pt x="1154235" y="312685"/>
                        <a:pt x="1154235" y="323970"/>
                      </a:cubicBezTo>
                      <a:cubicBezTo>
                        <a:pt x="1154235" y="335254"/>
                        <a:pt x="1150231" y="344646"/>
                        <a:pt x="1144552" y="346975"/>
                      </a:cubicBez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</a:schemeClr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34" name="Freeform: Shape 633">
                  <a:extLst>
                    <a:ext uri="{FF2B5EF4-FFF2-40B4-BE49-F238E27FC236}">
                      <a16:creationId xmlns:a16="http://schemas.microsoft.com/office/drawing/2014/main" xmlns="" id="{BE43760E-6410-2889-0BB0-D9A97E370779}"/>
                    </a:ext>
                  </a:extLst>
                </p:cNvPr>
                <p:cNvSpPr/>
                <p:nvPr/>
              </p:nvSpPr>
              <p:spPr>
                <a:xfrm>
                  <a:off x="4885956" y="4948825"/>
                  <a:ext cx="1153111" cy="656679"/>
                </a:xfrm>
                <a:custGeom>
                  <a:avLst/>
                  <a:gdLst>
                    <a:gd name="connsiteX0" fmla="*/ 1143615 w 1153111"/>
                    <a:gd name="connsiteY0" fmla="*/ 344791 h 656679"/>
                    <a:gd name="connsiteX1" fmla="*/ 362006 w 1153111"/>
                    <a:gd name="connsiteY1" fmla="*/ 656750 h 656679"/>
                    <a:gd name="connsiteX2" fmla="*/ 346791 w 1153111"/>
                    <a:gd name="connsiteY2" fmla="*/ 71 h 656679"/>
                    <a:gd name="connsiteX3" fmla="*/ 1143760 w 1153111"/>
                    <a:gd name="connsiteY3" fmla="*/ 298561 h 656679"/>
                    <a:gd name="connsiteX4" fmla="*/ 1153297 w 1153111"/>
                    <a:gd name="connsiteY4" fmla="*/ 321713 h 656679"/>
                    <a:gd name="connsiteX5" fmla="*/ 1143615 w 1153111"/>
                    <a:gd name="connsiteY5" fmla="*/ 344791 h 656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3111" h="656679">
                      <a:moveTo>
                        <a:pt x="1143615" y="344791"/>
                      </a:moveTo>
                      <a:cubicBezTo>
                        <a:pt x="905113" y="437687"/>
                        <a:pt x="602255" y="557884"/>
                        <a:pt x="362006" y="656750"/>
                      </a:cubicBezTo>
                      <a:cubicBezTo>
                        <a:pt x="170900" y="561015"/>
                        <a:pt x="-338209" y="92676"/>
                        <a:pt x="346791" y="71"/>
                      </a:cubicBezTo>
                      <a:cubicBezTo>
                        <a:pt x="586529" y="100247"/>
                        <a:pt x="902274" y="198458"/>
                        <a:pt x="1143760" y="298561"/>
                      </a:cubicBezTo>
                      <a:cubicBezTo>
                        <a:pt x="1149366" y="300891"/>
                        <a:pt x="1153297" y="310428"/>
                        <a:pt x="1153297" y="321713"/>
                      </a:cubicBezTo>
                      <a:cubicBezTo>
                        <a:pt x="1153297" y="332997"/>
                        <a:pt x="1149293" y="342680"/>
                        <a:pt x="1143615" y="34479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8CE95"/>
                    </a:gs>
                    <a:gs pos="57000">
                      <a:srgbClr val="EDCC83"/>
                    </a:gs>
                    <a:gs pos="100000">
                      <a:srgbClr val="B67A78"/>
                    </a:gs>
                  </a:gsLst>
                  <a:lin ang="5402886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35" name="Freeform: Shape 634">
                  <a:extLst>
                    <a:ext uri="{FF2B5EF4-FFF2-40B4-BE49-F238E27FC236}">
                      <a16:creationId xmlns:a16="http://schemas.microsoft.com/office/drawing/2014/main" xmlns="" id="{599B829B-CE77-1755-2250-63F2D7EE036D}"/>
                    </a:ext>
                  </a:extLst>
                </p:cNvPr>
                <p:cNvSpPr/>
                <p:nvPr/>
              </p:nvSpPr>
              <p:spPr>
                <a:xfrm>
                  <a:off x="4886899" y="4950791"/>
                  <a:ext cx="1152168" cy="643356"/>
                </a:xfrm>
                <a:custGeom>
                  <a:avLst/>
                  <a:gdLst>
                    <a:gd name="connsiteX0" fmla="*/ 1142671 w 1152168"/>
                    <a:gd name="connsiteY0" fmla="*/ 342826 h 643356"/>
                    <a:gd name="connsiteX1" fmla="*/ 351672 w 1152168"/>
                    <a:gd name="connsiteY1" fmla="*/ 643427 h 643356"/>
                    <a:gd name="connsiteX2" fmla="*/ 337766 w 1152168"/>
                    <a:gd name="connsiteY2" fmla="*/ 71 h 643356"/>
                    <a:gd name="connsiteX3" fmla="*/ 1142817 w 1152168"/>
                    <a:gd name="connsiteY3" fmla="*/ 296450 h 643356"/>
                    <a:gd name="connsiteX4" fmla="*/ 1152354 w 1152168"/>
                    <a:gd name="connsiteY4" fmla="*/ 319602 h 643356"/>
                    <a:gd name="connsiteX5" fmla="*/ 1142671 w 1152168"/>
                    <a:gd name="connsiteY5" fmla="*/ 342826 h 643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2168" h="643356">
                      <a:moveTo>
                        <a:pt x="1142671" y="342826"/>
                      </a:moveTo>
                      <a:cubicBezTo>
                        <a:pt x="907664" y="429679"/>
                        <a:pt x="591920" y="544561"/>
                        <a:pt x="351672" y="643427"/>
                      </a:cubicBezTo>
                      <a:cubicBezTo>
                        <a:pt x="160638" y="547692"/>
                        <a:pt x="-325756" y="99956"/>
                        <a:pt x="337766" y="71"/>
                      </a:cubicBezTo>
                      <a:cubicBezTo>
                        <a:pt x="577432" y="100247"/>
                        <a:pt x="901331" y="196638"/>
                        <a:pt x="1142817" y="296450"/>
                      </a:cubicBezTo>
                      <a:cubicBezTo>
                        <a:pt x="1148423" y="298780"/>
                        <a:pt x="1152354" y="308317"/>
                        <a:pt x="1152354" y="319602"/>
                      </a:cubicBezTo>
                      <a:cubicBezTo>
                        <a:pt x="1152354" y="330886"/>
                        <a:pt x="1148350" y="340860"/>
                        <a:pt x="1142671" y="34282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8CE96"/>
                    </a:gs>
                    <a:gs pos="57000">
                      <a:srgbClr val="EDCB84"/>
                    </a:gs>
                    <a:gs pos="100000">
                      <a:srgbClr val="B87B78"/>
                    </a:gs>
                  </a:gsLst>
                  <a:lin ang="540585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36" name="Freeform: Shape 635">
                  <a:extLst>
                    <a:ext uri="{FF2B5EF4-FFF2-40B4-BE49-F238E27FC236}">
                      <a16:creationId xmlns:a16="http://schemas.microsoft.com/office/drawing/2014/main" xmlns="" id="{88A92BBF-A2B0-4067-B5C8-EF9634FF33E3}"/>
                    </a:ext>
                  </a:extLst>
                </p:cNvPr>
                <p:cNvSpPr/>
                <p:nvPr/>
              </p:nvSpPr>
              <p:spPr>
                <a:xfrm>
                  <a:off x="4887696" y="4953121"/>
                  <a:ext cx="1151371" cy="629669"/>
                </a:xfrm>
                <a:custGeom>
                  <a:avLst/>
                  <a:gdLst>
                    <a:gd name="connsiteX0" fmla="*/ 1141874 w 1151371"/>
                    <a:gd name="connsiteY0" fmla="*/ 340496 h 629669"/>
                    <a:gd name="connsiteX1" fmla="*/ 341847 w 1151371"/>
                    <a:gd name="connsiteY1" fmla="*/ 629740 h 629669"/>
                    <a:gd name="connsiteX2" fmla="*/ 328815 w 1151371"/>
                    <a:gd name="connsiteY2" fmla="*/ 71 h 629669"/>
                    <a:gd name="connsiteX3" fmla="*/ 1142020 w 1151371"/>
                    <a:gd name="connsiteY3" fmla="*/ 294339 h 629669"/>
                    <a:gd name="connsiteX4" fmla="*/ 1151557 w 1151371"/>
                    <a:gd name="connsiteY4" fmla="*/ 317490 h 629669"/>
                    <a:gd name="connsiteX5" fmla="*/ 1141874 w 1151371"/>
                    <a:gd name="connsiteY5" fmla="*/ 340496 h 629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1371" h="629669">
                      <a:moveTo>
                        <a:pt x="1141874" y="340496"/>
                      </a:moveTo>
                      <a:cubicBezTo>
                        <a:pt x="910362" y="421234"/>
                        <a:pt x="582095" y="530801"/>
                        <a:pt x="341847" y="629740"/>
                      </a:cubicBezTo>
                      <a:cubicBezTo>
                        <a:pt x="150376" y="534005"/>
                        <a:pt x="-313376" y="106945"/>
                        <a:pt x="328815" y="71"/>
                      </a:cubicBezTo>
                      <a:cubicBezTo>
                        <a:pt x="568554" y="100247"/>
                        <a:pt x="900534" y="194162"/>
                        <a:pt x="1142020" y="294339"/>
                      </a:cubicBezTo>
                      <a:cubicBezTo>
                        <a:pt x="1147626" y="296669"/>
                        <a:pt x="1151557" y="306206"/>
                        <a:pt x="1151557" y="317490"/>
                      </a:cubicBezTo>
                      <a:cubicBezTo>
                        <a:pt x="1151557" y="328774"/>
                        <a:pt x="1147553" y="338676"/>
                        <a:pt x="1141874" y="34049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8CD98"/>
                    </a:gs>
                    <a:gs pos="57000">
                      <a:srgbClr val="EDC985"/>
                    </a:gs>
                    <a:gs pos="100000">
                      <a:srgbClr val="BB7D78"/>
                    </a:gs>
                  </a:gsLst>
                  <a:lin ang="5408628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37" name="Freeform: Shape 636">
                  <a:extLst>
                    <a:ext uri="{FF2B5EF4-FFF2-40B4-BE49-F238E27FC236}">
                      <a16:creationId xmlns:a16="http://schemas.microsoft.com/office/drawing/2014/main" xmlns="" id="{96D74DB2-035E-501D-B86B-ECACAA401558}"/>
                    </a:ext>
                  </a:extLst>
                </p:cNvPr>
                <p:cNvSpPr/>
                <p:nvPr/>
              </p:nvSpPr>
              <p:spPr>
                <a:xfrm>
                  <a:off x="4888665" y="4955305"/>
                  <a:ext cx="1150402" cy="616127"/>
                </a:xfrm>
                <a:custGeom>
                  <a:avLst/>
                  <a:gdLst>
                    <a:gd name="connsiteX0" fmla="*/ 1140906 w 1150402"/>
                    <a:gd name="connsiteY0" fmla="*/ 338312 h 616127"/>
                    <a:gd name="connsiteX1" fmla="*/ 331123 w 1150402"/>
                    <a:gd name="connsiteY1" fmla="*/ 616199 h 616127"/>
                    <a:gd name="connsiteX2" fmla="*/ 319766 w 1150402"/>
                    <a:gd name="connsiteY2" fmla="*/ 71 h 616127"/>
                    <a:gd name="connsiteX3" fmla="*/ 1141051 w 1150402"/>
                    <a:gd name="connsiteY3" fmla="*/ 292155 h 616127"/>
                    <a:gd name="connsiteX4" fmla="*/ 1150588 w 1150402"/>
                    <a:gd name="connsiteY4" fmla="*/ 315306 h 616127"/>
                    <a:gd name="connsiteX5" fmla="*/ 1140906 w 1150402"/>
                    <a:gd name="connsiteY5" fmla="*/ 338312 h 6161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0402" h="616127">
                      <a:moveTo>
                        <a:pt x="1140906" y="338312"/>
                      </a:moveTo>
                      <a:cubicBezTo>
                        <a:pt x="912815" y="413007"/>
                        <a:pt x="571371" y="517260"/>
                        <a:pt x="331123" y="616199"/>
                      </a:cubicBezTo>
                      <a:cubicBezTo>
                        <a:pt x="140016" y="520464"/>
                        <a:pt x="-300731" y="113861"/>
                        <a:pt x="319766" y="71"/>
                      </a:cubicBezTo>
                      <a:cubicBezTo>
                        <a:pt x="559286" y="100247"/>
                        <a:pt x="899565" y="192124"/>
                        <a:pt x="1141051" y="292155"/>
                      </a:cubicBezTo>
                      <a:cubicBezTo>
                        <a:pt x="1146657" y="294485"/>
                        <a:pt x="1150588" y="304022"/>
                        <a:pt x="1150588" y="315306"/>
                      </a:cubicBezTo>
                      <a:cubicBezTo>
                        <a:pt x="1150588" y="326590"/>
                        <a:pt x="1146584" y="336637"/>
                        <a:pt x="1140906" y="33831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9CD9A"/>
                    </a:gs>
                    <a:gs pos="57000">
                      <a:srgbClr val="EDC885"/>
                    </a:gs>
                    <a:gs pos="100000">
                      <a:srgbClr val="BD7E79"/>
                    </a:gs>
                  </a:gsLst>
                  <a:lin ang="5411488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38" name="Freeform: Shape 637">
                  <a:extLst>
                    <a:ext uri="{FF2B5EF4-FFF2-40B4-BE49-F238E27FC236}">
                      <a16:creationId xmlns:a16="http://schemas.microsoft.com/office/drawing/2014/main" xmlns="" id="{A7E94045-E402-FCBA-A629-5F25FFBAAD0F}"/>
                    </a:ext>
                  </a:extLst>
                </p:cNvPr>
                <p:cNvSpPr/>
                <p:nvPr/>
              </p:nvSpPr>
              <p:spPr>
                <a:xfrm>
                  <a:off x="4889504" y="4957489"/>
                  <a:ext cx="1149563" cy="602586"/>
                </a:xfrm>
                <a:custGeom>
                  <a:avLst/>
                  <a:gdLst>
                    <a:gd name="connsiteX0" fmla="*/ 1140066 w 1149563"/>
                    <a:gd name="connsiteY0" fmla="*/ 336128 h 602586"/>
                    <a:gd name="connsiteX1" fmla="*/ 320819 w 1149563"/>
                    <a:gd name="connsiteY1" fmla="*/ 602658 h 602586"/>
                    <a:gd name="connsiteX2" fmla="*/ 310845 w 1149563"/>
                    <a:gd name="connsiteY2" fmla="*/ 71 h 602586"/>
                    <a:gd name="connsiteX3" fmla="*/ 1140212 w 1149563"/>
                    <a:gd name="connsiteY3" fmla="*/ 289971 h 602586"/>
                    <a:gd name="connsiteX4" fmla="*/ 1149749 w 1149563"/>
                    <a:gd name="connsiteY4" fmla="*/ 313122 h 602586"/>
                    <a:gd name="connsiteX5" fmla="*/ 1140066 w 1149563"/>
                    <a:gd name="connsiteY5" fmla="*/ 336128 h 602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9563" h="602586">
                      <a:moveTo>
                        <a:pt x="1140066" y="336128"/>
                      </a:moveTo>
                      <a:cubicBezTo>
                        <a:pt x="915470" y="404781"/>
                        <a:pt x="561140" y="503574"/>
                        <a:pt x="320819" y="602658"/>
                      </a:cubicBezTo>
                      <a:cubicBezTo>
                        <a:pt x="129785" y="506850"/>
                        <a:pt x="-288247" y="120851"/>
                        <a:pt x="310845" y="71"/>
                      </a:cubicBezTo>
                      <a:cubicBezTo>
                        <a:pt x="550584" y="100247"/>
                        <a:pt x="898726" y="189794"/>
                        <a:pt x="1140212" y="289971"/>
                      </a:cubicBezTo>
                      <a:cubicBezTo>
                        <a:pt x="1145818" y="292301"/>
                        <a:pt x="1149749" y="301838"/>
                        <a:pt x="1149749" y="313122"/>
                      </a:cubicBezTo>
                      <a:cubicBezTo>
                        <a:pt x="1149749" y="324406"/>
                        <a:pt x="1145745" y="334599"/>
                        <a:pt x="1140066" y="33612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9CD9B"/>
                    </a:gs>
                    <a:gs pos="57000">
                      <a:srgbClr val="EDC686"/>
                    </a:gs>
                    <a:gs pos="100000">
                      <a:srgbClr val="BF8079"/>
                    </a:gs>
                  </a:gsLst>
                  <a:lin ang="5414161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39" name="Freeform: Shape 638">
                  <a:extLst>
                    <a:ext uri="{FF2B5EF4-FFF2-40B4-BE49-F238E27FC236}">
                      <a16:creationId xmlns:a16="http://schemas.microsoft.com/office/drawing/2014/main" xmlns="" id="{2E73819E-9AF8-26C3-673A-502B77CFC099}"/>
                    </a:ext>
                  </a:extLst>
                </p:cNvPr>
                <p:cNvSpPr/>
                <p:nvPr/>
              </p:nvSpPr>
              <p:spPr>
                <a:xfrm>
                  <a:off x="4890379" y="4959236"/>
                  <a:ext cx="1148469" cy="589118"/>
                </a:xfrm>
                <a:custGeom>
                  <a:avLst/>
                  <a:gdLst>
                    <a:gd name="connsiteX0" fmla="*/ 1139191 w 1148469"/>
                    <a:gd name="connsiteY0" fmla="*/ 334381 h 589118"/>
                    <a:gd name="connsiteX1" fmla="*/ 310552 w 1148469"/>
                    <a:gd name="connsiteY1" fmla="*/ 589190 h 589118"/>
                    <a:gd name="connsiteX2" fmla="*/ 301889 w 1148469"/>
                    <a:gd name="connsiteY2" fmla="*/ 71 h 589118"/>
                    <a:gd name="connsiteX3" fmla="*/ 1139118 w 1148469"/>
                    <a:gd name="connsiteY3" fmla="*/ 287860 h 589118"/>
                    <a:gd name="connsiteX4" fmla="*/ 1148655 w 1148469"/>
                    <a:gd name="connsiteY4" fmla="*/ 311011 h 589118"/>
                    <a:gd name="connsiteX5" fmla="*/ 1139191 w 1148469"/>
                    <a:gd name="connsiteY5" fmla="*/ 334381 h 589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8469" h="589118">
                      <a:moveTo>
                        <a:pt x="1139191" y="334381"/>
                      </a:moveTo>
                      <a:cubicBezTo>
                        <a:pt x="918090" y="396918"/>
                        <a:pt x="550874" y="490615"/>
                        <a:pt x="310552" y="589190"/>
                      </a:cubicBezTo>
                      <a:cubicBezTo>
                        <a:pt x="119591" y="493381"/>
                        <a:pt x="-275727" y="127912"/>
                        <a:pt x="301889" y="71"/>
                      </a:cubicBezTo>
                      <a:cubicBezTo>
                        <a:pt x="541628" y="100320"/>
                        <a:pt x="897850" y="187683"/>
                        <a:pt x="1139118" y="287860"/>
                      </a:cubicBezTo>
                      <a:cubicBezTo>
                        <a:pt x="1144724" y="290189"/>
                        <a:pt x="1148655" y="299727"/>
                        <a:pt x="1148655" y="311011"/>
                      </a:cubicBezTo>
                      <a:cubicBezTo>
                        <a:pt x="1148655" y="322295"/>
                        <a:pt x="1144870" y="332997"/>
                        <a:pt x="1139191" y="33438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9CD9D"/>
                    </a:gs>
                    <a:gs pos="57000">
                      <a:srgbClr val="EDC587"/>
                    </a:gs>
                    <a:gs pos="100000">
                      <a:srgbClr val="C18179"/>
                    </a:gs>
                  </a:gsLst>
                  <a:lin ang="5417201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40" name="Freeform: Shape 639">
                  <a:extLst>
                    <a:ext uri="{FF2B5EF4-FFF2-40B4-BE49-F238E27FC236}">
                      <a16:creationId xmlns:a16="http://schemas.microsoft.com/office/drawing/2014/main" xmlns="" id="{6A3C0AC0-AAC3-427C-E5D9-E09AD7C83313}"/>
                    </a:ext>
                  </a:extLst>
                </p:cNvPr>
                <p:cNvSpPr/>
                <p:nvPr/>
              </p:nvSpPr>
              <p:spPr>
                <a:xfrm>
                  <a:off x="4891208" y="4961784"/>
                  <a:ext cx="1148004" cy="575576"/>
                </a:xfrm>
                <a:custGeom>
                  <a:avLst/>
                  <a:gdLst>
                    <a:gd name="connsiteX0" fmla="*/ 1138362 w 1148004"/>
                    <a:gd name="connsiteY0" fmla="*/ 331832 h 575576"/>
                    <a:gd name="connsiteX1" fmla="*/ 300332 w 1148004"/>
                    <a:gd name="connsiteY1" fmla="*/ 575648 h 575576"/>
                    <a:gd name="connsiteX2" fmla="*/ 293051 w 1148004"/>
                    <a:gd name="connsiteY2" fmla="*/ 71 h 575576"/>
                    <a:gd name="connsiteX3" fmla="*/ 1138653 w 1148004"/>
                    <a:gd name="connsiteY3" fmla="*/ 285675 h 575576"/>
                    <a:gd name="connsiteX4" fmla="*/ 1148190 w 1148004"/>
                    <a:gd name="connsiteY4" fmla="*/ 308826 h 575576"/>
                    <a:gd name="connsiteX5" fmla="*/ 1138362 w 1148004"/>
                    <a:gd name="connsiteY5" fmla="*/ 331832 h 575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8004" h="575576">
                      <a:moveTo>
                        <a:pt x="1138362" y="331832"/>
                      </a:moveTo>
                      <a:cubicBezTo>
                        <a:pt x="920755" y="388327"/>
                        <a:pt x="540653" y="476709"/>
                        <a:pt x="300332" y="575648"/>
                      </a:cubicBezTo>
                      <a:cubicBezTo>
                        <a:pt x="109298" y="479840"/>
                        <a:pt x="-263160" y="134974"/>
                        <a:pt x="293051" y="71"/>
                      </a:cubicBezTo>
                      <a:cubicBezTo>
                        <a:pt x="532790" y="100247"/>
                        <a:pt x="897313" y="185499"/>
                        <a:pt x="1138653" y="285675"/>
                      </a:cubicBezTo>
                      <a:cubicBezTo>
                        <a:pt x="1144259" y="288005"/>
                        <a:pt x="1148190" y="297542"/>
                        <a:pt x="1148190" y="308826"/>
                      </a:cubicBezTo>
                      <a:cubicBezTo>
                        <a:pt x="1148190" y="320111"/>
                        <a:pt x="1144041" y="330594"/>
                        <a:pt x="1138362" y="3318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9CC9F"/>
                    </a:gs>
                    <a:gs pos="57000">
                      <a:srgbClr val="EDC388"/>
                    </a:gs>
                    <a:gs pos="100000">
                      <a:srgbClr val="C38379"/>
                    </a:gs>
                  </a:gsLst>
                  <a:lin ang="5420056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41" name="Freeform: Shape 640">
                  <a:extLst>
                    <a:ext uri="{FF2B5EF4-FFF2-40B4-BE49-F238E27FC236}">
                      <a16:creationId xmlns:a16="http://schemas.microsoft.com/office/drawing/2014/main" xmlns="" id="{F678C496-1882-10DC-B835-CDDA9A78391E}"/>
                    </a:ext>
                  </a:extLst>
                </p:cNvPr>
                <p:cNvSpPr/>
                <p:nvPr/>
              </p:nvSpPr>
              <p:spPr>
                <a:xfrm>
                  <a:off x="4891983" y="4963896"/>
                  <a:ext cx="1147084" cy="562035"/>
                </a:xfrm>
                <a:custGeom>
                  <a:avLst/>
                  <a:gdLst>
                    <a:gd name="connsiteX0" fmla="*/ 1137587 w 1147084"/>
                    <a:gd name="connsiteY0" fmla="*/ 329721 h 562035"/>
                    <a:gd name="connsiteX1" fmla="*/ 290165 w 1147084"/>
                    <a:gd name="connsiteY1" fmla="*/ 562107 h 562035"/>
                    <a:gd name="connsiteX2" fmla="*/ 284050 w 1147084"/>
                    <a:gd name="connsiteY2" fmla="*/ 71 h 562035"/>
                    <a:gd name="connsiteX3" fmla="*/ 1137733 w 1147084"/>
                    <a:gd name="connsiteY3" fmla="*/ 283491 h 562035"/>
                    <a:gd name="connsiteX4" fmla="*/ 1147270 w 1147084"/>
                    <a:gd name="connsiteY4" fmla="*/ 306642 h 562035"/>
                    <a:gd name="connsiteX5" fmla="*/ 1137587 w 1147084"/>
                    <a:gd name="connsiteY5" fmla="*/ 329721 h 5620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7084" h="562035">
                      <a:moveTo>
                        <a:pt x="1137587" y="329721"/>
                      </a:moveTo>
                      <a:cubicBezTo>
                        <a:pt x="923475" y="380100"/>
                        <a:pt x="530486" y="463241"/>
                        <a:pt x="290165" y="562107"/>
                      </a:cubicBezTo>
                      <a:cubicBezTo>
                        <a:pt x="99131" y="466299"/>
                        <a:pt x="-250539" y="141963"/>
                        <a:pt x="284050" y="71"/>
                      </a:cubicBezTo>
                      <a:cubicBezTo>
                        <a:pt x="523789" y="100247"/>
                        <a:pt x="896246" y="183315"/>
                        <a:pt x="1137733" y="283491"/>
                      </a:cubicBezTo>
                      <a:cubicBezTo>
                        <a:pt x="1143338" y="285821"/>
                        <a:pt x="1147270" y="295358"/>
                        <a:pt x="1147270" y="306642"/>
                      </a:cubicBezTo>
                      <a:cubicBezTo>
                        <a:pt x="1147270" y="317927"/>
                        <a:pt x="1143266" y="328702"/>
                        <a:pt x="1137587" y="3297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9CCA0"/>
                    </a:gs>
                    <a:gs pos="57000">
                      <a:srgbClr val="EDC289"/>
                    </a:gs>
                    <a:gs pos="100000">
                      <a:srgbClr val="C68579"/>
                    </a:gs>
                  </a:gsLst>
                  <a:lin ang="5422728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42" name="Freeform: Shape 641">
                  <a:extLst>
                    <a:ext uri="{FF2B5EF4-FFF2-40B4-BE49-F238E27FC236}">
                      <a16:creationId xmlns:a16="http://schemas.microsoft.com/office/drawing/2014/main" xmlns="" id="{40EE86C0-7DB2-116D-0839-A25473CEC6E8}"/>
                    </a:ext>
                  </a:extLst>
                </p:cNvPr>
                <p:cNvSpPr/>
                <p:nvPr/>
              </p:nvSpPr>
              <p:spPr>
                <a:xfrm>
                  <a:off x="4892784" y="4966152"/>
                  <a:ext cx="1146283" cy="548494"/>
                </a:xfrm>
                <a:custGeom>
                  <a:avLst/>
                  <a:gdLst>
                    <a:gd name="connsiteX0" fmla="*/ 1136787 w 1146283"/>
                    <a:gd name="connsiteY0" fmla="*/ 327464 h 548494"/>
                    <a:gd name="connsiteX1" fmla="*/ 279973 w 1146283"/>
                    <a:gd name="connsiteY1" fmla="*/ 548566 h 548494"/>
                    <a:gd name="connsiteX2" fmla="*/ 275168 w 1146283"/>
                    <a:gd name="connsiteY2" fmla="*/ 71 h 548494"/>
                    <a:gd name="connsiteX3" fmla="*/ 1136932 w 1146283"/>
                    <a:gd name="connsiteY3" fmla="*/ 281307 h 548494"/>
                    <a:gd name="connsiteX4" fmla="*/ 1146469 w 1146283"/>
                    <a:gd name="connsiteY4" fmla="*/ 304458 h 548494"/>
                    <a:gd name="connsiteX5" fmla="*/ 1136787 w 1146283"/>
                    <a:gd name="connsiteY5" fmla="*/ 327464 h 5484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6283" h="548494">
                      <a:moveTo>
                        <a:pt x="1136787" y="327464"/>
                      </a:moveTo>
                      <a:cubicBezTo>
                        <a:pt x="926169" y="371801"/>
                        <a:pt x="520294" y="449627"/>
                        <a:pt x="279973" y="548566"/>
                      </a:cubicBezTo>
                      <a:cubicBezTo>
                        <a:pt x="89012" y="452757"/>
                        <a:pt x="-237944" y="149025"/>
                        <a:pt x="275168" y="71"/>
                      </a:cubicBezTo>
                      <a:cubicBezTo>
                        <a:pt x="514907" y="100247"/>
                        <a:pt x="895446" y="181131"/>
                        <a:pt x="1136932" y="281307"/>
                      </a:cubicBezTo>
                      <a:cubicBezTo>
                        <a:pt x="1142538" y="283637"/>
                        <a:pt x="1146469" y="293174"/>
                        <a:pt x="1146469" y="304458"/>
                      </a:cubicBezTo>
                      <a:cubicBezTo>
                        <a:pt x="1146469" y="315743"/>
                        <a:pt x="1142465" y="326882"/>
                        <a:pt x="1136787" y="32746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9CCA2"/>
                    </a:gs>
                    <a:gs pos="57000">
                      <a:srgbClr val="EDC08A"/>
                    </a:gs>
                    <a:gs pos="100000">
                      <a:srgbClr val="C88679"/>
                    </a:gs>
                  </a:gsLst>
                  <a:lin ang="5425495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43" name="Freeform: Shape 642">
                  <a:extLst>
                    <a:ext uri="{FF2B5EF4-FFF2-40B4-BE49-F238E27FC236}">
                      <a16:creationId xmlns:a16="http://schemas.microsoft.com/office/drawing/2014/main" xmlns="" id="{A01E1528-8F5D-3105-1641-D7B85105DFF1}"/>
                    </a:ext>
                  </a:extLst>
                </p:cNvPr>
                <p:cNvSpPr/>
                <p:nvPr/>
              </p:nvSpPr>
              <p:spPr>
                <a:xfrm>
                  <a:off x="4893397" y="4968264"/>
                  <a:ext cx="1145525" cy="535025"/>
                </a:xfrm>
                <a:custGeom>
                  <a:avLst/>
                  <a:gdLst>
                    <a:gd name="connsiteX0" fmla="*/ 1136174 w 1145525"/>
                    <a:gd name="connsiteY0" fmla="*/ 325353 h 535025"/>
                    <a:gd name="connsiteX1" fmla="*/ 269823 w 1145525"/>
                    <a:gd name="connsiteY1" fmla="*/ 535097 h 535025"/>
                    <a:gd name="connsiteX2" fmla="*/ 266329 w 1145525"/>
                    <a:gd name="connsiteY2" fmla="*/ 71 h 535025"/>
                    <a:gd name="connsiteX3" fmla="*/ 1136174 w 1145525"/>
                    <a:gd name="connsiteY3" fmla="*/ 279196 h 535025"/>
                    <a:gd name="connsiteX4" fmla="*/ 1145711 w 1145525"/>
                    <a:gd name="connsiteY4" fmla="*/ 302347 h 535025"/>
                    <a:gd name="connsiteX5" fmla="*/ 1136174 w 1145525"/>
                    <a:gd name="connsiteY5" fmla="*/ 325353 h 535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5525" h="535025">
                      <a:moveTo>
                        <a:pt x="1136174" y="325353"/>
                      </a:moveTo>
                      <a:cubicBezTo>
                        <a:pt x="929050" y="363647"/>
                        <a:pt x="510072" y="436158"/>
                        <a:pt x="269823" y="535097"/>
                      </a:cubicBezTo>
                      <a:cubicBezTo>
                        <a:pt x="78789" y="439288"/>
                        <a:pt x="-225234" y="156087"/>
                        <a:pt x="266329" y="71"/>
                      </a:cubicBezTo>
                      <a:cubicBezTo>
                        <a:pt x="506067" y="100320"/>
                        <a:pt x="894687" y="179019"/>
                        <a:pt x="1136174" y="279196"/>
                      </a:cubicBezTo>
                      <a:cubicBezTo>
                        <a:pt x="1141779" y="281525"/>
                        <a:pt x="1145711" y="291063"/>
                        <a:pt x="1145711" y="302347"/>
                      </a:cubicBezTo>
                      <a:cubicBezTo>
                        <a:pt x="1145711" y="313631"/>
                        <a:pt x="1141852" y="324770"/>
                        <a:pt x="1136174" y="32535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9CCA4"/>
                    </a:gs>
                    <a:gs pos="57000">
                      <a:srgbClr val="EDBF8B"/>
                    </a:gs>
                    <a:gs pos="100000">
                      <a:srgbClr val="CA8879"/>
                    </a:gs>
                  </a:gsLst>
                  <a:lin ang="542837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44" name="Freeform: Shape 643">
                  <a:extLst>
                    <a:ext uri="{FF2B5EF4-FFF2-40B4-BE49-F238E27FC236}">
                      <a16:creationId xmlns:a16="http://schemas.microsoft.com/office/drawing/2014/main" xmlns="" id="{06176989-4442-C8B1-0981-C33D9B17F44E}"/>
                    </a:ext>
                  </a:extLst>
                </p:cNvPr>
                <p:cNvSpPr/>
                <p:nvPr/>
              </p:nvSpPr>
              <p:spPr>
                <a:xfrm>
                  <a:off x="4894197" y="4970448"/>
                  <a:ext cx="1144870" cy="521484"/>
                </a:xfrm>
                <a:custGeom>
                  <a:avLst/>
                  <a:gdLst>
                    <a:gd name="connsiteX0" fmla="*/ 1135373 w 1144870"/>
                    <a:gd name="connsiteY0" fmla="*/ 323169 h 521484"/>
                    <a:gd name="connsiteX1" fmla="*/ 259777 w 1144870"/>
                    <a:gd name="connsiteY1" fmla="*/ 521556 h 521484"/>
                    <a:gd name="connsiteX2" fmla="*/ 257520 w 1144870"/>
                    <a:gd name="connsiteY2" fmla="*/ 71 h 521484"/>
                    <a:gd name="connsiteX3" fmla="*/ 1135519 w 1144870"/>
                    <a:gd name="connsiteY3" fmla="*/ 276721 h 521484"/>
                    <a:gd name="connsiteX4" fmla="*/ 1145056 w 1144870"/>
                    <a:gd name="connsiteY4" fmla="*/ 299872 h 521484"/>
                    <a:gd name="connsiteX5" fmla="*/ 1135373 w 1144870"/>
                    <a:gd name="connsiteY5" fmla="*/ 323169 h 521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4870" h="521484">
                      <a:moveTo>
                        <a:pt x="1135373" y="323169"/>
                      </a:moveTo>
                      <a:cubicBezTo>
                        <a:pt x="931526" y="355420"/>
                        <a:pt x="500098" y="422617"/>
                        <a:pt x="259777" y="521556"/>
                      </a:cubicBezTo>
                      <a:cubicBezTo>
                        <a:pt x="68816" y="425747"/>
                        <a:pt x="-212639" y="163148"/>
                        <a:pt x="257520" y="71"/>
                      </a:cubicBezTo>
                      <a:cubicBezTo>
                        <a:pt x="497259" y="100247"/>
                        <a:pt x="894033" y="176835"/>
                        <a:pt x="1135519" y="276721"/>
                      </a:cubicBezTo>
                      <a:cubicBezTo>
                        <a:pt x="1141125" y="279050"/>
                        <a:pt x="1145056" y="288588"/>
                        <a:pt x="1145056" y="299872"/>
                      </a:cubicBezTo>
                      <a:cubicBezTo>
                        <a:pt x="1145056" y="311156"/>
                        <a:pt x="1141125" y="322586"/>
                        <a:pt x="1135373" y="32316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CBA5"/>
                    </a:gs>
                    <a:gs pos="57000">
                      <a:srgbClr val="EDBD8B"/>
                    </a:gs>
                    <a:gs pos="100000">
                      <a:srgbClr val="CC897A"/>
                    </a:gs>
                  </a:gsLst>
                  <a:lin ang="5431363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45" name="Freeform: Shape 644">
                  <a:extLst>
                    <a:ext uri="{FF2B5EF4-FFF2-40B4-BE49-F238E27FC236}">
                      <a16:creationId xmlns:a16="http://schemas.microsoft.com/office/drawing/2014/main" xmlns="" id="{30009FEC-7041-E68F-20BC-67B31AA72D8D}"/>
                    </a:ext>
                  </a:extLst>
                </p:cNvPr>
                <p:cNvSpPr/>
                <p:nvPr/>
              </p:nvSpPr>
              <p:spPr>
                <a:xfrm>
                  <a:off x="4894868" y="4972632"/>
                  <a:ext cx="1144199" cy="507870"/>
                </a:xfrm>
                <a:custGeom>
                  <a:avLst/>
                  <a:gdLst>
                    <a:gd name="connsiteX0" fmla="*/ 1134702 w 1144199"/>
                    <a:gd name="connsiteY0" fmla="*/ 320985 h 507870"/>
                    <a:gd name="connsiteX1" fmla="*/ 249714 w 1144199"/>
                    <a:gd name="connsiteY1" fmla="*/ 507942 h 507870"/>
                    <a:gd name="connsiteX2" fmla="*/ 248768 w 1144199"/>
                    <a:gd name="connsiteY2" fmla="*/ 71 h 507870"/>
                    <a:gd name="connsiteX3" fmla="*/ 1134848 w 1144199"/>
                    <a:gd name="connsiteY3" fmla="*/ 274828 h 507870"/>
                    <a:gd name="connsiteX4" fmla="*/ 1144385 w 1144199"/>
                    <a:gd name="connsiteY4" fmla="*/ 297979 h 507870"/>
                    <a:gd name="connsiteX5" fmla="*/ 1134702 w 1144199"/>
                    <a:gd name="connsiteY5" fmla="*/ 320985 h 507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4199" h="507870">
                      <a:moveTo>
                        <a:pt x="1134702" y="320985"/>
                      </a:moveTo>
                      <a:cubicBezTo>
                        <a:pt x="934495" y="347121"/>
                        <a:pt x="490035" y="409076"/>
                        <a:pt x="249714" y="507942"/>
                      </a:cubicBezTo>
                      <a:cubicBezTo>
                        <a:pt x="58753" y="412206"/>
                        <a:pt x="-199914" y="170138"/>
                        <a:pt x="248768" y="71"/>
                      </a:cubicBezTo>
                      <a:cubicBezTo>
                        <a:pt x="488507" y="100247"/>
                        <a:pt x="893362" y="174797"/>
                        <a:pt x="1134848" y="274828"/>
                      </a:cubicBezTo>
                      <a:cubicBezTo>
                        <a:pt x="1140453" y="277158"/>
                        <a:pt x="1144385" y="286695"/>
                        <a:pt x="1144385" y="297979"/>
                      </a:cubicBezTo>
                      <a:cubicBezTo>
                        <a:pt x="1144385" y="309263"/>
                        <a:pt x="1140453" y="320402"/>
                        <a:pt x="1134702" y="32098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CBA7"/>
                    </a:gs>
                    <a:gs pos="57000">
                      <a:srgbClr val="EDBC8C"/>
                    </a:gs>
                    <a:gs pos="100000">
                      <a:srgbClr val="CE8B7A"/>
                    </a:gs>
                  </a:gsLst>
                  <a:lin ang="5434483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46" name="Freeform: Shape 645">
                  <a:extLst>
                    <a:ext uri="{FF2B5EF4-FFF2-40B4-BE49-F238E27FC236}">
                      <a16:creationId xmlns:a16="http://schemas.microsoft.com/office/drawing/2014/main" xmlns="" id="{FA9B1789-9C28-2752-D46A-CF66CAED555C}"/>
                    </a:ext>
                  </a:extLst>
                </p:cNvPr>
                <p:cNvSpPr/>
                <p:nvPr/>
              </p:nvSpPr>
              <p:spPr>
                <a:xfrm>
                  <a:off x="4895492" y="4974743"/>
                  <a:ext cx="1143575" cy="494402"/>
                </a:xfrm>
                <a:custGeom>
                  <a:avLst/>
                  <a:gdLst>
                    <a:gd name="connsiteX0" fmla="*/ 1134078 w 1143575"/>
                    <a:gd name="connsiteY0" fmla="*/ 318874 h 494402"/>
                    <a:gd name="connsiteX1" fmla="*/ 239699 w 1143575"/>
                    <a:gd name="connsiteY1" fmla="*/ 494473 h 494402"/>
                    <a:gd name="connsiteX2" fmla="*/ 240063 w 1143575"/>
                    <a:gd name="connsiteY2" fmla="*/ 71 h 494402"/>
                    <a:gd name="connsiteX3" fmla="*/ 1134224 w 1143575"/>
                    <a:gd name="connsiteY3" fmla="*/ 272717 h 494402"/>
                    <a:gd name="connsiteX4" fmla="*/ 1143761 w 1143575"/>
                    <a:gd name="connsiteY4" fmla="*/ 295868 h 494402"/>
                    <a:gd name="connsiteX5" fmla="*/ 1134078 w 1143575"/>
                    <a:gd name="connsiteY5" fmla="*/ 318874 h 494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3575" h="494402">
                      <a:moveTo>
                        <a:pt x="1134078" y="318874"/>
                      </a:moveTo>
                      <a:cubicBezTo>
                        <a:pt x="937511" y="338967"/>
                        <a:pt x="479947" y="395607"/>
                        <a:pt x="239699" y="494473"/>
                      </a:cubicBezTo>
                      <a:cubicBezTo>
                        <a:pt x="48738" y="398665"/>
                        <a:pt x="-187142" y="177200"/>
                        <a:pt x="240063" y="71"/>
                      </a:cubicBezTo>
                      <a:cubicBezTo>
                        <a:pt x="479656" y="100320"/>
                        <a:pt x="892738" y="172686"/>
                        <a:pt x="1134224" y="272717"/>
                      </a:cubicBezTo>
                      <a:cubicBezTo>
                        <a:pt x="1139830" y="275046"/>
                        <a:pt x="1143761" y="284584"/>
                        <a:pt x="1143761" y="295868"/>
                      </a:cubicBezTo>
                      <a:cubicBezTo>
                        <a:pt x="1143761" y="307152"/>
                        <a:pt x="1139830" y="318291"/>
                        <a:pt x="1134078" y="3188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CBA9"/>
                    </a:gs>
                    <a:gs pos="57000">
                      <a:srgbClr val="EDBA8D"/>
                    </a:gs>
                    <a:gs pos="100000">
                      <a:srgbClr val="D08C7A"/>
                    </a:gs>
                  </a:gsLst>
                  <a:lin ang="5436785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47" name="Freeform: Shape 646">
                  <a:extLst>
                    <a:ext uri="{FF2B5EF4-FFF2-40B4-BE49-F238E27FC236}">
                      <a16:creationId xmlns:a16="http://schemas.microsoft.com/office/drawing/2014/main" xmlns="" id="{3CC65F4B-F19E-187F-C079-9778D57B95A5}"/>
                    </a:ext>
                  </a:extLst>
                </p:cNvPr>
                <p:cNvSpPr/>
                <p:nvPr/>
              </p:nvSpPr>
              <p:spPr>
                <a:xfrm>
                  <a:off x="4896061" y="4977291"/>
                  <a:ext cx="1143005" cy="480496"/>
                </a:xfrm>
                <a:custGeom>
                  <a:avLst/>
                  <a:gdLst>
                    <a:gd name="connsiteX0" fmla="*/ 1133509 w 1143005"/>
                    <a:gd name="connsiteY0" fmla="*/ 316325 h 480496"/>
                    <a:gd name="connsiteX1" fmla="*/ 229738 w 1143005"/>
                    <a:gd name="connsiteY1" fmla="*/ 480568 h 480496"/>
                    <a:gd name="connsiteX2" fmla="*/ 231412 w 1143005"/>
                    <a:gd name="connsiteY2" fmla="*/ 71 h 480496"/>
                    <a:gd name="connsiteX3" fmla="*/ 1133654 w 1143005"/>
                    <a:gd name="connsiteY3" fmla="*/ 270532 h 480496"/>
                    <a:gd name="connsiteX4" fmla="*/ 1143191 w 1143005"/>
                    <a:gd name="connsiteY4" fmla="*/ 293683 h 480496"/>
                    <a:gd name="connsiteX5" fmla="*/ 1133509 w 1143005"/>
                    <a:gd name="connsiteY5" fmla="*/ 316325 h 480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3005" h="480496">
                      <a:moveTo>
                        <a:pt x="1133509" y="316325"/>
                      </a:moveTo>
                      <a:cubicBezTo>
                        <a:pt x="940291" y="330376"/>
                        <a:pt x="469986" y="381848"/>
                        <a:pt x="229738" y="480568"/>
                      </a:cubicBezTo>
                      <a:cubicBezTo>
                        <a:pt x="38777" y="384759"/>
                        <a:pt x="-174316" y="183897"/>
                        <a:pt x="231412" y="71"/>
                      </a:cubicBezTo>
                      <a:cubicBezTo>
                        <a:pt x="471151" y="100247"/>
                        <a:pt x="892168" y="170356"/>
                        <a:pt x="1133654" y="270532"/>
                      </a:cubicBezTo>
                      <a:cubicBezTo>
                        <a:pt x="1139260" y="272862"/>
                        <a:pt x="1143191" y="282399"/>
                        <a:pt x="1143191" y="293683"/>
                      </a:cubicBezTo>
                      <a:cubicBezTo>
                        <a:pt x="1143191" y="304968"/>
                        <a:pt x="1139260" y="316180"/>
                        <a:pt x="1133509" y="316325"/>
                      </a:cubicBez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</a:schemeClr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48" name="Freeform: Shape 647">
                  <a:extLst>
                    <a:ext uri="{FF2B5EF4-FFF2-40B4-BE49-F238E27FC236}">
                      <a16:creationId xmlns:a16="http://schemas.microsoft.com/office/drawing/2014/main" xmlns="" id="{0B2A487B-94F7-376E-FA7F-4FA4D5C7F1E1}"/>
                    </a:ext>
                  </a:extLst>
                </p:cNvPr>
                <p:cNvSpPr/>
                <p:nvPr/>
              </p:nvSpPr>
              <p:spPr>
                <a:xfrm>
                  <a:off x="4896554" y="4979111"/>
                  <a:ext cx="1142513" cy="467319"/>
                </a:xfrm>
                <a:custGeom>
                  <a:avLst/>
                  <a:gdLst>
                    <a:gd name="connsiteX0" fmla="*/ 1133016 w 1142513"/>
                    <a:gd name="connsiteY0" fmla="*/ 314505 h 467319"/>
                    <a:gd name="connsiteX1" fmla="*/ 219854 w 1142513"/>
                    <a:gd name="connsiteY1" fmla="*/ 467391 h 467319"/>
                    <a:gd name="connsiteX2" fmla="*/ 222766 w 1142513"/>
                    <a:gd name="connsiteY2" fmla="*/ 71 h 467319"/>
                    <a:gd name="connsiteX3" fmla="*/ 1133162 w 1142513"/>
                    <a:gd name="connsiteY3" fmla="*/ 268348 h 467319"/>
                    <a:gd name="connsiteX4" fmla="*/ 1142699 w 1142513"/>
                    <a:gd name="connsiteY4" fmla="*/ 291499 h 467319"/>
                    <a:gd name="connsiteX5" fmla="*/ 1133016 w 1142513"/>
                    <a:gd name="connsiteY5" fmla="*/ 314505 h 4673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2513" h="467319">
                      <a:moveTo>
                        <a:pt x="1133016" y="314505"/>
                      </a:moveTo>
                      <a:cubicBezTo>
                        <a:pt x="943292" y="322440"/>
                        <a:pt x="460102" y="368452"/>
                        <a:pt x="219854" y="467391"/>
                      </a:cubicBezTo>
                      <a:cubicBezTo>
                        <a:pt x="28892" y="371582"/>
                        <a:pt x="-161413" y="191251"/>
                        <a:pt x="222766" y="71"/>
                      </a:cubicBezTo>
                      <a:cubicBezTo>
                        <a:pt x="462504" y="100247"/>
                        <a:pt x="891675" y="168172"/>
                        <a:pt x="1133162" y="268348"/>
                      </a:cubicBezTo>
                      <a:cubicBezTo>
                        <a:pt x="1138767" y="270678"/>
                        <a:pt x="1142699" y="280215"/>
                        <a:pt x="1142699" y="291499"/>
                      </a:cubicBezTo>
                      <a:cubicBezTo>
                        <a:pt x="1142699" y="302784"/>
                        <a:pt x="1138767" y="314505"/>
                        <a:pt x="1133016" y="31450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CAAC"/>
                    </a:gs>
                    <a:gs pos="57000">
                      <a:srgbClr val="EDB78F"/>
                    </a:gs>
                    <a:gs pos="100000">
                      <a:srgbClr val="D5907A"/>
                    </a:gs>
                  </a:gsLst>
                  <a:lin ang="544239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49" name="Freeform: Shape 648">
                  <a:extLst>
                    <a:ext uri="{FF2B5EF4-FFF2-40B4-BE49-F238E27FC236}">
                      <a16:creationId xmlns:a16="http://schemas.microsoft.com/office/drawing/2014/main" xmlns="" id="{E75A99DD-C64A-AD21-51EF-590135289600}"/>
                    </a:ext>
                  </a:extLst>
                </p:cNvPr>
                <p:cNvSpPr/>
                <p:nvPr/>
              </p:nvSpPr>
              <p:spPr>
                <a:xfrm>
                  <a:off x="4896958" y="4981223"/>
                  <a:ext cx="1142109" cy="453851"/>
                </a:xfrm>
                <a:custGeom>
                  <a:avLst/>
                  <a:gdLst>
                    <a:gd name="connsiteX0" fmla="*/ 1132613 w 1142109"/>
                    <a:gd name="connsiteY0" fmla="*/ 312394 h 453851"/>
                    <a:gd name="connsiteX1" fmla="*/ 210059 w 1142109"/>
                    <a:gd name="connsiteY1" fmla="*/ 453922 h 453851"/>
                    <a:gd name="connsiteX2" fmla="*/ 214281 w 1142109"/>
                    <a:gd name="connsiteY2" fmla="*/ 71 h 453851"/>
                    <a:gd name="connsiteX3" fmla="*/ 1132758 w 1142109"/>
                    <a:gd name="connsiteY3" fmla="*/ 266237 h 453851"/>
                    <a:gd name="connsiteX4" fmla="*/ 1142295 w 1142109"/>
                    <a:gd name="connsiteY4" fmla="*/ 289388 h 453851"/>
                    <a:gd name="connsiteX5" fmla="*/ 1132613 w 1142109"/>
                    <a:gd name="connsiteY5" fmla="*/ 312394 h 453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2109" h="453851">
                      <a:moveTo>
                        <a:pt x="1132613" y="312394"/>
                      </a:moveTo>
                      <a:cubicBezTo>
                        <a:pt x="946384" y="314287"/>
                        <a:pt x="450307" y="354983"/>
                        <a:pt x="210059" y="453922"/>
                      </a:cubicBezTo>
                      <a:cubicBezTo>
                        <a:pt x="19098" y="358114"/>
                        <a:pt x="-148494" y="198385"/>
                        <a:pt x="214281" y="71"/>
                      </a:cubicBezTo>
                      <a:cubicBezTo>
                        <a:pt x="454020" y="100320"/>
                        <a:pt x="891345" y="166061"/>
                        <a:pt x="1132758" y="266237"/>
                      </a:cubicBezTo>
                      <a:cubicBezTo>
                        <a:pt x="1138364" y="268567"/>
                        <a:pt x="1142295" y="278104"/>
                        <a:pt x="1142295" y="289388"/>
                      </a:cubicBezTo>
                      <a:cubicBezTo>
                        <a:pt x="1142295" y="300673"/>
                        <a:pt x="1138364" y="312612"/>
                        <a:pt x="1132613" y="31239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CAAE"/>
                    </a:gs>
                    <a:gs pos="57000">
                      <a:srgbClr val="EDB690"/>
                    </a:gs>
                    <a:gs pos="100000">
                      <a:srgbClr val="D7917A"/>
                    </a:gs>
                  </a:gsLst>
                  <a:lin ang="5446089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50" name="Freeform: Shape 649">
                  <a:extLst>
                    <a:ext uri="{FF2B5EF4-FFF2-40B4-BE49-F238E27FC236}">
                      <a16:creationId xmlns:a16="http://schemas.microsoft.com/office/drawing/2014/main" xmlns="" id="{0C00C343-CBC4-CFD9-EF98-BCB6031F6996}"/>
                    </a:ext>
                  </a:extLst>
                </p:cNvPr>
                <p:cNvSpPr/>
                <p:nvPr/>
              </p:nvSpPr>
              <p:spPr>
                <a:xfrm>
                  <a:off x="4897379" y="4983407"/>
                  <a:ext cx="1141761" cy="440310"/>
                </a:xfrm>
                <a:custGeom>
                  <a:avLst/>
                  <a:gdLst>
                    <a:gd name="connsiteX0" fmla="*/ 1132191 w 1141761"/>
                    <a:gd name="connsiteY0" fmla="*/ 310210 h 440310"/>
                    <a:gd name="connsiteX1" fmla="*/ 200319 w 1141761"/>
                    <a:gd name="connsiteY1" fmla="*/ 440381 h 440310"/>
                    <a:gd name="connsiteX2" fmla="*/ 205852 w 1141761"/>
                    <a:gd name="connsiteY2" fmla="*/ 71 h 440310"/>
                    <a:gd name="connsiteX3" fmla="*/ 1132410 w 1141761"/>
                    <a:gd name="connsiteY3" fmla="*/ 264053 h 440310"/>
                    <a:gd name="connsiteX4" fmla="*/ 1141947 w 1141761"/>
                    <a:gd name="connsiteY4" fmla="*/ 287204 h 440310"/>
                    <a:gd name="connsiteX5" fmla="*/ 1132191 w 1141761"/>
                    <a:gd name="connsiteY5" fmla="*/ 310210 h 440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61" h="440310">
                      <a:moveTo>
                        <a:pt x="1132191" y="310210"/>
                      </a:moveTo>
                      <a:cubicBezTo>
                        <a:pt x="949457" y="306060"/>
                        <a:pt x="440567" y="341442"/>
                        <a:pt x="200319" y="440381"/>
                      </a:cubicBezTo>
                      <a:cubicBezTo>
                        <a:pt x="9357" y="344573"/>
                        <a:pt x="-135447" y="205374"/>
                        <a:pt x="205852" y="71"/>
                      </a:cubicBezTo>
                      <a:cubicBezTo>
                        <a:pt x="445590" y="100320"/>
                        <a:pt x="890924" y="163877"/>
                        <a:pt x="1132410" y="264053"/>
                      </a:cubicBezTo>
                      <a:cubicBezTo>
                        <a:pt x="1138015" y="266383"/>
                        <a:pt x="1141947" y="275920"/>
                        <a:pt x="1141947" y="287204"/>
                      </a:cubicBezTo>
                      <a:cubicBezTo>
                        <a:pt x="1141947" y="298489"/>
                        <a:pt x="1137943" y="310574"/>
                        <a:pt x="1132191" y="3102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CAAF"/>
                    </a:gs>
                    <a:gs pos="57000">
                      <a:srgbClr val="EDB491"/>
                    </a:gs>
                    <a:gs pos="100000">
                      <a:srgbClr val="D9937A"/>
                    </a:gs>
                  </a:gsLst>
                  <a:lin ang="5448583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51" name="Freeform: Shape 650">
                  <a:extLst>
                    <a:ext uri="{FF2B5EF4-FFF2-40B4-BE49-F238E27FC236}">
                      <a16:creationId xmlns:a16="http://schemas.microsoft.com/office/drawing/2014/main" xmlns="" id="{83FF0FE8-96EF-1BB1-5609-F0D5569D32C2}"/>
                    </a:ext>
                  </a:extLst>
                </p:cNvPr>
                <p:cNvSpPr/>
                <p:nvPr/>
              </p:nvSpPr>
              <p:spPr>
                <a:xfrm>
                  <a:off x="4897512" y="4985591"/>
                  <a:ext cx="1141555" cy="426768"/>
                </a:xfrm>
                <a:custGeom>
                  <a:avLst/>
                  <a:gdLst>
                    <a:gd name="connsiteX0" fmla="*/ 1132058 w 1141555"/>
                    <a:gd name="connsiteY0" fmla="*/ 308026 h 426768"/>
                    <a:gd name="connsiteX1" fmla="*/ 190721 w 1141555"/>
                    <a:gd name="connsiteY1" fmla="*/ 426840 h 426768"/>
                    <a:gd name="connsiteX2" fmla="*/ 197492 w 1141555"/>
                    <a:gd name="connsiteY2" fmla="*/ 71 h 426768"/>
                    <a:gd name="connsiteX3" fmla="*/ 1132204 w 1141555"/>
                    <a:gd name="connsiteY3" fmla="*/ 262160 h 426768"/>
                    <a:gd name="connsiteX4" fmla="*/ 1141741 w 1141555"/>
                    <a:gd name="connsiteY4" fmla="*/ 285311 h 426768"/>
                    <a:gd name="connsiteX5" fmla="*/ 1132058 w 1141555"/>
                    <a:gd name="connsiteY5" fmla="*/ 308026 h 426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555" h="426768">
                      <a:moveTo>
                        <a:pt x="1132058" y="308026"/>
                      </a:moveTo>
                      <a:cubicBezTo>
                        <a:pt x="952746" y="297760"/>
                        <a:pt x="430970" y="327901"/>
                        <a:pt x="190721" y="426840"/>
                      </a:cubicBezTo>
                      <a:cubicBezTo>
                        <a:pt x="-240" y="331031"/>
                        <a:pt x="-122330" y="212436"/>
                        <a:pt x="197492" y="71"/>
                      </a:cubicBezTo>
                      <a:cubicBezTo>
                        <a:pt x="437304" y="100247"/>
                        <a:pt x="890718" y="161692"/>
                        <a:pt x="1132204" y="262160"/>
                      </a:cubicBezTo>
                      <a:cubicBezTo>
                        <a:pt x="1137810" y="264490"/>
                        <a:pt x="1141741" y="274027"/>
                        <a:pt x="1141741" y="285311"/>
                      </a:cubicBezTo>
                      <a:cubicBezTo>
                        <a:pt x="1141741" y="296596"/>
                        <a:pt x="1137810" y="308535"/>
                        <a:pt x="1132058" y="30802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CAB1"/>
                    </a:gs>
                    <a:gs pos="57000">
                      <a:srgbClr val="EDB391"/>
                    </a:gs>
                    <a:gs pos="100000">
                      <a:srgbClr val="DB947B"/>
                    </a:gs>
                  </a:gsLst>
                  <a:lin ang="545122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52" name="Freeform: Shape 651">
                  <a:extLst>
                    <a:ext uri="{FF2B5EF4-FFF2-40B4-BE49-F238E27FC236}">
                      <a16:creationId xmlns:a16="http://schemas.microsoft.com/office/drawing/2014/main" xmlns="" id="{02E15799-9456-0E44-721C-045A02166A6B}"/>
                    </a:ext>
                  </a:extLst>
                </p:cNvPr>
                <p:cNvSpPr/>
                <p:nvPr/>
              </p:nvSpPr>
              <p:spPr>
                <a:xfrm>
                  <a:off x="4897672" y="4987775"/>
                  <a:ext cx="1141395" cy="413227"/>
                </a:xfrm>
                <a:custGeom>
                  <a:avLst/>
                  <a:gdLst>
                    <a:gd name="connsiteX0" fmla="*/ 1131898 w 1141395"/>
                    <a:gd name="connsiteY0" fmla="*/ 305842 h 413227"/>
                    <a:gd name="connsiteX1" fmla="*/ 181170 w 1141395"/>
                    <a:gd name="connsiteY1" fmla="*/ 413298 h 413227"/>
                    <a:gd name="connsiteX2" fmla="*/ 189251 w 1141395"/>
                    <a:gd name="connsiteY2" fmla="*/ 71 h 413227"/>
                    <a:gd name="connsiteX3" fmla="*/ 1132044 w 1141395"/>
                    <a:gd name="connsiteY3" fmla="*/ 259685 h 413227"/>
                    <a:gd name="connsiteX4" fmla="*/ 1141581 w 1141395"/>
                    <a:gd name="connsiteY4" fmla="*/ 282836 h 413227"/>
                    <a:gd name="connsiteX5" fmla="*/ 1131898 w 1141395"/>
                    <a:gd name="connsiteY5" fmla="*/ 305842 h 413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395" h="413227">
                      <a:moveTo>
                        <a:pt x="1131898" y="305842"/>
                      </a:moveTo>
                      <a:cubicBezTo>
                        <a:pt x="956080" y="289534"/>
                        <a:pt x="421418" y="314360"/>
                        <a:pt x="181170" y="413298"/>
                      </a:cubicBezTo>
                      <a:cubicBezTo>
                        <a:pt x="-9791" y="317490"/>
                        <a:pt x="-109021" y="219425"/>
                        <a:pt x="189251" y="71"/>
                      </a:cubicBezTo>
                      <a:cubicBezTo>
                        <a:pt x="429062" y="100247"/>
                        <a:pt x="890558" y="159508"/>
                        <a:pt x="1132044" y="259685"/>
                      </a:cubicBezTo>
                      <a:cubicBezTo>
                        <a:pt x="1137650" y="262014"/>
                        <a:pt x="1141581" y="271552"/>
                        <a:pt x="1141581" y="282836"/>
                      </a:cubicBezTo>
                      <a:cubicBezTo>
                        <a:pt x="1141581" y="294120"/>
                        <a:pt x="1137650" y="306497"/>
                        <a:pt x="1131898" y="30584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C9B3"/>
                    </a:gs>
                    <a:gs pos="57000">
                      <a:srgbClr val="EDB192"/>
                    </a:gs>
                    <a:gs pos="100000">
                      <a:srgbClr val="DE967B"/>
                    </a:gs>
                  </a:gsLst>
                  <a:lin ang="5454388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53" name="Freeform: Shape 652">
                  <a:extLst>
                    <a:ext uri="{FF2B5EF4-FFF2-40B4-BE49-F238E27FC236}">
                      <a16:creationId xmlns:a16="http://schemas.microsoft.com/office/drawing/2014/main" xmlns="" id="{8296924A-BC3C-1DCD-133A-A24FE98BCAE0}"/>
                    </a:ext>
                  </a:extLst>
                </p:cNvPr>
                <p:cNvSpPr/>
                <p:nvPr/>
              </p:nvSpPr>
              <p:spPr>
                <a:xfrm>
                  <a:off x="4897589" y="4989886"/>
                  <a:ext cx="1141405" cy="399759"/>
                </a:xfrm>
                <a:custGeom>
                  <a:avLst/>
                  <a:gdLst>
                    <a:gd name="connsiteX0" fmla="*/ 1131982 w 1141405"/>
                    <a:gd name="connsiteY0" fmla="*/ 303731 h 399759"/>
                    <a:gd name="connsiteX1" fmla="*/ 171789 w 1141405"/>
                    <a:gd name="connsiteY1" fmla="*/ 399830 h 399759"/>
                    <a:gd name="connsiteX2" fmla="*/ 181180 w 1141405"/>
                    <a:gd name="connsiteY2" fmla="*/ 71 h 399759"/>
                    <a:gd name="connsiteX3" fmla="*/ 1132054 w 1141405"/>
                    <a:gd name="connsiteY3" fmla="*/ 257574 h 399759"/>
                    <a:gd name="connsiteX4" fmla="*/ 1141591 w 1141405"/>
                    <a:gd name="connsiteY4" fmla="*/ 280725 h 399759"/>
                    <a:gd name="connsiteX5" fmla="*/ 1131982 w 1141405"/>
                    <a:gd name="connsiteY5" fmla="*/ 303731 h 399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405" h="399759">
                      <a:moveTo>
                        <a:pt x="1131982" y="303731"/>
                      </a:moveTo>
                      <a:cubicBezTo>
                        <a:pt x="959658" y="281307"/>
                        <a:pt x="412037" y="300891"/>
                        <a:pt x="171789" y="399830"/>
                      </a:cubicBezTo>
                      <a:cubicBezTo>
                        <a:pt x="-19172" y="304022"/>
                        <a:pt x="-95615" y="226560"/>
                        <a:pt x="181180" y="71"/>
                      </a:cubicBezTo>
                      <a:cubicBezTo>
                        <a:pt x="420919" y="100320"/>
                        <a:pt x="890568" y="157397"/>
                        <a:pt x="1132054" y="257574"/>
                      </a:cubicBezTo>
                      <a:cubicBezTo>
                        <a:pt x="1137660" y="259903"/>
                        <a:pt x="1141591" y="269440"/>
                        <a:pt x="1141591" y="280725"/>
                      </a:cubicBezTo>
                      <a:cubicBezTo>
                        <a:pt x="1141591" y="292009"/>
                        <a:pt x="1137733" y="304531"/>
                        <a:pt x="1131982" y="30373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C9B4"/>
                    </a:gs>
                    <a:gs pos="57000">
                      <a:srgbClr val="EDB093"/>
                    </a:gs>
                    <a:gs pos="100000">
                      <a:srgbClr val="E0977B"/>
                    </a:gs>
                  </a:gsLst>
                  <a:lin ang="5457366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54" name="Freeform: Shape 653">
                  <a:extLst>
                    <a:ext uri="{FF2B5EF4-FFF2-40B4-BE49-F238E27FC236}">
                      <a16:creationId xmlns:a16="http://schemas.microsoft.com/office/drawing/2014/main" xmlns="" id="{80A7A3CC-5CAE-D883-4DE0-B4DBD78295AA}"/>
                    </a:ext>
                  </a:extLst>
                </p:cNvPr>
                <p:cNvSpPr/>
                <p:nvPr/>
              </p:nvSpPr>
              <p:spPr>
                <a:xfrm>
                  <a:off x="4897484" y="4992070"/>
                  <a:ext cx="1141583" cy="386217"/>
                </a:xfrm>
                <a:custGeom>
                  <a:avLst/>
                  <a:gdLst>
                    <a:gd name="connsiteX0" fmla="*/ 1132086 w 1141583"/>
                    <a:gd name="connsiteY0" fmla="*/ 301547 h 386217"/>
                    <a:gd name="connsiteX1" fmla="*/ 162575 w 1141583"/>
                    <a:gd name="connsiteY1" fmla="*/ 386288 h 386217"/>
                    <a:gd name="connsiteX2" fmla="*/ 173277 w 1141583"/>
                    <a:gd name="connsiteY2" fmla="*/ 71 h 386217"/>
                    <a:gd name="connsiteX3" fmla="*/ 1132232 w 1141583"/>
                    <a:gd name="connsiteY3" fmla="*/ 255390 h 386217"/>
                    <a:gd name="connsiteX4" fmla="*/ 1141769 w 1141583"/>
                    <a:gd name="connsiteY4" fmla="*/ 278541 h 386217"/>
                    <a:gd name="connsiteX5" fmla="*/ 1132086 w 1141583"/>
                    <a:gd name="connsiteY5" fmla="*/ 301547 h 386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583" h="386217">
                      <a:moveTo>
                        <a:pt x="1132086" y="301547"/>
                      </a:moveTo>
                      <a:cubicBezTo>
                        <a:pt x="963257" y="273081"/>
                        <a:pt x="402823" y="286986"/>
                        <a:pt x="162575" y="386288"/>
                      </a:cubicBezTo>
                      <a:cubicBezTo>
                        <a:pt x="-28386" y="290481"/>
                        <a:pt x="-82042" y="233403"/>
                        <a:pt x="173277" y="71"/>
                      </a:cubicBezTo>
                      <a:cubicBezTo>
                        <a:pt x="413015" y="100320"/>
                        <a:pt x="890746" y="155213"/>
                        <a:pt x="1132232" y="255390"/>
                      </a:cubicBezTo>
                      <a:cubicBezTo>
                        <a:pt x="1137837" y="257719"/>
                        <a:pt x="1141769" y="267256"/>
                        <a:pt x="1141769" y="278541"/>
                      </a:cubicBezTo>
                      <a:cubicBezTo>
                        <a:pt x="1141769" y="289825"/>
                        <a:pt x="1137837" y="302493"/>
                        <a:pt x="1132086" y="3015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C9B6"/>
                    </a:gs>
                    <a:gs pos="50000">
                      <a:srgbClr val="EEB198"/>
                    </a:gs>
                    <a:gs pos="100000">
                      <a:srgbClr val="E2997B"/>
                    </a:gs>
                  </a:gsLst>
                  <a:lin ang="5459761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55" name="Freeform: Shape 654">
                  <a:extLst>
                    <a:ext uri="{FF2B5EF4-FFF2-40B4-BE49-F238E27FC236}">
                      <a16:creationId xmlns:a16="http://schemas.microsoft.com/office/drawing/2014/main" xmlns="" id="{BF800555-0DEB-0D48-AABE-5432F8E40BE2}"/>
                    </a:ext>
                  </a:extLst>
                </p:cNvPr>
                <p:cNvSpPr/>
                <p:nvPr/>
              </p:nvSpPr>
              <p:spPr>
                <a:xfrm>
                  <a:off x="4865029" y="5014493"/>
                  <a:ext cx="1169525" cy="329504"/>
                </a:xfrm>
                <a:custGeom>
                  <a:avLst/>
                  <a:gdLst>
                    <a:gd name="connsiteX0" fmla="*/ 1160100 w 1169525"/>
                    <a:gd name="connsiteY0" fmla="*/ 279123 h 329504"/>
                    <a:gd name="connsiteX1" fmla="*/ 149382 w 1169525"/>
                    <a:gd name="connsiteY1" fmla="*/ 329575 h 329504"/>
                    <a:gd name="connsiteX2" fmla="*/ 185783 w 1169525"/>
                    <a:gd name="connsiteY2" fmla="*/ 71 h 329504"/>
                    <a:gd name="connsiteX3" fmla="*/ 1160173 w 1169525"/>
                    <a:gd name="connsiteY3" fmla="*/ 233039 h 329504"/>
                    <a:gd name="connsiteX4" fmla="*/ 1169710 w 1169525"/>
                    <a:gd name="connsiteY4" fmla="*/ 256190 h 329504"/>
                    <a:gd name="connsiteX5" fmla="*/ 1160100 w 1169525"/>
                    <a:gd name="connsiteY5" fmla="*/ 279123 h 329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9525" h="329504">
                      <a:moveTo>
                        <a:pt x="1160100" y="279123"/>
                      </a:moveTo>
                      <a:cubicBezTo>
                        <a:pt x="933247" y="278395"/>
                        <a:pt x="396401" y="293684"/>
                        <a:pt x="149382" y="329575"/>
                      </a:cubicBezTo>
                      <a:cubicBezTo>
                        <a:pt x="-41652" y="233767"/>
                        <a:pt x="-69535" y="233549"/>
                        <a:pt x="185783" y="71"/>
                      </a:cubicBezTo>
                      <a:cubicBezTo>
                        <a:pt x="472553" y="30139"/>
                        <a:pt x="926550" y="169118"/>
                        <a:pt x="1160173" y="233039"/>
                      </a:cubicBezTo>
                      <a:cubicBezTo>
                        <a:pt x="1165779" y="234568"/>
                        <a:pt x="1169783" y="244833"/>
                        <a:pt x="1169710" y="256190"/>
                      </a:cubicBezTo>
                      <a:cubicBezTo>
                        <a:pt x="1169637" y="267548"/>
                        <a:pt x="1165852" y="279123"/>
                        <a:pt x="1160100" y="279123"/>
                      </a:cubicBezTo>
                      <a:close/>
                    </a:path>
                  </a:pathLst>
                </a:custGeom>
                <a:noFill/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56" name="Freeform: Shape 655">
                  <a:extLst>
                    <a:ext uri="{FF2B5EF4-FFF2-40B4-BE49-F238E27FC236}">
                      <a16:creationId xmlns:a16="http://schemas.microsoft.com/office/drawing/2014/main" xmlns="" id="{F9891278-FE65-263F-985E-2DCE0CE38876}"/>
                    </a:ext>
                  </a:extLst>
                </p:cNvPr>
                <p:cNvSpPr/>
                <p:nvPr/>
              </p:nvSpPr>
              <p:spPr>
                <a:xfrm>
                  <a:off x="5837259" y="5151217"/>
                  <a:ext cx="211476" cy="237045"/>
                </a:xfrm>
                <a:custGeom>
                  <a:avLst/>
                  <a:gdLst>
                    <a:gd name="connsiteX0" fmla="*/ 195952 w 211476"/>
                    <a:gd name="connsiteY0" fmla="*/ 144365 h 237045"/>
                    <a:gd name="connsiteX1" fmla="*/ 185 w 211476"/>
                    <a:gd name="connsiteY1" fmla="*/ 237116 h 237045"/>
                    <a:gd name="connsiteX2" fmla="*/ 1059 w 211476"/>
                    <a:gd name="connsiteY2" fmla="*/ 71 h 237045"/>
                    <a:gd name="connsiteX3" fmla="*/ 196024 w 211476"/>
                    <a:gd name="connsiteY3" fmla="*/ 90637 h 237045"/>
                    <a:gd name="connsiteX4" fmla="*/ 195952 w 211476"/>
                    <a:gd name="connsiteY4" fmla="*/ 144365 h 237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1476" h="237045">
                      <a:moveTo>
                        <a:pt x="195952" y="144365"/>
                      </a:moveTo>
                      <a:cubicBezTo>
                        <a:pt x="133924" y="173923"/>
                        <a:pt x="63232" y="207558"/>
                        <a:pt x="185" y="237116"/>
                      </a:cubicBezTo>
                      <a:lnTo>
                        <a:pt x="1059" y="71"/>
                      </a:lnTo>
                      <a:cubicBezTo>
                        <a:pt x="63888" y="29920"/>
                        <a:pt x="134215" y="60788"/>
                        <a:pt x="196024" y="90637"/>
                      </a:cubicBezTo>
                      <a:cubicBezTo>
                        <a:pt x="214953" y="99665"/>
                        <a:pt x="218739" y="133518"/>
                        <a:pt x="195952" y="14436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57" name="Freeform: Shape 656">
                  <a:extLst>
                    <a:ext uri="{FF2B5EF4-FFF2-40B4-BE49-F238E27FC236}">
                      <a16:creationId xmlns:a16="http://schemas.microsoft.com/office/drawing/2014/main" xmlns="" id="{F30F1E75-6F75-1432-52AC-D4036E4ABEAC}"/>
                    </a:ext>
                  </a:extLst>
                </p:cNvPr>
                <p:cNvSpPr/>
                <p:nvPr/>
              </p:nvSpPr>
              <p:spPr>
                <a:xfrm>
                  <a:off x="5845704" y="5169199"/>
                  <a:ext cx="188704" cy="149900"/>
                </a:xfrm>
                <a:custGeom>
                  <a:avLst/>
                  <a:gdLst>
                    <a:gd name="connsiteX0" fmla="*/ 158531 w 188704"/>
                    <a:gd name="connsiteY0" fmla="*/ 109275 h 149900"/>
                    <a:gd name="connsiteX1" fmla="*/ 185 w 188704"/>
                    <a:gd name="connsiteY1" fmla="*/ 149972 h 149900"/>
                    <a:gd name="connsiteX2" fmla="*/ 185 w 188704"/>
                    <a:gd name="connsiteY2" fmla="*/ 71 h 149900"/>
                    <a:gd name="connsiteX3" fmla="*/ 179352 w 188704"/>
                    <a:gd name="connsiteY3" fmla="*/ 87944 h 149900"/>
                    <a:gd name="connsiteX4" fmla="*/ 188890 w 188704"/>
                    <a:gd name="connsiteY4" fmla="*/ 101339 h 149900"/>
                    <a:gd name="connsiteX5" fmla="*/ 158531 w 188704"/>
                    <a:gd name="connsiteY5" fmla="*/ 109275 h 149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704" h="149900">
                      <a:moveTo>
                        <a:pt x="158531" y="109275"/>
                      </a:moveTo>
                      <a:cubicBezTo>
                        <a:pt x="78448" y="116555"/>
                        <a:pt x="18823" y="101485"/>
                        <a:pt x="185" y="149972"/>
                      </a:cubicBezTo>
                      <a:lnTo>
                        <a:pt x="185" y="71"/>
                      </a:lnTo>
                      <a:cubicBezTo>
                        <a:pt x="15183" y="36909"/>
                        <a:pt x="117470" y="58313"/>
                        <a:pt x="179352" y="87944"/>
                      </a:cubicBezTo>
                      <a:cubicBezTo>
                        <a:pt x="184958" y="90710"/>
                        <a:pt x="188890" y="87944"/>
                        <a:pt x="188890" y="101339"/>
                      </a:cubicBezTo>
                      <a:cubicBezTo>
                        <a:pt x="189035" y="106435"/>
                        <a:pt x="164210" y="107819"/>
                        <a:pt x="158531" y="10927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0000"/>
                    </a:gs>
                    <a:gs pos="50000">
                      <a:srgbClr val="7F7F7F"/>
                    </a:gs>
                    <a:gs pos="100000">
                      <a:srgbClr val="FFFFFF"/>
                    </a:gs>
                  </a:gsLst>
                  <a:lin ang="15960396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58" name="Freeform: Shape 657">
                  <a:extLst>
                    <a:ext uri="{FF2B5EF4-FFF2-40B4-BE49-F238E27FC236}">
                      <a16:creationId xmlns:a16="http://schemas.microsoft.com/office/drawing/2014/main" xmlns="" id="{660E04F5-1631-FBAE-C026-D7D76A1407A2}"/>
                    </a:ext>
                  </a:extLst>
                </p:cNvPr>
                <p:cNvSpPr/>
                <p:nvPr/>
              </p:nvSpPr>
              <p:spPr>
                <a:xfrm>
                  <a:off x="2837794" y="5020938"/>
                  <a:ext cx="2369577" cy="429748"/>
                </a:xfrm>
                <a:custGeom>
                  <a:avLst/>
                  <a:gdLst>
                    <a:gd name="connsiteX0" fmla="*/ 841 w 2369577"/>
                    <a:gd name="connsiteY0" fmla="*/ 2727 h 429748"/>
                    <a:gd name="connsiteX1" fmla="*/ 2308682 w 2369577"/>
                    <a:gd name="connsiteY1" fmla="*/ 834 h 429748"/>
                    <a:gd name="connsiteX2" fmla="*/ 2369763 w 2369577"/>
                    <a:gd name="connsiteY2" fmla="*/ 178036 h 429748"/>
                    <a:gd name="connsiteX3" fmla="*/ 2248547 w 2369577"/>
                    <a:gd name="connsiteY3" fmla="*/ 427312 h 429748"/>
                    <a:gd name="connsiteX4" fmla="*/ 185 w 2369577"/>
                    <a:gd name="connsiteY4" fmla="*/ 429568 h 4297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9577" h="429748">
                      <a:moveTo>
                        <a:pt x="841" y="2727"/>
                      </a:moveTo>
                      <a:cubicBezTo>
                        <a:pt x="765267" y="4401"/>
                        <a:pt x="1230039" y="-2078"/>
                        <a:pt x="2308682" y="834"/>
                      </a:cubicBezTo>
                      <a:cubicBezTo>
                        <a:pt x="2308682" y="54126"/>
                        <a:pt x="2369909" y="124598"/>
                        <a:pt x="2369763" y="178036"/>
                      </a:cubicBezTo>
                      <a:cubicBezTo>
                        <a:pt x="2369763" y="266927"/>
                        <a:pt x="2310647" y="309881"/>
                        <a:pt x="2248547" y="427312"/>
                      </a:cubicBezTo>
                      <a:cubicBezTo>
                        <a:pt x="1176748" y="424472"/>
                        <a:pt x="739714" y="431170"/>
                        <a:pt x="185" y="42956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59" name="Freeform: Shape 658">
                  <a:extLst>
                    <a:ext uri="{FF2B5EF4-FFF2-40B4-BE49-F238E27FC236}">
                      <a16:creationId xmlns:a16="http://schemas.microsoft.com/office/drawing/2014/main" xmlns="" id="{B9144066-D03D-B4F2-FB24-F79CFEE4B7E4}"/>
                    </a:ext>
                  </a:extLst>
                </p:cNvPr>
                <p:cNvSpPr/>
                <p:nvPr/>
              </p:nvSpPr>
              <p:spPr>
                <a:xfrm>
                  <a:off x="2837357" y="5444584"/>
                  <a:ext cx="2468983" cy="200382"/>
                </a:xfrm>
                <a:custGeom>
                  <a:avLst/>
                  <a:gdLst>
                    <a:gd name="connsiteX0" fmla="*/ 185 w 2468983"/>
                    <a:gd name="connsiteY0" fmla="*/ 200013 h 200382"/>
                    <a:gd name="connsiteX1" fmla="*/ 2457344 w 2468983"/>
                    <a:gd name="connsiteY1" fmla="*/ 198776 h 200382"/>
                    <a:gd name="connsiteX2" fmla="*/ 2253497 w 2468983"/>
                    <a:gd name="connsiteY2" fmla="*/ 243 h 200382"/>
                    <a:gd name="connsiteX3" fmla="*/ 695 w 2468983"/>
                    <a:gd name="connsiteY3" fmla="*/ 5776 h 200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68983" h="200382">
                      <a:moveTo>
                        <a:pt x="185" y="200013"/>
                      </a:moveTo>
                      <a:cubicBezTo>
                        <a:pt x="923176" y="202125"/>
                        <a:pt x="1245619" y="195791"/>
                        <a:pt x="2457344" y="198776"/>
                      </a:cubicBezTo>
                      <a:cubicBezTo>
                        <a:pt x="2519154" y="96852"/>
                        <a:pt x="2321859" y="45017"/>
                        <a:pt x="2253497" y="243"/>
                      </a:cubicBezTo>
                      <a:cubicBezTo>
                        <a:pt x="1688913" y="-1140"/>
                        <a:pt x="408098" y="6286"/>
                        <a:pt x="695" y="5776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60" name="Freeform: Shape 659">
                  <a:extLst>
                    <a:ext uri="{FF2B5EF4-FFF2-40B4-BE49-F238E27FC236}">
                      <a16:creationId xmlns:a16="http://schemas.microsoft.com/office/drawing/2014/main" xmlns="" id="{8916410B-EA78-6D75-DB05-208D835A6EEE}"/>
                    </a:ext>
                  </a:extLst>
                </p:cNvPr>
                <p:cNvSpPr/>
                <p:nvPr/>
              </p:nvSpPr>
              <p:spPr>
                <a:xfrm>
                  <a:off x="2756837" y="5592327"/>
                  <a:ext cx="2541973" cy="52639"/>
                </a:xfrm>
                <a:custGeom>
                  <a:avLst/>
                  <a:gdLst>
                    <a:gd name="connsiteX0" fmla="*/ 80705 w 2541973"/>
                    <a:gd name="connsiteY0" fmla="*/ 52270 h 52639"/>
                    <a:gd name="connsiteX1" fmla="*/ 2537864 w 2541973"/>
                    <a:gd name="connsiteY1" fmla="*/ 51033 h 52639"/>
                    <a:gd name="connsiteX2" fmla="*/ 2382576 w 2541973"/>
                    <a:gd name="connsiteY2" fmla="*/ 945 h 52639"/>
                    <a:gd name="connsiteX3" fmla="*/ 185 w 2541973"/>
                    <a:gd name="connsiteY3" fmla="*/ 71 h 5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41973" h="52639">
                      <a:moveTo>
                        <a:pt x="80705" y="52270"/>
                      </a:moveTo>
                      <a:cubicBezTo>
                        <a:pt x="1003696" y="54382"/>
                        <a:pt x="1326138" y="48048"/>
                        <a:pt x="2537864" y="51033"/>
                      </a:cubicBezTo>
                      <a:cubicBezTo>
                        <a:pt x="2548784" y="32978"/>
                        <a:pt x="2551624" y="16452"/>
                        <a:pt x="2382576" y="945"/>
                      </a:cubicBezTo>
                      <a:lnTo>
                        <a:pt x="185" y="71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61" name="Freeform: Shape 660">
                  <a:extLst>
                    <a:ext uri="{FF2B5EF4-FFF2-40B4-BE49-F238E27FC236}">
                      <a16:creationId xmlns:a16="http://schemas.microsoft.com/office/drawing/2014/main" xmlns="" id="{96837FED-9277-9368-F868-6BC8F65C79BF}"/>
                    </a:ext>
                  </a:extLst>
                </p:cNvPr>
                <p:cNvSpPr/>
                <p:nvPr/>
              </p:nvSpPr>
              <p:spPr>
                <a:xfrm>
                  <a:off x="2838449" y="4893469"/>
                  <a:ext cx="2457741" cy="130408"/>
                </a:xfrm>
                <a:custGeom>
                  <a:avLst/>
                  <a:gdLst>
                    <a:gd name="connsiteX0" fmla="*/ 185 w 2457741"/>
                    <a:gd name="connsiteY0" fmla="*/ 130196 h 130408"/>
                    <a:gd name="connsiteX1" fmla="*/ 2308026 w 2457741"/>
                    <a:gd name="connsiteY1" fmla="*/ 126847 h 130408"/>
                    <a:gd name="connsiteX2" fmla="*/ 2457927 w 2457741"/>
                    <a:gd name="connsiteY2" fmla="*/ 534 h 130408"/>
                    <a:gd name="connsiteX3" fmla="*/ 404 w 2457741"/>
                    <a:gd name="connsiteY3" fmla="*/ 1262 h 130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57741" h="130408">
                      <a:moveTo>
                        <a:pt x="185" y="130196"/>
                      </a:moveTo>
                      <a:cubicBezTo>
                        <a:pt x="854960" y="132089"/>
                        <a:pt x="1113264" y="123789"/>
                        <a:pt x="2308026" y="126847"/>
                      </a:cubicBezTo>
                      <a:cubicBezTo>
                        <a:pt x="2308026" y="83820"/>
                        <a:pt x="2457781" y="43415"/>
                        <a:pt x="2457927" y="534"/>
                      </a:cubicBezTo>
                      <a:cubicBezTo>
                        <a:pt x="1827311" y="-1068"/>
                        <a:pt x="474421" y="2063"/>
                        <a:pt x="404" y="1262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62" name="Freeform: Shape 661">
                  <a:extLst>
                    <a:ext uri="{FF2B5EF4-FFF2-40B4-BE49-F238E27FC236}">
                      <a16:creationId xmlns:a16="http://schemas.microsoft.com/office/drawing/2014/main" xmlns="" id="{6563F9F4-02C2-389E-E6CE-DDE8F33193AA}"/>
                    </a:ext>
                  </a:extLst>
                </p:cNvPr>
                <p:cNvSpPr/>
                <p:nvPr/>
              </p:nvSpPr>
              <p:spPr>
                <a:xfrm>
                  <a:off x="2838667" y="4906090"/>
                  <a:ext cx="2430149" cy="67342"/>
                </a:xfrm>
                <a:custGeom>
                  <a:avLst/>
                  <a:gdLst>
                    <a:gd name="connsiteX0" fmla="*/ 2342316 w 2430149"/>
                    <a:gd name="connsiteY0" fmla="*/ 67413 h 67342"/>
                    <a:gd name="connsiteX1" fmla="*/ 2430335 w 2430149"/>
                    <a:gd name="connsiteY1" fmla="*/ 71 h 67342"/>
                    <a:gd name="connsiteX2" fmla="*/ 185 w 2430149"/>
                    <a:gd name="connsiteY2" fmla="*/ 2401 h 67342"/>
                    <a:gd name="connsiteX3" fmla="*/ 185 w 2430149"/>
                    <a:gd name="connsiteY3" fmla="*/ 61589 h 67342"/>
                    <a:gd name="connsiteX4" fmla="*/ 2342316 w 2430149"/>
                    <a:gd name="connsiteY4" fmla="*/ 67413 h 67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30149" h="67342">
                      <a:moveTo>
                        <a:pt x="2342316" y="67413"/>
                      </a:moveTo>
                      <a:cubicBezTo>
                        <a:pt x="2381266" y="44991"/>
                        <a:pt x="2425166" y="22640"/>
                        <a:pt x="2430335" y="71"/>
                      </a:cubicBezTo>
                      <a:cubicBezTo>
                        <a:pt x="2089546" y="18708"/>
                        <a:pt x="512279" y="6187"/>
                        <a:pt x="185" y="2401"/>
                      </a:cubicBezTo>
                      <a:lnTo>
                        <a:pt x="185" y="61589"/>
                      </a:lnTo>
                      <a:cubicBezTo>
                        <a:pt x="626651" y="62026"/>
                        <a:pt x="1069801" y="65229"/>
                        <a:pt x="2342316" y="67413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63" name="Freeform: Shape 662">
                  <a:extLst>
                    <a:ext uri="{FF2B5EF4-FFF2-40B4-BE49-F238E27FC236}">
                      <a16:creationId xmlns:a16="http://schemas.microsoft.com/office/drawing/2014/main" xmlns="" id="{50F84B49-DAFE-F2E5-D80B-DA5872CC9042}"/>
                    </a:ext>
                  </a:extLst>
                </p:cNvPr>
                <p:cNvSpPr/>
                <p:nvPr/>
              </p:nvSpPr>
              <p:spPr>
                <a:xfrm>
                  <a:off x="2757857" y="5012309"/>
                  <a:ext cx="2388360" cy="15288"/>
                </a:xfrm>
                <a:custGeom>
                  <a:avLst/>
                  <a:gdLst>
                    <a:gd name="connsiteX0" fmla="*/ 185 w 2388360"/>
                    <a:gd name="connsiteY0" fmla="*/ 14923 h 15288"/>
                    <a:gd name="connsiteX1" fmla="*/ 2222993 w 2388360"/>
                    <a:gd name="connsiteY1" fmla="*/ 15359 h 15288"/>
                    <a:gd name="connsiteX2" fmla="*/ 2388546 w 2388360"/>
                    <a:gd name="connsiteY2" fmla="*/ 9462 h 15288"/>
                    <a:gd name="connsiteX3" fmla="*/ 2388546 w 2388360"/>
                    <a:gd name="connsiteY3" fmla="*/ 9462 h 15288"/>
                    <a:gd name="connsiteX4" fmla="*/ 2224886 w 2388360"/>
                    <a:gd name="connsiteY4" fmla="*/ 71 h 15288"/>
                    <a:gd name="connsiteX5" fmla="*/ 185 w 2388360"/>
                    <a:gd name="connsiteY5" fmla="*/ 3638 h 15288"/>
                    <a:gd name="connsiteX6" fmla="*/ 80778 w 2388360"/>
                    <a:gd name="connsiteY6" fmla="*/ 6623 h 15288"/>
                    <a:gd name="connsiteX7" fmla="*/ 80778 w 2388360"/>
                    <a:gd name="connsiteY7" fmla="*/ 12957 h 15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8360" h="15288">
                      <a:moveTo>
                        <a:pt x="185" y="14923"/>
                      </a:moveTo>
                      <a:lnTo>
                        <a:pt x="2222993" y="15359"/>
                      </a:lnTo>
                      <a:cubicBezTo>
                        <a:pt x="2388619" y="13539"/>
                        <a:pt x="2388546" y="11501"/>
                        <a:pt x="2388546" y="9462"/>
                      </a:cubicBezTo>
                      <a:lnTo>
                        <a:pt x="2388546" y="9462"/>
                      </a:lnTo>
                      <a:cubicBezTo>
                        <a:pt x="2388546" y="6405"/>
                        <a:pt x="2389347" y="3420"/>
                        <a:pt x="2224886" y="71"/>
                      </a:cubicBezTo>
                      <a:lnTo>
                        <a:pt x="185" y="3638"/>
                      </a:lnTo>
                      <a:lnTo>
                        <a:pt x="80778" y="6623"/>
                      </a:lnTo>
                      <a:lnTo>
                        <a:pt x="80778" y="12957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64" name="Freeform: Shape 663">
                  <a:extLst>
                    <a:ext uri="{FF2B5EF4-FFF2-40B4-BE49-F238E27FC236}">
                      <a16:creationId xmlns:a16="http://schemas.microsoft.com/office/drawing/2014/main" xmlns="" id="{68C90D3F-F2E3-1CB5-5B98-46588516E69F}"/>
                    </a:ext>
                  </a:extLst>
                </p:cNvPr>
                <p:cNvSpPr/>
                <p:nvPr/>
              </p:nvSpPr>
              <p:spPr>
                <a:xfrm>
                  <a:off x="5842282" y="5284227"/>
                  <a:ext cx="186228" cy="96099"/>
                </a:xfrm>
                <a:custGeom>
                  <a:avLst/>
                  <a:gdLst>
                    <a:gd name="connsiteX0" fmla="*/ 179352 w 186228"/>
                    <a:gd name="connsiteY0" fmla="*/ 11210 h 96099"/>
                    <a:gd name="connsiteX1" fmla="*/ 185 w 186228"/>
                    <a:gd name="connsiteY1" fmla="*/ 96170 h 96099"/>
                    <a:gd name="connsiteX2" fmla="*/ 185 w 186228"/>
                    <a:gd name="connsiteY2" fmla="*/ 67049 h 96099"/>
                    <a:gd name="connsiteX3" fmla="*/ 186414 w 186228"/>
                    <a:gd name="connsiteY3" fmla="*/ 71 h 96099"/>
                    <a:gd name="connsiteX4" fmla="*/ 179352 w 186228"/>
                    <a:gd name="connsiteY4" fmla="*/ 11210 h 9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6228" h="96099">
                      <a:moveTo>
                        <a:pt x="179352" y="11210"/>
                      </a:moveTo>
                      <a:cubicBezTo>
                        <a:pt x="122567" y="37928"/>
                        <a:pt x="57845" y="69015"/>
                        <a:pt x="185" y="96170"/>
                      </a:cubicBezTo>
                      <a:lnTo>
                        <a:pt x="185" y="67049"/>
                      </a:lnTo>
                      <a:lnTo>
                        <a:pt x="186414" y="71"/>
                      </a:lnTo>
                      <a:cubicBezTo>
                        <a:pt x="185563" y="4548"/>
                        <a:pt x="183036" y="8531"/>
                        <a:pt x="179352" y="112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0000"/>
                    </a:gs>
                    <a:gs pos="50000">
                      <a:srgbClr val="696969"/>
                    </a:gs>
                    <a:gs pos="100000">
                      <a:srgbClr val="D3D2D3"/>
                    </a:gs>
                  </a:gsLst>
                  <a:lin ang="4379948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65" name="Freeform: Shape 664">
                  <a:extLst>
                    <a:ext uri="{FF2B5EF4-FFF2-40B4-BE49-F238E27FC236}">
                      <a16:creationId xmlns:a16="http://schemas.microsoft.com/office/drawing/2014/main" xmlns="" id="{79F7E6FA-42BE-8BC4-E354-F74D885B13AC}"/>
                    </a:ext>
                  </a:extLst>
                </p:cNvPr>
                <p:cNvSpPr/>
                <p:nvPr/>
              </p:nvSpPr>
              <p:spPr>
                <a:xfrm>
                  <a:off x="2510473" y="4892476"/>
                  <a:ext cx="394517" cy="752705"/>
                </a:xfrm>
                <a:custGeom>
                  <a:avLst/>
                  <a:gdLst>
                    <a:gd name="connsiteX0" fmla="*/ 185 w 394517"/>
                    <a:gd name="connsiteY0" fmla="*/ 752777 h 752705"/>
                    <a:gd name="connsiteX1" fmla="*/ 393319 w 394517"/>
                    <a:gd name="connsiteY1" fmla="*/ 752340 h 752705"/>
                    <a:gd name="connsiteX2" fmla="*/ 394703 w 394517"/>
                    <a:gd name="connsiteY2" fmla="*/ 1964 h 752705"/>
                    <a:gd name="connsiteX3" fmla="*/ 1569 w 394517"/>
                    <a:gd name="connsiteY3" fmla="*/ 71 h 752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4517" h="752705">
                      <a:moveTo>
                        <a:pt x="185" y="752777"/>
                      </a:moveTo>
                      <a:lnTo>
                        <a:pt x="393319" y="752340"/>
                      </a:lnTo>
                      <a:lnTo>
                        <a:pt x="394703" y="1964"/>
                      </a:lnTo>
                      <a:lnTo>
                        <a:pt x="1569" y="71"/>
                      </a:lnTo>
                    </a:path>
                  </a:pathLst>
                </a:custGeom>
                <a:gradFill>
                  <a:gsLst>
                    <a:gs pos="0">
                      <a:srgbClr val="3E515C"/>
                    </a:gs>
                    <a:gs pos="50000">
                      <a:srgbClr val="2C4451"/>
                    </a:gs>
                    <a:gs pos="100000">
                      <a:srgbClr val="1A3747"/>
                    </a:gs>
                  </a:gsLst>
                  <a:lin ang="5459986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66" name="Freeform: Shape 665">
                  <a:extLst>
                    <a:ext uri="{FF2B5EF4-FFF2-40B4-BE49-F238E27FC236}">
                      <a16:creationId xmlns:a16="http://schemas.microsoft.com/office/drawing/2014/main" xmlns="" id="{6A7A07AD-D39E-8AA3-9A40-DFBC93255AB5}"/>
                    </a:ext>
                  </a:extLst>
                </p:cNvPr>
                <p:cNvSpPr/>
                <p:nvPr/>
              </p:nvSpPr>
              <p:spPr>
                <a:xfrm>
                  <a:off x="2575049" y="4921670"/>
                  <a:ext cx="329649" cy="695337"/>
                </a:xfrm>
                <a:custGeom>
                  <a:avLst/>
                  <a:gdLst>
                    <a:gd name="connsiteX0" fmla="*/ 185 w 329649"/>
                    <a:gd name="connsiteY0" fmla="*/ 694753 h 695337"/>
                    <a:gd name="connsiteX1" fmla="*/ 328598 w 329649"/>
                    <a:gd name="connsiteY1" fmla="*/ 695408 h 695337"/>
                    <a:gd name="connsiteX2" fmla="*/ 329835 w 329649"/>
                    <a:gd name="connsiteY2" fmla="*/ 508 h 695337"/>
                    <a:gd name="connsiteX3" fmla="*/ 13217 w 329649"/>
                    <a:gd name="connsiteY3" fmla="*/ 71 h 695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9649" h="695337">
                      <a:moveTo>
                        <a:pt x="185" y="694753"/>
                      </a:moveTo>
                      <a:lnTo>
                        <a:pt x="328598" y="695408"/>
                      </a:lnTo>
                      <a:lnTo>
                        <a:pt x="329835" y="508"/>
                      </a:lnTo>
                      <a:lnTo>
                        <a:pt x="13217" y="71"/>
                      </a:lnTo>
                    </a:path>
                  </a:pathLst>
                </a:custGeom>
                <a:solidFill>
                  <a:srgbClr val="000000"/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67" name="Freeform: Shape 666">
                  <a:extLst>
                    <a:ext uri="{FF2B5EF4-FFF2-40B4-BE49-F238E27FC236}">
                      <a16:creationId xmlns:a16="http://schemas.microsoft.com/office/drawing/2014/main" xmlns="" id="{6E95B356-7F4A-B4F8-B322-3E3F3B3030BC}"/>
                    </a:ext>
                  </a:extLst>
                </p:cNvPr>
                <p:cNvSpPr/>
                <p:nvPr/>
              </p:nvSpPr>
              <p:spPr>
                <a:xfrm>
                  <a:off x="2510837" y="5022210"/>
                  <a:ext cx="394444" cy="428879"/>
                </a:xfrm>
                <a:custGeom>
                  <a:avLst/>
                  <a:gdLst>
                    <a:gd name="connsiteX0" fmla="*/ 185 w 394444"/>
                    <a:gd name="connsiteY0" fmla="*/ 428296 h 428879"/>
                    <a:gd name="connsiteX1" fmla="*/ 393902 w 394444"/>
                    <a:gd name="connsiteY1" fmla="*/ 428951 h 428879"/>
                    <a:gd name="connsiteX2" fmla="*/ 394630 w 394444"/>
                    <a:gd name="connsiteY2" fmla="*/ 799 h 428879"/>
                    <a:gd name="connsiteX3" fmla="*/ 986 w 394444"/>
                    <a:gd name="connsiteY3" fmla="*/ 71 h 4288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4444" h="428879">
                      <a:moveTo>
                        <a:pt x="185" y="428296"/>
                      </a:moveTo>
                      <a:lnTo>
                        <a:pt x="393902" y="428951"/>
                      </a:lnTo>
                      <a:cubicBezTo>
                        <a:pt x="393902" y="286258"/>
                        <a:pt x="394142" y="143543"/>
                        <a:pt x="394630" y="799"/>
                      </a:cubicBezTo>
                      <a:lnTo>
                        <a:pt x="986" y="71"/>
                      </a:lnTo>
                    </a:path>
                  </a:pathLst>
                </a:custGeom>
                <a:gradFill>
                  <a:gsLst>
                    <a:gs pos="0">
                      <a:srgbClr val="223541"/>
                    </a:gs>
                    <a:gs pos="32000">
                      <a:srgbClr val="0D1E26"/>
                    </a:gs>
                    <a:gs pos="63000">
                      <a:srgbClr val="05151C"/>
                    </a:gs>
                    <a:gs pos="100000">
                      <a:srgbClr val="122530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68" name="Freeform: Shape 667">
                  <a:extLst>
                    <a:ext uri="{FF2B5EF4-FFF2-40B4-BE49-F238E27FC236}">
                      <a16:creationId xmlns:a16="http://schemas.microsoft.com/office/drawing/2014/main" xmlns="" id="{51D7DC1F-5CC9-30E9-983F-6C0BC9EB0F1A}"/>
                    </a:ext>
                  </a:extLst>
                </p:cNvPr>
                <p:cNvSpPr/>
                <p:nvPr/>
              </p:nvSpPr>
              <p:spPr>
                <a:xfrm>
                  <a:off x="2510473" y="5450144"/>
                  <a:ext cx="394007" cy="195126"/>
                </a:xfrm>
                <a:custGeom>
                  <a:avLst/>
                  <a:gdLst>
                    <a:gd name="connsiteX0" fmla="*/ 549 w 394007"/>
                    <a:gd name="connsiteY0" fmla="*/ 71 h 195126"/>
                    <a:gd name="connsiteX1" fmla="*/ 394193 w 394007"/>
                    <a:gd name="connsiteY1" fmla="*/ 945 h 195126"/>
                    <a:gd name="connsiteX2" fmla="*/ 390043 w 394007"/>
                    <a:gd name="connsiteY2" fmla="*/ 194599 h 195126"/>
                    <a:gd name="connsiteX3" fmla="*/ 185 w 394007"/>
                    <a:gd name="connsiteY3" fmla="*/ 195109 h 1951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4007" h="195126">
                      <a:moveTo>
                        <a:pt x="549" y="71"/>
                      </a:moveTo>
                      <a:lnTo>
                        <a:pt x="394193" y="945"/>
                      </a:lnTo>
                      <a:cubicBezTo>
                        <a:pt x="394193" y="65812"/>
                        <a:pt x="390116" y="129659"/>
                        <a:pt x="390043" y="194599"/>
                      </a:cubicBezTo>
                      <a:cubicBezTo>
                        <a:pt x="203450" y="194599"/>
                        <a:pt x="186706" y="195473"/>
                        <a:pt x="185" y="195109"/>
                      </a:cubicBezTo>
                    </a:path>
                  </a:pathLst>
                </a:custGeom>
                <a:gradFill>
                  <a:gsLst>
                    <a:gs pos="0">
                      <a:srgbClr val="07171F"/>
                    </a:gs>
                    <a:gs pos="56000">
                      <a:srgbClr val="07171F"/>
                    </a:gs>
                    <a:gs pos="70000">
                      <a:srgbClr val="07171F"/>
                    </a:gs>
                    <a:gs pos="100000">
                      <a:srgbClr val="223541"/>
                    </a:gs>
                  </a:gsLst>
                  <a:lin ang="5400438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69" name="Freeform: Shape 668">
                  <a:extLst>
                    <a:ext uri="{FF2B5EF4-FFF2-40B4-BE49-F238E27FC236}">
                      <a16:creationId xmlns:a16="http://schemas.microsoft.com/office/drawing/2014/main" xmlns="" id="{9708A19B-4D09-9F74-CC04-03C045795907}"/>
                    </a:ext>
                  </a:extLst>
                </p:cNvPr>
                <p:cNvSpPr/>
                <p:nvPr/>
              </p:nvSpPr>
              <p:spPr>
                <a:xfrm>
                  <a:off x="2529766" y="5591890"/>
                  <a:ext cx="374496" cy="53537"/>
                </a:xfrm>
                <a:custGeom>
                  <a:avLst/>
                  <a:gdLst>
                    <a:gd name="connsiteX0" fmla="*/ 185 w 374496"/>
                    <a:gd name="connsiteY0" fmla="*/ 71 h 53537"/>
                    <a:gd name="connsiteX1" fmla="*/ 374682 w 374496"/>
                    <a:gd name="connsiteY1" fmla="*/ 799 h 53537"/>
                    <a:gd name="connsiteX2" fmla="*/ 373808 w 374496"/>
                    <a:gd name="connsiteY2" fmla="*/ 51761 h 53537"/>
                    <a:gd name="connsiteX3" fmla="*/ 10378 w 374496"/>
                    <a:gd name="connsiteY3" fmla="*/ 53581 h 53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4496" h="53537">
                      <a:moveTo>
                        <a:pt x="185" y="71"/>
                      </a:moveTo>
                      <a:lnTo>
                        <a:pt x="374682" y="799"/>
                      </a:lnTo>
                      <a:lnTo>
                        <a:pt x="373808" y="51761"/>
                      </a:lnTo>
                      <a:cubicBezTo>
                        <a:pt x="197116" y="51761"/>
                        <a:pt x="186997" y="53872"/>
                        <a:pt x="10378" y="53581"/>
                      </a:cubicBezTo>
                    </a:path>
                  </a:pathLst>
                </a:custGeom>
                <a:gradFill>
                  <a:gsLst>
                    <a:gs pos="0">
                      <a:srgbClr val="16272E"/>
                    </a:gs>
                    <a:gs pos="56000">
                      <a:srgbClr val="16272E"/>
                    </a:gs>
                    <a:gs pos="70000">
                      <a:srgbClr val="16272E"/>
                    </a:gs>
                    <a:gs pos="100000">
                      <a:srgbClr val="2A3944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70" name="Freeform: Shape 669">
                  <a:extLst>
                    <a:ext uri="{FF2B5EF4-FFF2-40B4-BE49-F238E27FC236}">
                      <a16:creationId xmlns:a16="http://schemas.microsoft.com/office/drawing/2014/main" xmlns="" id="{E26CD491-6979-911C-A82D-8D2BF1CBCA00}"/>
                    </a:ext>
                  </a:extLst>
                </p:cNvPr>
                <p:cNvSpPr/>
                <p:nvPr/>
              </p:nvSpPr>
              <p:spPr>
                <a:xfrm>
                  <a:off x="2510837" y="5022138"/>
                  <a:ext cx="394444" cy="422983"/>
                </a:xfrm>
                <a:custGeom>
                  <a:avLst/>
                  <a:gdLst>
                    <a:gd name="connsiteX0" fmla="*/ 185 w 394444"/>
                    <a:gd name="connsiteY0" fmla="*/ 422326 h 422983"/>
                    <a:gd name="connsiteX1" fmla="*/ 393902 w 394444"/>
                    <a:gd name="connsiteY1" fmla="*/ 423054 h 422983"/>
                    <a:gd name="connsiteX2" fmla="*/ 394630 w 394444"/>
                    <a:gd name="connsiteY2" fmla="*/ 799 h 422983"/>
                    <a:gd name="connsiteX3" fmla="*/ 986 w 394444"/>
                    <a:gd name="connsiteY3" fmla="*/ 71 h 422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4444" h="422983">
                      <a:moveTo>
                        <a:pt x="185" y="422326"/>
                      </a:moveTo>
                      <a:lnTo>
                        <a:pt x="393902" y="423054"/>
                      </a:lnTo>
                      <a:cubicBezTo>
                        <a:pt x="393902" y="280361"/>
                        <a:pt x="394411" y="143565"/>
                        <a:pt x="394630" y="799"/>
                      </a:cubicBezTo>
                      <a:lnTo>
                        <a:pt x="986" y="71"/>
                      </a:lnTo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71" name="Freeform: Shape 670">
                  <a:extLst>
                    <a:ext uri="{FF2B5EF4-FFF2-40B4-BE49-F238E27FC236}">
                      <a16:creationId xmlns:a16="http://schemas.microsoft.com/office/drawing/2014/main" xmlns="" id="{74A652EF-D493-2DA6-0AE6-1B3E72457C93}"/>
                    </a:ext>
                  </a:extLst>
                </p:cNvPr>
                <p:cNvSpPr/>
                <p:nvPr/>
              </p:nvSpPr>
              <p:spPr>
                <a:xfrm>
                  <a:off x="2513822" y="5444756"/>
                  <a:ext cx="393643" cy="15871"/>
                </a:xfrm>
                <a:custGeom>
                  <a:avLst/>
                  <a:gdLst>
                    <a:gd name="connsiteX0" fmla="*/ 185 w 393643"/>
                    <a:gd name="connsiteY0" fmla="*/ 15214 h 15871"/>
                    <a:gd name="connsiteX1" fmla="*/ 393829 w 393643"/>
                    <a:gd name="connsiteY1" fmla="*/ 15942 h 15871"/>
                    <a:gd name="connsiteX2" fmla="*/ 393829 w 393643"/>
                    <a:gd name="connsiteY2" fmla="*/ 1382 h 15871"/>
                    <a:gd name="connsiteX3" fmla="*/ 391135 w 393643"/>
                    <a:gd name="connsiteY3" fmla="*/ 1382 h 15871"/>
                    <a:gd name="connsiteX4" fmla="*/ 391135 w 393643"/>
                    <a:gd name="connsiteY4" fmla="*/ 726 h 15871"/>
                    <a:gd name="connsiteX5" fmla="*/ 34403 w 393643"/>
                    <a:gd name="connsiteY5" fmla="*/ 71 h 15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643" h="15871">
                      <a:moveTo>
                        <a:pt x="185" y="15214"/>
                      </a:moveTo>
                      <a:cubicBezTo>
                        <a:pt x="186633" y="15651"/>
                        <a:pt x="207309" y="15651"/>
                        <a:pt x="393829" y="15942"/>
                      </a:cubicBezTo>
                      <a:lnTo>
                        <a:pt x="393829" y="1382"/>
                      </a:lnTo>
                      <a:lnTo>
                        <a:pt x="391135" y="1382"/>
                      </a:lnTo>
                      <a:lnTo>
                        <a:pt x="391135" y="726"/>
                      </a:lnTo>
                      <a:lnTo>
                        <a:pt x="34403" y="71"/>
                      </a:lnTo>
                    </a:path>
                  </a:pathLst>
                </a:custGeom>
                <a:gradFill>
                  <a:gsLst>
                    <a:gs pos="0">
                      <a:srgbClr val="596772"/>
                    </a:gs>
                    <a:gs pos="50000">
                      <a:srgbClr val="2C4955"/>
                    </a:gs>
                    <a:gs pos="100000">
                      <a:srgbClr val="002C39"/>
                    </a:gs>
                  </a:gsLst>
                  <a:lin ang="17519626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72" name="Freeform: Shape 671">
                  <a:extLst>
                    <a:ext uri="{FF2B5EF4-FFF2-40B4-BE49-F238E27FC236}">
                      <a16:creationId xmlns:a16="http://schemas.microsoft.com/office/drawing/2014/main" xmlns="" id="{C5605662-4C7B-92E6-54B3-ECD39CAC2D42}"/>
                    </a:ext>
                  </a:extLst>
                </p:cNvPr>
                <p:cNvSpPr/>
                <p:nvPr/>
              </p:nvSpPr>
              <p:spPr>
                <a:xfrm>
                  <a:off x="2511857" y="4892549"/>
                  <a:ext cx="393643" cy="124565"/>
                </a:xfrm>
                <a:custGeom>
                  <a:avLst/>
                  <a:gdLst>
                    <a:gd name="connsiteX0" fmla="*/ 185 w 393643"/>
                    <a:gd name="connsiteY0" fmla="*/ 71 h 124565"/>
                    <a:gd name="connsiteX1" fmla="*/ 393829 w 393643"/>
                    <a:gd name="connsiteY1" fmla="*/ 872 h 124565"/>
                    <a:gd name="connsiteX2" fmla="*/ 393829 w 393643"/>
                    <a:gd name="connsiteY2" fmla="*/ 124636 h 124565"/>
                    <a:gd name="connsiteX3" fmla="*/ 185 w 393643"/>
                    <a:gd name="connsiteY3" fmla="*/ 123908 h 124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3643" h="124565">
                      <a:moveTo>
                        <a:pt x="185" y="71"/>
                      </a:moveTo>
                      <a:lnTo>
                        <a:pt x="393829" y="872"/>
                      </a:lnTo>
                      <a:cubicBezTo>
                        <a:pt x="393829" y="43971"/>
                        <a:pt x="393829" y="81537"/>
                        <a:pt x="393829" y="124636"/>
                      </a:cubicBezTo>
                      <a:lnTo>
                        <a:pt x="185" y="123908"/>
                      </a:lnTo>
                    </a:path>
                  </a:pathLst>
                </a:custGeom>
                <a:gradFill>
                  <a:gsLst>
                    <a:gs pos="0">
                      <a:srgbClr val="22485A"/>
                    </a:gs>
                    <a:gs pos="22000">
                      <a:srgbClr val="354E60"/>
                    </a:gs>
                    <a:gs pos="100000">
                      <a:srgbClr val="485B68"/>
                    </a:gs>
                  </a:gsLst>
                  <a:lin ang="162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73" name="Freeform: Shape 672">
                  <a:extLst>
                    <a:ext uri="{FF2B5EF4-FFF2-40B4-BE49-F238E27FC236}">
                      <a16:creationId xmlns:a16="http://schemas.microsoft.com/office/drawing/2014/main" xmlns="" id="{B17A8365-32C2-57B7-CD7C-A4BD9A847377}"/>
                    </a:ext>
                  </a:extLst>
                </p:cNvPr>
                <p:cNvSpPr/>
                <p:nvPr/>
              </p:nvSpPr>
              <p:spPr>
                <a:xfrm>
                  <a:off x="2526490" y="4902814"/>
                  <a:ext cx="379010" cy="64503"/>
                </a:xfrm>
                <a:custGeom>
                  <a:avLst/>
                  <a:gdLst>
                    <a:gd name="connsiteX0" fmla="*/ 15765 w 379010"/>
                    <a:gd name="connsiteY0" fmla="*/ 71 h 64503"/>
                    <a:gd name="connsiteX1" fmla="*/ 379196 w 379010"/>
                    <a:gd name="connsiteY1" fmla="*/ 6332 h 64503"/>
                    <a:gd name="connsiteX2" fmla="*/ 379196 w 379010"/>
                    <a:gd name="connsiteY2" fmla="*/ 64574 h 64503"/>
                    <a:gd name="connsiteX3" fmla="*/ 185 w 379010"/>
                    <a:gd name="connsiteY3" fmla="*/ 64574 h 64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9010" h="64503">
                      <a:moveTo>
                        <a:pt x="15765" y="71"/>
                      </a:moveTo>
                      <a:cubicBezTo>
                        <a:pt x="173383" y="3857"/>
                        <a:pt x="189181" y="5604"/>
                        <a:pt x="379196" y="6332"/>
                      </a:cubicBezTo>
                      <a:lnTo>
                        <a:pt x="379196" y="64574"/>
                      </a:lnTo>
                      <a:cubicBezTo>
                        <a:pt x="252592" y="64574"/>
                        <a:pt x="247423" y="64574"/>
                        <a:pt x="185" y="64574"/>
                      </a:cubicBezTo>
                    </a:path>
                  </a:pathLst>
                </a:custGeom>
                <a:gradFill>
                  <a:gsLst>
                    <a:gs pos="0">
                      <a:srgbClr val="395061"/>
                    </a:gs>
                    <a:gs pos="50000">
                      <a:srgbClr val="4F6678"/>
                    </a:gs>
                    <a:gs pos="100000">
                      <a:srgbClr val="657C90"/>
                    </a:gs>
                  </a:gsLst>
                  <a:lin ang="162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74" name="Freeform: Shape 673">
                  <a:extLst>
                    <a:ext uri="{FF2B5EF4-FFF2-40B4-BE49-F238E27FC236}">
                      <a16:creationId xmlns:a16="http://schemas.microsoft.com/office/drawing/2014/main" xmlns="" id="{F829C745-6F4C-CA6E-F985-C9BE752CB348}"/>
                    </a:ext>
                  </a:extLst>
                </p:cNvPr>
                <p:cNvSpPr/>
                <p:nvPr/>
              </p:nvSpPr>
              <p:spPr>
                <a:xfrm>
                  <a:off x="2532678" y="5016313"/>
                  <a:ext cx="372603" cy="10993"/>
                </a:xfrm>
                <a:custGeom>
                  <a:avLst/>
                  <a:gdLst>
                    <a:gd name="connsiteX0" fmla="*/ 8776 w 372603"/>
                    <a:gd name="connsiteY0" fmla="*/ 71 h 10993"/>
                    <a:gd name="connsiteX1" fmla="*/ 372789 w 372603"/>
                    <a:gd name="connsiteY1" fmla="*/ 726 h 10993"/>
                    <a:gd name="connsiteX2" fmla="*/ 372789 w 372603"/>
                    <a:gd name="connsiteY2" fmla="*/ 11064 h 10993"/>
                    <a:gd name="connsiteX3" fmla="*/ 185 w 372603"/>
                    <a:gd name="connsiteY3" fmla="*/ 10409 h 10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2603" h="10993">
                      <a:moveTo>
                        <a:pt x="8776" y="71"/>
                      </a:moveTo>
                      <a:lnTo>
                        <a:pt x="372789" y="726"/>
                      </a:lnTo>
                      <a:lnTo>
                        <a:pt x="372789" y="11064"/>
                      </a:lnTo>
                      <a:lnTo>
                        <a:pt x="185" y="10409"/>
                      </a:lnTo>
                    </a:path>
                  </a:pathLst>
                </a:custGeom>
                <a:gradFill>
                  <a:gsLst>
                    <a:gs pos="0">
                      <a:srgbClr val="9AAFBF"/>
                    </a:gs>
                    <a:gs pos="50000">
                      <a:srgbClr val="74848F"/>
                    </a:gs>
                    <a:gs pos="100000">
                      <a:srgbClr val="4E5A60"/>
                    </a:gs>
                  </a:gsLst>
                  <a:lin ang="162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75" name="Freeform: Shape 674">
                  <a:extLst>
                    <a:ext uri="{FF2B5EF4-FFF2-40B4-BE49-F238E27FC236}">
                      <a16:creationId xmlns:a16="http://schemas.microsoft.com/office/drawing/2014/main" xmlns="" id="{7A6CF60A-724D-3822-C932-593B5D539449}"/>
                    </a:ext>
                  </a:extLst>
                </p:cNvPr>
                <p:cNvSpPr/>
                <p:nvPr/>
              </p:nvSpPr>
              <p:spPr>
                <a:xfrm rot="16206000">
                  <a:off x="2835676" y="5088944"/>
                  <a:ext cx="426841" cy="296015"/>
                </a:xfrm>
                <a:custGeom>
                  <a:avLst/>
                  <a:gdLst>
                    <a:gd name="connsiteX0" fmla="*/ 185 w 426841"/>
                    <a:gd name="connsiteY0" fmla="*/ 71 h 296015"/>
                    <a:gd name="connsiteX1" fmla="*/ 427027 w 426841"/>
                    <a:gd name="connsiteY1" fmla="*/ 71 h 296015"/>
                    <a:gd name="connsiteX2" fmla="*/ 427027 w 426841"/>
                    <a:gd name="connsiteY2" fmla="*/ 296086 h 296015"/>
                    <a:gd name="connsiteX3" fmla="*/ 185 w 426841"/>
                    <a:gd name="connsiteY3" fmla="*/ 296086 h 296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841" h="296015">
                      <a:moveTo>
                        <a:pt x="185" y="71"/>
                      </a:moveTo>
                      <a:lnTo>
                        <a:pt x="427027" y="71"/>
                      </a:lnTo>
                      <a:lnTo>
                        <a:pt x="427027" y="296086"/>
                      </a:lnTo>
                      <a:lnTo>
                        <a:pt x="185" y="29608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6E7E8"/>
                    </a:gs>
                    <a:gs pos="32000">
                      <a:srgbClr val="D0D2D3"/>
                    </a:gs>
                    <a:gs pos="89000">
                      <a:srgbClr val="BBBDBF"/>
                    </a:gs>
                    <a:gs pos="100000">
                      <a:srgbClr val="D0D2D3"/>
                    </a:gs>
                  </a:gsLst>
                  <a:lin ang="108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76" name="Freeform: Shape 675">
                  <a:extLst>
                    <a:ext uri="{FF2B5EF4-FFF2-40B4-BE49-F238E27FC236}">
                      <a16:creationId xmlns:a16="http://schemas.microsoft.com/office/drawing/2014/main" xmlns="" id="{96CEC67C-72C5-9912-778D-DC693EFCD031}"/>
                    </a:ext>
                  </a:extLst>
                </p:cNvPr>
                <p:cNvSpPr/>
                <p:nvPr/>
              </p:nvSpPr>
              <p:spPr>
                <a:xfrm>
                  <a:off x="2900258" y="5450435"/>
                  <a:ext cx="296379" cy="194819"/>
                </a:xfrm>
                <a:custGeom>
                  <a:avLst/>
                  <a:gdLst>
                    <a:gd name="connsiteX0" fmla="*/ 0 w 296379"/>
                    <a:gd name="connsiteY0" fmla="*/ 194310 h 194819"/>
                    <a:gd name="connsiteX1" fmla="*/ 295942 w 296379"/>
                    <a:gd name="connsiteY1" fmla="*/ 194820 h 194819"/>
                    <a:gd name="connsiteX2" fmla="*/ 296379 w 296379"/>
                    <a:gd name="connsiteY2" fmla="*/ 364 h 194819"/>
                    <a:gd name="connsiteX3" fmla="*/ 364 w 296379"/>
                    <a:gd name="connsiteY3" fmla="*/ 0 h 194819"/>
                    <a:gd name="connsiteX4" fmla="*/ 0 w 296379"/>
                    <a:gd name="connsiteY4" fmla="*/ 194310 h 1948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6379" h="194819">
                      <a:moveTo>
                        <a:pt x="0" y="194310"/>
                      </a:moveTo>
                      <a:lnTo>
                        <a:pt x="295942" y="194820"/>
                      </a:lnTo>
                      <a:lnTo>
                        <a:pt x="296379" y="364"/>
                      </a:lnTo>
                      <a:lnTo>
                        <a:pt x="364" y="0"/>
                      </a:lnTo>
                      <a:lnTo>
                        <a:pt x="0" y="19431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6A8AB"/>
                    </a:gs>
                    <a:gs pos="51000">
                      <a:srgbClr val="BBBDBF"/>
                    </a:gs>
                    <a:gs pos="56000">
                      <a:srgbClr val="929497"/>
                    </a:gs>
                    <a:gs pos="82000">
                      <a:srgbClr val="808184"/>
                    </a:gs>
                    <a:gs pos="87000">
                      <a:srgbClr val="808184"/>
                    </a:gs>
                    <a:gs pos="93000">
                      <a:srgbClr val="929497"/>
                    </a:gs>
                    <a:gs pos="100000">
                      <a:srgbClr val="A6A8AB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77" name="Freeform: Shape 676">
                  <a:extLst>
                    <a:ext uri="{FF2B5EF4-FFF2-40B4-BE49-F238E27FC236}">
                      <a16:creationId xmlns:a16="http://schemas.microsoft.com/office/drawing/2014/main" xmlns="" id="{67F1210E-519A-454A-0DFC-989A5CA4C20F}"/>
                    </a:ext>
                  </a:extLst>
                </p:cNvPr>
                <p:cNvSpPr/>
                <p:nvPr/>
              </p:nvSpPr>
              <p:spPr>
                <a:xfrm>
                  <a:off x="2900914" y="4893131"/>
                  <a:ext cx="296670" cy="130826"/>
                </a:xfrm>
                <a:custGeom>
                  <a:avLst/>
                  <a:gdLst>
                    <a:gd name="connsiteX0" fmla="*/ 437 w 296670"/>
                    <a:gd name="connsiteY0" fmla="*/ 130244 h 130826"/>
                    <a:gd name="connsiteX1" fmla="*/ 296452 w 296670"/>
                    <a:gd name="connsiteY1" fmla="*/ 130826 h 130826"/>
                    <a:gd name="connsiteX2" fmla="*/ 296670 w 296670"/>
                    <a:gd name="connsiteY2" fmla="*/ 1820 h 130826"/>
                    <a:gd name="connsiteX3" fmla="*/ 0 w 296670"/>
                    <a:gd name="connsiteY3" fmla="*/ 0 h 130826"/>
                    <a:gd name="connsiteX4" fmla="*/ 437 w 296670"/>
                    <a:gd name="connsiteY4" fmla="*/ 130244 h 130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6670" h="130826">
                      <a:moveTo>
                        <a:pt x="437" y="130244"/>
                      </a:moveTo>
                      <a:lnTo>
                        <a:pt x="296452" y="130826"/>
                      </a:lnTo>
                      <a:lnTo>
                        <a:pt x="296670" y="1820"/>
                      </a:lnTo>
                      <a:lnTo>
                        <a:pt x="0" y="0"/>
                      </a:lnTo>
                      <a:lnTo>
                        <a:pt x="437" y="130244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BDCDD"/>
                    </a:gs>
                    <a:gs pos="50000">
                      <a:srgbClr val="E0E1E2"/>
                    </a:gs>
                    <a:gs pos="100000">
                      <a:srgbClr val="E6E7E8"/>
                    </a:gs>
                  </a:gsLst>
                  <a:lin ang="162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78" name="Freeform: Shape 677">
                  <a:extLst>
                    <a:ext uri="{FF2B5EF4-FFF2-40B4-BE49-F238E27FC236}">
                      <a16:creationId xmlns:a16="http://schemas.microsoft.com/office/drawing/2014/main" xmlns="" id="{4C7F074D-1FB7-58FE-8FB9-35DAE6084FE5}"/>
                    </a:ext>
                  </a:extLst>
                </p:cNvPr>
                <p:cNvSpPr/>
                <p:nvPr/>
              </p:nvSpPr>
              <p:spPr>
                <a:xfrm>
                  <a:off x="2901350" y="5015949"/>
                  <a:ext cx="296015" cy="12012"/>
                </a:xfrm>
                <a:custGeom>
                  <a:avLst/>
                  <a:gdLst>
                    <a:gd name="connsiteX0" fmla="*/ 0 w 296015"/>
                    <a:gd name="connsiteY0" fmla="*/ 11430 h 12012"/>
                    <a:gd name="connsiteX1" fmla="*/ 296015 w 296015"/>
                    <a:gd name="connsiteY1" fmla="*/ 12013 h 12012"/>
                    <a:gd name="connsiteX2" fmla="*/ 296015 w 296015"/>
                    <a:gd name="connsiteY2" fmla="*/ 219 h 12012"/>
                    <a:gd name="connsiteX3" fmla="*/ 73 w 296015"/>
                    <a:gd name="connsiteY3" fmla="*/ 0 h 12012"/>
                    <a:gd name="connsiteX4" fmla="*/ 0 w 296015"/>
                    <a:gd name="connsiteY4" fmla="*/ 11430 h 12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6015" h="12012">
                      <a:moveTo>
                        <a:pt x="0" y="11430"/>
                      </a:moveTo>
                      <a:lnTo>
                        <a:pt x="296015" y="12013"/>
                      </a:lnTo>
                      <a:lnTo>
                        <a:pt x="296015" y="219"/>
                      </a:lnTo>
                      <a:lnTo>
                        <a:pt x="73" y="0"/>
                      </a:lnTo>
                      <a:lnTo>
                        <a:pt x="0" y="1143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79" name="Freeform: Shape 678">
                  <a:extLst>
                    <a:ext uri="{FF2B5EF4-FFF2-40B4-BE49-F238E27FC236}">
                      <a16:creationId xmlns:a16="http://schemas.microsoft.com/office/drawing/2014/main" xmlns="" id="{E383750F-EB0C-5053-B673-1A22072EDD97}"/>
                    </a:ext>
                  </a:extLst>
                </p:cNvPr>
                <p:cNvSpPr/>
                <p:nvPr/>
              </p:nvSpPr>
              <p:spPr>
                <a:xfrm rot="16206600">
                  <a:off x="3022235" y="5471149"/>
                  <a:ext cx="52126" cy="296015"/>
                </a:xfrm>
                <a:custGeom>
                  <a:avLst/>
                  <a:gdLst>
                    <a:gd name="connsiteX0" fmla="*/ 185 w 52126"/>
                    <a:gd name="connsiteY0" fmla="*/ 71 h 296015"/>
                    <a:gd name="connsiteX1" fmla="*/ 52312 w 52126"/>
                    <a:gd name="connsiteY1" fmla="*/ 71 h 296015"/>
                    <a:gd name="connsiteX2" fmla="*/ 52312 w 52126"/>
                    <a:gd name="connsiteY2" fmla="*/ 296086 h 296015"/>
                    <a:gd name="connsiteX3" fmla="*/ 185 w 52126"/>
                    <a:gd name="connsiteY3" fmla="*/ 296086 h 296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2126" h="296015">
                      <a:moveTo>
                        <a:pt x="185" y="71"/>
                      </a:moveTo>
                      <a:lnTo>
                        <a:pt x="52312" y="71"/>
                      </a:lnTo>
                      <a:lnTo>
                        <a:pt x="52312" y="296086"/>
                      </a:lnTo>
                      <a:lnTo>
                        <a:pt x="185" y="29608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2A4A7"/>
                    </a:gs>
                    <a:gs pos="51000">
                      <a:srgbClr val="B2B4B7"/>
                    </a:gs>
                    <a:gs pos="56000">
                      <a:srgbClr val="949699"/>
                    </a:gs>
                    <a:gs pos="82000">
                      <a:srgbClr val="898B8D"/>
                    </a:gs>
                    <a:gs pos="87000">
                      <a:srgbClr val="898B8D"/>
                    </a:gs>
                    <a:gs pos="93000">
                      <a:srgbClr val="949699"/>
                    </a:gs>
                    <a:gs pos="100000">
                      <a:srgbClr val="A2A4A7"/>
                    </a:gs>
                  </a:gsLst>
                  <a:lin ang="108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80" name="Freeform: Shape 679">
                  <a:extLst>
                    <a:ext uri="{FF2B5EF4-FFF2-40B4-BE49-F238E27FC236}">
                      <a16:creationId xmlns:a16="http://schemas.microsoft.com/office/drawing/2014/main" xmlns="" id="{737EDB71-9778-2C6A-7718-578EC3592A2F}"/>
                    </a:ext>
                  </a:extLst>
                </p:cNvPr>
                <p:cNvSpPr/>
                <p:nvPr/>
              </p:nvSpPr>
              <p:spPr>
                <a:xfrm>
                  <a:off x="2901496" y="4908857"/>
                  <a:ext cx="295942" cy="58908"/>
                </a:xfrm>
                <a:custGeom>
                  <a:avLst/>
                  <a:gdLst>
                    <a:gd name="connsiteX0" fmla="*/ 296128 w 295942"/>
                    <a:gd name="connsiteY0" fmla="*/ 58968 h 58908"/>
                    <a:gd name="connsiteX1" fmla="*/ 296128 w 295942"/>
                    <a:gd name="connsiteY1" fmla="*/ 726 h 58908"/>
                    <a:gd name="connsiteX2" fmla="*/ 185 w 295942"/>
                    <a:gd name="connsiteY2" fmla="*/ 71 h 58908"/>
                    <a:gd name="connsiteX3" fmla="*/ 185 w 295942"/>
                    <a:gd name="connsiteY3" fmla="*/ 58313 h 58908"/>
                    <a:gd name="connsiteX4" fmla="*/ 296128 w 295942"/>
                    <a:gd name="connsiteY4" fmla="*/ 58968 h 58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5942" h="58908">
                      <a:moveTo>
                        <a:pt x="296128" y="58968"/>
                      </a:moveTo>
                      <a:lnTo>
                        <a:pt x="296128" y="726"/>
                      </a:lnTo>
                      <a:cubicBezTo>
                        <a:pt x="252446" y="726"/>
                        <a:pt x="43212" y="290"/>
                        <a:pt x="185" y="71"/>
                      </a:cubicBezTo>
                      <a:lnTo>
                        <a:pt x="185" y="58313"/>
                      </a:lnTo>
                      <a:cubicBezTo>
                        <a:pt x="49327" y="58750"/>
                        <a:pt x="257834" y="59041"/>
                        <a:pt x="296128" y="5896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6E7E8"/>
                    </a:gs>
                    <a:gs pos="50000">
                      <a:srgbClr val="F2F3F3"/>
                    </a:gs>
                    <a:gs pos="100000">
                      <a:srgbClr val="FFFFFF"/>
                    </a:gs>
                  </a:gsLst>
                  <a:lin ang="16140471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715" name="Group 714">
                <a:extLst>
                  <a:ext uri="{FF2B5EF4-FFF2-40B4-BE49-F238E27FC236}">
                    <a16:creationId xmlns:a16="http://schemas.microsoft.com/office/drawing/2014/main" xmlns="" id="{5E5D3D77-0EA9-3010-4A0A-D762E91BC13F}"/>
                  </a:ext>
                </a:extLst>
              </p:cNvPr>
              <p:cNvGrpSpPr/>
              <p:nvPr/>
            </p:nvGrpSpPr>
            <p:grpSpPr>
              <a:xfrm>
                <a:off x="5138010" y="5355238"/>
                <a:ext cx="5690390" cy="824293"/>
                <a:chOff x="5138010" y="5355238"/>
                <a:chExt cx="5690390" cy="824293"/>
              </a:xfrm>
            </p:grpSpPr>
            <p:sp>
              <p:nvSpPr>
                <p:cNvPr id="529" name="Freeform: Shape 528">
                  <a:extLst>
                    <a:ext uri="{FF2B5EF4-FFF2-40B4-BE49-F238E27FC236}">
                      <a16:creationId xmlns:a16="http://schemas.microsoft.com/office/drawing/2014/main" xmlns="" id="{BCD00DDE-F975-266C-BB96-02EF07335850}"/>
                    </a:ext>
                  </a:extLst>
                </p:cNvPr>
                <p:cNvSpPr/>
                <p:nvPr/>
              </p:nvSpPr>
              <p:spPr>
                <a:xfrm>
                  <a:off x="5511686" y="5355238"/>
                  <a:ext cx="5277744" cy="824293"/>
                </a:xfrm>
                <a:custGeom>
                  <a:avLst/>
                  <a:gdLst>
                    <a:gd name="connsiteX0" fmla="*/ 0 w 4135184"/>
                    <a:gd name="connsiteY0" fmla="*/ 0 h 997394"/>
                    <a:gd name="connsiteX1" fmla="*/ 4135185 w 4135184"/>
                    <a:gd name="connsiteY1" fmla="*/ 0 h 997394"/>
                    <a:gd name="connsiteX2" fmla="*/ 4135185 w 4135184"/>
                    <a:gd name="connsiteY2" fmla="*/ 997395 h 997394"/>
                    <a:gd name="connsiteX3" fmla="*/ 0 w 4135184"/>
                    <a:gd name="connsiteY3" fmla="*/ 997395 h 997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35184" h="997394">
                      <a:moveTo>
                        <a:pt x="0" y="0"/>
                      </a:moveTo>
                      <a:lnTo>
                        <a:pt x="4135185" y="0"/>
                      </a:lnTo>
                      <a:lnTo>
                        <a:pt x="4135185" y="997395"/>
                      </a:lnTo>
                      <a:lnTo>
                        <a:pt x="0" y="997395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grpSp>
              <p:nvGrpSpPr>
                <p:cNvPr id="695" name="Group 694">
                  <a:extLst>
                    <a:ext uri="{FF2B5EF4-FFF2-40B4-BE49-F238E27FC236}">
                      <a16:creationId xmlns:a16="http://schemas.microsoft.com/office/drawing/2014/main" xmlns="" id="{C5745E9D-6497-0832-C4B3-25F1BA02B02E}"/>
                    </a:ext>
                  </a:extLst>
                </p:cNvPr>
                <p:cNvGrpSpPr/>
                <p:nvPr/>
              </p:nvGrpSpPr>
              <p:grpSpPr>
                <a:xfrm>
                  <a:off x="5138010" y="5355238"/>
                  <a:ext cx="824293" cy="824293"/>
                  <a:chOff x="3692092" y="4779392"/>
                  <a:chExt cx="1170725" cy="1170725"/>
                </a:xfrm>
              </p:grpSpPr>
              <p:sp>
                <p:nvSpPr>
                  <p:cNvPr id="696" name="Oval 695">
                    <a:extLst>
                      <a:ext uri="{FF2B5EF4-FFF2-40B4-BE49-F238E27FC236}">
                        <a16:creationId xmlns:a16="http://schemas.microsoft.com/office/drawing/2014/main" xmlns="" id="{32EB5413-457B-5560-BC15-D9580DB78698}"/>
                      </a:ext>
                    </a:extLst>
                  </p:cNvPr>
                  <p:cNvSpPr/>
                  <p:nvPr/>
                </p:nvSpPr>
                <p:spPr>
                  <a:xfrm>
                    <a:off x="3692092" y="4779392"/>
                    <a:ext cx="1170725" cy="1170725"/>
                  </a:xfrm>
                  <a:prstGeom prst="ellipse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697" name="Picture 2" descr="Download Reading Icon Images - Reading Icon PNG Image with No Background -  PNGkey.com">
                    <a:extLst>
                      <a:ext uri="{FF2B5EF4-FFF2-40B4-BE49-F238E27FC236}">
                        <a16:creationId xmlns:a16="http://schemas.microsoft.com/office/drawing/2014/main" xmlns="" id="{39679273-F189-BA27-95FF-10A8D1A42E1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835361" y="4922970"/>
                    <a:ext cx="884186" cy="8835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707" name="TextBox 706">
                  <a:extLst>
                    <a:ext uri="{FF2B5EF4-FFF2-40B4-BE49-F238E27FC236}">
                      <a16:creationId xmlns:a16="http://schemas.microsoft.com/office/drawing/2014/main" xmlns="" id="{555BA75B-52DD-9363-306F-2084C16ACCEF}"/>
                    </a:ext>
                  </a:extLst>
                </p:cNvPr>
                <p:cNvSpPr txBox="1"/>
                <p:nvPr/>
              </p:nvSpPr>
              <p:spPr>
                <a:xfrm>
                  <a:off x="6158141" y="5451913"/>
                  <a:ext cx="4670259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Reading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Maecenas non laoreet odio. Fusce lobortis porttitor.</a:t>
                  </a:r>
                </a:p>
              </p:txBody>
            </p:sp>
          </p:grpSp>
        </p:grpSp>
        <p:grpSp>
          <p:nvGrpSpPr>
            <p:cNvPr id="716" name="Group 715">
              <a:extLst>
                <a:ext uri="{FF2B5EF4-FFF2-40B4-BE49-F238E27FC236}">
                  <a16:creationId xmlns:a16="http://schemas.microsoft.com/office/drawing/2014/main" xmlns="" id="{76FBA27B-5798-9539-3908-5B6F2C8DE835}"/>
                </a:ext>
              </a:extLst>
            </p:cNvPr>
            <p:cNvGrpSpPr/>
            <p:nvPr/>
          </p:nvGrpSpPr>
          <p:grpSpPr>
            <a:xfrm>
              <a:off x="153652" y="1657357"/>
              <a:ext cx="9425830" cy="824293"/>
              <a:chOff x="1402570" y="1614927"/>
              <a:chExt cx="9425830" cy="824293"/>
            </a:xfrm>
          </p:grpSpPr>
          <p:grpSp>
            <p:nvGrpSpPr>
              <p:cNvPr id="693" name="Group 692">
                <a:extLst>
                  <a:ext uri="{FF2B5EF4-FFF2-40B4-BE49-F238E27FC236}">
                    <a16:creationId xmlns:a16="http://schemas.microsoft.com/office/drawing/2014/main" xmlns="" id="{911DB52C-66F9-D88E-B4EC-78C32189A6AA}"/>
                  </a:ext>
                </a:extLst>
              </p:cNvPr>
              <p:cNvGrpSpPr/>
              <p:nvPr/>
            </p:nvGrpSpPr>
            <p:grpSpPr>
              <a:xfrm>
                <a:off x="1402570" y="1650598"/>
                <a:ext cx="3538262" cy="752951"/>
                <a:chOff x="2510473" y="1157706"/>
                <a:chExt cx="3538262" cy="752951"/>
              </a:xfrm>
            </p:grpSpPr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xmlns="" id="{69C44A20-38D7-1381-611F-348256EC05BF}"/>
                    </a:ext>
                  </a:extLst>
                </p:cNvPr>
                <p:cNvSpPr/>
                <p:nvPr/>
              </p:nvSpPr>
              <p:spPr>
                <a:xfrm>
                  <a:off x="5127253" y="1159089"/>
                  <a:ext cx="911814" cy="749429"/>
                </a:xfrm>
                <a:custGeom>
                  <a:avLst/>
                  <a:gdLst>
                    <a:gd name="connsiteX0" fmla="*/ 902317 w 911814"/>
                    <a:gd name="connsiteY0" fmla="*/ 403543 h 749429"/>
                    <a:gd name="connsiteX1" fmla="*/ 167375 w 911814"/>
                    <a:gd name="connsiteY1" fmla="*/ 749500 h 749429"/>
                    <a:gd name="connsiteX2" fmla="*/ 169341 w 911814"/>
                    <a:gd name="connsiteY2" fmla="*/ 71 h 749429"/>
                    <a:gd name="connsiteX3" fmla="*/ 902463 w 911814"/>
                    <a:gd name="connsiteY3" fmla="*/ 349523 h 749429"/>
                    <a:gd name="connsiteX4" fmla="*/ 912000 w 911814"/>
                    <a:gd name="connsiteY4" fmla="*/ 376387 h 749429"/>
                    <a:gd name="connsiteX5" fmla="*/ 902317 w 911814"/>
                    <a:gd name="connsiteY5" fmla="*/ 403543 h 74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11814" h="749429">
                      <a:moveTo>
                        <a:pt x="902317" y="403543"/>
                      </a:moveTo>
                      <a:cubicBezTo>
                        <a:pt x="660249" y="518862"/>
                        <a:pt x="407769" y="634181"/>
                        <a:pt x="167375" y="749500"/>
                      </a:cubicBezTo>
                      <a:cubicBezTo>
                        <a:pt x="-23586" y="638040"/>
                        <a:pt x="-86123" y="272061"/>
                        <a:pt x="169341" y="71"/>
                      </a:cubicBezTo>
                      <a:cubicBezTo>
                        <a:pt x="409007" y="116555"/>
                        <a:pt x="660977" y="233039"/>
                        <a:pt x="902463" y="349523"/>
                      </a:cubicBezTo>
                      <a:cubicBezTo>
                        <a:pt x="908068" y="352217"/>
                        <a:pt x="912000" y="363356"/>
                        <a:pt x="912000" y="376387"/>
                      </a:cubicBezTo>
                      <a:cubicBezTo>
                        <a:pt x="912000" y="389419"/>
                        <a:pt x="907996" y="400849"/>
                        <a:pt x="902317" y="40354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CDFD4"/>
                    </a:gs>
                    <a:gs pos="52000">
                      <a:srgbClr val="FCD8CA"/>
                    </a:gs>
                    <a:gs pos="100000">
                      <a:srgbClr val="D5B4A8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xmlns="" id="{7D0426F4-080E-093C-0D82-A0356ADFD321}"/>
                    </a:ext>
                  </a:extLst>
                </p:cNvPr>
                <p:cNvSpPr/>
                <p:nvPr/>
              </p:nvSpPr>
              <p:spPr>
                <a:xfrm>
                  <a:off x="5116340" y="1162001"/>
                  <a:ext cx="922727" cy="745643"/>
                </a:xfrm>
                <a:custGeom>
                  <a:avLst/>
                  <a:gdLst>
                    <a:gd name="connsiteX0" fmla="*/ 913231 w 922727"/>
                    <a:gd name="connsiteY0" fmla="*/ 400485 h 745643"/>
                    <a:gd name="connsiteX1" fmla="*/ 176542 w 922727"/>
                    <a:gd name="connsiteY1" fmla="*/ 745715 h 745643"/>
                    <a:gd name="connsiteX2" fmla="*/ 177634 w 922727"/>
                    <a:gd name="connsiteY2" fmla="*/ 71 h 745643"/>
                    <a:gd name="connsiteX3" fmla="*/ 913376 w 922727"/>
                    <a:gd name="connsiteY3" fmla="*/ 347412 h 745643"/>
                    <a:gd name="connsiteX4" fmla="*/ 922913 w 922727"/>
                    <a:gd name="connsiteY4" fmla="*/ 374131 h 745643"/>
                    <a:gd name="connsiteX5" fmla="*/ 913231 w 922727"/>
                    <a:gd name="connsiteY5" fmla="*/ 400485 h 7456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22727" h="745643">
                      <a:moveTo>
                        <a:pt x="913231" y="400485"/>
                      </a:moveTo>
                      <a:cubicBezTo>
                        <a:pt x="671162" y="515003"/>
                        <a:pt x="416062" y="631051"/>
                        <a:pt x="176542" y="745715"/>
                      </a:cubicBezTo>
                      <a:cubicBezTo>
                        <a:pt x="-14492" y="634982"/>
                        <a:pt x="-99380" y="263107"/>
                        <a:pt x="177634" y="71"/>
                      </a:cubicBezTo>
                      <a:cubicBezTo>
                        <a:pt x="417300" y="115827"/>
                        <a:pt x="671890" y="231656"/>
                        <a:pt x="913376" y="347412"/>
                      </a:cubicBezTo>
                      <a:cubicBezTo>
                        <a:pt x="918982" y="350178"/>
                        <a:pt x="922913" y="361172"/>
                        <a:pt x="922913" y="374131"/>
                      </a:cubicBezTo>
                      <a:cubicBezTo>
                        <a:pt x="922913" y="387089"/>
                        <a:pt x="918909" y="397791"/>
                        <a:pt x="913231" y="40048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CDDD2"/>
                    </a:gs>
                    <a:gs pos="52000">
                      <a:srgbClr val="FCD6C7"/>
                    </a:gs>
                    <a:gs pos="57000">
                      <a:srgbClr val="F8D2C4"/>
                    </a:gs>
                    <a:gs pos="100000">
                      <a:srgbClr val="D2B1A5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xmlns="" id="{E9B0A62A-9D9E-F555-0787-383C6CDA5217}"/>
                    </a:ext>
                  </a:extLst>
                </p:cNvPr>
                <p:cNvSpPr/>
                <p:nvPr/>
              </p:nvSpPr>
              <p:spPr>
                <a:xfrm>
                  <a:off x="5105216" y="1164185"/>
                  <a:ext cx="933705" cy="741785"/>
                </a:xfrm>
                <a:custGeom>
                  <a:avLst/>
                  <a:gdLst>
                    <a:gd name="connsiteX0" fmla="*/ 924354 w 933705"/>
                    <a:gd name="connsiteY0" fmla="*/ 398083 h 741785"/>
                    <a:gd name="connsiteX1" fmla="*/ 185918 w 933705"/>
                    <a:gd name="connsiteY1" fmla="*/ 741856 h 741785"/>
                    <a:gd name="connsiteX2" fmla="*/ 185918 w 933705"/>
                    <a:gd name="connsiteY2" fmla="*/ 71 h 741785"/>
                    <a:gd name="connsiteX3" fmla="*/ 924354 w 933705"/>
                    <a:gd name="connsiteY3" fmla="*/ 345082 h 741785"/>
                    <a:gd name="connsiteX4" fmla="*/ 933891 w 933705"/>
                    <a:gd name="connsiteY4" fmla="*/ 371582 h 741785"/>
                    <a:gd name="connsiteX5" fmla="*/ 924354 w 933705"/>
                    <a:gd name="connsiteY5" fmla="*/ 398083 h 741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33705" h="741785">
                      <a:moveTo>
                        <a:pt x="924354" y="398083"/>
                      </a:moveTo>
                      <a:cubicBezTo>
                        <a:pt x="682286" y="511873"/>
                        <a:pt x="424637" y="628648"/>
                        <a:pt x="185918" y="741856"/>
                      </a:cubicBezTo>
                      <a:cubicBezTo>
                        <a:pt x="-5116" y="631924"/>
                        <a:pt x="-112573" y="254079"/>
                        <a:pt x="185918" y="71"/>
                      </a:cubicBezTo>
                      <a:cubicBezTo>
                        <a:pt x="425584" y="115026"/>
                        <a:pt x="682868" y="230054"/>
                        <a:pt x="924354" y="345082"/>
                      </a:cubicBezTo>
                      <a:cubicBezTo>
                        <a:pt x="929960" y="347776"/>
                        <a:pt x="933891" y="358696"/>
                        <a:pt x="933891" y="371582"/>
                      </a:cubicBezTo>
                      <a:cubicBezTo>
                        <a:pt x="933891" y="384468"/>
                        <a:pt x="930033" y="395462"/>
                        <a:pt x="924354" y="39808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CDCCF"/>
                    </a:gs>
                    <a:gs pos="52000">
                      <a:srgbClr val="FBD4C5"/>
                    </a:gs>
                    <a:gs pos="57000">
                      <a:srgbClr val="F7D0C1"/>
                    </a:gs>
                    <a:gs pos="100000">
                      <a:srgbClr val="CFAEA2"/>
                    </a:gs>
                  </a:gsLst>
                  <a:lin ang="5400234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xmlns="" id="{16A37BFE-2D8D-4B9E-FDFA-FD09F7552714}"/>
                    </a:ext>
                  </a:extLst>
                </p:cNvPr>
                <p:cNvSpPr/>
                <p:nvPr/>
              </p:nvSpPr>
              <p:spPr>
                <a:xfrm>
                  <a:off x="5094301" y="1166660"/>
                  <a:ext cx="944766" cy="738072"/>
                </a:xfrm>
                <a:custGeom>
                  <a:avLst/>
                  <a:gdLst>
                    <a:gd name="connsiteX0" fmla="*/ 935269 w 944766"/>
                    <a:gd name="connsiteY0" fmla="*/ 395462 h 738072"/>
                    <a:gd name="connsiteX1" fmla="*/ 195013 w 944766"/>
                    <a:gd name="connsiteY1" fmla="*/ 738143 h 738072"/>
                    <a:gd name="connsiteX2" fmla="*/ 194357 w 944766"/>
                    <a:gd name="connsiteY2" fmla="*/ 71 h 738072"/>
                    <a:gd name="connsiteX3" fmla="*/ 935415 w 944766"/>
                    <a:gd name="connsiteY3" fmla="*/ 342753 h 738072"/>
                    <a:gd name="connsiteX4" fmla="*/ 944952 w 944766"/>
                    <a:gd name="connsiteY4" fmla="*/ 369107 h 738072"/>
                    <a:gd name="connsiteX5" fmla="*/ 935269 w 944766"/>
                    <a:gd name="connsiteY5" fmla="*/ 395462 h 738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4766" h="738072">
                      <a:moveTo>
                        <a:pt x="935269" y="395462"/>
                      </a:moveTo>
                      <a:cubicBezTo>
                        <a:pt x="693201" y="508451"/>
                        <a:pt x="432931" y="625955"/>
                        <a:pt x="195013" y="738143"/>
                      </a:cubicBezTo>
                      <a:cubicBezTo>
                        <a:pt x="4051" y="628940"/>
                        <a:pt x="-125319" y="245416"/>
                        <a:pt x="194357" y="71"/>
                      </a:cubicBezTo>
                      <a:cubicBezTo>
                        <a:pt x="434023" y="114298"/>
                        <a:pt x="693928" y="228525"/>
                        <a:pt x="935415" y="342753"/>
                      </a:cubicBezTo>
                      <a:cubicBezTo>
                        <a:pt x="941020" y="345446"/>
                        <a:pt x="944952" y="356294"/>
                        <a:pt x="944952" y="369107"/>
                      </a:cubicBezTo>
                      <a:cubicBezTo>
                        <a:pt x="944952" y="381920"/>
                        <a:pt x="940948" y="392841"/>
                        <a:pt x="935269" y="39546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CDACD"/>
                    </a:gs>
                    <a:gs pos="52000">
                      <a:srgbClr val="FBD2C2"/>
                    </a:gs>
                    <a:gs pos="57000">
                      <a:srgbClr val="F7CFBF"/>
                    </a:gs>
                    <a:gs pos="100000">
                      <a:srgbClr val="CCAB9F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xmlns="" id="{C678720E-F61A-0059-2CE0-690FB8437C6A}"/>
                    </a:ext>
                  </a:extLst>
                </p:cNvPr>
                <p:cNvSpPr/>
                <p:nvPr/>
              </p:nvSpPr>
              <p:spPr>
                <a:xfrm>
                  <a:off x="5082933" y="1169136"/>
                  <a:ext cx="956134" cy="734359"/>
                </a:xfrm>
                <a:custGeom>
                  <a:avLst/>
                  <a:gdLst>
                    <a:gd name="connsiteX0" fmla="*/ 946637 w 956134"/>
                    <a:gd name="connsiteY0" fmla="*/ 392768 h 734359"/>
                    <a:gd name="connsiteX1" fmla="*/ 204633 w 956134"/>
                    <a:gd name="connsiteY1" fmla="*/ 734430 h 734359"/>
                    <a:gd name="connsiteX2" fmla="*/ 203032 w 956134"/>
                    <a:gd name="connsiteY2" fmla="*/ 71 h 734359"/>
                    <a:gd name="connsiteX3" fmla="*/ 946782 w 956134"/>
                    <a:gd name="connsiteY3" fmla="*/ 340496 h 734359"/>
                    <a:gd name="connsiteX4" fmla="*/ 956320 w 956134"/>
                    <a:gd name="connsiteY4" fmla="*/ 366632 h 734359"/>
                    <a:gd name="connsiteX5" fmla="*/ 946637 w 956134"/>
                    <a:gd name="connsiteY5" fmla="*/ 392768 h 734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56134" h="734359">
                      <a:moveTo>
                        <a:pt x="946637" y="392768"/>
                      </a:moveTo>
                      <a:cubicBezTo>
                        <a:pt x="704568" y="504957"/>
                        <a:pt x="441751" y="623261"/>
                        <a:pt x="204633" y="734430"/>
                      </a:cubicBezTo>
                      <a:cubicBezTo>
                        <a:pt x="13599" y="625955"/>
                        <a:pt x="-138340" y="236534"/>
                        <a:pt x="203032" y="71"/>
                      </a:cubicBezTo>
                      <a:cubicBezTo>
                        <a:pt x="442698" y="113570"/>
                        <a:pt x="705369" y="226997"/>
                        <a:pt x="946782" y="340496"/>
                      </a:cubicBezTo>
                      <a:cubicBezTo>
                        <a:pt x="952388" y="343117"/>
                        <a:pt x="956320" y="353891"/>
                        <a:pt x="956320" y="366632"/>
                      </a:cubicBezTo>
                      <a:cubicBezTo>
                        <a:pt x="956320" y="379372"/>
                        <a:pt x="952315" y="390147"/>
                        <a:pt x="946637" y="39276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CD8CA"/>
                    </a:gs>
                    <a:gs pos="52000">
                      <a:srgbClr val="FAD0C0"/>
                    </a:gs>
                    <a:gs pos="57000">
                      <a:srgbClr val="F7CDBC"/>
                    </a:gs>
                    <a:gs pos="100000">
                      <a:srgbClr val="C9A89C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xmlns="" id="{82B80919-6B29-2433-4EED-614ABB9FD464}"/>
                    </a:ext>
                  </a:extLst>
                </p:cNvPr>
                <p:cNvSpPr/>
                <p:nvPr/>
              </p:nvSpPr>
              <p:spPr>
                <a:xfrm>
                  <a:off x="5071635" y="1171684"/>
                  <a:ext cx="967432" cy="730573"/>
                </a:xfrm>
                <a:custGeom>
                  <a:avLst/>
                  <a:gdLst>
                    <a:gd name="connsiteX0" fmla="*/ 957936 w 967432"/>
                    <a:gd name="connsiteY0" fmla="*/ 390074 h 730573"/>
                    <a:gd name="connsiteX1" fmla="*/ 214112 w 967432"/>
                    <a:gd name="connsiteY1" fmla="*/ 730645 h 730573"/>
                    <a:gd name="connsiteX2" fmla="*/ 211709 w 967432"/>
                    <a:gd name="connsiteY2" fmla="*/ 71 h 730573"/>
                    <a:gd name="connsiteX3" fmla="*/ 958081 w 967432"/>
                    <a:gd name="connsiteY3" fmla="*/ 338093 h 730573"/>
                    <a:gd name="connsiteX4" fmla="*/ 967618 w 967432"/>
                    <a:gd name="connsiteY4" fmla="*/ 364084 h 730573"/>
                    <a:gd name="connsiteX5" fmla="*/ 957936 w 967432"/>
                    <a:gd name="connsiteY5" fmla="*/ 390074 h 730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7432" h="730573">
                      <a:moveTo>
                        <a:pt x="957936" y="390074"/>
                      </a:moveTo>
                      <a:cubicBezTo>
                        <a:pt x="715867" y="501462"/>
                        <a:pt x="450502" y="620494"/>
                        <a:pt x="214112" y="730645"/>
                      </a:cubicBezTo>
                      <a:cubicBezTo>
                        <a:pt x="23151" y="622897"/>
                        <a:pt x="-151139" y="227652"/>
                        <a:pt x="211709" y="71"/>
                      </a:cubicBezTo>
                      <a:cubicBezTo>
                        <a:pt x="451375" y="112769"/>
                        <a:pt x="716595" y="225759"/>
                        <a:pt x="958081" y="338093"/>
                      </a:cubicBezTo>
                      <a:cubicBezTo>
                        <a:pt x="963687" y="340787"/>
                        <a:pt x="967618" y="351416"/>
                        <a:pt x="967618" y="364084"/>
                      </a:cubicBezTo>
                      <a:cubicBezTo>
                        <a:pt x="967618" y="376751"/>
                        <a:pt x="963614" y="387453"/>
                        <a:pt x="957936" y="390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CD6C8"/>
                    </a:gs>
                    <a:gs pos="52000">
                      <a:srgbClr val="FACEBD"/>
                    </a:gs>
                    <a:gs pos="57000">
                      <a:srgbClr val="F7CBBA"/>
                    </a:gs>
                    <a:gs pos="100000">
                      <a:srgbClr val="C6A599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xmlns="" id="{169B2A67-18AB-8C63-3F53-BAD8584DA4B5}"/>
                    </a:ext>
                  </a:extLst>
                </p:cNvPr>
                <p:cNvSpPr/>
                <p:nvPr/>
              </p:nvSpPr>
              <p:spPr>
                <a:xfrm>
                  <a:off x="5060204" y="1174232"/>
                  <a:ext cx="978863" cy="726715"/>
                </a:xfrm>
                <a:custGeom>
                  <a:avLst/>
                  <a:gdLst>
                    <a:gd name="connsiteX0" fmla="*/ 969366 w 978863"/>
                    <a:gd name="connsiteY0" fmla="*/ 387308 h 726715"/>
                    <a:gd name="connsiteX1" fmla="*/ 223795 w 978863"/>
                    <a:gd name="connsiteY1" fmla="*/ 726786 h 726715"/>
                    <a:gd name="connsiteX2" fmla="*/ 220446 w 978863"/>
                    <a:gd name="connsiteY2" fmla="*/ 71 h 726715"/>
                    <a:gd name="connsiteX3" fmla="*/ 969512 w 978863"/>
                    <a:gd name="connsiteY3" fmla="*/ 335764 h 726715"/>
                    <a:gd name="connsiteX4" fmla="*/ 979049 w 978863"/>
                    <a:gd name="connsiteY4" fmla="*/ 361536 h 726715"/>
                    <a:gd name="connsiteX5" fmla="*/ 969366 w 978863"/>
                    <a:gd name="connsiteY5" fmla="*/ 387308 h 726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78863" h="726715">
                      <a:moveTo>
                        <a:pt x="969366" y="387308"/>
                      </a:moveTo>
                      <a:cubicBezTo>
                        <a:pt x="727298" y="497968"/>
                        <a:pt x="459748" y="617801"/>
                        <a:pt x="223795" y="726786"/>
                      </a:cubicBezTo>
                      <a:cubicBezTo>
                        <a:pt x="32761" y="619839"/>
                        <a:pt x="-163879" y="218770"/>
                        <a:pt x="220446" y="71"/>
                      </a:cubicBezTo>
                      <a:cubicBezTo>
                        <a:pt x="460549" y="111896"/>
                        <a:pt x="728025" y="223866"/>
                        <a:pt x="969512" y="335764"/>
                      </a:cubicBezTo>
                      <a:cubicBezTo>
                        <a:pt x="975117" y="338384"/>
                        <a:pt x="979049" y="349014"/>
                        <a:pt x="979049" y="361536"/>
                      </a:cubicBezTo>
                      <a:cubicBezTo>
                        <a:pt x="979049" y="374058"/>
                        <a:pt x="975045" y="384760"/>
                        <a:pt x="969366" y="387308"/>
                      </a:cubicBez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</a:schemeClr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xmlns="" id="{47B55195-C9BE-7A0F-4B62-71ADD8EC5A1A}"/>
                    </a:ext>
                  </a:extLst>
                </p:cNvPr>
                <p:cNvSpPr/>
                <p:nvPr/>
              </p:nvSpPr>
              <p:spPr>
                <a:xfrm>
                  <a:off x="5048776" y="1176707"/>
                  <a:ext cx="990291" cy="723002"/>
                </a:xfrm>
                <a:custGeom>
                  <a:avLst/>
                  <a:gdLst>
                    <a:gd name="connsiteX0" fmla="*/ 980794 w 990291"/>
                    <a:gd name="connsiteY0" fmla="*/ 384687 h 723002"/>
                    <a:gd name="connsiteX1" fmla="*/ 233403 w 990291"/>
                    <a:gd name="connsiteY1" fmla="*/ 723073 h 723002"/>
                    <a:gd name="connsiteX2" fmla="*/ 229254 w 990291"/>
                    <a:gd name="connsiteY2" fmla="*/ 71 h 723002"/>
                    <a:gd name="connsiteX3" fmla="*/ 980940 w 990291"/>
                    <a:gd name="connsiteY3" fmla="*/ 333434 h 723002"/>
                    <a:gd name="connsiteX4" fmla="*/ 990477 w 990291"/>
                    <a:gd name="connsiteY4" fmla="*/ 359060 h 723002"/>
                    <a:gd name="connsiteX5" fmla="*/ 980794 w 990291"/>
                    <a:gd name="connsiteY5" fmla="*/ 384687 h 723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90291" h="723002">
                      <a:moveTo>
                        <a:pt x="980794" y="384687"/>
                      </a:moveTo>
                      <a:cubicBezTo>
                        <a:pt x="738726" y="494546"/>
                        <a:pt x="468192" y="615107"/>
                        <a:pt x="233403" y="723073"/>
                      </a:cubicBezTo>
                      <a:cubicBezTo>
                        <a:pt x="42442" y="616854"/>
                        <a:pt x="-176548" y="209888"/>
                        <a:pt x="229254" y="71"/>
                      </a:cubicBezTo>
                      <a:cubicBezTo>
                        <a:pt x="468920" y="111168"/>
                        <a:pt x="739454" y="222337"/>
                        <a:pt x="980940" y="333434"/>
                      </a:cubicBezTo>
                      <a:cubicBezTo>
                        <a:pt x="986546" y="336055"/>
                        <a:pt x="990477" y="346611"/>
                        <a:pt x="990477" y="359060"/>
                      </a:cubicBezTo>
                      <a:cubicBezTo>
                        <a:pt x="990477" y="371510"/>
                        <a:pt x="986473" y="382139"/>
                        <a:pt x="980794" y="38468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D3C3"/>
                    </a:gs>
                    <a:gs pos="52000">
                      <a:srgbClr val="F9CBB8"/>
                    </a:gs>
                    <a:gs pos="57000">
                      <a:srgbClr val="F6C8B5"/>
                    </a:gs>
                    <a:gs pos="100000">
                      <a:srgbClr val="C0A093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xmlns="" id="{670158A6-7EB3-AF25-28C2-E1870CFCF6DA}"/>
                    </a:ext>
                  </a:extLst>
                </p:cNvPr>
                <p:cNvSpPr/>
                <p:nvPr/>
              </p:nvSpPr>
              <p:spPr>
                <a:xfrm>
                  <a:off x="5037233" y="1179255"/>
                  <a:ext cx="1001833" cy="719216"/>
                </a:xfrm>
                <a:custGeom>
                  <a:avLst/>
                  <a:gdLst>
                    <a:gd name="connsiteX0" fmla="*/ 992337 w 1001833"/>
                    <a:gd name="connsiteY0" fmla="*/ 381920 h 719216"/>
                    <a:gd name="connsiteX1" fmla="*/ 243199 w 1001833"/>
                    <a:gd name="connsiteY1" fmla="*/ 719287 h 719216"/>
                    <a:gd name="connsiteX2" fmla="*/ 238102 w 1001833"/>
                    <a:gd name="connsiteY2" fmla="*/ 71 h 719216"/>
                    <a:gd name="connsiteX3" fmla="*/ 992482 w 1001833"/>
                    <a:gd name="connsiteY3" fmla="*/ 331104 h 719216"/>
                    <a:gd name="connsiteX4" fmla="*/ 1002019 w 1001833"/>
                    <a:gd name="connsiteY4" fmla="*/ 356512 h 719216"/>
                    <a:gd name="connsiteX5" fmla="*/ 992337 w 1001833"/>
                    <a:gd name="connsiteY5" fmla="*/ 381920 h 719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1833" h="719216">
                      <a:moveTo>
                        <a:pt x="992337" y="381920"/>
                      </a:moveTo>
                      <a:cubicBezTo>
                        <a:pt x="750341" y="491124"/>
                        <a:pt x="477186" y="612341"/>
                        <a:pt x="243199" y="719287"/>
                      </a:cubicBezTo>
                      <a:cubicBezTo>
                        <a:pt x="52165" y="613797"/>
                        <a:pt x="-189176" y="201006"/>
                        <a:pt x="238102" y="71"/>
                      </a:cubicBezTo>
                      <a:cubicBezTo>
                        <a:pt x="477841" y="110367"/>
                        <a:pt x="750996" y="220736"/>
                        <a:pt x="992482" y="331104"/>
                      </a:cubicBezTo>
                      <a:cubicBezTo>
                        <a:pt x="998088" y="333652"/>
                        <a:pt x="1002019" y="344136"/>
                        <a:pt x="1002019" y="356512"/>
                      </a:cubicBezTo>
                      <a:cubicBezTo>
                        <a:pt x="1002019" y="368889"/>
                        <a:pt x="998015" y="379372"/>
                        <a:pt x="992337" y="38192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D1C1"/>
                    </a:gs>
                    <a:gs pos="52000">
                      <a:srgbClr val="F9C9B6"/>
                    </a:gs>
                    <a:gs pos="57000">
                      <a:srgbClr val="F6C6B3"/>
                    </a:gs>
                    <a:gs pos="100000">
                      <a:srgbClr val="BD9D90"/>
                    </a:gs>
                  </a:gsLst>
                  <a:lin ang="5400241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xmlns="" id="{AC7DFFB1-B4E8-8F21-3CD1-05BF96341CAD}"/>
                    </a:ext>
                  </a:extLst>
                </p:cNvPr>
                <p:cNvSpPr/>
                <p:nvPr/>
              </p:nvSpPr>
              <p:spPr>
                <a:xfrm>
                  <a:off x="5025714" y="1181730"/>
                  <a:ext cx="1013498" cy="715503"/>
                </a:xfrm>
                <a:custGeom>
                  <a:avLst/>
                  <a:gdLst>
                    <a:gd name="connsiteX0" fmla="*/ 1003856 w 1013498"/>
                    <a:gd name="connsiteY0" fmla="*/ 379300 h 715503"/>
                    <a:gd name="connsiteX1" fmla="*/ 252971 w 1013498"/>
                    <a:gd name="connsiteY1" fmla="*/ 715575 h 715503"/>
                    <a:gd name="connsiteX2" fmla="*/ 247001 w 1013498"/>
                    <a:gd name="connsiteY2" fmla="*/ 71 h 715503"/>
                    <a:gd name="connsiteX3" fmla="*/ 1004147 w 1013498"/>
                    <a:gd name="connsiteY3" fmla="*/ 328775 h 715503"/>
                    <a:gd name="connsiteX4" fmla="*/ 1013684 w 1013498"/>
                    <a:gd name="connsiteY4" fmla="*/ 354037 h 715503"/>
                    <a:gd name="connsiteX5" fmla="*/ 1003856 w 1013498"/>
                    <a:gd name="connsiteY5" fmla="*/ 379300 h 715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3498" h="715503">
                      <a:moveTo>
                        <a:pt x="1003856" y="379300"/>
                      </a:moveTo>
                      <a:cubicBezTo>
                        <a:pt x="761860" y="487630"/>
                        <a:pt x="486157" y="609647"/>
                        <a:pt x="252971" y="715575"/>
                      </a:cubicBezTo>
                      <a:cubicBezTo>
                        <a:pt x="61937" y="610812"/>
                        <a:pt x="-201754" y="192124"/>
                        <a:pt x="247001" y="71"/>
                      </a:cubicBezTo>
                      <a:cubicBezTo>
                        <a:pt x="486667" y="109275"/>
                        <a:pt x="762516" y="219207"/>
                        <a:pt x="1004147" y="328775"/>
                      </a:cubicBezTo>
                      <a:cubicBezTo>
                        <a:pt x="1009753" y="331323"/>
                        <a:pt x="1013684" y="341733"/>
                        <a:pt x="1013684" y="354037"/>
                      </a:cubicBezTo>
                      <a:cubicBezTo>
                        <a:pt x="1013684" y="366341"/>
                        <a:pt x="1009535" y="376533"/>
                        <a:pt x="1003856" y="37930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D0BE"/>
                    </a:gs>
                    <a:gs pos="52000">
                      <a:srgbClr val="F8C7B3"/>
                    </a:gs>
                    <a:gs pos="57000">
                      <a:srgbClr val="F5C4B1"/>
                    </a:gs>
                    <a:gs pos="100000">
                      <a:srgbClr val="BA9A8D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xmlns="" id="{1FC58BFD-D457-F87D-6606-95F5E79E0810}"/>
                    </a:ext>
                  </a:extLst>
                </p:cNvPr>
                <p:cNvSpPr/>
                <p:nvPr/>
              </p:nvSpPr>
              <p:spPr>
                <a:xfrm>
                  <a:off x="5014083" y="1184060"/>
                  <a:ext cx="1024984" cy="711644"/>
                </a:xfrm>
                <a:custGeom>
                  <a:avLst/>
                  <a:gdLst>
                    <a:gd name="connsiteX0" fmla="*/ 1015487 w 1024984"/>
                    <a:gd name="connsiteY0" fmla="*/ 376824 h 711644"/>
                    <a:gd name="connsiteX1" fmla="*/ 262782 w 1024984"/>
                    <a:gd name="connsiteY1" fmla="*/ 711716 h 711644"/>
                    <a:gd name="connsiteX2" fmla="*/ 255938 w 1024984"/>
                    <a:gd name="connsiteY2" fmla="*/ 71 h 711644"/>
                    <a:gd name="connsiteX3" fmla="*/ 1015633 w 1024984"/>
                    <a:gd name="connsiteY3" fmla="*/ 326445 h 711644"/>
                    <a:gd name="connsiteX4" fmla="*/ 1025170 w 1024984"/>
                    <a:gd name="connsiteY4" fmla="*/ 351489 h 711644"/>
                    <a:gd name="connsiteX5" fmla="*/ 1015487 w 1024984"/>
                    <a:gd name="connsiteY5" fmla="*/ 376824 h 711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4984" h="711644">
                      <a:moveTo>
                        <a:pt x="1015487" y="376824"/>
                      </a:moveTo>
                      <a:cubicBezTo>
                        <a:pt x="773491" y="484281"/>
                        <a:pt x="495167" y="607099"/>
                        <a:pt x="262782" y="711716"/>
                      </a:cubicBezTo>
                      <a:cubicBezTo>
                        <a:pt x="71748" y="607754"/>
                        <a:pt x="-214294" y="183242"/>
                        <a:pt x="255938" y="71"/>
                      </a:cubicBezTo>
                      <a:cubicBezTo>
                        <a:pt x="495677" y="108765"/>
                        <a:pt x="774147" y="217678"/>
                        <a:pt x="1015633" y="326445"/>
                      </a:cubicBezTo>
                      <a:cubicBezTo>
                        <a:pt x="1021238" y="328993"/>
                        <a:pt x="1025170" y="339258"/>
                        <a:pt x="1025170" y="351489"/>
                      </a:cubicBezTo>
                      <a:cubicBezTo>
                        <a:pt x="1025170" y="363720"/>
                        <a:pt x="1021166" y="374203"/>
                        <a:pt x="1015487" y="37682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CEBC"/>
                    </a:gs>
                    <a:gs pos="52000">
                      <a:srgbClr val="F8C5B1"/>
                    </a:gs>
                    <a:gs pos="57000">
                      <a:srgbClr val="F5C2AE"/>
                    </a:gs>
                    <a:gs pos="100000">
                      <a:srgbClr val="B7978A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xmlns="" id="{CFAA9454-B9BB-B184-2DB7-CEE438D403A9}"/>
                    </a:ext>
                  </a:extLst>
                </p:cNvPr>
                <p:cNvSpPr/>
                <p:nvPr/>
              </p:nvSpPr>
              <p:spPr>
                <a:xfrm>
                  <a:off x="5002449" y="1186899"/>
                  <a:ext cx="1036617" cy="707786"/>
                </a:xfrm>
                <a:custGeom>
                  <a:avLst/>
                  <a:gdLst>
                    <a:gd name="connsiteX0" fmla="*/ 1027121 w 1036617"/>
                    <a:gd name="connsiteY0" fmla="*/ 373767 h 707786"/>
                    <a:gd name="connsiteX1" fmla="*/ 272668 w 1036617"/>
                    <a:gd name="connsiteY1" fmla="*/ 707857 h 707786"/>
                    <a:gd name="connsiteX2" fmla="*/ 264951 w 1036617"/>
                    <a:gd name="connsiteY2" fmla="*/ 71 h 707786"/>
                    <a:gd name="connsiteX3" fmla="*/ 1027266 w 1036617"/>
                    <a:gd name="connsiteY3" fmla="*/ 324115 h 707786"/>
                    <a:gd name="connsiteX4" fmla="*/ 1036803 w 1036617"/>
                    <a:gd name="connsiteY4" fmla="*/ 349014 h 707786"/>
                    <a:gd name="connsiteX5" fmla="*/ 1027121 w 1036617"/>
                    <a:gd name="connsiteY5" fmla="*/ 373767 h 707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6617" h="707786">
                      <a:moveTo>
                        <a:pt x="1027121" y="373767"/>
                      </a:moveTo>
                      <a:cubicBezTo>
                        <a:pt x="785125" y="480568"/>
                        <a:pt x="504253" y="604332"/>
                        <a:pt x="272668" y="707857"/>
                      </a:cubicBezTo>
                      <a:cubicBezTo>
                        <a:pt x="81488" y="604332"/>
                        <a:pt x="-226758" y="174288"/>
                        <a:pt x="264951" y="71"/>
                      </a:cubicBezTo>
                      <a:cubicBezTo>
                        <a:pt x="504617" y="108037"/>
                        <a:pt x="785780" y="216149"/>
                        <a:pt x="1027266" y="324115"/>
                      </a:cubicBezTo>
                      <a:cubicBezTo>
                        <a:pt x="1032872" y="326663"/>
                        <a:pt x="1036803" y="336928"/>
                        <a:pt x="1036803" y="349014"/>
                      </a:cubicBezTo>
                      <a:cubicBezTo>
                        <a:pt x="1036803" y="361099"/>
                        <a:pt x="1032799" y="371364"/>
                        <a:pt x="1027121" y="373767"/>
                      </a:cubicBez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</a:schemeClr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xmlns="" id="{E93A1278-3D87-3BEB-9F20-2A119CED3374}"/>
                    </a:ext>
                  </a:extLst>
                </p:cNvPr>
                <p:cNvSpPr/>
                <p:nvPr/>
              </p:nvSpPr>
              <p:spPr>
                <a:xfrm>
                  <a:off x="4990817" y="1189302"/>
                  <a:ext cx="1048250" cy="704146"/>
                </a:xfrm>
                <a:custGeom>
                  <a:avLst/>
                  <a:gdLst>
                    <a:gd name="connsiteX0" fmla="*/ 1038753 w 1048250"/>
                    <a:gd name="connsiteY0" fmla="*/ 371218 h 704146"/>
                    <a:gd name="connsiteX1" fmla="*/ 282480 w 1048250"/>
                    <a:gd name="connsiteY1" fmla="*/ 704217 h 704146"/>
                    <a:gd name="connsiteX2" fmla="*/ 273889 w 1048250"/>
                    <a:gd name="connsiteY2" fmla="*/ 71 h 704146"/>
                    <a:gd name="connsiteX3" fmla="*/ 1038899 w 1048250"/>
                    <a:gd name="connsiteY3" fmla="*/ 321786 h 704146"/>
                    <a:gd name="connsiteX4" fmla="*/ 1048436 w 1048250"/>
                    <a:gd name="connsiteY4" fmla="*/ 346466 h 704146"/>
                    <a:gd name="connsiteX5" fmla="*/ 1038753 w 1048250"/>
                    <a:gd name="connsiteY5" fmla="*/ 371218 h 704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48250" h="704146">
                      <a:moveTo>
                        <a:pt x="1038753" y="371218"/>
                      </a:moveTo>
                      <a:cubicBezTo>
                        <a:pt x="796757" y="477146"/>
                        <a:pt x="513337" y="601420"/>
                        <a:pt x="282480" y="704217"/>
                      </a:cubicBezTo>
                      <a:cubicBezTo>
                        <a:pt x="91519" y="601711"/>
                        <a:pt x="-239296" y="165478"/>
                        <a:pt x="273889" y="71"/>
                      </a:cubicBezTo>
                      <a:cubicBezTo>
                        <a:pt x="513628" y="107236"/>
                        <a:pt x="797412" y="214547"/>
                        <a:pt x="1038899" y="321786"/>
                      </a:cubicBezTo>
                      <a:cubicBezTo>
                        <a:pt x="1044504" y="324261"/>
                        <a:pt x="1048436" y="334453"/>
                        <a:pt x="1048436" y="346466"/>
                      </a:cubicBezTo>
                      <a:cubicBezTo>
                        <a:pt x="1048436" y="358478"/>
                        <a:pt x="1044432" y="368962"/>
                        <a:pt x="1038753" y="37121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CAB7"/>
                    </a:gs>
                    <a:gs pos="52000">
                      <a:srgbClr val="F7C1AC"/>
                    </a:gs>
                    <a:gs pos="57000">
                      <a:srgbClr val="F5BFA9"/>
                    </a:gs>
                    <a:gs pos="100000">
                      <a:srgbClr val="B29185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xmlns="" id="{221CD79D-4451-FF17-CAF7-2EB3EF13DE01}"/>
                    </a:ext>
                  </a:extLst>
                </p:cNvPr>
                <p:cNvSpPr/>
                <p:nvPr/>
              </p:nvSpPr>
              <p:spPr>
                <a:xfrm>
                  <a:off x="4979149" y="1191777"/>
                  <a:ext cx="1059918" cy="700433"/>
                </a:xfrm>
                <a:custGeom>
                  <a:avLst/>
                  <a:gdLst>
                    <a:gd name="connsiteX0" fmla="*/ 1050422 w 1059918"/>
                    <a:gd name="connsiteY0" fmla="*/ 368525 h 700433"/>
                    <a:gd name="connsiteX1" fmla="*/ 292401 w 1059918"/>
                    <a:gd name="connsiteY1" fmla="*/ 700504 h 700433"/>
                    <a:gd name="connsiteX2" fmla="*/ 282937 w 1059918"/>
                    <a:gd name="connsiteY2" fmla="*/ 71 h 700433"/>
                    <a:gd name="connsiteX3" fmla="*/ 1050567 w 1059918"/>
                    <a:gd name="connsiteY3" fmla="*/ 319456 h 700433"/>
                    <a:gd name="connsiteX4" fmla="*/ 1060104 w 1059918"/>
                    <a:gd name="connsiteY4" fmla="*/ 343990 h 700433"/>
                    <a:gd name="connsiteX5" fmla="*/ 1050422 w 1059918"/>
                    <a:gd name="connsiteY5" fmla="*/ 368525 h 7004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59918" h="700433">
                      <a:moveTo>
                        <a:pt x="1050422" y="368525"/>
                      </a:moveTo>
                      <a:cubicBezTo>
                        <a:pt x="808426" y="473724"/>
                        <a:pt x="522385" y="598799"/>
                        <a:pt x="292401" y="700504"/>
                      </a:cubicBezTo>
                      <a:cubicBezTo>
                        <a:pt x="101368" y="598581"/>
                        <a:pt x="-251725" y="156669"/>
                        <a:pt x="282937" y="71"/>
                      </a:cubicBezTo>
                      <a:cubicBezTo>
                        <a:pt x="522603" y="106508"/>
                        <a:pt x="809081" y="213018"/>
                        <a:pt x="1050567" y="319456"/>
                      </a:cubicBezTo>
                      <a:cubicBezTo>
                        <a:pt x="1056173" y="321931"/>
                        <a:pt x="1060104" y="332051"/>
                        <a:pt x="1060104" y="343990"/>
                      </a:cubicBezTo>
                      <a:cubicBezTo>
                        <a:pt x="1060104" y="355930"/>
                        <a:pt x="1056100" y="366049"/>
                        <a:pt x="1050422" y="36852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C9B4"/>
                    </a:gs>
                    <a:gs pos="52000">
                      <a:srgbClr val="F6BFA9"/>
                    </a:gs>
                    <a:gs pos="57000">
                      <a:srgbClr val="F4BDA7"/>
                    </a:gs>
                    <a:gs pos="100000">
                      <a:srgbClr val="AF8E82"/>
                    </a:gs>
                  </a:gsLst>
                  <a:lin ang="5399752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xmlns="" id="{56289290-794D-A25C-25FA-26FD66EF15D2}"/>
                    </a:ext>
                  </a:extLst>
                </p:cNvPr>
                <p:cNvSpPr/>
                <p:nvPr/>
              </p:nvSpPr>
              <p:spPr>
                <a:xfrm>
                  <a:off x="4967429" y="1194325"/>
                  <a:ext cx="1071638" cy="696574"/>
                </a:xfrm>
                <a:custGeom>
                  <a:avLst/>
                  <a:gdLst>
                    <a:gd name="connsiteX0" fmla="*/ 1062141 w 1071638"/>
                    <a:gd name="connsiteY0" fmla="*/ 365831 h 696574"/>
                    <a:gd name="connsiteX1" fmla="*/ 302374 w 1071638"/>
                    <a:gd name="connsiteY1" fmla="*/ 696646 h 696574"/>
                    <a:gd name="connsiteX2" fmla="*/ 291963 w 1071638"/>
                    <a:gd name="connsiteY2" fmla="*/ 71 h 696574"/>
                    <a:gd name="connsiteX3" fmla="*/ 1062287 w 1071638"/>
                    <a:gd name="connsiteY3" fmla="*/ 317126 h 696574"/>
                    <a:gd name="connsiteX4" fmla="*/ 1071824 w 1071638"/>
                    <a:gd name="connsiteY4" fmla="*/ 341442 h 696574"/>
                    <a:gd name="connsiteX5" fmla="*/ 1062141 w 1071638"/>
                    <a:gd name="connsiteY5" fmla="*/ 365831 h 6965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71638" h="696574">
                      <a:moveTo>
                        <a:pt x="1062141" y="365831"/>
                      </a:moveTo>
                      <a:cubicBezTo>
                        <a:pt x="820145" y="470230"/>
                        <a:pt x="531483" y="596033"/>
                        <a:pt x="302374" y="696646"/>
                      </a:cubicBezTo>
                      <a:cubicBezTo>
                        <a:pt x="111340" y="595669"/>
                        <a:pt x="-264176" y="147715"/>
                        <a:pt x="291963" y="71"/>
                      </a:cubicBezTo>
                      <a:cubicBezTo>
                        <a:pt x="531702" y="105708"/>
                        <a:pt x="820801" y="211198"/>
                        <a:pt x="1062287" y="317126"/>
                      </a:cubicBezTo>
                      <a:cubicBezTo>
                        <a:pt x="1067892" y="319529"/>
                        <a:pt x="1071824" y="329575"/>
                        <a:pt x="1071824" y="341442"/>
                      </a:cubicBezTo>
                      <a:cubicBezTo>
                        <a:pt x="1071824" y="353309"/>
                        <a:pt x="1067820" y="363356"/>
                        <a:pt x="1062141" y="36583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C7B2"/>
                    </a:gs>
                    <a:gs pos="52000">
                      <a:srgbClr val="F6BDA7"/>
                    </a:gs>
                    <a:gs pos="57000">
                      <a:srgbClr val="F4BBA5"/>
                    </a:gs>
                    <a:gs pos="100000">
                      <a:srgbClr val="AC8B7F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xmlns="" id="{5A8D4971-FEED-4D6E-147A-693787866036}"/>
                    </a:ext>
                  </a:extLst>
                </p:cNvPr>
                <p:cNvSpPr/>
                <p:nvPr/>
              </p:nvSpPr>
              <p:spPr>
                <a:xfrm>
                  <a:off x="4955713" y="1196801"/>
                  <a:ext cx="1083354" cy="692861"/>
                </a:xfrm>
                <a:custGeom>
                  <a:avLst/>
                  <a:gdLst>
                    <a:gd name="connsiteX0" fmla="*/ 1073858 w 1083354"/>
                    <a:gd name="connsiteY0" fmla="*/ 363137 h 692861"/>
                    <a:gd name="connsiteX1" fmla="*/ 312270 w 1083354"/>
                    <a:gd name="connsiteY1" fmla="*/ 692933 h 692861"/>
                    <a:gd name="connsiteX2" fmla="*/ 301058 w 1083354"/>
                    <a:gd name="connsiteY2" fmla="*/ 71 h 692861"/>
                    <a:gd name="connsiteX3" fmla="*/ 1074003 w 1083354"/>
                    <a:gd name="connsiteY3" fmla="*/ 314796 h 692861"/>
                    <a:gd name="connsiteX4" fmla="*/ 1083540 w 1083354"/>
                    <a:gd name="connsiteY4" fmla="*/ 338967 h 692861"/>
                    <a:gd name="connsiteX5" fmla="*/ 1073858 w 1083354"/>
                    <a:gd name="connsiteY5" fmla="*/ 363137 h 692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83354" h="692861">
                      <a:moveTo>
                        <a:pt x="1073858" y="363137"/>
                      </a:moveTo>
                      <a:cubicBezTo>
                        <a:pt x="831862" y="466735"/>
                        <a:pt x="540724" y="593339"/>
                        <a:pt x="312270" y="692933"/>
                      </a:cubicBezTo>
                      <a:cubicBezTo>
                        <a:pt x="121236" y="592684"/>
                        <a:pt x="-276557" y="138905"/>
                        <a:pt x="301058" y="71"/>
                      </a:cubicBezTo>
                      <a:cubicBezTo>
                        <a:pt x="540797" y="104907"/>
                        <a:pt x="832517" y="209961"/>
                        <a:pt x="1074003" y="314796"/>
                      </a:cubicBezTo>
                      <a:cubicBezTo>
                        <a:pt x="1079609" y="317272"/>
                        <a:pt x="1083540" y="327173"/>
                        <a:pt x="1083540" y="338967"/>
                      </a:cubicBezTo>
                      <a:cubicBezTo>
                        <a:pt x="1083540" y="350761"/>
                        <a:pt x="1079536" y="360735"/>
                        <a:pt x="1073858" y="3631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C5B0"/>
                    </a:gs>
                    <a:gs pos="52000">
                      <a:srgbClr val="F6BBA4"/>
                    </a:gs>
                    <a:gs pos="57000">
                      <a:srgbClr val="F4BAA2"/>
                    </a:gs>
                    <a:gs pos="100000">
                      <a:srgbClr val="A9887C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xmlns="" id="{28AE51C1-04CA-EC70-7385-191E3C424068}"/>
                    </a:ext>
                  </a:extLst>
                </p:cNvPr>
                <p:cNvSpPr/>
                <p:nvPr/>
              </p:nvSpPr>
              <p:spPr>
                <a:xfrm>
                  <a:off x="4943711" y="1199349"/>
                  <a:ext cx="1095064" cy="689076"/>
                </a:xfrm>
                <a:custGeom>
                  <a:avLst/>
                  <a:gdLst>
                    <a:gd name="connsiteX0" fmla="*/ 1085859 w 1095064"/>
                    <a:gd name="connsiteY0" fmla="*/ 360444 h 689076"/>
                    <a:gd name="connsiteX1" fmla="*/ 322233 w 1095064"/>
                    <a:gd name="connsiteY1" fmla="*/ 689147 h 689076"/>
                    <a:gd name="connsiteX2" fmla="*/ 310148 w 1095064"/>
                    <a:gd name="connsiteY2" fmla="*/ 71 h 689076"/>
                    <a:gd name="connsiteX3" fmla="*/ 1085713 w 1095064"/>
                    <a:gd name="connsiteY3" fmla="*/ 312467 h 689076"/>
                    <a:gd name="connsiteX4" fmla="*/ 1095250 w 1095064"/>
                    <a:gd name="connsiteY4" fmla="*/ 336419 h 689076"/>
                    <a:gd name="connsiteX5" fmla="*/ 1085859 w 1095064"/>
                    <a:gd name="connsiteY5" fmla="*/ 360444 h 689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95064" h="689076">
                      <a:moveTo>
                        <a:pt x="1085859" y="360444"/>
                      </a:moveTo>
                      <a:cubicBezTo>
                        <a:pt x="843863" y="463241"/>
                        <a:pt x="550105" y="590573"/>
                        <a:pt x="322233" y="689147"/>
                      </a:cubicBezTo>
                      <a:cubicBezTo>
                        <a:pt x="131199" y="589626"/>
                        <a:pt x="-288944" y="130024"/>
                        <a:pt x="310148" y="71"/>
                      </a:cubicBezTo>
                      <a:cubicBezTo>
                        <a:pt x="549814" y="104106"/>
                        <a:pt x="844227" y="208359"/>
                        <a:pt x="1085713" y="312467"/>
                      </a:cubicBezTo>
                      <a:cubicBezTo>
                        <a:pt x="1091319" y="314869"/>
                        <a:pt x="1095250" y="324770"/>
                        <a:pt x="1095250" y="336419"/>
                      </a:cubicBezTo>
                      <a:cubicBezTo>
                        <a:pt x="1095250" y="348067"/>
                        <a:pt x="1091538" y="358041"/>
                        <a:pt x="1085859" y="36044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C4AD"/>
                    </a:gs>
                    <a:gs pos="52000">
                      <a:srgbClr val="F5BAA2"/>
                    </a:gs>
                    <a:gs pos="57000">
                      <a:srgbClr val="F3B8A0"/>
                    </a:gs>
                    <a:gs pos="100000">
                      <a:srgbClr val="A68679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xmlns="" id="{24D12BC5-D115-7EB0-F902-33D484B6CB63}"/>
                    </a:ext>
                  </a:extLst>
                </p:cNvPr>
                <p:cNvSpPr/>
                <p:nvPr/>
              </p:nvSpPr>
              <p:spPr>
                <a:xfrm>
                  <a:off x="4932266" y="1201751"/>
                  <a:ext cx="1106800" cy="685363"/>
                </a:xfrm>
                <a:custGeom>
                  <a:avLst/>
                  <a:gdLst>
                    <a:gd name="connsiteX0" fmla="*/ 1097304 w 1106800"/>
                    <a:gd name="connsiteY0" fmla="*/ 357823 h 685363"/>
                    <a:gd name="connsiteX1" fmla="*/ 332149 w 1106800"/>
                    <a:gd name="connsiteY1" fmla="*/ 685434 h 685363"/>
                    <a:gd name="connsiteX2" fmla="*/ 319190 w 1106800"/>
                    <a:gd name="connsiteY2" fmla="*/ 71 h 685363"/>
                    <a:gd name="connsiteX3" fmla="*/ 1097449 w 1106800"/>
                    <a:gd name="connsiteY3" fmla="*/ 310137 h 685363"/>
                    <a:gd name="connsiteX4" fmla="*/ 1106987 w 1106800"/>
                    <a:gd name="connsiteY4" fmla="*/ 333943 h 685363"/>
                    <a:gd name="connsiteX5" fmla="*/ 1097304 w 1106800"/>
                    <a:gd name="connsiteY5" fmla="*/ 357823 h 685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06800" h="685363">
                      <a:moveTo>
                        <a:pt x="1097304" y="357823"/>
                      </a:moveTo>
                      <a:cubicBezTo>
                        <a:pt x="855308" y="459746"/>
                        <a:pt x="559002" y="587952"/>
                        <a:pt x="332149" y="685434"/>
                      </a:cubicBezTo>
                      <a:cubicBezTo>
                        <a:pt x="141115" y="586641"/>
                        <a:pt x="-301233" y="121142"/>
                        <a:pt x="319190" y="71"/>
                      </a:cubicBezTo>
                      <a:cubicBezTo>
                        <a:pt x="558929" y="103378"/>
                        <a:pt x="855963" y="206830"/>
                        <a:pt x="1097449" y="310137"/>
                      </a:cubicBezTo>
                      <a:cubicBezTo>
                        <a:pt x="1103055" y="312540"/>
                        <a:pt x="1106987" y="322368"/>
                        <a:pt x="1106987" y="333943"/>
                      </a:cubicBezTo>
                      <a:cubicBezTo>
                        <a:pt x="1106987" y="345519"/>
                        <a:pt x="1102982" y="355420"/>
                        <a:pt x="1097304" y="35782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C2AB"/>
                    </a:gs>
                    <a:gs pos="52000">
                      <a:srgbClr val="F5B89F"/>
                    </a:gs>
                    <a:gs pos="57000">
                      <a:srgbClr val="F3B69E"/>
                    </a:gs>
                    <a:gs pos="100000">
                      <a:srgbClr val="A38376"/>
                    </a:gs>
                  </a:gsLst>
                  <a:lin ang="5400253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xmlns="" id="{7B7B0D2F-43B1-6200-A630-97E3A47A828E}"/>
                    </a:ext>
                  </a:extLst>
                </p:cNvPr>
                <p:cNvSpPr/>
                <p:nvPr/>
              </p:nvSpPr>
              <p:spPr>
                <a:xfrm>
                  <a:off x="4920461" y="1204372"/>
                  <a:ext cx="1118606" cy="681504"/>
                </a:xfrm>
                <a:custGeom>
                  <a:avLst/>
                  <a:gdLst>
                    <a:gd name="connsiteX0" fmla="*/ 1109109 w 1118606"/>
                    <a:gd name="connsiteY0" fmla="*/ 355056 h 681504"/>
                    <a:gd name="connsiteX1" fmla="*/ 342207 w 1118606"/>
                    <a:gd name="connsiteY1" fmla="*/ 681576 h 681504"/>
                    <a:gd name="connsiteX2" fmla="*/ 328375 w 1118606"/>
                    <a:gd name="connsiteY2" fmla="*/ 71 h 681504"/>
                    <a:gd name="connsiteX3" fmla="*/ 1109255 w 1118606"/>
                    <a:gd name="connsiteY3" fmla="*/ 307807 h 681504"/>
                    <a:gd name="connsiteX4" fmla="*/ 1118792 w 1118606"/>
                    <a:gd name="connsiteY4" fmla="*/ 331395 h 681504"/>
                    <a:gd name="connsiteX5" fmla="*/ 1109109 w 1118606"/>
                    <a:gd name="connsiteY5" fmla="*/ 355056 h 68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18606" h="681504">
                      <a:moveTo>
                        <a:pt x="1109109" y="355056"/>
                      </a:moveTo>
                      <a:cubicBezTo>
                        <a:pt x="867113" y="456325"/>
                        <a:pt x="568259" y="585112"/>
                        <a:pt x="342207" y="681576"/>
                      </a:cubicBezTo>
                      <a:cubicBezTo>
                        <a:pt x="151173" y="583583"/>
                        <a:pt x="-313671" y="112260"/>
                        <a:pt x="328375" y="71"/>
                      </a:cubicBezTo>
                      <a:cubicBezTo>
                        <a:pt x="568041" y="102577"/>
                        <a:pt x="867769" y="205229"/>
                        <a:pt x="1109255" y="307807"/>
                      </a:cubicBezTo>
                      <a:cubicBezTo>
                        <a:pt x="1114861" y="310137"/>
                        <a:pt x="1118792" y="319893"/>
                        <a:pt x="1118792" y="331395"/>
                      </a:cubicBezTo>
                      <a:cubicBezTo>
                        <a:pt x="1118792" y="342898"/>
                        <a:pt x="1114788" y="352654"/>
                        <a:pt x="1109109" y="35505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C0A8"/>
                    </a:gs>
                    <a:gs pos="52000">
                      <a:srgbClr val="F4B69D"/>
                    </a:gs>
                    <a:gs pos="57000">
                      <a:srgbClr val="F3B49B"/>
                    </a:gs>
                    <a:gs pos="100000">
                      <a:srgbClr val="A08073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xmlns="" id="{F4BB64EC-3320-C866-42D2-E8C682EA383A}"/>
                    </a:ext>
                  </a:extLst>
                </p:cNvPr>
                <p:cNvSpPr/>
                <p:nvPr/>
              </p:nvSpPr>
              <p:spPr>
                <a:xfrm>
                  <a:off x="4908668" y="1206847"/>
                  <a:ext cx="1130544" cy="677791"/>
                </a:xfrm>
                <a:custGeom>
                  <a:avLst/>
                  <a:gdLst>
                    <a:gd name="connsiteX0" fmla="*/ 1120902 w 1130544"/>
                    <a:gd name="connsiteY0" fmla="*/ 352363 h 677791"/>
                    <a:gd name="connsiteX1" fmla="*/ 352180 w 1130544"/>
                    <a:gd name="connsiteY1" fmla="*/ 677863 h 677791"/>
                    <a:gd name="connsiteX2" fmla="*/ 337620 w 1130544"/>
                    <a:gd name="connsiteY2" fmla="*/ 71 h 677791"/>
                    <a:gd name="connsiteX3" fmla="*/ 1121193 w 1130544"/>
                    <a:gd name="connsiteY3" fmla="*/ 305842 h 677791"/>
                    <a:gd name="connsiteX4" fmla="*/ 1130730 w 1130544"/>
                    <a:gd name="connsiteY4" fmla="*/ 329284 h 677791"/>
                    <a:gd name="connsiteX5" fmla="*/ 1120902 w 1130544"/>
                    <a:gd name="connsiteY5" fmla="*/ 352363 h 677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30544" h="677791">
                      <a:moveTo>
                        <a:pt x="1120902" y="352363"/>
                      </a:moveTo>
                      <a:cubicBezTo>
                        <a:pt x="878906" y="452903"/>
                        <a:pt x="577431" y="582419"/>
                        <a:pt x="352180" y="677863"/>
                      </a:cubicBezTo>
                      <a:cubicBezTo>
                        <a:pt x="161146" y="580599"/>
                        <a:pt x="-326049" y="103451"/>
                        <a:pt x="337620" y="71"/>
                      </a:cubicBezTo>
                      <a:cubicBezTo>
                        <a:pt x="577358" y="101995"/>
                        <a:pt x="879707" y="203918"/>
                        <a:pt x="1121193" y="305842"/>
                      </a:cubicBezTo>
                      <a:cubicBezTo>
                        <a:pt x="1126799" y="308244"/>
                        <a:pt x="1130730" y="317854"/>
                        <a:pt x="1130730" y="329284"/>
                      </a:cubicBezTo>
                      <a:cubicBezTo>
                        <a:pt x="1130730" y="340714"/>
                        <a:pt x="1126581" y="350033"/>
                        <a:pt x="1120902" y="35236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BEA6"/>
                    </a:gs>
                    <a:gs pos="52000">
                      <a:srgbClr val="F4B49A"/>
                    </a:gs>
                    <a:gs pos="57000">
                      <a:srgbClr val="F3B399"/>
                    </a:gs>
                    <a:gs pos="100000">
                      <a:srgbClr val="9D7D70"/>
                    </a:gs>
                  </a:gsLst>
                  <a:lin ang="5400256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xmlns="" id="{90F9B3CD-E69F-F624-1D21-E18B5B5B321F}"/>
                    </a:ext>
                  </a:extLst>
                </p:cNvPr>
                <p:cNvSpPr/>
                <p:nvPr/>
              </p:nvSpPr>
              <p:spPr>
                <a:xfrm>
                  <a:off x="4896866" y="1209395"/>
                  <a:ext cx="1142274" cy="674006"/>
                </a:xfrm>
                <a:custGeom>
                  <a:avLst/>
                  <a:gdLst>
                    <a:gd name="connsiteX0" fmla="*/ 1132705 w 1142274"/>
                    <a:gd name="connsiteY0" fmla="*/ 349669 h 674006"/>
                    <a:gd name="connsiteX1" fmla="*/ 362235 w 1142274"/>
                    <a:gd name="connsiteY1" fmla="*/ 674077 h 674006"/>
                    <a:gd name="connsiteX2" fmla="*/ 346655 w 1142274"/>
                    <a:gd name="connsiteY2" fmla="*/ 71 h 674006"/>
                    <a:gd name="connsiteX3" fmla="*/ 1132923 w 1142274"/>
                    <a:gd name="connsiteY3" fmla="*/ 303148 h 674006"/>
                    <a:gd name="connsiteX4" fmla="*/ 1142460 w 1142274"/>
                    <a:gd name="connsiteY4" fmla="*/ 326372 h 674006"/>
                    <a:gd name="connsiteX5" fmla="*/ 1132705 w 1142274"/>
                    <a:gd name="connsiteY5" fmla="*/ 349669 h 674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2274" h="674006">
                      <a:moveTo>
                        <a:pt x="1132705" y="349669"/>
                      </a:moveTo>
                      <a:cubicBezTo>
                        <a:pt x="890709" y="449408"/>
                        <a:pt x="586685" y="579725"/>
                        <a:pt x="362235" y="674077"/>
                      </a:cubicBezTo>
                      <a:cubicBezTo>
                        <a:pt x="171201" y="577541"/>
                        <a:pt x="-338344" y="94496"/>
                        <a:pt x="346655" y="71"/>
                      </a:cubicBezTo>
                      <a:cubicBezTo>
                        <a:pt x="586321" y="100975"/>
                        <a:pt x="891364" y="202171"/>
                        <a:pt x="1132923" y="303148"/>
                      </a:cubicBezTo>
                      <a:cubicBezTo>
                        <a:pt x="1138529" y="305478"/>
                        <a:pt x="1142460" y="315015"/>
                        <a:pt x="1142460" y="326372"/>
                      </a:cubicBezTo>
                      <a:cubicBezTo>
                        <a:pt x="1142460" y="337729"/>
                        <a:pt x="1138383" y="347339"/>
                        <a:pt x="1132705" y="34966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BDA3"/>
                    </a:gs>
                    <a:gs pos="52000">
                      <a:srgbClr val="F3B298"/>
                    </a:gs>
                    <a:gs pos="57000">
                      <a:srgbClr val="F2B196"/>
                    </a:gs>
                    <a:gs pos="100000">
                      <a:srgbClr val="9A7A6D"/>
                    </a:gs>
                  </a:gsLst>
                  <a:lin ang="5399742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xmlns="" id="{8DABF94E-9246-7BB9-9AB7-4F7DD6BFB7E0}"/>
                    </a:ext>
                  </a:extLst>
                </p:cNvPr>
                <p:cNvSpPr/>
                <p:nvPr/>
              </p:nvSpPr>
              <p:spPr>
                <a:xfrm>
                  <a:off x="4885018" y="1211871"/>
                  <a:ext cx="1154049" cy="670293"/>
                </a:xfrm>
                <a:custGeom>
                  <a:avLst/>
                  <a:gdLst>
                    <a:gd name="connsiteX0" fmla="*/ 1144552 w 1154049"/>
                    <a:gd name="connsiteY0" fmla="*/ 346975 h 670293"/>
                    <a:gd name="connsiteX1" fmla="*/ 372335 w 1154049"/>
                    <a:gd name="connsiteY1" fmla="*/ 670364 h 670293"/>
                    <a:gd name="connsiteX2" fmla="*/ 355809 w 1154049"/>
                    <a:gd name="connsiteY2" fmla="*/ 71 h 670293"/>
                    <a:gd name="connsiteX3" fmla="*/ 1144698 w 1154049"/>
                    <a:gd name="connsiteY3" fmla="*/ 300818 h 670293"/>
                    <a:gd name="connsiteX4" fmla="*/ 1154235 w 1154049"/>
                    <a:gd name="connsiteY4" fmla="*/ 323897 h 670293"/>
                    <a:gd name="connsiteX5" fmla="*/ 1144552 w 1154049"/>
                    <a:gd name="connsiteY5" fmla="*/ 346975 h 670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4049" h="670293">
                      <a:moveTo>
                        <a:pt x="1144552" y="346975"/>
                      </a:moveTo>
                      <a:cubicBezTo>
                        <a:pt x="902556" y="445914"/>
                        <a:pt x="595985" y="577031"/>
                        <a:pt x="372335" y="670364"/>
                      </a:cubicBezTo>
                      <a:cubicBezTo>
                        <a:pt x="181229" y="574556"/>
                        <a:pt x="-350667" y="85687"/>
                        <a:pt x="355809" y="71"/>
                      </a:cubicBezTo>
                      <a:cubicBezTo>
                        <a:pt x="595548" y="100247"/>
                        <a:pt x="903211" y="200642"/>
                        <a:pt x="1144698" y="300818"/>
                      </a:cubicBezTo>
                      <a:cubicBezTo>
                        <a:pt x="1150303" y="303148"/>
                        <a:pt x="1154235" y="312685"/>
                        <a:pt x="1154235" y="323897"/>
                      </a:cubicBezTo>
                      <a:cubicBezTo>
                        <a:pt x="1154235" y="335108"/>
                        <a:pt x="1150231" y="344645"/>
                        <a:pt x="1144552" y="34697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BBA1"/>
                    </a:gs>
                    <a:gs pos="57000">
                      <a:srgbClr val="F2AF94"/>
                    </a:gs>
                    <a:gs pos="100000">
                      <a:srgbClr val="97776A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xmlns="" id="{422363BC-ADEC-32EA-29B3-1A4D2923FF2B}"/>
                    </a:ext>
                  </a:extLst>
                </p:cNvPr>
                <p:cNvSpPr/>
                <p:nvPr/>
              </p:nvSpPr>
              <p:spPr>
                <a:xfrm>
                  <a:off x="4885018" y="1211871"/>
                  <a:ext cx="1154049" cy="670293"/>
                </a:xfrm>
                <a:custGeom>
                  <a:avLst/>
                  <a:gdLst>
                    <a:gd name="connsiteX0" fmla="*/ 1144552 w 1154049"/>
                    <a:gd name="connsiteY0" fmla="*/ 346975 h 670293"/>
                    <a:gd name="connsiteX1" fmla="*/ 372335 w 1154049"/>
                    <a:gd name="connsiteY1" fmla="*/ 670364 h 670293"/>
                    <a:gd name="connsiteX2" fmla="*/ 355809 w 1154049"/>
                    <a:gd name="connsiteY2" fmla="*/ 71 h 670293"/>
                    <a:gd name="connsiteX3" fmla="*/ 1144698 w 1154049"/>
                    <a:gd name="connsiteY3" fmla="*/ 300818 h 670293"/>
                    <a:gd name="connsiteX4" fmla="*/ 1154235 w 1154049"/>
                    <a:gd name="connsiteY4" fmla="*/ 323897 h 670293"/>
                    <a:gd name="connsiteX5" fmla="*/ 1144552 w 1154049"/>
                    <a:gd name="connsiteY5" fmla="*/ 346975 h 670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4049" h="670293">
                      <a:moveTo>
                        <a:pt x="1144552" y="346975"/>
                      </a:moveTo>
                      <a:cubicBezTo>
                        <a:pt x="902556" y="445914"/>
                        <a:pt x="612584" y="571425"/>
                        <a:pt x="372335" y="670364"/>
                      </a:cubicBezTo>
                      <a:cubicBezTo>
                        <a:pt x="181229" y="574556"/>
                        <a:pt x="-350667" y="85687"/>
                        <a:pt x="355809" y="71"/>
                      </a:cubicBezTo>
                      <a:cubicBezTo>
                        <a:pt x="595548" y="100247"/>
                        <a:pt x="903211" y="200642"/>
                        <a:pt x="1144698" y="300818"/>
                      </a:cubicBezTo>
                      <a:cubicBezTo>
                        <a:pt x="1150303" y="303148"/>
                        <a:pt x="1154235" y="312685"/>
                        <a:pt x="1154235" y="323897"/>
                      </a:cubicBezTo>
                      <a:cubicBezTo>
                        <a:pt x="1154235" y="335108"/>
                        <a:pt x="1150231" y="344645"/>
                        <a:pt x="1144552" y="34697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8CE93"/>
                    </a:gs>
                    <a:gs pos="57000">
                      <a:srgbClr val="EDCE82"/>
                    </a:gs>
                    <a:gs pos="100000">
                      <a:srgbClr val="B47878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xmlns="" id="{E73F175B-0AEF-8ED5-17AE-66CB83FA6EEA}"/>
                    </a:ext>
                  </a:extLst>
                </p:cNvPr>
                <p:cNvSpPr/>
                <p:nvPr/>
              </p:nvSpPr>
              <p:spPr>
                <a:xfrm>
                  <a:off x="4885956" y="1214055"/>
                  <a:ext cx="1153111" cy="656678"/>
                </a:xfrm>
                <a:custGeom>
                  <a:avLst/>
                  <a:gdLst>
                    <a:gd name="connsiteX0" fmla="*/ 1143615 w 1153111"/>
                    <a:gd name="connsiteY0" fmla="*/ 344791 h 656678"/>
                    <a:gd name="connsiteX1" fmla="*/ 362006 w 1153111"/>
                    <a:gd name="connsiteY1" fmla="*/ 656750 h 656678"/>
                    <a:gd name="connsiteX2" fmla="*/ 346791 w 1153111"/>
                    <a:gd name="connsiteY2" fmla="*/ 71 h 656678"/>
                    <a:gd name="connsiteX3" fmla="*/ 1143760 w 1153111"/>
                    <a:gd name="connsiteY3" fmla="*/ 298561 h 656678"/>
                    <a:gd name="connsiteX4" fmla="*/ 1153297 w 1153111"/>
                    <a:gd name="connsiteY4" fmla="*/ 321640 h 656678"/>
                    <a:gd name="connsiteX5" fmla="*/ 1143615 w 1153111"/>
                    <a:gd name="connsiteY5" fmla="*/ 344791 h 656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3111" h="656678">
                      <a:moveTo>
                        <a:pt x="1143615" y="344791"/>
                      </a:moveTo>
                      <a:cubicBezTo>
                        <a:pt x="905113" y="437687"/>
                        <a:pt x="602255" y="557884"/>
                        <a:pt x="362006" y="656750"/>
                      </a:cubicBezTo>
                      <a:cubicBezTo>
                        <a:pt x="170900" y="561015"/>
                        <a:pt x="-338209" y="92676"/>
                        <a:pt x="346791" y="71"/>
                      </a:cubicBezTo>
                      <a:cubicBezTo>
                        <a:pt x="586529" y="100247"/>
                        <a:pt x="902274" y="198458"/>
                        <a:pt x="1143760" y="298561"/>
                      </a:cubicBezTo>
                      <a:cubicBezTo>
                        <a:pt x="1149366" y="300891"/>
                        <a:pt x="1153297" y="310428"/>
                        <a:pt x="1153297" y="321640"/>
                      </a:cubicBezTo>
                      <a:cubicBezTo>
                        <a:pt x="1153297" y="332851"/>
                        <a:pt x="1149293" y="342680"/>
                        <a:pt x="1143615" y="34479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8CE95"/>
                    </a:gs>
                    <a:gs pos="57000">
                      <a:srgbClr val="EDCC83"/>
                    </a:gs>
                    <a:gs pos="100000">
                      <a:srgbClr val="B67A78"/>
                    </a:gs>
                  </a:gsLst>
                  <a:lin ang="5402886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xmlns="" id="{1F212822-23FA-7D46-E197-52D8B09DA98B}"/>
                    </a:ext>
                  </a:extLst>
                </p:cNvPr>
                <p:cNvSpPr/>
                <p:nvPr/>
              </p:nvSpPr>
              <p:spPr>
                <a:xfrm>
                  <a:off x="4886899" y="1216020"/>
                  <a:ext cx="1152168" cy="643356"/>
                </a:xfrm>
                <a:custGeom>
                  <a:avLst/>
                  <a:gdLst>
                    <a:gd name="connsiteX0" fmla="*/ 1142671 w 1152168"/>
                    <a:gd name="connsiteY0" fmla="*/ 342825 h 643356"/>
                    <a:gd name="connsiteX1" fmla="*/ 351672 w 1152168"/>
                    <a:gd name="connsiteY1" fmla="*/ 643427 h 643356"/>
                    <a:gd name="connsiteX2" fmla="*/ 337766 w 1152168"/>
                    <a:gd name="connsiteY2" fmla="*/ 71 h 643356"/>
                    <a:gd name="connsiteX3" fmla="*/ 1142817 w 1152168"/>
                    <a:gd name="connsiteY3" fmla="*/ 296450 h 643356"/>
                    <a:gd name="connsiteX4" fmla="*/ 1152354 w 1152168"/>
                    <a:gd name="connsiteY4" fmla="*/ 319529 h 643356"/>
                    <a:gd name="connsiteX5" fmla="*/ 1142671 w 1152168"/>
                    <a:gd name="connsiteY5" fmla="*/ 342825 h 643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2168" h="643356">
                      <a:moveTo>
                        <a:pt x="1142671" y="342825"/>
                      </a:moveTo>
                      <a:cubicBezTo>
                        <a:pt x="907664" y="429679"/>
                        <a:pt x="591920" y="544561"/>
                        <a:pt x="351672" y="643427"/>
                      </a:cubicBezTo>
                      <a:cubicBezTo>
                        <a:pt x="160638" y="547692"/>
                        <a:pt x="-325756" y="99956"/>
                        <a:pt x="337766" y="71"/>
                      </a:cubicBezTo>
                      <a:cubicBezTo>
                        <a:pt x="577432" y="100247"/>
                        <a:pt x="901331" y="196638"/>
                        <a:pt x="1142817" y="296450"/>
                      </a:cubicBezTo>
                      <a:cubicBezTo>
                        <a:pt x="1148423" y="298780"/>
                        <a:pt x="1152354" y="308317"/>
                        <a:pt x="1152354" y="319529"/>
                      </a:cubicBezTo>
                      <a:cubicBezTo>
                        <a:pt x="1152354" y="330740"/>
                        <a:pt x="1148350" y="340860"/>
                        <a:pt x="1142671" y="34282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8CE96"/>
                    </a:gs>
                    <a:gs pos="57000">
                      <a:srgbClr val="EDCB84"/>
                    </a:gs>
                    <a:gs pos="100000">
                      <a:srgbClr val="B87B78"/>
                    </a:gs>
                  </a:gsLst>
                  <a:lin ang="5405584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xmlns="" id="{627AD51D-F677-7DC4-0358-A424109E5B37}"/>
                    </a:ext>
                  </a:extLst>
                </p:cNvPr>
                <p:cNvSpPr/>
                <p:nvPr/>
              </p:nvSpPr>
              <p:spPr>
                <a:xfrm>
                  <a:off x="4887696" y="1218350"/>
                  <a:ext cx="1151371" cy="629669"/>
                </a:xfrm>
                <a:custGeom>
                  <a:avLst/>
                  <a:gdLst>
                    <a:gd name="connsiteX0" fmla="*/ 1141874 w 1151371"/>
                    <a:gd name="connsiteY0" fmla="*/ 340496 h 629669"/>
                    <a:gd name="connsiteX1" fmla="*/ 341847 w 1151371"/>
                    <a:gd name="connsiteY1" fmla="*/ 629740 h 629669"/>
                    <a:gd name="connsiteX2" fmla="*/ 328815 w 1151371"/>
                    <a:gd name="connsiteY2" fmla="*/ 71 h 629669"/>
                    <a:gd name="connsiteX3" fmla="*/ 1142020 w 1151371"/>
                    <a:gd name="connsiteY3" fmla="*/ 294339 h 629669"/>
                    <a:gd name="connsiteX4" fmla="*/ 1151557 w 1151371"/>
                    <a:gd name="connsiteY4" fmla="*/ 317417 h 629669"/>
                    <a:gd name="connsiteX5" fmla="*/ 1141874 w 1151371"/>
                    <a:gd name="connsiteY5" fmla="*/ 340496 h 629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1371" h="629669">
                      <a:moveTo>
                        <a:pt x="1141874" y="340496"/>
                      </a:moveTo>
                      <a:cubicBezTo>
                        <a:pt x="910362" y="421234"/>
                        <a:pt x="582095" y="530874"/>
                        <a:pt x="341847" y="629740"/>
                      </a:cubicBezTo>
                      <a:cubicBezTo>
                        <a:pt x="150376" y="534005"/>
                        <a:pt x="-313376" y="106945"/>
                        <a:pt x="328815" y="71"/>
                      </a:cubicBezTo>
                      <a:cubicBezTo>
                        <a:pt x="568554" y="100247"/>
                        <a:pt x="900534" y="194163"/>
                        <a:pt x="1142020" y="294339"/>
                      </a:cubicBezTo>
                      <a:cubicBezTo>
                        <a:pt x="1147626" y="296669"/>
                        <a:pt x="1151557" y="306206"/>
                        <a:pt x="1151557" y="317417"/>
                      </a:cubicBezTo>
                      <a:cubicBezTo>
                        <a:pt x="1151557" y="328629"/>
                        <a:pt x="1147553" y="338676"/>
                        <a:pt x="1141874" y="34049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8CD98"/>
                    </a:gs>
                    <a:gs pos="57000">
                      <a:srgbClr val="EDC985"/>
                    </a:gs>
                    <a:gs pos="100000">
                      <a:srgbClr val="BB7D78"/>
                    </a:gs>
                  </a:gsLst>
                  <a:lin ang="5408358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xmlns="" id="{193DD9EB-59C0-F6F9-1D26-B03AF7A98A5C}"/>
                    </a:ext>
                  </a:extLst>
                </p:cNvPr>
                <p:cNvSpPr/>
                <p:nvPr/>
              </p:nvSpPr>
              <p:spPr>
                <a:xfrm>
                  <a:off x="4888665" y="1220534"/>
                  <a:ext cx="1150402" cy="616127"/>
                </a:xfrm>
                <a:custGeom>
                  <a:avLst/>
                  <a:gdLst>
                    <a:gd name="connsiteX0" fmla="*/ 1140906 w 1150402"/>
                    <a:gd name="connsiteY0" fmla="*/ 338312 h 616127"/>
                    <a:gd name="connsiteX1" fmla="*/ 331123 w 1150402"/>
                    <a:gd name="connsiteY1" fmla="*/ 616199 h 616127"/>
                    <a:gd name="connsiteX2" fmla="*/ 319766 w 1150402"/>
                    <a:gd name="connsiteY2" fmla="*/ 71 h 616127"/>
                    <a:gd name="connsiteX3" fmla="*/ 1141051 w 1150402"/>
                    <a:gd name="connsiteY3" fmla="*/ 292155 h 616127"/>
                    <a:gd name="connsiteX4" fmla="*/ 1150588 w 1150402"/>
                    <a:gd name="connsiteY4" fmla="*/ 315233 h 616127"/>
                    <a:gd name="connsiteX5" fmla="*/ 1140906 w 1150402"/>
                    <a:gd name="connsiteY5" fmla="*/ 338312 h 6161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0402" h="616127">
                      <a:moveTo>
                        <a:pt x="1140906" y="338312"/>
                      </a:moveTo>
                      <a:cubicBezTo>
                        <a:pt x="912815" y="413007"/>
                        <a:pt x="571371" y="517260"/>
                        <a:pt x="331123" y="616199"/>
                      </a:cubicBezTo>
                      <a:cubicBezTo>
                        <a:pt x="140016" y="520464"/>
                        <a:pt x="-300731" y="113861"/>
                        <a:pt x="319766" y="71"/>
                      </a:cubicBezTo>
                      <a:cubicBezTo>
                        <a:pt x="559286" y="100247"/>
                        <a:pt x="899565" y="192124"/>
                        <a:pt x="1141051" y="292155"/>
                      </a:cubicBezTo>
                      <a:cubicBezTo>
                        <a:pt x="1146657" y="294485"/>
                        <a:pt x="1150588" y="304022"/>
                        <a:pt x="1150588" y="315233"/>
                      </a:cubicBezTo>
                      <a:cubicBezTo>
                        <a:pt x="1150588" y="326445"/>
                        <a:pt x="1146584" y="336637"/>
                        <a:pt x="1140906" y="33831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9CD9A"/>
                    </a:gs>
                    <a:gs pos="57000">
                      <a:srgbClr val="EDC885"/>
                    </a:gs>
                    <a:gs pos="100000">
                      <a:srgbClr val="BD7E79"/>
                    </a:gs>
                  </a:gsLst>
                  <a:lin ang="5411488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xmlns="" id="{FB859A5E-EAAF-550D-C1B9-87B9BFF387D9}"/>
                    </a:ext>
                  </a:extLst>
                </p:cNvPr>
                <p:cNvSpPr/>
                <p:nvPr/>
              </p:nvSpPr>
              <p:spPr>
                <a:xfrm>
                  <a:off x="4889504" y="1222718"/>
                  <a:ext cx="1149563" cy="602586"/>
                </a:xfrm>
                <a:custGeom>
                  <a:avLst/>
                  <a:gdLst>
                    <a:gd name="connsiteX0" fmla="*/ 1140066 w 1149563"/>
                    <a:gd name="connsiteY0" fmla="*/ 336128 h 602586"/>
                    <a:gd name="connsiteX1" fmla="*/ 320819 w 1149563"/>
                    <a:gd name="connsiteY1" fmla="*/ 602658 h 602586"/>
                    <a:gd name="connsiteX2" fmla="*/ 310845 w 1149563"/>
                    <a:gd name="connsiteY2" fmla="*/ 71 h 602586"/>
                    <a:gd name="connsiteX3" fmla="*/ 1140212 w 1149563"/>
                    <a:gd name="connsiteY3" fmla="*/ 289971 h 602586"/>
                    <a:gd name="connsiteX4" fmla="*/ 1149749 w 1149563"/>
                    <a:gd name="connsiteY4" fmla="*/ 313049 h 602586"/>
                    <a:gd name="connsiteX5" fmla="*/ 1140066 w 1149563"/>
                    <a:gd name="connsiteY5" fmla="*/ 336128 h 602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9563" h="602586">
                      <a:moveTo>
                        <a:pt x="1140066" y="336128"/>
                      </a:moveTo>
                      <a:cubicBezTo>
                        <a:pt x="915470" y="404780"/>
                        <a:pt x="561140" y="503573"/>
                        <a:pt x="320819" y="602658"/>
                      </a:cubicBezTo>
                      <a:cubicBezTo>
                        <a:pt x="129785" y="506850"/>
                        <a:pt x="-288247" y="120850"/>
                        <a:pt x="310845" y="71"/>
                      </a:cubicBezTo>
                      <a:cubicBezTo>
                        <a:pt x="550584" y="100247"/>
                        <a:pt x="898726" y="189795"/>
                        <a:pt x="1140212" y="289971"/>
                      </a:cubicBezTo>
                      <a:cubicBezTo>
                        <a:pt x="1145818" y="292300"/>
                        <a:pt x="1149749" y="301838"/>
                        <a:pt x="1149749" y="313049"/>
                      </a:cubicBezTo>
                      <a:cubicBezTo>
                        <a:pt x="1149749" y="324261"/>
                        <a:pt x="1145745" y="334599"/>
                        <a:pt x="1140066" y="33612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9CD9B"/>
                    </a:gs>
                    <a:gs pos="57000">
                      <a:srgbClr val="EDC686"/>
                    </a:gs>
                    <a:gs pos="100000">
                      <a:srgbClr val="BF8079"/>
                    </a:gs>
                  </a:gsLst>
                  <a:lin ang="5414437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xmlns="" id="{6F7F54B0-8FD2-B4BD-96C0-59EBFD03075F}"/>
                    </a:ext>
                  </a:extLst>
                </p:cNvPr>
                <p:cNvSpPr/>
                <p:nvPr/>
              </p:nvSpPr>
              <p:spPr>
                <a:xfrm>
                  <a:off x="4890379" y="1224466"/>
                  <a:ext cx="1148469" cy="589118"/>
                </a:xfrm>
                <a:custGeom>
                  <a:avLst/>
                  <a:gdLst>
                    <a:gd name="connsiteX0" fmla="*/ 1139191 w 1148469"/>
                    <a:gd name="connsiteY0" fmla="*/ 334380 h 589118"/>
                    <a:gd name="connsiteX1" fmla="*/ 310552 w 1148469"/>
                    <a:gd name="connsiteY1" fmla="*/ 589189 h 589118"/>
                    <a:gd name="connsiteX2" fmla="*/ 301889 w 1148469"/>
                    <a:gd name="connsiteY2" fmla="*/ 71 h 589118"/>
                    <a:gd name="connsiteX3" fmla="*/ 1139118 w 1148469"/>
                    <a:gd name="connsiteY3" fmla="*/ 287860 h 589118"/>
                    <a:gd name="connsiteX4" fmla="*/ 1148655 w 1148469"/>
                    <a:gd name="connsiteY4" fmla="*/ 310938 h 589118"/>
                    <a:gd name="connsiteX5" fmla="*/ 1139191 w 1148469"/>
                    <a:gd name="connsiteY5" fmla="*/ 334380 h 589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8469" h="589118">
                      <a:moveTo>
                        <a:pt x="1139191" y="334380"/>
                      </a:moveTo>
                      <a:cubicBezTo>
                        <a:pt x="918090" y="396918"/>
                        <a:pt x="550874" y="490615"/>
                        <a:pt x="310552" y="589189"/>
                      </a:cubicBezTo>
                      <a:cubicBezTo>
                        <a:pt x="119591" y="493381"/>
                        <a:pt x="-275727" y="127912"/>
                        <a:pt x="301889" y="71"/>
                      </a:cubicBezTo>
                      <a:cubicBezTo>
                        <a:pt x="541628" y="100320"/>
                        <a:pt x="897850" y="187683"/>
                        <a:pt x="1139118" y="287860"/>
                      </a:cubicBezTo>
                      <a:cubicBezTo>
                        <a:pt x="1144724" y="290189"/>
                        <a:pt x="1148655" y="299726"/>
                        <a:pt x="1148655" y="310938"/>
                      </a:cubicBezTo>
                      <a:cubicBezTo>
                        <a:pt x="1148655" y="322149"/>
                        <a:pt x="1144870" y="332997"/>
                        <a:pt x="1139191" y="33438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9CD9D"/>
                    </a:gs>
                    <a:gs pos="57000">
                      <a:srgbClr val="EDC587"/>
                    </a:gs>
                    <a:gs pos="100000">
                      <a:srgbClr val="C18179"/>
                    </a:gs>
                  </a:gsLst>
                  <a:lin ang="5416918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xmlns="" id="{14F0A762-9F64-2D57-B1E7-AB57A5069D9F}"/>
                    </a:ext>
                  </a:extLst>
                </p:cNvPr>
                <p:cNvSpPr/>
                <p:nvPr/>
              </p:nvSpPr>
              <p:spPr>
                <a:xfrm>
                  <a:off x="4891208" y="1227014"/>
                  <a:ext cx="1148004" cy="575576"/>
                </a:xfrm>
                <a:custGeom>
                  <a:avLst/>
                  <a:gdLst>
                    <a:gd name="connsiteX0" fmla="*/ 1138362 w 1148004"/>
                    <a:gd name="connsiteY0" fmla="*/ 331832 h 575576"/>
                    <a:gd name="connsiteX1" fmla="*/ 300332 w 1148004"/>
                    <a:gd name="connsiteY1" fmla="*/ 575648 h 575576"/>
                    <a:gd name="connsiteX2" fmla="*/ 293051 w 1148004"/>
                    <a:gd name="connsiteY2" fmla="*/ 71 h 575576"/>
                    <a:gd name="connsiteX3" fmla="*/ 1138653 w 1148004"/>
                    <a:gd name="connsiteY3" fmla="*/ 285675 h 575576"/>
                    <a:gd name="connsiteX4" fmla="*/ 1148190 w 1148004"/>
                    <a:gd name="connsiteY4" fmla="*/ 308754 h 575576"/>
                    <a:gd name="connsiteX5" fmla="*/ 1138362 w 1148004"/>
                    <a:gd name="connsiteY5" fmla="*/ 331832 h 575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8004" h="575576">
                      <a:moveTo>
                        <a:pt x="1138362" y="331832"/>
                      </a:moveTo>
                      <a:cubicBezTo>
                        <a:pt x="920755" y="388327"/>
                        <a:pt x="540653" y="476709"/>
                        <a:pt x="300332" y="575648"/>
                      </a:cubicBezTo>
                      <a:cubicBezTo>
                        <a:pt x="109298" y="479840"/>
                        <a:pt x="-263160" y="134974"/>
                        <a:pt x="293051" y="71"/>
                      </a:cubicBezTo>
                      <a:cubicBezTo>
                        <a:pt x="532790" y="100247"/>
                        <a:pt x="897313" y="185499"/>
                        <a:pt x="1138653" y="285675"/>
                      </a:cubicBezTo>
                      <a:cubicBezTo>
                        <a:pt x="1144259" y="288005"/>
                        <a:pt x="1148190" y="297542"/>
                        <a:pt x="1148190" y="308754"/>
                      </a:cubicBezTo>
                      <a:cubicBezTo>
                        <a:pt x="1148190" y="319965"/>
                        <a:pt x="1144041" y="330595"/>
                        <a:pt x="1138362" y="3318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9CC9F"/>
                    </a:gs>
                    <a:gs pos="57000">
                      <a:srgbClr val="EDC388"/>
                    </a:gs>
                    <a:gs pos="100000">
                      <a:srgbClr val="C38379"/>
                    </a:gs>
                  </a:gsLst>
                  <a:lin ang="5419772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xmlns="" id="{A56514B2-C762-5DB8-482C-D79023165EDF}"/>
                    </a:ext>
                  </a:extLst>
                </p:cNvPr>
                <p:cNvSpPr/>
                <p:nvPr/>
              </p:nvSpPr>
              <p:spPr>
                <a:xfrm>
                  <a:off x="4891983" y="1229125"/>
                  <a:ext cx="1147084" cy="562035"/>
                </a:xfrm>
                <a:custGeom>
                  <a:avLst/>
                  <a:gdLst>
                    <a:gd name="connsiteX0" fmla="*/ 1137587 w 1147084"/>
                    <a:gd name="connsiteY0" fmla="*/ 329721 h 562035"/>
                    <a:gd name="connsiteX1" fmla="*/ 290165 w 1147084"/>
                    <a:gd name="connsiteY1" fmla="*/ 562107 h 562035"/>
                    <a:gd name="connsiteX2" fmla="*/ 284050 w 1147084"/>
                    <a:gd name="connsiteY2" fmla="*/ 71 h 562035"/>
                    <a:gd name="connsiteX3" fmla="*/ 1137733 w 1147084"/>
                    <a:gd name="connsiteY3" fmla="*/ 283491 h 562035"/>
                    <a:gd name="connsiteX4" fmla="*/ 1147270 w 1147084"/>
                    <a:gd name="connsiteY4" fmla="*/ 306570 h 562035"/>
                    <a:gd name="connsiteX5" fmla="*/ 1137587 w 1147084"/>
                    <a:gd name="connsiteY5" fmla="*/ 329721 h 5620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7084" h="562035">
                      <a:moveTo>
                        <a:pt x="1137587" y="329721"/>
                      </a:moveTo>
                      <a:cubicBezTo>
                        <a:pt x="923475" y="380100"/>
                        <a:pt x="530486" y="463241"/>
                        <a:pt x="290165" y="562107"/>
                      </a:cubicBezTo>
                      <a:cubicBezTo>
                        <a:pt x="99131" y="466299"/>
                        <a:pt x="-250539" y="141963"/>
                        <a:pt x="284050" y="71"/>
                      </a:cubicBezTo>
                      <a:cubicBezTo>
                        <a:pt x="523789" y="100247"/>
                        <a:pt x="896246" y="183315"/>
                        <a:pt x="1137733" y="283491"/>
                      </a:cubicBezTo>
                      <a:cubicBezTo>
                        <a:pt x="1143338" y="285821"/>
                        <a:pt x="1147270" y="295358"/>
                        <a:pt x="1147270" y="306570"/>
                      </a:cubicBezTo>
                      <a:cubicBezTo>
                        <a:pt x="1147270" y="317781"/>
                        <a:pt x="1143266" y="328702"/>
                        <a:pt x="1137587" y="3297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9CCA0"/>
                    </a:gs>
                    <a:gs pos="57000">
                      <a:srgbClr val="EDC289"/>
                    </a:gs>
                    <a:gs pos="100000">
                      <a:srgbClr val="C68579"/>
                    </a:gs>
                  </a:gsLst>
                  <a:lin ang="5423017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xmlns="" id="{5E1BFA7F-F189-C6BD-6061-BCEFD26DDC8F}"/>
                    </a:ext>
                  </a:extLst>
                </p:cNvPr>
                <p:cNvSpPr/>
                <p:nvPr/>
              </p:nvSpPr>
              <p:spPr>
                <a:xfrm>
                  <a:off x="4892784" y="1231382"/>
                  <a:ext cx="1146283" cy="548494"/>
                </a:xfrm>
                <a:custGeom>
                  <a:avLst/>
                  <a:gdLst>
                    <a:gd name="connsiteX0" fmla="*/ 1136787 w 1146283"/>
                    <a:gd name="connsiteY0" fmla="*/ 327464 h 548494"/>
                    <a:gd name="connsiteX1" fmla="*/ 279973 w 1146283"/>
                    <a:gd name="connsiteY1" fmla="*/ 548565 h 548494"/>
                    <a:gd name="connsiteX2" fmla="*/ 275168 w 1146283"/>
                    <a:gd name="connsiteY2" fmla="*/ 71 h 548494"/>
                    <a:gd name="connsiteX3" fmla="*/ 1136932 w 1146283"/>
                    <a:gd name="connsiteY3" fmla="*/ 281307 h 548494"/>
                    <a:gd name="connsiteX4" fmla="*/ 1146469 w 1146283"/>
                    <a:gd name="connsiteY4" fmla="*/ 304386 h 548494"/>
                    <a:gd name="connsiteX5" fmla="*/ 1136787 w 1146283"/>
                    <a:gd name="connsiteY5" fmla="*/ 327464 h 5484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6283" h="548494">
                      <a:moveTo>
                        <a:pt x="1136787" y="327464"/>
                      </a:moveTo>
                      <a:cubicBezTo>
                        <a:pt x="926169" y="371801"/>
                        <a:pt x="520294" y="449627"/>
                        <a:pt x="279973" y="548565"/>
                      </a:cubicBezTo>
                      <a:cubicBezTo>
                        <a:pt x="89012" y="452757"/>
                        <a:pt x="-237944" y="149025"/>
                        <a:pt x="275168" y="71"/>
                      </a:cubicBezTo>
                      <a:cubicBezTo>
                        <a:pt x="514907" y="100247"/>
                        <a:pt x="895446" y="181131"/>
                        <a:pt x="1136932" y="281307"/>
                      </a:cubicBezTo>
                      <a:cubicBezTo>
                        <a:pt x="1142538" y="283637"/>
                        <a:pt x="1146469" y="293174"/>
                        <a:pt x="1146469" y="304386"/>
                      </a:cubicBezTo>
                      <a:cubicBezTo>
                        <a:pt x="1146469" y="315597"/>
                        <a:pt x="1142465" y="326882"/>
                        <a:pt x="1136787" y="32746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9CCA2"/>
                    </a:gs>
                    <a:gs pos="57000">
                      <a:srgbClr val="EDC08A"/>
                    </a:gs>
                    <a:gs pos="100000">
                      <a:srgbClr val="C88679"/>
                    </a:gs>
                  </a:gsLst>
                  <a:lin ang="5425794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xmlns="" id="{2FD410A8-5AFE-FCA7-132C-BEB431477C16}"/>
                    </a:ext>
                  </a:extLst>
                </p:cNvPr>
                <p:cNvSpPr/>
                <p:nvPr/>
              </p:nvSpPr>
              <p:spPr>
                <a:xfrm>
                  <a:off x="4893397" y="1233493"/>
                  <a:ext cx="1145525" cy="535025"/>
                </a:xfrm>
                <a:custGeom>
                  <a:avLst/>
                  <a:gdLst>
                    <a:gd name="connsiteX0" fmla="*/ 1136174 w 1145525"/>
                    <a:gd name="connsiteY0" fmla="*/ 325353 h 535025"/>
                    <a:gd name="connsiteX1" fmla="*/ 269823 w 1145525"/>
                    <a:gd name="connsiteY1" fmla="*/ 535097 h 535025"/>
                    <a:gd name="connsiteX2" fmla="*/ 266329 w 1145525"/>
                    <a:gd name="connsiteY2" fmla="*/ 71 h 535025"/>
                    <a:gd name="connsiteX3" fmla="*/ 1136174 w 1145525"/>
                    <a:gd name="connsiteY3" fmla="*/ 279196 h 535025"/>
                    <a:gd name="connsiteX4" fmla="*/ 1145711 w 1145525"/>
                    <a:gd name="connsiteY4" fmla="*/ 302274 h 535025"/>
                    <a:gd name="connsiteX5" fmla="*/ 1136174 w 1145525"/>
                    <a:gd name="connsiteY5" fmla="*/ 325353 h 535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5525" h="535025">
                      <a:moveTo>
                        <a:pt x="1136174" y="325353"/>
                      </a:moveTo>
                      <a:cubicBezTo>
                        <a:pt x="929050" y="363647"/>
                        <a:pt x="510072" y="436158"/>
                        <a:pt x="269823" y="535097"/>
                      </a:cubicBezTo>
                      <a:cubicBezTo>
                        <a:pt x="78789" y="439289"/>
                        <a:pt x="-225234" y="156087"/>
                        <a:pt x="266329" y="71"/>
                      </a:cubicBezTo>
                      <a:cubicBezTo>
                        <a:pt x="506067" y="100247"/>
                        <a:pt x="894687" y="179020"/>
                        <a:pt x="1136174" y="279196"/>
                      </a:cubicBezTo>
                      <a:cubicBezTo>
                        <a:pt x="1141779" y="281526"/>
                        <a:pt x="1145711" y="291063"/>
                        <a:pt x="1145711" y="302274"/>
                      </a:cubicBezTo>
                      <a:cubicBezTo>
                        <a:pt x="1145711" y="313486"/>
                        <a:pt x="1141852" y="324770"/>
                        <a:pt x="1136174" y="32535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9CCA4"/>
                    </a:gs>
                    <a:gs pos="57000">
                      <a:srgbClr val="EDBF8B"/>
                    </a:gs>
                    <a:gs pos="100000">
                      <a:srgbClr val="CA8879"/>
                    </a:gs>
                  </a:gsLst>
                  <a:lin ang="5428675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xmlns="" id="{C5999196-7554-240C-7A02-F345D35C4C6C}"/>
                    </a:ext>
                  </a:extLst>
                </p:cNvPr>
                <p:cNvSpPr/>
                <p:nvPr/>
              </p:nvSpPr>
              <p:spPr>
                <a:xfrm>
                  <a:off x="4894197" y="1235677"/>
                  <a:ext cx="1144870" cy="521484"/>
                </a:xfrm>
                <a:custGeom>
                  <a:avLst/>
                  <a:gdLst>
                    <a:gd name="connsiteX0" fmla="*/ 1135373 w 1144870"/>
                    <a:gd name="connsiteY0" fmla="*/ 323169 h 521484"/>
                    <a:gd name="connsiteX1" fmla="*/ 259777 w 1144870"/>
                    <a:gd name="connsiteY1" fmla="*/ 521556 h 521484"/>
                    <a:gd name="connsiteX2" fmla="*/ 257520 w 1144870"/>
                    <a:gd name="connsiteY2" fmla="*/ 71 h 521484"/>
                    <a:gd name="connsiteX3" fmla="*/ 1135519 w 1144870"/>
                    <a:gd name="connsiteY3" fmla="*/ 276721 h 521484"/>
                    <a:gd name="connsiteX4" fmla="*/ 1145056 w 1144870"/>
                    <a:gd name="connsiteY4" fmla="*/ 299799 h 521484"/>
                    <a:gd name="connsiteX5" fmla="*/ 1135373 w 1144870"/>
                    <a:gd name="connsiteY5" fmla="*/ 323169 h 521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4870" h="521484">
                      <a:moveTo>
                        <a:pt x="1135373" y="323169"/>
                      </a:moveTo>
                      <a:cubicBezTo>
                        <a:pt x="931526" y="355420"/>
                        <a:pt x="500098" y="422617"/>
                        <a:pt x="259777" y="521556"/>
                      </a:cubicBezTo>
                      <a:cubicBezTo>
                        <a:pt x="68816" y="425748"/>
                        <a:pt x="-212639" y="163149"/>
                        <a:pt x="257520" y="71"/>
                      </a:cubicBezTo>
                      <a:cubicBezTo>
                        <a:pt x="497259" y="100247"/>
                        <a:pt x="894033" y="176836"/>
                        <a:pt x="1135519" y="276721"/>
                      </a:cubicBezTo>
                      <a:cubicBezTo>
                        <a:pt x="1141125" y="279050"/>
                        <a:pt x="1145056" y="288588"/>
                        <a:pt x="1145056" y="299799"/>
                      </a:cubicBezTo>
                      <a:cubicBezTo>
                        <a:pt x="1145056" y="311011"/>
                        <a:pt x="1141125" y="322586"/>
                        <a:pt x="1135373" y="32316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CBA5"/>
                    </a:gs>
                    <a:gs pos="57000">
                      <a:srgbClr val="EDBD8B"/>
                    </a:gs>
                    <a:gs pos="100000">
                      <a:srgbClr val="CC897A"/>
                    </a:gs>
                  </a:gsLst>
                  <a:lin ang="5431363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xmlns="" id="{29B34717-A424-F87D-BC23-3E98574BF791}"/>
                    </a:ext>
                  </a:extLst>
                </p:cNvPr>
                <p:cNvSpPr/>
                <p:nvPr/>
              </p:nvSpPr>
              <p:spPr>
                <a:xfrm>
                  <a:off x="4894868" y="1237861"/>
                  <a:ext cx="1144199" cy="507870"/>
                </a:xfrm>
                <a:custGeom>
                  <a:avLst/>
                  <a:gdLst>
                    <a:gd name="connsiteX0" fmla="*/ 1134702 w 1144199"/>
                    <a:gd name="connsiteY0" fmla="*/ 320985 h 507870"/>
                    <a:gd name="connsiteX1" fmla="*/ 249714 w 1144199"/>
                    <a:gd name="connsiteY1" fmla="*/ 507942 h 507870"/>
                    <a:gd name="connsiteX2" fmla="*/ 248768 w 1144199"/>
                    <a:gd name="connsiteY2" fmla="*/ 71 h 507870"/>
                    <a:gd name="connsiteX3" fmla="*/ 1134848 w 1144199"/>
                    <a:gd name="connsiteY3" fmla="*/ 274828 h 507870"/>
                    <a:gd name="connsiteX4" fmla="*/ 1144385 w 1144199"/>
                    <a:gd name="connsiteY4" fmla="*/ 297906 h 507870"/>
                    <a:gd name="connsiteX5" fmla="*/ 1134702 w 1144199"/>
                    <a:gd name="connsiteY5" fmla="*/ 320985 h 507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4199" h="507870">
                      <a:moveTo>
                        <a:pt x="1134702" y="320985"/>
                      </a:moveTo>
                      <a:cubicBezTo>
                        <a:pt x="934495" y="347121"/>
                        <a:pt x="490035" y="409076"/>
                        <a:pt x="249714" y="507942"/>
                      </a:cubicBezTo>
                      <a:cubicBezTo>
                        <a:pt x="58753" y="412206"/>
                        <a:pt x="-199914" y="170138"/>
                        <a:pt x="248768" y="71"/>
                      </a:cubicBezTo>
                      <a:cubicBezTo>
                        <a:pt x="488507" y="100247"/>
                        <a:pt x="893362" y="174797"/>
                        <a:pt x="1134848" y="274828"/>
                      </a:cubicBezTo>
                      <a:cubicBezTo>
                        <a:pt x="1140453" y="277158"/>
                        <a:pt x="1144385" y="286695"/>
                        <a:pt x="1144385" y="297906"/>
                      </a:cubicBezTo>
                      <a:cubicBezTo>
                        <a:pt x="1144385" y="309118"/>
                        <a:pt x="1140453" y="320402"/>
                        <a:pt x="1134702" y="32098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CBA7"/>
                    </a:gs>
                    <a:gs pos="57000">
                      <a:srgbClr val="EDBC8C"/>
                    </a:gs>
                    <a:gs pos="100000">
                      <a:srgbClr val="CE8B7A"/>
                    </a:gs>
                  </a:gsLst>
                  <a:lin ang="5434483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xmlns="" id="{51F92648-00F1-7511-20BC-5B2CC137FD2D}"/>
                    </a:ext>
                  </a:extLst>
                </p:cNvPr>
                <p:cNvSpPr/>
                <p:nvPr/>
              </p:nvSpPr>
              <p:spPr>
                <a:xfrm>
                  <a:off x="4895492" y="1239973"/>
                  <a:ext cx="1143575" cy="494402"/>
                </a:xfrm>
                <a:custGeom>
                  <a:avLst/>
                  <a:gdLst>
                    <a:gd name="connsiteX0" fmla="*/ 1134078 w 1143575"/>
                    <a:gd name="connsiteY0" fmla="*/ 318873 h 494402"/>
                    <a:gd name="connsiteX1" fmla="*/ 239699 w 1143575"/>
                    <a:gd name="connsiteY1" fmla="*/ 494473 h 494402"/>
                    <a:gd name="connsiteX2" fmla="*/ 240063 w 1143575"/>
                    <a:gd name="connsiteY2" fmla="*/ 71 h 494402"/>
                    <a:gd name="connsiteX3" fmla="*/ 1134224 w 1143575"/>
                    <a:gd name="connsiteY3" fmla="*/ 272717 h 494402"/>
                    <a:gd name="connsiteX4" fmla="*/ 1143761 w 1143575"/>
                    <a:gd name="connsiteY4" fmla="*/ 295795 h 494402"/>
                    <a:gd name="connsiteX5" fmla="*/ 1134078 w 1143575"/>
                    <a:gd name="connsiteY5" fmla="*/ 318873 h 494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3575" h="494402">
                      <a:moveTo>
                        <a:pt x="1134078" y="318873"/>
                      </a:moveTo>
                      <a:cubicBezTo>
                        <a:pt x="937511" y="338967"/>
                        <a:pt x="479947" y="395534"/>
                        <a:pt x="239699" y="494473"/>
                      </a:cubicBezTo>
                      <a:cubicBezTo>
                        <a:pt x="48738" y="398665"/>
                        <a:pt x="-187142" y="177272"/>
                        <a:pt x="240063" y="71"/>
                      </a:cubicBezTo>
                      <a:cubicBezTo>
                        <a:pt x="479656" y="100320"/>
                        <a:pt x="892738" y="172686"/>
                        <a:pt x="1134224" y="272717"/>
                      </a:cubicBezTo>
                      <a:cubicBezTo>
                        <a:pt x="1139830" y="275046"/>
                        <a:pt x="1143761" y="284583"/>
                        <a:pt x="1143761" y="295795"/>
                      </a:cubicBezTo>
                      <a:cubicBezTo>
                        <a:pt x="1143761" y="307007"/>
                        <a:pt x="1139830" y="318291"/>
                        <a:pt x="1134078" y="31887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CBA9"/>
                    </a:gs>
                    <a:gs pos="57000">
                      <a:srgbClr val="EDBA8D"/>
                    </a:gs>
                    <a:gs pos="100000">
                      <a:srgbClr val="D08C7A"/>
                    </a:gs>
                  </a:gsLst>
                  <a:lin ang="5437424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xmlns="" id="{F9893959-B528-4905-CAA3-4E712E6816E8}"/>
                    </a:ext>
                  </a:extLst>
                </p:cNvPr>
                <p:cNvSpPr/>
                <p:nvPr/>
              </p:nvSpPr>
              <p:spPr>
                <a:xfrm>
                  <a:off x="4896061" y="1242521"/>
                  <a:ext cx="1143005" cy="480496"/>
                </a:xfrm>
                <a:custGeom>
                  <a:avLst/>
                  <a:gdLst>
                    <a:gd name="connsiteX0" fmla="*/ 1133509 w 1143005"/>
                    <a:gd name="connsiteY0" fmla="*/ 316325 h 480496"/>
                    <a:gd name="connsiteX1" fmla="*/ 229738 w 1143005"/>
                    <a:gd name="connsiteY1" fmla="*/ 480568 h 480496"/>
                    <a:gd name="connsiteX2" fmla="*/ 231412 w 1143005"/>
                    <a:gd name="connsiteY2" fmla="*/ 71 h 480496"/>
                    <a:gd name="connsiteX3" fmla="*/ 1133654 w 1143005"/>
                    <a:gd name="connsiteY3" fmla="*/ 270532 h 480496"/>
                    <a:gd name="connsiteX4" fmla="*/ 1143191 w 1143005"/>
                    <a:gd name="connsiteY4" fmla="*/ 293611 h 480496"/>
                    <a:gd name="connsiteX5" fmla="*/ 1133509 w 1143005"/>
                    <a:gd name="connsiteY5" fmla="*/ 316325 h 480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3005" h="480496">
                      <a:moveTo>
                        <a:pt x="1133509" y="316325"/>
                      </a:moveTo>
                      <a:cubicBezTo>
                        <a:pt x="940291" y="330376"/>
                        <a:pt x="469986" y="381848"/>
                        <a:pt x="229738" y="480568"/>
                      </a:cubicBezTo>
                      <a:cubicBezTo>
                        <a:pt x="38777" y="384760"/>
                        <a:pt x="-174316" y="183897"/>
                        <a:pt x="231412" y="71"/>
                      </a:cubicBezTo>
                      <a:cubicBezTo>
                        <a:pt x="471151" y="100247"/>
                        <a:pt x="892168" y="170356"/>
                        <a:pt x="1133654" y="270532"/>
                      </a:cubicBezTo>
                      <a:cubicBezTo>
                        <a:pt x="1139260" y="272862"/>
                        <a:pt x="1143191" y="282399"/>
                        <a:pt x="1143191" y="293611"/>
                      </a:cubicBezTo>
                      <a:cubicBezTo>
                        <a:pt x="1143191" y="304823"/>
                        <a:pt x="1139260" y="316180"/>
                        <a:pt x="1133509" y="31632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CBAA"/>
                    </a:gs>
                    <a:gs pos="57000">
                      <a:srgbClr val="EDB98E"/>
                    </a:gs>
                    <a:gs pos="100000">
                      <a:srgbClr val="D38E7A"/>
                    </a:gs>
                  </a:gsLst>
                  <a:lin ang="5440173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xmlns="" id="{CA65CEA2-4E29-0B6B-1F90-AB2E8E7973F6}"/>
                    </a:ext>
                  </a:extLst>
                </p:cNvPr>
                <p:cNvSpPr/>
                <p:nvPr/>
              </p:nvSpPr>
              <p:spPr>
                <a:xfrm>
                  <a:off x="4896554" y="1244341"/>
                  <a:ext cx="1142513" cy="467319"/>
                </a:xfrm>
                <a:custGeom>
                  <a:avLst/>
                  <a:gdLst>
                    <a:gd name="connsiteX0" fmla="*/ 1133016 w 1142513"/>
                    <a:gd name="connsiteY0" fmla="*/ 314505 h 467319"/>
                    <a:gd name="connsiteX1" fmla="*/ 219854 w 1142513"/>
                    <a:gd name="connsiteY1" fmla="*/ 467391 h 467319"/>
                    <a:gd name="connsiteX2" fmla="*/ 222766 w 1142513"/>
                    <a:gd name="connsiteY2" fmla="*/ 71 h 467319"/>
                    <a:gd name="connsiteX3" fmla="*/ 1133162 w 1142513"/>
                    <a:gd name="connsiteY3" fmla="*/ 268348 h 467319"/>
                    <a:gd name="connsiteX4" fmla="*/ 1142699 w 1142513"/>
                    <a:gd name="connsiteY4" fmla="*/ 291427 h 467319"/>
                    <a:gd name="connsiteX5" fmla="*/ 1133016 w 1142513"/>
                    <a:gd name="connsiteY5" fmla="*/ 314505 h 4673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2513" h="467319">
                      <a:moveTo>
                        <a:pt x="1133016" y="314505"/>
                      </a:moveTo>
                      <a:cubicBezTo>
                        <a:pt x="943292" y="322441"/>
                        <a:pt x="460102" y="368452"/>
                        <a:pt x="219854" y="467391"/>
                      </a:cubicBezTo>
                      <a:cubicBezTo>
                        <a:pt x="28892" y="371582"/>
                        <a:pt x="-161413" y="191251"/>
                        <a:pt x="222766" y="71"/>
                      </a:cubicBezTo>
                      <a:cubicBezTo>
                        <a:pt x="462504" y="100247"/>
                        <a:pt x="891675" y="168172"/>
                        <a:pt x="1133162" y="268348"/>
                      </a:cubicBezTo>
                      <a:cubicBezTo>
                        <a:pt x="1138767" y="270678"/>
                        <a:pt x="1142699" y="280215"/>
                        <a:pt x="1142699" y="291427"/>
                      </a:cubicBezTo>
                      <a:cubicBezTo>
                        <a:pt x="1142699" y="302638"/>
                        <a:pt x="1138767" y="314578"/>
                        <a:pt x="1133016" y="31450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CAAC"/>
                    </a:gs>
                    <a:gs pos="57000">
                      <a:srgbClr val="EDB78F"/>
                    </a:gs>
                    <a:gs pos="100000">
                      <a:srgbClr val="D5907A"/>
                    </a:gs>
                  </a:gsLst>
                  <a:lin ang="5443057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xmlns="" id="{28F56A45-213D-39DF-574B-D79E26E33599}"/>
                    </a:ext>
                  </a:extLst>
                </p:cNvPr>
                <p:cNvSpPr/>
                <p:nvPr/>
              </p:nvSpPr>
              <p:spPr>
                <a:xfrm>
                  <a:off x="4896958" y="1246452"/>
                  <a:ext cx="1142109" cy="453851"/>
                </a:xfrm>
                <a:custGeom>
                  <a:avLst/>
                  <a:gdLst>
                    <a:gd name="connsiteX0" fmla="*/ 1132613 w 1142109"/>
                    <a:gd name="connsiteY0" fmla="*/ 312394 h 453851"/>
                    <a:gd name="connsiteX1" fmla="*/ 210059 w 1142109"/>
                    <a:gd name="connsiteY1" fmla="*/ 453922 h 453851"/>
                    <a:gd name="connsiteX2" fmla="*/ 214281 w 1142109"/>
                    <a:gd name="connsiteY2" fmla="*/ 71 h 453851"/>
                    <a:gd name="connsiteX3" fmla="*/ 1132758 w 1142109"/>
                    <a:gd name="connsiteY3" fmla="*/ 266237 h 453851"/>
                    <a:gd name="connsiteX4" fmla="*/ 1142295 w 1142109"/>
                    <a:gd name="connsiteY4" fmla="*/ 289316 h 453851"/>
                    <a:gd name="connsiteX5" fmla="*/ 1132613 w 1142109"/>
                    <a:gd name="connsiteY5" fmla="*/ 312394 h 453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2109" h="453851">
                      <a:moveTo>
                        <a:pt x="1132613" y="312394"/>
                      </a:moveTo>
                      <a:cubicBezTo>
                        <a:pt x="946384" y="314287"/>
                        <a:pt x="450307" y="354983"/>
                        <a:pt x="210059" y="453922"/>
                      </a:cubicBezTo>
                      <a:cubicBezTo>
                        <a:pt x="19098" y="358114"/>
                        <a:pt x="-148494" y="198385"/>
                        <a:pt x="214281" y="71"/>
                      </a:cubicBezTo>
                      <a:cubicBezTo>
                        <a:pt x="454020" y="100320"/>
                        <a:pt x="891345" y="166061"/>
                        <a:pt x="1132758" y="266237"/>
                      </a:cubicBezTo>
                      <a:cubicBezTo>
                        <a:pt x="1138364" y="268567"/>
                        <a:pt x="1142295" y="278104"/>
                        <a:pt x="1142295" y="289316"/>
                      </a:cubicBezTo>
                      <a:cubicBezTo>
                        <a:pt x="1142295" y="300527"/>
                        <a:pt x="1138364" y="312612"/>
                        <a:pt x="1132613" y="31239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CAAE"/>
                    </a:gs>
                    <a:gs pos="57000">
                      <a:srgbClr val="EDB690"/>
                    </a:gs>
                    <a:gs pos="100000">
                      <a:srgbClr val="D7917A"/>
                    </a:gs>
                  </a:gsLst>
                  <a:lin ang="5445406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xmlns="" id="{701B80E6-3B7C-3577-0E46-DAB7CFA91857}"/>
                    </a:ext>
                  </a:extLst>
                </p:cNvPr>
                <p:cNvSpPr/>
                <p:nvPr/>
              </p:nvSpPr>
              <p:spPr>
                <a:xfrm>
                  <a:off x="4897379" y="1248636"/>
                  <a:ext cx="1141761" cy="440309"/>
                </a:xfrm>
                <a:custGeom>
                  <a:avLst/>
                  <a:gdLst>
                    <a:gd name="connsiteX0" fmla="*/ 1132191 w 1141761"/>
                    <a:gd name="connsiteY0" fmla="*/ 310210 h 440309"/>
                    <a:gd name="connsiteX1" fmla="*/ 200319 w 1141761"/>
                    <a:gd name="connsiteY1" fmla="*/ 440381 h 440309"/>
                    <a:gd name="connsiteX2" fmla="*/ 205852 w 1141761"/>
                    <a:gd name="connsiteY2" fmla="*/ 71 h 440309"/>
                    <a:gd name="connsiteX3" fmla="*/ 1132410 w 1141761"/>
                    <a:gd name="connsiteY3" fmla="*/ 264053 h 440309"/>
                    <a:gd name="connsiteX4" fmla="*/ 1141947 w 1141761"/>
                    <a:gd name="connsiteY4" fmla="*/ 287131 h 440309"/>
                    <a:gd name="connsiteX5" fmla="*/ 1132191 w 1141761"/>
                    <a:gd name="connsiteY5" fmla="*/ 310210 h 440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61" h="440309">
                      <a:moveTo>
                        <a:pt x="1132191" y="310210"/>
                      </a:moveTo>
                      <a:cubicBezTo>
                        <a:pt x="949457" y="306060"/>
                        <a:pt x="440567" y="341442"/>
                        <a:pt x="200319" y="440381"/>
                      </a:cubicBezTo>
                      <a:cubicBezTo>
                        <a:pt x="9357" y="344573"/>
                        <a:pt x="-135447" y="205374"/>
                        <a:pt x="205852" y="71"/>
                      </a:cubicBezTo>
                      <a:cubicBezTo>
                        <a:pt x="445590" y="100320"/>
                        <a:pt x="890924" y="163877"/>
                        <a:pt x="1132410" y="264053"/>
                      </a:cubicBezTo>
                      <a:cubicBezTo>
                        <a:pt x="1138015" y="266383"/>
                        <a:pt x="1141947" y="275920"/>
                        <a:pt x="1141947" y="287131"/>
                      </a:cubicBezTo>
                      <a:cubicBezTo>
                        <a:pt x="1141947" y="298343"/>
                        <a:pt x="1137943" y="310574"/>
                        <a:pt x="1132191" y="3102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CAAF"/>
                    </a:gs>
                    <a:gs pos="57000">
                      <a:srgbClr val="EDB491"/>
                    </a:gs>
                    <a:gs pos="100000">
                      <a:srgbClr val="D9937A"/>
                    </a:gs>
                  </a:gsLst>
                  <a:lin ang="5448583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xmlns="" id="{0EDF1634-32AF-4F3D-326A-A6F33F4DBC45}"/>
                    </a:ext>
                  </a:extLst>
                </p:cNvPr>
                <p:cNvSpPr/>
                <p:nvPr/>
              </p:nvSpPr>
              <p:spPr>
                <a:xfrm>
                  <a:off x="4897512" y="1250820"/>
                  <a:ext cx="1141555" cy="426768"/>
                </a:xfrm>
                <a:custGeom>
                  <a:avLst/>
                  <a:gdLst>
                    <a:gd name="connsiteX0" fmla="*/ 1132058 w 1141555"/>
                    <a:gd name="connsiteY0" fmla="*/ 308026 h 426768"/>
                    <a:gd name="connsiteX1" fmla="*/ 190721 w 1141555"/>
                    <a:gd name="connsiteY1" fmla="*/ 426840 h 426768"/>
                    <a:gd name="connsiteX2" fmla="*/ 197492 w 1141555"/>
                    <a:gd name="connsiteY2" fmla="*/ 71 h 426768"/>
                    <a:gd name="connsiteX3" fmla="*/ 1132204 w 1141555"/>
                    <a:gd name="connsiteY3" fmla="*/ 262160 h 426768"/>
                    <a:gd name="connsiteX4" fmla="*/ 1141741 w 1141555"/>
                    <a:gd name="connsiteY4" fmla="*/ 285239 h 426768"/>
                    <a:gd name="connsiteX5" fmla="*/ 1132058 w 1141555"/>
                    <a:gd name="connsiteY5" fmla="*/ 308026 h 426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555" h="426768">
                      <a:moveTo>
                        <a:pt x="1132058" y="308026"/>
                      </a:moveTo>
                      <a:cubicBezTo>
                        <a:pt x="952746" y="297761"/>
                        <a:pt x="430970" y="327901"/>
                        <a:pt x="190721" y="426840"/>
                      </a:cubicBezTo>
                      <a:cubicBezTo>
                        <a:pt x="-240" y="331031"/>
                        <a:pt x="-122330" y="212436"/>
                        <a:pt x="197492" y="71"/>
                      </a:cubicBezTo>
                      <a:cubicBezTo>
                        <a:pt x="437304" y="100247"/>
                        <a:pt x="890718" y="161693"/>
                        <a:pt x="1132204" y="262160"/>
                      </a:cubicBezTo>
                      <a:cubicBezTo>
                        <a:pt x="1137810" y="264490"/>
                        <a:pt x="1141741" y="274027"/>
                        <a:pt x="1141741" y="285239"/>
                      </a:cubicBezTo>
                      <a:cubicBezTo>
                        <a:pt x="1141741" y="296450"/>
                        <a:pt x="1137810" y="308535"/>
                        <a:pt x="1132058" y="30802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CAB1"/>
                    </a:gs>
                    <a:gs pos="57000">
                      <a:srgbClr val="EDB391"/>
                    </a:gs>
                    <a:gs pos="100000">
                      <a:srgbClr val="DB947B"/>
                    </a:gs>
                  </a:gsLst>
                  <a:lin ang="5451584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xmlns="" id="{299BA1B3-C8DC-115F-1CA5-A97A39200D30}"/>
                    </a:ext>
                  </a:extLst>
                </p:cNvPr>
                <p:cNvSpPr/>
                <p:nvPr/>
              </p:nvSpPr>
              <p:spPr>
                <a:xfrm>
                  <a:off x="4897672" y="1253004"/>
                  <a:ext cx="1141395" cy="413227"/>
                </a:xfrm>
                <a:custGeom>
                  <a:avLst/>
                  <a:gdLst>
                    <a:gd name="connsiteX0" fmla="*/ 1131898 w 1141395"/>
                    <a:gd name="connsiteY0" fmla="*/ 305842 h 413227"/>
                    <a:gd name="connsiteX1" fmla="*/ 181170 w 1141395"/>
                    <a:gd name="connsiteY1" fmla="*/ 413298 h 413227"/>
                    <a:gd name="connsiteX2" fmla="*/ 189251 w 1141395"/>
                    <a:gd name="connsiteY2" fmla="*/ 71 h 413227"/>
                    <a:gd name="connsiteX3" fmla="*/ 1132044 w 1141395"/>
                    <a:gd name="connsiteY3" fmla="*/ 259685 h 413227"/>
                    <a:gd name="connsiteX4" fmla="*/ 1141581 w 1141395"/>
                    <a:gd name="connsiteY4" fmla="*/ 282763 h 413227"/>
                    <a:gd name="connsiteX5" fmla="*/ 1131898 w 1141395"/>
                    <a:gd name="connsiteY5" fmla="*/ 305842 h 413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395" h="413227">
                      <a:moveTo>
                        <a:pt x="1131898" y="305842"/>
                      </a:moveTo>
                      <a:cubicBezTo>
                        <a:pt x="956080" y="289534"/>
                        <a:pt x="421418" y="314360"/>
                        <a:pt x="181170" y="413298"/>
                      </a:cubicBezTo>
                      <a:cubicBezTo>
                        <a:pt x="-9791" y="317490"/>
                        <a:pt x="-109021" y="219425"/>
                        <a:pt x="189251" y="71"/>
                      </a:cubicBezTo>
                      <a:cubicBezTo>
                        <a:pt x="429062" y="100247"/>
                        <a:pt x="890558" y="159509"/>
                        <a:pt x="1132044" y="259685"/>
                      </a:cubicBezTo>
                      <a:cubicBezTo>
                        <a:pt x="1137650" y="262015"/>
                        <a:pt x="1141581" y="271552"/>
                        <a:pt x="1141581" y="282763"/>
                      </a:cubicBezTo>
                      <a:cubicBezTo>
                        <a:pt x="1141581" y="293975"/>
                        <a:pt x="1137650" y="306497"/>
                        <a:pt x="1131898" y="30584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C9B3"/>
                    </a:gs>
                    <a:gs pos="57000">
                      <a:srgbClr val="EDB192"/>
                    </a:gs>
                    <a:gs pos="100000">
                      <a:srgbClr val="DE967B"/>
                    </a:gs>
                  </a:gsLst>
                  <a:lin ang="5454388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xmlns="" id="{94942453-0607-3D91-BF41-7029F672CF83}"/>
                    </a:ext>
                  </a:extLst>
                </p:cNvPr>
                <p:cNvSpPr/>
                <p:nvPr/>
              </p:nvSpPr>
              <p:spPr>
                <a:xfrm>
                  <a:off x="4897589" y="1255115"/>
                  <a:ext cx="1141405" cy="399758"/>
                </a:xfrm>
                <a:custGeom>
                  <a:avLst/>
                  <a:gdLst>
                    <a:gd name="connsiteX0" fmla="*/ 1131982 w 1141405"/>
                    <a:gd name="connsiteY0" fmla="*/ 303730 h 399758"/>
                    <a:gd name="connsiteX1" fmla="*/ 171789 w 1141405"/>
                    <a:gd name="connsiteY1" fmla="*/ 399830 h 399758"/>
                    <a:gd name="connsiteX2" fmla="*/ 181180 w 1141405"/>
                    <a:gd name="connsiteY2" fmla="*/ 71 h 399758"/>
                    <a:gd name="connsiteX3" fmla="*/ 1132054 w 1141405"/>
                    <a:gd name="connsiteY3" fmla="*/ 257574 h 399758"/>
                    <a:gd name="connsiteX4" fmla="*/ 1141591 w 1141405"/>
                    <a:gd name="connsiteY4" fmla="*/ 280652 h 399758"/>
                    <a:gd name="connsiteX5" fmla="*/ 1131982 w 1141405"/>
                    <a:gd name="connsiteY5" fmla="*/ 303730 h 399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405" h="399758">
                      <a:moveTo>
                        <a:pt x="1131982" y="303730"/>
                      </a:moveTo>
                      <a:cubicBezTo>
                        <a:pt x="959658" y="281307"/>
                        <a:pt x="412037" y="300891"/>
                        <a:pt x="171789" y="399830"/>
                      </a:cubicBezTo>
                      <a:cubicBezTo>
                        <a:pt x="-19172" y="304022"/>
                        <a:pt x="-95615" y="226560"/>
                        <a:pt x="181180" y="71"/>
                      </a:cubicBezTo>
                      <a:cubicBezTo>
                        <a:pt x="420919" y="100320"/>
                        <a:pt x="890568" y="157397"/>
                        <a:pt x="1132054" y="257574"/>
                      </a:cubicBezTo>
                      <a:cubicBezTo>
                        <a:pt x="1137660" y="259903"/>
                        <a:pt x="1141591" y="269440"/>
                        <a:pt x="1141591" y="280652"/>
                      </a:cubicBezTo>
                      <a:cubicBezTo>
                        <a:pt x="1141591" y="291864"/>
                        <a:pt x="1137733" y="304531"/>
                        <a:pt x="1131982" y="30373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C9B4"/>
                    </a:gs>
                    <a:gs pos="57000">
                      <a:srgbClr val="EDB093"/>
                    </a:gs>
                    <a:gs pos="100000">
                      <a:srgbClr val="E0977B"/>
                    </a:gs>
                  </a:gsLst>
                  <a:lin ang="5456982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xmlns="" id="{FFF767EB-891C-98AF-949C-EF6E2085B0A3}"/>
                    </a:ext>
                  </a:extLst>
                </p:cNvPr>
                <p:cNvSpPr/>
                <p:nvPr/>
              </p:nvSpPr>
              <p:spPr>
                <a:xfrm>
                  <a:off x="4897484" y="1257664"/>
                  <a:ext cx="1141583" cy="385853"/>
                </a:xfrm>
                <a:custGeom>
                  <a:avLst/>
                  <a:gdLst>
                    <a:gd name="connsiteX0" fmla="*/ 1132086 w 1141583"/>
                    <a:gd name="connsiteY0" fmla="*/ 301182 h 385853"/>
                    <a:gd name="connsiteX1" fmla="*/ 162575 w 1141583"/>
                    <a:gd name="connsiteY1" fmla="*/ 385925 h 385853"/>
                    <a:gd name="connsiteX2" fmla="*/ 173277 w 1141583"/>
                    <a:gd name="connsiteY2" fmla="*/ 71 h 385853"/>
                    <a:gd name="connsiteX3" fmla="*/ 1132232 w 1141583"/>
                    <a:gd name="connsiteY3" fmla="*/ 255390 h 385853"/>
                    <a:gd name="connsiteX4" fmla="*/ 1141769 w 1141583"/>
                    <a:gd name="connsiteY4" fmla="*/ 278468 h 385853"/>
                    <a:gd name="connsiteX5" fmla="*/ 1132086 w 1141583"/>
                    <a:gd name="connsiteY5" fmla="*/ 301182 h 385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583" h="385853">
                      <a:moveTo>
                        <a:pt x="1132086" y="301182"/>
                      </a:moveTo>
                      <a:cubicBezTo>
                        <a:pt x="963257" y="272717"/>
                        <a:pt x="402823" y="286622"/>
                        <a:pt x="162575" y="385925"/>
                      </a:cubicBezTo>
                      <a:cubicBezTo>
                        <a:pt x="-28386" y="290116"/>
                        <a:pt x="-82042" y="233039"/>
                        <a:pt x="173277" y="71"/>
                      </a:cubicBezTo>
                      <a:cubicBezTo>
                        <a:pt x="413015" y="100320"/>
                        <a:pt x="890746" y="155213"/>
                        <a:pt x="1132232" y="255390"/>
                      </a:cubicBezTo>
                      <a:cubicBezTo>
                        <a:pt x="1137837" y="257719"/>
                        <a:pt x="1141769" y="267256"/>
                        <a:pt x="1141769" y="278468"/>
                      </a:cubicBezTo>
                      <a:cubicBezTo>
                        <a:pt x="1141769" y="289680"/>
                        <a:pt x="1137837" y="302129"/>
                        <a:pt x="1132086" y="3011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C9B6"/>
                    </a:gs>
                    <a:gs pos="50000">
                      <a:srgbClr val="EEB198"/>
                    </a:gs>
                    <a:gs pos="100000">
                      <a:srgbClr val="E2997B"/>
                    </a:gs>
                  </a:gsLst>
                  <a:lin ang="5459761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xmlns="" id="{DFC06D9A-1ECA-638A-16B7-4CAD307A6FD8}"/>
                    </a:ext>
                  </a:extLst>
                </p:cNvPr>
                <p:cNvSpPr/>
                <p:nvPr/>
              </p:nvSpPr>
              <p:spPr>
                <a:xfrm>
                  <a:off x="4865029" y="1279723"/>
                  <a:ext cx="1169525" cy="329504"/>
                </a:xfrm>
                <a:custGeom>
                  <a:avLst/>
                  <a:gdLst>
                    <a:gd name="connsiteX0" fmla="*/ 1160100 w 1169525"/>
                    <a:gd name="connsiteY0" fmla="*/ 279123 h 329504"/>
                    <a:gd name="connsiteX1" fmla="*/ 149382 w 1169525"/>
                    <a:gd name="connsiteY1" fmla="*/ 329575 h 329504"/>
                    <a:gd name="connsiteX2" fmla="*/ 185783 w 1169525"/>
                    <a:gd name="connsiteY2" fmla="*/ 71 h 329504"/>
                    <a:gd name="connsiteX3" fmla="*/ 1160173 w 1169525"/>
                    <a:gd name="connsiteY3" fmla="*/ 233039 h 329504"/>
                    <a:gd name="connsiteX4" fmla="*/ 1169710 w 1169525"/>
                    <a:gd name="connsiteY4" fmla="*/ 256118 h 329504"/>
                    <a:gd name="connsiteX5" fmla="*/ 1160100 w 1169525"/>
                    <a:gd name="connsiteY5" fmla="*/ 279123 h 329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9525" h="329504">
                      <a:moveTo>
                        <a:pt x="1160100" y="279123"/>
                      </a:moveTo>
                      <a:cubicBezTo>
                        <a:pt x="933247" y="278395"/>
                        <a:pt x="396401" y="293684"/>
                        <a:pt x="149382" y="329575"/>
                      </a:cubicBezTo>
                      <a:cubicBezTo>
                        <a:pt x="-41652" y="233767"/>
                        <a:pt x="-69535" y="233549"/>
                        <a:pt x="185783" y="71"/>
                      </a:cubicBezTo>
                      <a:cubicBezTo>
                        <a:pt x="472553" y="30138"/>
                        <a:pt x="926550" y="169119"/>
                        <a:pt x="1160173" y="233039"/>
                      </a:cubicBezTo>
                      <a:cubicBezTo>
                        <a:pt x="1165779" y="234568"/>
                        <a:pt x="1169783" y="244833"/>
                        <a:pt x="1169710" y="256118"/>
                      </a:cubicBezTo>
                      <a:cubicBezTo>
                        <a:pt x="1169637" y="267402"/>
                        <a:pt x="1165852" y="279123"/>
                        <a:pt x="1160100" y="279123"/>
                      </a:cubicBez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</a:schemeClr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xmlns="" id="{D1AD9998-9DF5-0AF6-CEF8-235011AC5C5F}"/>
                    </a:ext>
                  </a:extLst>
                </p:cNvPr>
                <p:cNvSpPr/>
                <p:nvPr/>
              </p:nvSpPr>
              <p:spPr>
                <a:xfrm>
                  <a:off x="5837259" y="1416446"/>
                  <a:ext cx="211476" cy="237045"/>
                </a:xfrm>
                <a:custGeom>
                  <a:avLst/>
                  <a:gdLst>
                    <a:gd name="connsiteX0" fmla="*/ 195952 w 211476"/>
                    <a:gd name="connsiteY0" fmla="*/ 144366 h 237045"/>
                    <a:gd name="connsiteX1" fmla="*/ 185 w 211476"/>
                    <a:gd name="connsiteY1" fmla="*/ 237116 h 237045"/>
                    <a:gd name="connsiteX2" fmla="*/ 1059 w 211476"/>
                    <a:gd name="connsiteY2" fmla="*/ 71 h 237045"/>
                    <a:gd name="connsiteX3" fmla="*/ 196024 w 211476"/>
                    <a:gd name="connsiteY3" fmla="*/ 90637 h 237045"/>
                    <a:gd name="connsiteX4" fmla="*/ 195952 w 211476"/>
                    <a:gd name="connsiteY4" fmla="*/ 144366 h 237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1476" h="237045">
                      <a:moveTo>
                        <a:pt x="195952" y="144366"/>
                      </a:moveTo>
                      <a:cubicBezTo>
                        <a:pt x="133924" y="173924"/>
                        <a:pt x="63232" y="207558"/>
                        <a:pt x="185" y="237116"/>
                      </a:cubicBezTo>
                      <a:lnTo>
                        <a:pt x="1059" y="71"/>
                      </a:lnTo>
                      <a:cubicBezTo>
                        <a:pt x="63888" y="29920"/>
                        <a:pt x="134215" y="60788"/>
                        <a:pt x="196024" y="90637"/>
                      </a:cubicBezTo>
                      <a:cubicBezTo>
                        <a:pt x="214953" y="99665"/>
                        <a:pt x="218739" y="133518"/>
                        <a:pt x="195952" y="1443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xmlns="" id="{CB985155-2EE9-68D5-4323-011F04A94BF3}"/>
                    </a:ext>
                  </a:extLst>
                </p:cNvPr>
                <p:cNvSpPr/>
                <p:nvPr/>
              </p:nvSpPr>
              <p:spPr>
                <a:xfrm>
                  <a:off x="5845704" y="1434428"/>
                  <a:ext cx="188704" cy="149900"/>
                </a:xfrm>
                <a:custGeom>
                  <a:avLst/>
                  <a:gdLst>
                    <a:gd name="connsiteX0" fmla="*/ 158531 w 188704"/>
                    <a:gd name="connsiteY0" fmla="*/ 109275 h 149900"/>
                    <a:gd name="connsiteX1" fmla="*/ 185 w 188704"/>
                    <a:gd name="connsiteY1" fmla="*/ 149971 h 149900"/>
                    <a:gd name="connsiteX2" fmla="*/ 185 w 188704"/>
                    <a:gd name="connsiteY2" fmla="*/ 71 h 149900"/>
                    <a:gd name="connsiteX3" fmla="*/ 179352 w 188704"/>
                    <a:gd name="connsiteY3" fmla="*/ 87944 h 149900"/>
                    <a:gd name="connsiteX4" fmla="*/ 188890 w 188704"/>
                    <a:gd name="connsiteY4" fmla="*/ 101267 h 149900"/>
                    <a:gd name="connsiteX5" fmla="*/ 158531 w 188704"/>
                    <a:gd name="connsiteY5" fmla="*/ 109275 h 149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704" h="149900">
                      <a:moveTo>
                        <a:pt x="158531" y="109275"/>
                      </a:moveTo>
                      <a:cubicBezTo>
                        <a:pt x="78448" y="116555"/>
                        <a:pt x="18823" y="101485"/>
                        <a:pt x="185" y="149971"/>
                      </a:cubicBezTo>
                      <a:lnTo>
                        <a:pt x="185" y="71"/>
                      </a:lnTo>
                      <a:cubicBezTo>
                        <a:pt x="15183" y="36909"/>
                        <a:pt x="117470" y="58313"/>
                        <a:pt x="179352" y="87944"/>
                      </a:cubicBezTo>
                      <a:cubicBezTo>
                        <a:pt x="184958" y="90710"/>
                        <a:pt x="188890" y="87944"/>
                        <a:pt x="188890" y="101267"/>
                      </a:cubicBezTo>
                      <a:cubicBezTo>
                        <a:pt x="189035" y="106436"/>
                        <a:pt x="164210" y="107819"/>
                        <a:pt x="158531" y="10927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0000"/>
                    </a:gs>
                    <a:gs pos="50000">
                      <a:srgbClr val="7F7F7F"/>
                    </a:gs>
                    <a:gs pos="100000">
                      <a:srgbClr val="FFFFFF"/>
                    </a:gs>
                  </a:gsLst>
                  <a:lin ang="15959821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xmlns="" id="{6FF03684-8F73-C6C1-4F4A-CCD707C1D55D}"/>
                    </a:ext>
                  </a:extLst>
                </p:cNvPr>
                <p:cNvSpPr/>
                <p:nvPr/>
              </p:nvSpPr>
              <p:spPr>
                <a:xfrm>
                  <a:off x="2837794" y="1286167"/>
                  <a:ext cx="2369577" cy="429748"/>
                </a:xfrm>
                <a:custGeom>
                  <a:avLst/>
                  <a:gdLst>
                    <a:gd name="connsiteX0" fmla="*/ 841 w 2369577"/>
                    <a:gd name="connsiteY0" fmla="*/ 2727 h 429748"/>
                    <a:gd name="connsiteX1" fmla="*/ 2308682 w 2369577"/>
                    <a:gd name="connsiteY1" fmla="*/ 834 h 429748"/>
                    <a:gd name="connsiteX2" fmla="*/ 2369763 w 2369577"/>
                    <a:gd name="connsiteY2" fmla="*/ 178036 h 429748"/>
                    <a:gd name="connsiteX3" fmla="*/ 2248547 w 2369577"/>
                    <a:gd name="connsiteY3" fmla="*/ 427312 h 429748"/>
                    <a:gd name="connsiteX4" fmla="*/ 185 w 2369577"/>
                    <a:gd name="connsiteY4" fmla="*/ 429569 h 4297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9577" h="429748">
                      <a:moveTo>
                        <a:pt x="841" y="2727"/>
                      </a:moveTo>
                      <a:cubicBezTo>
                        <a:pt x="765267" y="4402"/>
                        <a:pt x="1230039" y="-2078"/>
                        <a:pt x="2308682" y="834"/>
                      </a:cubicBezTo>
                      <a:cubicBezTo>
                        <a:pt x="2308682" y="54126"/>
                        <a:pt x="2369909" y="124599"/>
                        <a:pt x="2369763" y="178036"/>
                      </a:cubicBezTo>
                      <a:cubicBezTo>
                        <a:pt x="2369763" y="266928"/>
                        <a:pt x="2310647" y="309881"/>
                        <a:pt x="2248547" y="427312"/>
                      </a:cubicBezTo>
                      <a:cubicBezTo>
                        <a:pt x="1176748" y="424472"/>
                        <a:pt x="739714" y="431170"/>
                        <a:pt x="185" y="429569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xmlns="" id="{7AF0157E-4FD8-513F-34FC-834B67E78F6A}"/>
                    </a:ext>
                  </a:extLst>
                </p:cNvPr>
                <p:cNvSpPr/>
                <p:nvPr/>
              </p:nvSpPr>
              <p:spPr>
                <a:xfrm>
                  <a:off x="2837357" y="1709814"/>
                  <a:ext cx="2468983" cy="200382"/>
                </a:xfrm>
                <a:custGeom>
                  <a:avLst/>
                  <a:gdLst>
                    <a:gd name="connsiteX0" fmla="*/ 185 w 2468983"/>
                    <a:gd name="connsiteY0" fmla="*/ 200013 h 200382"/>
                    <a:gd name="connsiteX1" fmla="*/ 2457344 w 2468983"/>
                    <a:gd name="connsiteY1" fmla="*/ 198776 h 200382"/>
                    <a:gd name="connsiteX2" fmla="*/ 2253497 w 2468983"/>
                    <a:gd name="connsiteY2" fmla="*/ 243 h 200382"/>
                    <a:gd name="connsiteX3" fmla="*/ 695 w 2468983"/>
                    <a:gd name="connsiteY3" fmla="*/ 5776 h 200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68983" h="200382">
                      <a:moveTo>
                        <a:pt x="185" y="200013"/>
                      </a:moveTo>
                      <a:cubicBezTo>
                        <a:pt x="923176" y="202125"/>
                        <a:pt x="1245619" y="195791"/>
                        <a:pt x="2457344" y="198776"/>
                      </a:cubicBezTo>
                      <a:cubicBezTo>
                        <a:pt x="2519154" y="96852"/>
                        <a:pt x="2321859" y="45017"/>
                        <a:pt x="2253497" y="243"/>
                      </a:cubicBezTo>
                      <a:cubicBezTo>
                        <a:pt x="1688913" y="-1140"/>
                        <a:pt x="408098" y="6286"/>
                        <a:pt x="695" y="5776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xmlns="" id="{292EC26D-0679-E166-4D96-C287B6FF4BEA}"/>
                    </a:ext>
                  </a:extLst>
                </p:cNvPr>
                <p:cNvSpPr/>
                <p:nvPr/>
              </p:nvSpPr>
              <p:spPr>
                <a:xfrm>
                  <a:off x="2756837" y="1857556"/>
                  <a:ext cx="2541973" cy="52639"/>
                </a:xfrm>
                <a:custGeom>
                  <a:avLst/>
                  <a:gdLst>
                    <a:gd name="connsiteX0" fmla="*/ 80705 w 2541973"/>
                    <a:gd name="connsiteY0" fmla="*/ 52270 h 52639"/>
                    <a:gd name="connsiteX1" fmla="*/ 2537864 w 2541973"/>
                    <a:gd name="connsiteY1" fmla="*/ 51033 h 52639"/>
                    <a:gd name="connsiteX2" fmla="*/ 2382576 w 2541973"/>
                    <a:gd name="connsiteY2" fmla="*/ 945 h 52639"/>
                    <a:gd name="connsiteX3" fmla="*/ 185 w 2541973"/>
                    <a:gd name="connsiteY3" fmla="*/ 71 h 5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41973" h="52639">
                      <a:moveTo>
                        <a:pt x="80705" y="52270"/>
                      </a:moveTo>
                      <a:cubicBezTo>
                        <a:pt x="1003696" y="54382"/>
                        <a:pt x="1326138" y="48048"/>
                        <a:pt x="2537864" y="51033"/>
                      </a:cubicBezTo>
                      <a:cubicBezTo>
                        <a:pt x="2548784" y="32978"/>
                        <a:pt x="2551624" y="16452"/>
                        <a:pt x="2382576" y="945"/>
                      </a:cubicBezTo>
                      <a:lnTo>
                        <a:pt x="185" y="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7941E"/>
                    </a:gs>
                    <a:gs pos="50000">
                      <a:srgbClr val="F47723"/>
                    </a:gs>
                    <a:gs pos="100000">
                      <a:srgbClr val="F15A29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xmlns="" id="{32465163-1B6E-EE0B-AC7C-AF821FE99A1E}"/>
                    </a:ext>
                  </a:extLst>
                </p:cNvPr>
                <p:cNvSpPr/>
                <p:nvPr/>
              </p:nvSpPr>
              <p:spPr>
                <a:xfrm>
                  <a:off x="2838449" y="1158698"/>
                  <a:ext cx="2457741" cy="130408"/>
                </a:xfrm>
                <a:custGeom>
                  <a:avLst/>
                  <a:gdLst>
                    <a:gd name="connsiteX0" fmla="*/ 185 w 2457741"/>
                    <a:gd name="connsiteY0" fmla="*/ 130196 h 130408"/>
                    <a:gd name="connsiteX1" fmla="*/ 2308026 w 2457741"/>
                    <a:gd name="connsiteY1" fmla="*/ 126847 h 130408"/>
                    <a:gd name="connsiteX2" fmla="*/ 2457927 w 2457741"/>
                    <a:gd name="connsiteY2" fmla="*/ 534 h 130408"/>
                    <a:gd name="connsiteX3" fmla="*/ 404 w 2457741"/>
                    <a:gd name="connsiteY3" fmla="*/ 1262 h 130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57741" h="130408">
                      <a:moveTo>
                        <a:pt x="185" y="130196"/>
                      </a:moveTo>
                      <a:cubicBezTo>
                        <a:pt x="854960" y="132088"/>
                        <a:pt x="1113264" y="123789"/>
                        <a:pt x="2308026" y="126847"/>
                      </a:cubicBezTo>
                      <a:cubicBezTo>
                        <a:pt x="2308026" y="83820"/>
                        <a:pt x="2457781" y="43415"/>
                        <a:pt x="2457927" y="534"/>
                      </a:cubicBezTo>
                      <a:cubicBezTo>
                        <a:pt x="1827311" y="-1067"/>
                        <a:pt x="474421" y="2063"/>
                        <a:pt x="404" y="1262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xmlns="" id="{5A5E4E95-6101-6554-9D28-87A6FAF290BB}"/>
                    </a:ext>
                  </a:extLst>
                </p:cNvPr>
                <p:cNvSpPr/>
                <p:nvPr/>
              </p:nvSpPr>
              <p:spPr>
                <a:xfrm>
                  <a:off x="2838667" y="1171320"/>
                  <a:ext cx="2430149" cy="67342"/>
                </a:xfrm>
                <a:custGeom>
                  <a:avLst/>
                  <a:gdLst>
                    <a:gd name="connsiteX0" fmla="*/ 2342316 w 2430149"/>
                    <a:gd name="connsiteY0" fmla="*/ 67413 h 67342"/>
                    <a:gd name="connsiteX1" fmla="*/ 2430335 w 2430149"/>
                    <a:gd name="connsiteY1" fmla="*/ 71 h 67342"/>
                    <a:gd name="connsiteX2" fmla="*/ 185 w 2430149"/>
                    <a:gd name="connsiteY2" fmla="*/ 2401 h 67342"/>
                    <a:gd name="connsiteX3" fmla="*/ 185 w 2430149"/>
                    <a:gd name="connsiteY3" fmla="*/ 61589 h 67342"/>
                    <a:gd name="connsiteX4" fmla="*/ 2342316 w 2430149"/>
                    <a:gd name="connsiteY4" fmla="*/ 67413 h 67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30149" h="67342">
                      <a:moveTo>
                        <a:pt x="2342316" y="67413"/>
                      </a:moveTo>
                      <a:cubicBezTo>
                        <a:pt x="2381266" y="44990"/>
                        <a:pt x="2425166" y="22640"/>
                        <a:pt x="2430335" y="71"/>
                      </a:cubicBezTo>
                      <a:cubicBezTo>
                        <a:pt x="2089546" y="18636"/>
                        <a:pt x="512279" y="6186"/>
                        <a:pt x="185" y="2401"/>
                      </a:cubicBezTo>
                      <a:lnTo>
                        <a:pt x="185" y="61589"/>
                      </a:lnTo>
                      <a:cubicBezTo>
                        <a:pt x="626651" y="62026"/>
                        <a:pt x="1069801" y="65229"/>
                        <a:pt x="2342316" y="67413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xmlns="" id="{1A227913-DEC0-5B17-508E-D1A713C96812}"/>
                    </a:ext>
                  </a:extLst>
                </p:cNvPr>
                <p:cNvSpPr/>
                <p:nvPr/>
              </p:nvSpPr>
              <p:spPr>
                <a:xfrm>
                  <a:off x="2757857" y="1277539"/>
                  <a:ext cx="2388360" cy="15288"/>
                </a:xfrm>
                <a:custGeom>
                  <a:avLst/>
                  <a:gdLst>
                    <a:gd name="connsiteX0" fmla="*/ 185 w 2388360"/>
                    <a:gd name="connsiteY0" fmla="*/ 14923 h 15288"/>
                    <a:gd name="connsiteX1" fmla="*/ 2222993 w 2388360"/>
                    <a:gd name="connsiteY1" fmla="*/ 15360 h 15288"/>
                    <a:gd name="connsiteX2" fmla="*/ 2388546 w 2388360"/>
                    <a:gd name="connsiteY2" fmla="*/ 9463 h 15288"/>
                    <a:gd name="connsiteX3" fmla="*/ 2388546 w 2388360"/>
                    <a:gd name="connsiteY3" fmla="*/ 9463 h 15288"/>
                    <a:gd name="connsiteX4" fmla="*/ 2224886 w 2388360"/>
                    <a:gd name="connsiteY4" fmla="*/ 71 h 15288"/>
                    <a:gd name="connsiteX5" fmla="*/ 185 w 2388360"/>
                    <a:gd name="connsiteY5" fmla="*/ 3638 h 15288"/>
                    <a:gd name="connsiteX6" fmla="*/ 80778 w 2388360"/>
                    <a:gd name="connsiteY6" fmla="*/ 6623 h 15288"/>
                    <a:gd name="connsiteX7" fmla="*/ 80778 w 2388360"/>
                    <a:gd name="connsiteY7" fmla="*/ 12957 h 15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8360" h="15288">
                      <a:moveTo>
                        <a:pt x="185" y="14923"/>
                      </a:moveTo>
                      <a:lnTo>
                        <a:pt x="2222993" y="15360"/>
                      </a:lnTo>
                      <a:cubicBezTo>
                        <a:pt x="2388619" y="13540"/>
                        <a:pt x="2388546" y="11501"/>
                        <a:pt x="2388546" y="9463"/>
                      </a:cubicBezTo>
                      <a:lnTo>
                        <a:pt x="2388546" y="9463"/>
                      </a:lnTo>
                      <a:cubicBezTo>
                        <a:pt x="2388546" y="6405"/>
                        <a:pt x="2389347" y="3420"/>
                        <a:pt x="2224886" y="71"/>
                      </a:cubicBezTo>
                      <a:lnTo>
                        <a:pt x="185" y="3638"/>
                      </a:lnTo>
                      <a:lnTo>
                        <a:pt x="80778" y="6623"/>
                      </a:lnTo>
                      <a:lnTo>
                        <a:pt x="80778" y="12957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xmlns="" id="{968D8493-CC46-5BEC-8453-CA7FE481CACC}"/>
                    </a:ext>
                  </a:extLst>
                </p:cNvPr>
                <p:cNvSpPr/>
                <p:nvPr/>
              </p:nvSpPr>
              <p:spPr>
                <a:xfrm>
                  <a:off x="5842282" y="1549456"/>
                  <a:ext cx="186228" cy="96099"/>
                </a:xfrm>
                <a:custGeom>
                  <a:avLst/>
                  <a:gdLst>
                    <a:gd name="connsiteX0" fmla="*/ 179352 w 186228"/>
                    <a:gd name="connsiteY0" fmla="*/ 11210 h 96099"/>
                    <a:gd name="connsiteX1" fmla="*/ 185 w 186228"/>
                    <a:gd name="connsiteY1" fmla="*/ 96170 h 96099"/>
                    <a:gd name="connsiteX2" fmla="*/ 185 w 186228"/>
                    <a:gd name="connsiteY2" fmla="*/ 67049 h 96099"/>
                    <a:gd name="connsiteX3" fmla="*/ 186414 w 186228"/>
                    <a:gd name="connsiteY3" fmla="*/ 71 h 96099"/>
                    <a:gd name="connsiteX4" fmla="*/ 179352 w 186228"/>
                    <a:gd name="connsiteY4" fmla="*/ 11210 h 9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6228" h="96099">
                      <a:moveTo>
                        <a:pt x="179352" y="11210"/>
                      </a:moveTo>
                      <a:cubicBezTo>
                        <a:pt x="122567" y="37928"/>
                        <a:pt x="57845" y="69015"/>
                        <a:pt x="185" y="96170"/>
                      </a:cubicBezTo>
                      <a:lnTo>
                        <a:pt x="185" y="67049"/>
                      </a:lnTo>
                      <a:lnTo>
                        <a:pt x="186414" y="71"/>
                      </a:lnTo>
                      <a:cubicBezTo>
                        <a:pt x="185563" y="4548"/>
                        <a:pt x="183036" y="8531"/>
                        <a:pt x="179352" y="112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0000"/>
                    </a:gs>
                    <a:gs pos="50000">
                      <a:srgbClr val="696969"/>
                    </a:gs>
                    <a:gs pos="100000">
                      <a:srgbClr val="D3D2D3"/>
                    </a:gs>
                  </a:gsLst>
                  <a:lin ang="4378842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xmlns="" id="{C0FC8CB8-AB08-9049-3398-32D60F42ACF2}"/>
                    </a:ext>
                  </a:extLst>
                </p:cNvPr>
                <p:cNvSpPr/>
                <p:nvPr/>
              </p:nvSpPr>
              <p:spPr>
                <a:xfrm>
                  <a:off x="2510473" y="1157706"/>
                  <a:ext cx="394517" cy="752705"/>
                </a:xfrm>
                <a:custGeom>
                  <a:avLst/>
                  <a:gdLst>
                    <a:gd name="connsiteX0" fmla="*/ 185 w 394517"/>
                    <a:gd name="connsiteY0" fmla="*/ 752777 h 752705"/>
                    <a:gd name="connsiteX1" fmla="*/ 393319 w 394517"/>
                    <a:gd name="connsiteY1" fmla="*/ 752340 h 752705"/>
                    <a:gd name="connsiteX2" fmla="*/ 394703 w 394517"/>
                    <a:gd name="connsiteY2" fmla="*/ 1964 h 752705"/>
                    <a:gd name="connsiteX3" fmla="*/ 1569 w 394517"/>
                    <a:gd name="connsiteY3" fmla="*/ 71 h 752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4517" h="752705">
                      <a:moveTo>
                        <a:pt x="185" y="752777"/>
                      </a:moveTo>
                      <a:lnTo>
                        <a:pt x="393319" y="752340"/>
                      </a:lnTo>
                      <a:lnTo>
                        <a:pt x="394703" y="1964"/>
                      </a:lnTo>
                      <a:lnTo>
                        <a:pt x="1569" y="71"/>
                      </a:lnTo>
                    </a:path>
                  </a:pathLst>
                </a:custGeom>
                <a:gradFill>
                  <a:gsLst>
                    <a:gs pos="0">
                      <a:srgbClr val="3E515C"/>
                    </a:gs>
                    <a:gs pos="50000">
                      <a:srgbClr val="2C4451"/>
                    </a:gs>
                    <a:gs pos="100000">
                      <a:srgbClr val="1A3747"/>
                    </a:gs>
                  </a:gsLst>
                  <a:lin ang="5459986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xmlns="" id="{D3FAD956-292D-0D74-DE6C-ACDCEB19131E}"/>
                    </a:ext>
                  </a:extLst>
                </p:cNvPr>
                <p:cNvSpPr/>
                <p:nvPr/>
              </p:nvSpPr>
              <p:spPr>
                <a:xfrm>
                  <a:off x="2575049" y="1186899"/>
                  <a:ext cx="329649" cy="695337"/>
                </a:xfrm>
                <a:custGeom>
                  <a:avLst/>
                  <a:gdLst>
                    <a:gd name="connsiteX0" fmla="*/ 185 w 329649"/>
                    <a:gd name="connsiteY0" fmla="*/ 694753 h 695337"/>
                    <a:gd name="connsiteX1" fmla="*/ 328598 w 329649"/>
                    <a:gd name="connsiteY1" fmla="*/ 695408 h 695337"/>
                    <a:gd name="connsiteX2" fmla="*/ 329835 w 329649"/>
                    <a:gd name="connsiteY2" fmla="*/ 508 h 695337"/>
                    <a:gd name="connsiteX3" fmla="*/ 13217 w 329649"/>
                    <a:gd name="connsiteY3" fmla="*/ 71 h 695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9649" h="695337">
                      <a:moveTo>
                        <a:pt x="185" y="694753"/>
                      </a:moveTo>
                      <a:lnTo>
                        <a:pt x="328598" y="695408"/>
                      </a:lnTo>
                      <a:lnTo>
                        <a:pt x="329835" y="508"/>
                      </a:lnTo>
                      <a:lnTo>
                        <a:pt x="13217" y="71"/>
                      </a:lnTo>
                    </a:path>
                  </a:pathLst>
                </a:custGeom>
                <a:solidFill>
                  <a:srgbClr val="000000"/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48" name="Freeform: Shape 147">
                  <a:extLst>
                    <a:ext uri="{FF2B5EF4-FFF2-40B4-BE49-F238E27FC236}">
                      <a16:creationId xmlns:a16="http://schemas.microsoft.com/office/drawing/2014/main" xmlns="" id="{23696BDF-CB8B-54C1-5932-5DB17E883B8A}"/>
                    </a:ext>
                  </a:extLst>
                </p:cNvPr>
                <p:cNvSpPr/>
                <p:nvPr/>
              </p:nvSpPr>
              <p:spPr>
                <a:xfrm>
                  <a:off x="2510837" y="1287440"/>
                  <a:ext cx="394444" cy="428879"/>
                </a:xfrm>
                <a:custGeom>
                  <a:avLst/>
                  <a:gdLst>
                    <a:gd name="connsiteX0" fmla="*/ 185 w 394444"/>
                    <a:gd name="connsiteY0" fmla="*/ 428296 h 428879"/>
                    <a:gd name="connsiteX1" fmla="*/ 393902 w 394444"/>
                    <a:gd name="connsiteY1" fmla="*/ 428951 h 428879"/>
                    <a:gd name="connsiteX2" fmla="*/ 394630 w 394444"/>
                    <a:gd name="connsiteY2" fmla="*/ 799 h 428879"/>
                    <a:gd name="connsiteX3" fmla="*/ 986 w 394444"/>
                    <a:gd name="connsiteY3" fmla="*/ 71 h 4288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4444" h="428879">
                      <a:moveTo>
                        <a:pt x="185" y="428296"/>
                      </a:moveTo>
                      <a:lnTo>
                        <a:pt x="393902" y="428951"/>
                      </a:lnTo>
                      <a:cubicBezTo>
                        <a:pt x="393902" y="286258"/>
                        <a:pt x="394142" y="143543"/>
                        <a:pt x="394630" y="799"/>
                      </a:cubicBezTo>
                      <a:lnTo>
                        <a:pt x="986" y="71"/>
                      </a:lnTo>
                    </a:path>
                  </a:pathLst>
                </a:custGeom>
                <a:gradFill>
                  <a:gsLst>
                    <a:gs pos="0">
                      <a:srgbClr val="223541"/>
                    </a:gs>
                    <a:gs pos="32000">
                      <a:srgbClr val="0D1E26"/>
                    </a:gs>
                    <a:gs pos="63000">
                      <a:srgbClr val="05151C"/>
                    </a:gs>
                    <a:gs pos="100000">
                      <a:srgbClr val="122530"/>
                    </a:gs>
                  </a:gsLst>
                  <a:lin ang="5400407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xmlns="" id="{75C59354-5A6E-80FD-EAAA-FBAE40150BF2}"/>
                    </a:ext>
                  </a:extLst>
                </p:cNvPr>
                <p:cNvSpPr/>
                <p:nvPr/>
              </p:nvSpPr>
              <p:spPr>
                <a:xfrm>
                  <a:off x="2510473" y="1715373"/>
                  <a:ext cx="394007" cy="195105"/>
                </a:xfrm>
                <a:custGeom>
                  <a:avLst/>
                  <a:gdLst>
                    <a:gd name="connsiteX0" fmla="*/ 549 w 394007"/>
                    <a:gd name="connsiteY0" fmla="*/ 71 h 195105"/>
                    <a:gd name="connsiteX1" fmla="*/ 394193 w 394007"/>
                    <a:gd name="connsiteY1" fmla="*/ 945 h 195105"/>
                    <a:gd name="connsiteX2" fmla="*/ 390043 w 394007"/>
                    <a:gd name="connsiteY2" fmla="*/ 194599 h 195105"/>
                    <a:gd name="connsiteX3" fmla="*/ 185 w 394007"/>
                    <a:gd name="connsiteY3" fmla="*/ 195109 h 195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4007" h="195105">
                      <a:moveTo>
                        <a:pt x="549" y="71"/>
                      </a:moveTo>
                      <a:lnTo>
                        <a:pt x="394193" y="945"/>
                      </a:lnTo>
                      <a:cubicBezTo>
                        <a:pt x="394193" y="65812"/>
                        <a:pt x="390116" y="129660"/>
                        <a:pt x="390043" y="194599"/>
                      </a:cubicBezTo>
                      <a:cubicBezTo>
                        <a:pt x="203450" y="194235"/>
                        <a:pt x="186706" y="195473"/>
                        <a:pt x="185" y="195109"/>
                      </a:cubicBezTo>
                    </a:path>
                  </a:pathLst>
                </a:custGeom>
                <a:gradFill>
                  <a:gsLst>
                    <a:gs pos="0">
                      <a:srgbClr val="07171F"/>
                    </a:gs>
                    <a:gs pos="56000">
                      <a:srgbClr val="07171F"/>
                    </a:gs>
                    <a:gs pos="70000">
                      <a:srgbClr val="07171F"/>
                    </a:gs>
                    <a:gs pos="100000">
                      <a:srgbClr val="223541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xmlns="" id="{BF0ECE71-D745-43B0-F98C-CA0EB97F982D}"/>
                    </a:ext>
                  </a:extLst>
                </p:cNvPr>
                <p:cNvSpPr/>
                <p:nvPr/>
              </p:nvSpPr>
              <p:spPr>
                <a:xfrm>
                  <a:off x="2529766" y="1857120"/>
                  <a:ext cx="374496" cy="53537"/>
                </a:xfrm>
                <a:custGeom>
                  <a:avLst/>
                  <a:gdLst>
                    <a:gd name="connsiteX0" fmla="*/ 185 w 374496"/>
                    <a:gd name="connsiteY0" fmla="*/ 71 h 53537"/>
                    <a:gd name="connsiteX1" fmla="*/ 374682 w 374496"/>
                    <a:gd name="connsiteY1" fmla="*/ 799 h 53537"/>
                    <a:gd name="connsiteX2" fmla="*/ 373808 w 374496"/>
                    <a:gd name="connsiteY2" fmla="*/ 51761 h 53537"/>
                    <a:gd name="connsiteX3" fmla="*/ 10378 w 374496"/>
                    <a:gd name="connsiteY3" fmla="*/ 53581 h 53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4496" h="53537">
                      <a:moveTo>
                        <a:pt x="185" y="71"/>
                      </a:moveTo>
                      <a:lnTo>
                        <a:pt x="374682" y="799"/>
                      </a:lnTo>
                      <a:lnTo>
                        <a:pt x="373808" y="51761"/>
                      </a:lnTo>
                      <a:cubicBezTo>
                        <a:pt x="197116" y="51761"/>
                        <a:pt x="186997" y="53872"/>
                        <a:pt x="10378" y="53581"/>
                      </a:cubicBezTo>
                    </a:path>
                  </a:pathLst>
                </a:custGeom>
                <a:gradFill>
                  <a:gsLst>
                    <a:gs pos="0">
                      <a:srgbClr val="16272E"/>
                    </a:gs>
                    <a:gs pos="56000">
                      <a:srgbClr val="16272E"/>
                    </a:gs>
                    <a:gs pos="70000">
                      <a:srgbClr val="16272E"/>
                    </a:gs>
                    <a:gs pos="100000">
                      <a:srgbClr val="2A3944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xmlns="" id="{5B0DB2C0-748F-8A3D-E02E-9E8ACB0CFB70}"/>
                    </a:ext>
                  </a:extLst>
                </p:cNvPr>
                <p:cNvSpPr/>
                <p:nvPr/>
              </p:nvSpPr>
              <p:spPr>
                <a:xfrm>
                  <a:off x="2510837" y="1287367"/>
                  <a:ext cx="394444" cy="422982"/>
                </a:xfrm>
                <a:custGeom>
                  <a:avLst/>
                  <a:gdLst>
                    <a:gd name="connsiteX0" fmla="*/ 185 w 394444"/>
                    <a:gd name="connsiteY0" fmla="*/ 422326 h 422982"/>
                    <a:gd name="connsiteX1" fmla="*/ 393902 w 394444"/>
                    <a:gd name="connsiteY1" fmla="*/ 423054 h 422982"/>
                    <a:gd name="connsiteX2" fmla="*/ 394630 w 394444"/>
                    <a:gd name="connsiteY2" fmla="*/ 799 h 422982"/>
                    <a:gd name="connsiteX3" fmla="*/ 986 w 394444"/>
                    <a:gd name="connsiteY3" fmla="*/ 71 h 4229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4444" h="422982">
                      <a:moveTo>
                        <a:pt x="185" y="422326"/>
                      </a:moveTo>
                      <a:lnTo>
                        <a:pt x="393902" y="423054"/>
                      </a:lnTo>
                      <a:cubicBezTo>
                        <a:pt x="393902" y="280361"/>
                        <a:pt x="394411" y="143565"/>
                        <a:pt x="394630" y="799"/>
                      </a:cubicBezTo>
                      <a:lnTo>
                        <a:pt x="986" y="71"/>
                      </a:lnTo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52" name="Freeform: Shape 151">
                  <a:extLst>
                    <a:ext uri="{FF2B5EF4-FFF2-40B4-BE49-F238E27FC236}">
                      <a16:creationId xmlns:a16="http://schemas.microsoft.com/office/drawing/2014/main" xmlns="" id="{40183C28-AB31-9806-9497-20CA18874768}"/>
                    </a:ext>
                  </a:extLst>
                </p:cNvPr>
                <p:cNvSpPr/>
                <p:nvPr/>
              </p:nvSpPr>
              <p:spPr>
                <a:xfrm>
                  <a:off x="2513822" y="1709986"/>
                  <a:ext cx="393643" cy="15870"/>
                </a:xfrm>
                <a:custGeom>
                  <a:avLst/>
                  <a:gdLst>
                    <a:gd name="connsiteX0" fmla="*/ 185 w 393643"/>
                    <a:gd name="connsiteY0" fmla="*/ 15214 h 15870"/>
                    <a:gd name="connsiteX1" fmla="*/ 393829 w 393643"/>
                    <a:gd name="connsiteY1" fmla="*/ 15942 h 15870"/>
                    <a:gd name="connsiteX2" fmla="*/ 393829 w 393643"/>
                    <a:gd name="connsiteY2" fmla="*/ 1381 h 15870"/>
                    <a:gd name="connsiteX3" fmla="*/ 391135 w 393643"/>
                    <a:gd name="connsiteY3" fmla="*/ 1381 h 15870"/>
                    <a:gd name="connsiteX4" fmla="*/ 391135 w 393643"/>
                    <a:gd name="connsiteY4" fmla="*/ 726 h 15870"/>
                    <a:gd name="connsiteX5" fmla="*/ 34403 w 393643"/>
                    <a:gd name="connsiteY5" fmla="*/ 71 h 15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643" h="15870">
                      <a:moveTo>
                        <a:pt x="185" y="15214"/>
                      </a:moveTo>
                      <a:cubicBezTo>
                        <a:pt x="186633" y="15651"/>
                        <a:pt x="207309" y="15651"/>
                        <a:pt x="393829" y="15942"/>
                      </a:cubicBezTo>
                      <a:lnTo>
                        <a:pt x="393829" y="1381"/>
                      </a:lnTo>
                      <a:lnTo>
                        <a:pt x="391135" y="1381"/>
                      </a:lnTo>
                      <a:lnTo>
                        <a:pt x="391135" y="726"/>
                      </a:lnTo>
                      <a:lnTo>
                        <a:pt x="34403" y="71"/>
                      </a:lnTo>
                    </a:path>
                  </a:pathLst>
                </a:custGeom>
                <a:gradFill>
                  <a:gsLst>
                    <a:gs pos="0">
                      <a:srgbClr val="596772"/>
                    </a:gs>
                    <a:gs pos="50000">
                      <a:srgbClr val="2C4955"/>
                    </a:gs>
                    <a:gs pos="100000">
                      <a:srgbClr val="002C39"/>
                    </a:gs>
                  </a:gsLst>
                  <a:lin ang="17519626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xmlns="" id="{6FFDED3C-E533-572C-4165-7D4731C600D8}"/>
                    </a:ext>
                  </a:extLst>
                </p:cNvPr>
                <p:cNvSpPr/>
                <p:nvPr/>
              </p:nvSpPr>
              <p:spPr>
                <a:xfrm>
                  <a:off x="2511857" y="1157778"/>
                  <a:ext cx="393643" cy="124565"/>
                </a:xfrm>
                <a:custGeom>
                  <a:avLst/>
                  <a:gdLst>
                    <a:gd name="connsiteX0" fmla="*/ 185 w 393643"/>
                    <a:gd name="connsiteY0" fmla="*/ 71 h 124565"/>
                    <a:gd name="connsiteX1" fmla="*/ 393829 w 393643"/>
                    <a:gd name="connsiteY1" fmla="*/ 872 h 124565"/>
                    <a:gd name="connsiteX2" fmla="*/ 393829 w 393643"/>
                    <a:gd name="connsiteY2" fmla="*/ 124636 h 124565"/>
                    <a:gd name="connsiteX3" fmla="*/ 185 w 393643"/>
                    <a:gd name="connsiteY3" fmla="*/ 123908 h 124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3643" h="124565">
                      <a:moveTo>
                        <a:pt x="185" y="71"/>
                      </a:moveTo>
                      <a:lnTo>
                        <a:pt x="393829" y="872"/>
                      </a:lnTo>
                      <a:cubicBezTo>
                        <a:pt x="393829" y="43971"/>
                        <a:pt x="393829" y="81537"/>
                        <a:pt x="393829" y="124636"/>
                      </a:cubicBezTo>
                      <a:lnTo>
                        <a:pt x="185" y="123908"/>
                      </a:lnTo>
                    </a:path>
                  </a:pathLst>
                </a:custGeom>
                <a:gradFill>
                  <a:gsLst>
                    <a:gs pos="0">
                      <a:srgbClr val="22485A"/>
                    </a:gs>
                    <a:gs pos="22000">
                      <a:srgbClr val="354E60"/>
                    </a:gs>
                    <a:gs pos="100000">
                      <a:srgbClr val="485B68"/>
                    </a:gs>
                  </a:gsLst>
                  <a:lin ang="16198663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xmlns="" id="{22696E02-6BD1-221F-8853-4B6A24B7DF2F}"/>
                    </a:ext>
                  </a:extLst>
                </p:cNvPr>
                <p:cNvSpPr/>
                <p:nvPr/>
              </p:nvSpPr>
              <p:spPr>
                <a:xfrm>
                  <a:off x="2526490" y="1168044"/>
                  <a:ext cx="379010" cy="64503"/>
                </a:xfrm>
                <a:custGeom>
                  <a:avLst/>
                  <a:gdLst>
                    <a:gd name="connsiteX0" fmla="*/ 15765 w 379010"/>
                    <a:gd name="connsiteY0" fmla="*/ 71 h 64503"/>
                    <a:gd name="connsiteX1" fmla="*/ 379196 w 379010"/>
                    <a:gd name="connsiteY1" fmla="*/ 6332 h 64503"/>
                    <a:gd name="connsiteX2" fmla="*/ 379196 w 379010"/>
                    <a:gd name="connsiteY2" fmla="*/ 64574 h 64503"/>
                    <a:gd name="connsiteX3" fmla="*/ 185 w 379010"/>
                    <a:gd name="connsiteY3" fmla="*/ 64574 h 64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9010" h="64503">
                      <a:moveTo>
                        <a:pt x="15765" y="71"/>
                      </a:moveTo>
                      <a:cubicBezTo>
                        <a:pt x="173383" y="3857"/>
                        <a:pt x="189181" y="5531"/>
                        <a:pt x="379196" y="6332"/>
                      </a:cubicBezTo>
                      <a:lnTo>
                        <a:pt x="379196" y="64574"/>
                      </a:lnTo>
                      <a:cubicBezTo>
                        <a:pt x="252592" y="64574"/>
                        <a:pt x="247423" y="64574"/>
                        <a:pt x="185" y="64574"/>
                      </a:cubicBezTo>
                    </a:path>
                  </a:pathLst>
                </a:custGeom>
                <a:gradFill>
                  <a:gsLst>
                    <a:gs pos="0">
                      <a:srgbClr val="395061"/>
                    </a:gs>
                    <a:gs pos="50000">
                      <a:srgbClr val="4F6678"/>
                    </a:gs>
                    <a:gs pos="100000">
                      <a:srgbClr val="657C90"/>
                    </a:gs>
                  </a:gsLst>
                  <a:lin ang="16198323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xmlns="" id="{6A83E65E-D6D5-809E-A046-AFEA93A57976}"/>
                    </a:ext>
                  </a:extLst>
                </p:cNvPr>
                <p:cNvSpPr/>
                <p:nvPr/>
              </p:nvSpPr>
              <p:spPr>
                <a:xfrm>
                  <a:off x="2532678" y="1281543"/>
                  <a:ext cx="372603" cy="10993"/>
                </a:xfrm>
                <a:custGeom>
                  <a:avLst/>
                  <a:gdLst>
                    <a:gd name="connsiteX0" fmla="*/ 8776 w 372603"/>
                    <a:gd name="connsiteY0" fmla="*/ 71 h 10993"/>
                    <a:gd name="connsiteX1" fmla="*/ 372789 w 372603"/>
                    <a:gd name="connsiteY1" fmla="*/ 726 h 10993"/>
                    <a:gd name="connsiteX2" fmla="*/ 372789 w 372603"/>
                    <a:gd name="connsiteY2" fmla="*/ 11064 h 10993"/>
                    <a:gd name="connsiteX3" fmla="*/ 185 w 372603"/>
                    <a:gd name="connsiteY3" fmla="*/ 10409 h 10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2603" h="10993">
                      <a:moveTo>
                        <a:pt x="8776" y="71"/>
                      </a:moveTo>
                      <a:lnTo>
                        <a:pt x="372789" y="726"/>
                      </a:lnTo>
                      <a:lnTo>
                        <a:pt x="372789" y="11064"/>
                      </a:lnTo>
                      <a:lnTo>
                        <a:pt x="185" y="10409"/>
                      </a:lnTo>
                    </a:path>
                  </a:pathLst>
                </a:custGeom>
                <a:gradFill>
                  <a:gsLst>
                    <a:gs pos="0">
                      <a:srgbClr val="9AAFBF"/>
                    </a:gs>
                    <a:gs pos="50000">
                      <a:srgbClr val="74848F"/>
                    </a:gs>
                    <a:gs pos="100000">
                      <a:srgbClr val="4E5A60"/>
                    </a:gs>
                  </a:gsLst>
                  <a:lin ang="16213273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xmlns="" id="{4BD32A9B-233B-1D84-77E6-6128C5A82A8B}"/>
                    </a:ext>
                  </a:extLst>
                </p:cNvPr>
                <p:cNvSpPr/>
                <p:nvPr/>
              </p:nvSpPr>
              <p:spPr>
                <a:xfrm rot="16206000">
                  <a:off x="2835684" y="1354499"/>
                  <a:ext cx="426841" cy="296015"/>
                </a:xfrm>
                <a:custGeom>
                  <a:avLst/>
                  <a:gdLst>
                    <a:gd name="connsiteX0" fmla="*/ 185 w 426841"/>
                    <a:gd name="connsiteY0" fmla="*/ 71 h 296015"/>
                    <a:gd name="connsiteX1" fmla="*/ 427027 w 426841"/>
                    <a:gd name="connsiteY1" fmla="*/ 71 h 296015"/>
                    <a:gd name="connsiteX2" fmla="*/ 427027 w 426841"/>
                    <a:gd name="connsiteY2" fmla="*/ 296086 h 296015"/>
                    <a:gd name="connsiteX3" fmla="*/ 185 w 426841"/>
                    <a:gd name="connsiteY3" fmla="*/ 296086 h 296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841" h="296015">
                      <a:moveTo>
                        <a:pt x="185" y="71"/>
                      </a:moveTo>
                      <a:lnTo>
                        <a:pt x="427027" y="71"/>
                      </a:lnTo>
                      <a:lnTo>
                        <a:pt x="427027" y="296086"/>
                      </a:lnTo>
                      <a:lnTo>
                        <a:pt x="185" y="29608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6E7E8"/>
                    </a:gs>
                    <a:gs pos="32000">
                      <a:srgbClr val="D0D2D3"/>
                    </a:gs>
                    <a:gs pos="89000">
                      <a:srgbClr val="BBBDBF"/>
                    </a:gs>
                    <a:gs pos="100000">
                      <a:srgbClr val="D0D2D3"/>
                    </a:gs>
                  </a:gsLst>
                  <a:lin ang="10799578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xmlns="" id="{A61518E4-5891-DE31-20DE-9E221D4B1313}"/>
                    </a:ext>
                  </a:extLst>
                </p:cNvPr>
                <p:cNvSpPr/>
                <p:nvPr/>
              </p:nvSpPr>
              <p:spPr>
                <a:xfrm>
                  <a:off x="2900258" y="1715664"/>
                  <a:ext cx="296379" cy="194819"/>
                </a:xfrm>
                <a:custGeom>
                  <a:avLst/>
                  <a:gdLst>
                    <a:gd name="connsiteX0" fmla="*/ 0 w 296379"/>
                    <a:gd name="connsiteY0" fmla="*/ 194310 h 194819"/>
                    <a:gd name="connsiteX1" fmla="*/ 295942 w 296379"/>
                    <a:gd name="connsiteY1" fmla="*/ 194820 h 194819"/>
                    <a:gd name="connsiteX2" fmla="*/ 296379 w 296379"/>
                    <a:gd name="connsiteY2" fmla="*/ 364 h 194819"/>
                    <a:gd name="connsiteX3" fmla="*/ 364 w 296379"/>
                    <a:gd name="connsiteY3" fmla="*/ 0 h 194819"/>
                    <a:gd name="connsiteX4" fmla="*/ 0 w 296379"/>
                    <a:gd name="connsiteY4" fmla="*/ 194310 h 1948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6379" h="194819">
                      <a:moveTo>
                        <a:pt x="0" y="194310"/>
                      </a:moveTo>
                      <a:lnTo>
                        <a:pt x="295942" y="194820"/>
                      </a:lnTo>
                      <a:lnTo>
                        <a:pt x="296379" y="364"/>
                      </a:lnTo>
                      <a:lnTo>
                        <a:pt x="364" y="0"/>
                      </a:lnTo>
                      <a:lnTo>
                        <a:pt x="0" y="19431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6A8AB"/>
                    </a:gs>
                    <a:gs pos="51000">
                      <a:srgbClr val="BBBDBF"/>
                    </a:gs>
                    <a:gs pos="56000">
                      <a:srgbClr val="929497"/>
                    </a:gs>
                    <a:gs pos="82000">
                      <a:srgbClr val="808184"/>
                    </a:gs>
                    <a:gs pos="87000">
                      <a:srgbClr val="808184"/>
                    </a:gs>
                    <a:gs pos="93000">
                      <a:srgbClr val="929497"/>
                    </a:gs>
                    <a:gs pos="100000">
                      <a:srgbClr val="A6A8AB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xmlns="" id="{8DA6DC80-FC61-218B-48E5-682424C857BB}"/>
                    </a:ext>
                  </a:extLst>
                </p:cNvPr>
                <p:cNvSpPr/>
                <p:nvPr/>
              </p:nvSpPr>
              <p:spPr>
                <a:xfrm>
                  <a:off x="2900914" y="1158361"/>
                  <a:ext cx="296670" cy="130826"/>
                </a:xfrm>
                <a:custGeom>
                  <a:avLst/>
                  <a:gdLst>
                    <a:gd name="connsiteX0" fmla="*/ 437 w 296670"/>
                    <a:gd name="connsiteY0" fmla="*/ 130244 h 130826"/>
                    <a:gd name="connsiteX1" fmla="*/ 296452 w 296670"/>
                    <a:gd name="connsiteY1" fmla="*/ 130826 h 130826"/>
                    <a:gd name="connsiteX2" fmla="*/ 296670 w 296670"/>
                    <a:gd name="connsiteY2" fmla="*/ 1820 h 130826"/>
                    <a:gd name="connsiteX3" fmla="*/ 0 w 296670"/>
                    <a:gd name="connsiteY3" fmla="*/ 0 h 130826"/>
                    <a:gd name="connsiteX4" fmla="*/ 437 w 296670"/>
                    <a:gd name="connsiteY4" fmla="*/ 130244 h 130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6670" h="130826">
                      <a:moveTo>
                        <a:pt x="437" y="130244"/>
                      </a:moveTo>
                      <a:lnTo>
                        <a:pt x="296452" y="130826"/>
                      </a:lnTo>
                      <a:lnTo>
                        <a:pt x="296670" y="1820"/>
                      </a:lnTo>
                      <a:lnTo>
                        <a:pt x="0" y="0"/>
                      </a:lnTo>
                      <a:lnTo>
                        <a:pt x="437" y="130244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BDCDD"/>
                    </a:gs>
                    <a:gs pos="50000">
                      <a:srgbClr val="E0E1E2"/>
                    </a:gs>
                    <a:gs pos="100000">
                      <a:srgbClr val="E6E7E8"/>
                    </a:gs>
                  </a:gsLst>
                  <a:lin ang="16201353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59" name="Freeform: Shape 158">
                  <a:extLst>
                    <a:ext uri="{FF2B5EF4-FFF2-40B4-BE49-F238E27FC236}">
                      <a16:creationId xmlns:a16="http://schemas.microsoft.com/office/drawing/2014/main" xmlns="" id="{164D1F40-78D3-E1C7-FDBD-05F385427603}"/>
                    </a:ext>
                  </a:extLst>
                </p:cNvPr>
                <p:cNvSpPr/>
                <p:nvPr/>
              </p:nvSpPr>
              <p:spPr>
                <a:xfrm>
                  <a:off x="2901350" y="1281179"/>
                  <a:ext cx="296015" cy="12012"/>
                </a:xfrm>
                <a:custGeom>
                  <a:avLst/>
                  <a:gdLst>
                    <a:gd name="connsiteX0" fmla="*/ 0 w 296015"/>
                    <a:gd name="connsiteY0" fmla="*/ 11430 h 12012"/>
                    <a:gd name="connsiteX1" fmla="*/ 296015 w 296015"/>
                    <a:gd name="connsiteY1" fmla="*/ 12012 h 12012"/>
                    <a:gd name="connsiteX2" fmla="*/ 296015 w 296015"/>
                    <a:gd name="connsiteY2" fmla="*/ 218 h 12012"/>
                    <a:gd name="connsiteX3" fmla="*/ 73 w 296015"/>
                    <a:gd name="connsiteY3" fmla="*/ 0 h 12012"/>
                    <a:gd name="connsiteX4" fmla="*/ 0 w 296015"/>
                    <a:gd name="connsiteY4" fmla="*/ 11430 h 12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6015" h="12012">
                      <a:moveTo>
                        <a:pt x="0" y="11430"/>
                      </a:moveTo>
                      <a:lnTo>
                        <a:pt x="296015" y="12012"/>
                      </a:lnTo>
                      <a:lnTo>
                        <a:pt x="296015" y="218"/>
                      </a:lnTo>
                      <a:lnTo>
                        <a:pt x="73" y="0"/>
                      </a:lnTo>
                      <a:lnTo>
                        <a:pt x="0" y="1143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xmlns="" id="{D5F1C4ED-9A29-9B2A-096C-CA877A28950D}"/>
                    </a:ext>
                  </a:extLst>
                </p:cNvPr>
                <p:cNvSpPr/>
                <p:nvPr/>
              </p:nvSpPr>
              <p:spPr>
                <a:xfrm rot="16206600">
                  <a:off x="3022242" y="1736197"/>
                  <a:ext cx="52126" cy="296015"/>
                </a:xfrm>
                <a:custGeom>
                  <a:avLst/>
                  <a:gdLst>
                    <a:gd name="connsiteX0" fmla="*/ 185 w 52126"/>
                    <a:gd name="connsiteY0" fmla="*/ 71 h 296015"/>
                    <a:gd name="connsiteX1" fmla="*/ 52312 w 52126"/>
                    <a:gd name="connsiteY1" fmla="*/ 71 h 296015"/>
                    <a:gd name="connsiteX2" fmla="*/ 52312 w 52126"/>
                    <a:gd name="connsiteY2" fmla="*/ 296086 h 296015"/>
                    <a:gd name="connsiteX3" fmla="*/ 185 w 52126"/>
                    <a:gd name="connsiteY3" fmla="*/ 296086 h 296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2126" h="296015">
                      <a:moveTo>
                        <a:pt x="185" y="71"/>
                      </a:moveTo>
                      <a:lnTo>
                        <a:pt x="52312" y="71"/>
                      </a:lnTo>
                      <a:lnTo>
                        <a:pt x="52312" y="296086"/>
                      </a:lnTo>
                      <a:lnTo>
                        <a:pt x="185" y="29608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2A4A7"/>
                    </a:gs>
                    <a:gs pos="51000">
                      <a:srgbClr val="B2B4B7"/>
                    </a:gs>
                    <a:gs pos="56000">
                      <a:srgbClr val="949699"/>
                    </a:gs>
                    <a:gs pos="82000">
                      <a:srgbClr val="898B8D"/>
                    </a:gs>
                    <a:gs pos="87000">
                      <a:srgbClr val="898B8D"/>
                    </a:gs>
                    <a:gs pos="93000">
                      <a:srgbClr val="949699"/>
                    </a:gs>
                    <a:gs pos="100000">
                      <a:srgbClr val="A2A4A7"/>
                    </a:gs>
                  </a:gsLst>
                  <a:lin ang="108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61" name="Freeform: Shape 160">
                  <a:extLst>
                    <a:ext uri="{FF2B5EF4-FFF2-40B4-BE49-F238E27FC236}">
                      <a16:creationId xmlns:a16="http://schemas.microsoft.com/office/drawing/2014/main" xmlns="" id="{4A31F6C8-00FC-6708-79E7-571F069E860D}"/>
                    </a:ext>
                  </a:extLst>
                </p:cNvPr>
                <p:cNvSpPr/>
                <p:nvPr/>
              </p:nvSpPr>
              <p:spPr>
                <a:xfrm>
                  <a:off x="2901496" y="1174086"/>
                  <a:ext cx="295942" cy="58908"/>
                </a:xfrm>
                <a:custGeom>
                  <a:avLst/>
                  <a:gdLst>
                    <a:gd name="connsiteX0" fmla="*/ 296128 w 295942"/>
                    <a:gd name="connsiteY0" fmla="*/ 58968 h 58908"/>
                    <a:gd name="connsiteX1" fmla="*/ 296128 w 295942"/>
                    <a:gd name="connsiteY1" fmla="*/ 726 h 58908"/>
                    <a:gd name="connsiteX2" fmla="*/ 185 w 295942"/>
                    <a:gd name="connsiteY2" fmla="*/ 71 h 58908"/>
                    <a:gd name="connsiteX3" fmla="*/ 185 w 295942"/>
                    <a:gd name="connsiteY3" fmla="*/ 58313 h 58908"/>
                    <a:gd name="connsiteX4" fmla="*/ 296128 w 295942"/>
                    <a:gd name="connsiteY4" fmla="*/ 58968 h 58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5942" h="58908">
                      <a:moveTo>
                        <a:pt x="296128" y="58968"/>
                      </a:moveTo>
                      <a:lnTo>
                        <a:pt x="296128" y="726"/>
                      </a:lnTo>
                      <a:cubicBezTo>
                        <a:pt x="252446" y="726"/>
                        <a:pt x="43212" y="289"/>
                        <a:pt x="185" y="71"/>
                      </a:cubicBezTo>
                      <a:lnTo>
                        <a:pt x="185" y="58313"/>
                      </a:lnTo>
                      <a:cubicBezTo>
                        <a:pt x="49327" y="58750"/>
                        <a:pt x="257834" y="59041"/>
                        <a:pt x="296128" y="5896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6E7E8"/>
                    </a:gs>
                    <a:gs pos="50000">
                      <a:srgbClr val="F2F3F3"/>
                    </a:gs>
                    <a:gs pos="100000">
                      <a:srgbClr val="FFFFFF"/>
                    </a:gs>
                  </a:gsLst>
                  <a:lin ang="16140471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712" name="Group 711">
                <a:extLst>
                  <a:ext uri="{FF2B5EF4-FFF2-40B4-BE49-F238E27FC236}">
                    <a16:creationId xmlns:a16="http://schemas.microsoft.com/office/drawing/2014/main" xmlns="" id="{B7335EF8-7036-9491-4326-26BA0130FCAD}"/>
                  </a:ext>
                </a:extLst>
              </p:cNvPr>
              <p:cNvGrpSpPr/>
              <p:nvPr/>
            </p:nvGrpSpPr>
            <p:grpSpPr>
              <a:xfrm>
                <a:off x="5138010" y="1614927"/>
                <a:ext cx="5690390" cy="824293"/>
                <a:chOff x="5138010" y="1614927"/>
                <a:chExt cx="5690390" cy="824293"/>
              </a:xfrm>
            </p:grpSpPr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xmlns="" id="{5DEE4F43-D185-5DFD-735F-44AA6E4E1742}"/>
                    </a:ext>
                  </a:extLst>
                </p:cNvPr>
                <p:cNvSpPr/>
                <p:nvPr/>
              </p:nvSpPr>
              <p:spPr>
                <a:xfrm>
                  <a:off x="5511686" y="1614927"/>
                  <a:ext cx="5277744" cy="824293"/>
                </a:xfrm>
                <a:custGeom>
                  <a:avLst/>
                  <a:gdLst>
                    <a:gd name="connsiteX0" fmla="*/ 0 w 4135184"/>
                    <a:gd name="connsiteY0" fmla="*/ 0 h 997394"/>
                    <a:gd name="connsiteX1" fmla="*/ 4135185 w 4135184"/>
                    <a:gd name="connsiteY1" fmla="*/ 0 h 997394"/>
                    <a:gd name="connsiteX2" fmla="*/ 4135185 w 4135184"/>
                    <a:gd name="connsiteY2" fmla="*/ 997395 h 997394"/>
                    <a:gd name="connsiteX3" fmla="*/ 0 w 4135184"/>
                    <a:gd name="connsiteY3" fmla="*/ 997395 h 997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35184" h="997394">
                      <a:moveTo>
                        <a:pt x="0" y="0"/>
                      </a:moveTo>
                      <a:lnTo>
                        <a:pt x="4135185" y="0"/>
                      </a:lnTo>
                      <a:lnTo>
                        <a:pt x="4135185" y="997395"/>
                      </a:lnTo>
                      <a:lnTo>
                        <a:pt x="0" y="997395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grpSp>
              <p:nvGrpSpPr>
                <p:cNvPr id="704" name="Group 703">
                  <a:extLst>
                    <a:ext uri="{FF2B5EF4-FFF2-40B4-BE49-F238E27FC236}">
                      <a16:creationId xmlns:a16="http://schemas.microsoft.com/office/drawing/2014/main" xmlns="" id="{DC721770-37CA-2FB7-5D2E-3E291FBAFBC6}"/>
                    </a:ext>
                  </a:extLst>
                </p:cNvPr>
                <p:cNvGrpSpPr/>
                <p:nvPr/>
              </p:nvGrpSpPr>
              <p:grpSpPr>
                <a:xfrm>
                  <a:off x="5138010" y="1614927"/>
                  <a:ext cx="824293" cy="824293"/>
                  <a:chOff x="6201236" y="1606243"/>
                  <a:chExt cx="1170725" cy="1170725"/>
                </a:xfrm>
              </p:grpSpPr>
              <p:sp>
                <p:nvSpPr>
                  <p:cNvPr id="705" name="Oval 704">
                    <a:extLst>
                      <a:ext uri="{FF2B5EF4-FFF2-40B4-BE49-F238E27FC236}">
                        <a16:creationId xmlns:a16="http://schemas.microsoft.com/office/drawing/2014/main" xmlns="" id="{647C343A-BEA4-9BBB-83DC-C34153B33A10}"/>
                      </a:ext>
                    </a:extLst>
                  </p:cNvPr>
                  <p:cNvSpPr/>
                  <p:nvPr/>
                </p:nvSpPr>
                <p:spPr>
                  <a:xfrm>
                    <a:off x="6201236" y="1606243"/>
                    <a:ext cx="1170725" cy="1170725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706" name="Picture 6" descr="Classroom - Free people icons">
                    <a:extLst>
                      <a:ext uri="{FF2B5EF4-FFF2-40B4-BE49-F238E27FC236}">
                        <a16:creationId xmlns:a16="http://schemas.microsoft.com/office/drawing/2014/main" xmlns="" id="{A7C4727B-47CC-71DB-8641-7A33A368C1B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08083" y="1813092"/>
                    <a:ext cx="757030" cy="75702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708" name="TextBox 707">
                  <a:extLst>
                    <a:ext uri="{FF2B5EF4-FFF2-40B4-BE49-F238E27FC236}">
                      <a16:creationId xmlns:a16="http://schemas.microsoft.com/office/drawing/2014/main" xmlns="" id="{D9F20EA1-1AB6-C1A8-EDAD-B2662EC5FC43}"/>
                    </a:ext>
                  </a:extLst>
                </p:cNvPr>
                <p:cNvSpPr txBox="1"/>
                <p:nvPr/>
              </p:nvSpPr>
              <p:spPr>
                <a:xfrm>
                  <a:off x="6158141" y="1711602"/>
                  <a:ext cx="4670259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Classroom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Maecenas non laoreet odio. Fusce lobortis porttitor.</a:t>
                  </a:r>
                </a:p>
              </p:txBody>
            </p:sp>
          </p:grpSp>
        </p:grpSp>
        <p:grpSp>
          <p:nvGrpSpPr>
            <p:cNvPr id="717" name="Group 716">
              <a:extLst>
                <a:ext uri="{FF2B5EF4-FFF2-40B4-BE49-F238E27FC236}">
                  <a16:creationId xmlns:a16="http://schemas.microsoft.com/office/drawing/2014/main" xmlns="" id="{0CA63E12-3625-5311-97C5-1BE28D4558D4}"/>
                </a:ext>
              </a:extLst>
            </p:cNvPr>
            <p:cNvGrpSpPr/>
            <p:nvPr/>
          </p:nvGrpSpPr>
          <p:grpSpPr>
            <a:xfrm>
              <a:off x="798771" y="2876214"/>
              <a:ext cx="9425830" cy="824293"/>
              <a:chOff x="1402570" y="2865337"/>
              <a:chExt cx="9425830" cy="824293"/>
            </a:xfrm>
          </p:grpSpPr>
          <p:grpSp>
            <p:nvGrpSpPr>
              <p:cNvPr id="692" name="Group 691">
                <a:extLst>
                  <a:ext uri="{FF2B5EF4-FFF2-40B4-BE49-F238E27FC236}">
                    <a16:creationId xmlns:a16="http://schemas.microsoft.com/office/drawing/2014/main" xmlns="" id="{D9943000-B104-4168-BC9E-AE6360DBEA2D}"/>
                  </a:ext>
                </a:extLst>
              </p:cNvPr>
              <p:cNvGrpSpPr/>
              <p:nvPr/>
            </p:nvGrpSpPr>
            <p:grpSpPr>
              <a:xfrm>
                <a:off x="1402570" y="2901010"/>
                <a:ext cx="3538262" cy="752947"/>
                <a:chOff x="2510473" y="2409909"/>
                <a:chExt cx="3538262" cy="752947"/>
              </a:xfrm>
            </p:grpSpPr>
            <p:sp>
              <p:nvSpPr>
                <p:cNvPr id="295" name="Freeform: Shape 294">
                  <a:extLst>
                    <a:ext uri="{FF2B5EF4-FFF2-40B4-BE49-F238E27FC236}">
                      <a16:creationId xmlns:a16="http://schemas.microsoft.com/office/drawing/2014/main" xmlns="" id="{D74F1F76-30B9-634D-0DD6-419968E14F2B}"/>
                    </a:ext>
                  </a:extLst>
                </p:cNvPr>
                <p:cNvSpPr/>
                <p:nvPr/>
              </p:nvSpPr>
              <p:spPr>
                <a:xfrm>
                  <a:off x="5127253" y="2411293"/>
                  <a:ext cx="911814" cy="749429"/>
                </a:xfrm>
                <a:custGeom>
                  <a:avLst/>
                  <a:gdLst>
                    <a:gd name="connsiteX0" fmla="*/ 902317 w 911814"/>
                    <a:gd name="connsiteY0" fmla="*/ 403543 h 749429"/>
                    <a:gd name="connsiteX1" fmla="*/ 167375 w 911814"/>
                    <a:gd name="connsiteY1" fmla="*/ 749501 h 749429"/>
                    <a:gd name="connsiteX2" fmla="*/ 169341 w 911814"/>
                    <a:gd name="connsiteY2" fmla="*/ 71 h 749429"/>
                    <a:gd name="connsiteX3" fmla="*/ 902463 w 911814"/>
                    <a:gd name="connsiteY3" fmla="*/ 349523 h 749429"/>
                    <a:gd name="connsiteX4" fmla="*/ 912000 w 911814"/>
                    <a:gd name="connsiteY4" fmla="*/ 376387 h 749429"/>
                    <a:gd name="connsiteX5" fmla="*/ 902317 w 911814"/>
                    <a:gd name="connsiteY5" fmla="*/ 403543 h 74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11814" h="749429">
                      <a:moveTo>
                        <a:pt x="902317" y="403543"/>
                      </a:moveTo>
                      <a:cubicBezTo>
                        <a:pt x="660249" y="518862"/>
                        <a:pt x="407769" y="634181"/>
                        <a:pt x="167375" y="749501"/>
                      </a:cubicBezTo>
                      <a:cubicBezTo>
                        <a:pt x="-23586" y="638040"/>
                        <a:pt x="-86123" y="272061"/>
                        <a:pt x="169341" y="71"/>
                      </a:cubicBezTo>
                      <a:cubicBezTo>
                        <a:pt x="409007" y="116555"/>
                        <a:pt x="660977" y="233039"/>
                        <a:pt x="902463" y="349523"/>
                      </a:cubicBezTo>
                      <a:cubicBezTo>
                        <a:pt x="908068" y="352217"/>
                        <a:pt x="912000" y="363356"/>
                        <a:pt x="912000" y="376387"/>
                      </a:cubicBezTo>
                      <a:cubicBezTo>
                        <a:pt x="912000" y="389419"/>
                        <a:pt x="907996" y="400849"/>
                        <a:pt x="902317" y="40354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CDFD4"/>
                    </a:gs>
                    <a:gs pos="52000">
                      <a:srgbClr val="FCD8CA"/>
                    </a:gs>
                    <a:gs pos="100000">
                      <a:srgbClr val="D5B4A8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96" name="Freeform: Shape 295">
                  <a:extLst>
                    <a:ext uri="{FF2B5EF4-FFF2-40B4-BE49-F238E27FC236}">
                      <a16:creationId xmlns:a16="http://schemas.microsoft.com/office/drawing/2014/main" xmlns="" id="{AADA6AB2-FE1C-430D-D047-36D1FD3F4CE4}"/>
                    </a:ext>
                  </a:extLst>
                </p:cNvPr>
                <p:cNvSpPr/>
                <p:nvPr/>
              </p:nvSpPr>
              <p:spPr>
                <a:xfrm>
                  <a:off x="5116340" y="2414205"/>
                  <a:ext cx="922727" cy="745643"/>
                </a:xfrm>
                <a:custGeom>
                  <a:avLst/>
                  <a:gdLst>
                    <a:gd name="connsiteX0" fmla="*/ 913231 w 922727"/>
                    <a:gd name="connsiteY0" fmla="*/ 400485 h 745643"/>
                    <a:gd name="connsiteX1" fmla="*/ 176542 w 922727"/>
                    <a:gd name="connsiteY1" fmla="*/ 745715 h 745643"/>
                    <a:gd name="connsiteX2" fmla="*/ 177634 w 922727"/>
                    <a:gd name="connsiteY2" fmla="*/ 71 h 745643"/>
                    <a:gd name="connsiteX3" fmla="*/ 913376 w 922727"/>
                    <a:gd name="connsiteY3" fmla="*/ 347412 h 745643"/>
                    <a:gd name="connsiteX4" fmla="*/ 922913 w 922727"/>
                    <a:gd name="connsiteY4" fmla="*/ 374131 h 745643"/>
                    <a:gd name="connsiteX5" fmla="*/ 913231 w 922727"/>
                    <a:gd name="connsiteY5" fmla="*/ 400485 h 7456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22727" h="745643">
                      <a:moveTo>
                        <a:pt x="913231" y="400485"/>
                      </a:moveTo>
                      <a:cubicBezTo>
                        <a:pt x="671162" y="515004"/>
                        <a:pt x="416062" y="631051"/>
                        <a:pt x="176542" y="745715"/>
                      </a:cubicBezTo>
                      <a:cubicBezTo>
                        <a:pt x="-14492" y="634982"/>
                        <a:pt x="-99380" y="263107"/>
                        <a:pt x="177634" y="71"/>
                      </a:cubicBezTo>
                      <a:cubicBezTo>
                        <a:pt x="417300" y="115827"/>
                        <a:pt x="671890" y="231656"/>
                        <a:pt x="913376" y="347412"/>
                      </a:cubicBezTo>
                      <a:cubicBezTo>
                        <a:pt x="918982" y="350179"/>
                        <a:pt x="922913" y="361172"/>
                        <a:pt x="922913" y="374131"/>
                      </a:cubicBezTo>
                      <a:cubicBezTo>
                        <a:pt x="922913" y="387089"/>
                        <a:pt x="918909" y="397791"/>
                        <a:pt x="913231" y="40048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CDDD2"/>
                    </a:gs>
                    <a:gs pos="52000">
                      <a:srgbClr val="FCD6C7"/>
                    </a:gs>
                    <a:gs pos="57000">
                      <a:srgbClr val="F8D2C4"/>
                    </a:gs>
                    <a:gs pos="100000">
                      <a:srgbClr val="D2B1A5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97" name="Freeform: Shape 296">
                  <a:extLst>
                    <a:ext uri="{FF2B5EF4-FFF2-40B4-BE49-F238E27FC236}">
                      <a16:creationId xmlns:a16="http://schemas.microsoft.com/office/drawing/2014/main" xmlns="" id="{B4700095-6F2D-9A76-1DE5-879D5F41213B}"/>
                    </a:ext>
                  </a:extLst>
                </p:cNvPr>
                <p:cNvSpPr/>
                <p:nvPr/>
              </p:nvSpPr>
              <p:spPr>
                <a:xfrm>
                  <a:off x="5105216" y="2416389"/>
                  <a:ext cx="933705" cy="741785"/>
                </a:xfrm>
                <a:custGeom>
                  <a:avLst/>
                  <a:gdLst>
                    <a:gd name="connsiteX0" fmla="*/ 924354 w 933705"/>
                    <a:gd name="connsiteY0" fmla="*/ 398082 h 741785"/>
                    <a:gd name="connsiteX1" fmla="*/ 185918 w 933705"/>
                    <a:gd name="connsiteY1" fmla="*/ 741856 h 741785"/>
                    <a:gd name="connsiteX2" fmla="*/ 185918 w 933705"/>
                    <a:gd name="connsiteY2" fmla="*/ 71 h 741785"/>
                    <a:gd name="connsiteX3" fmla="*/ 924354 w 933705"/>
                    <a:gd name="connsiteY3" fmla="*/ 345082 h 741785"/>
                    <a:gd name="connsiteX4" fmla="*/ 933891 w 933705"/>
                    <a:gd name="connsiteY4" fmla="*/ 371582 h 741785"/>
                    <a:gd name="connsiteX5" fmla="*/ 924354 w 933705"/>
                    <a:gd name="connsiteY5" fmla="*/ 398082 h 741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33705" h="741785">
                      <a:moveTo>
                        <a:pt x="924354" y="398082"/>
                      </a:moveTo>
                      <a:cubicBezTo>
                        <a:pt x="682286" y="511873"/>
                        <a:pt x="424637" y="628648"/>
                        <a:pt x="185918" y="741856"/>
                      </a:cubicBezTo>
                      <a:cubicBezTo>
                        <a:pt x="-5116" y="631924"/>
                        <a:pt x="-112573" y="254079"/>
                        <a:pt x="185918" y="71"/>
                      </a:cubicBezTo>
                      <a:cubicBezTo>
                        <a:pt x="425584" y="115026"/>
                        <a:pt x="682868" y="230054"/>
                        <a:pt x="924354" y="345082"/>
                      </a:cubicBezTo>
                      <a:cubicBezTo>
                        <a:pt x="929960" y="347776"/>
                        <a:pt x="933891" y="358696"/>
                        <a:pt x="933891" y="371582"/>
                      </a:cubicBezTo>
                      <a:cubicBezTo>
                        <a:pt x="933891" y="384468"/>
                        <a:pt x="930033" y="395462"/>
                        <a:pt x="924354" y="3980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CDCCF"/>
                    </a:gs>
                    <a:gs pos="52000">
                      <a:srgbClr val="FBD4C5"/>
                    </a:gs>
                    <a:gs pos="57000">
                      <a:srgbClr val="F7D0C1"/>
                    </a:gs>
                    <a:gs pos="100000">
                      <a:srgbClr val="CFAEA2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98" name="Freeform: Shape 297">
                  <a:extLst>
                    <a:ext uri="{FF2B5EF4-FFF2-40B4-BE49-F238E27FC236}">
                      <a16:creationId xmlns:a16="http://schemas.microsoft.com/office/drawing/2014/main" xmlns="" id="{2EB2B909-14F4-C2A8-E896-3D8758F051B9}"/>
                    </a:ext>
                  </a:extLst>
                </p:cNvPr>
                <p:cNvSpPr/>
                <p:nvPr/>
              </p:nvSpPr>
              <p:spPr>
                <a:xfrm>
                  <a:off x="5094301" y="2418864"/>
                  <a:ext cx="944766" cy="738072"/>
                </a:xfrm>
                <a:custGeom>
                  <a:avLst/>
                  <a:gdLst>
                    <a:gd name="connsiteX0" fmla="*/ 935269 w 944766"/>
                    <a:gd name="connsiteY0" fmla="*/ 395462 h 738072"/>
                    <a:gd name="connsiteX1" fmla="*/ 195013 w 944766"/>
                    <a:gd name="connsiteY1" fmla="*/ 738143 h 738072"/>
                    <a:gd name="connsiteX2" fmla="*/ 194357 w 944766"/>
                    <a:gd name="connsiteY2" fmla="*/ 71 h 738072"/>
                    <a:gd name="connsiteX3" fmla="*/ 935415 w 944766"/>
                    <a:gd name="connsiteY3" fmla="*/ 342753 h 738072"/>
                    <a:gd name="connsiteX4" fmla="*/ 944952 w 944766"/>
                    <a:gd name="connsiteY4" fmla="*/ 369107 h 738072"/>
                    <a:gd name="connsiteX5" fmla="*/ 935269 w 944766"/>
                    <a:gd name="connsiteY5" fmla="*/ 395462 h 738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4766" h="738072">
                      <a:moveTo>
                        <a:pt x="935269" y="395462"/>
                      </a:moveTo>
                      <a:cubicBezTo>
                        <a:pt x="693201" y="508451"/>
                        <a:pt x="432931" y="625955"/>
                        <a:pt x="195013" y="738143"/>
                      </a:cubicBezTo>
                      <a:cubicBezTo>
                        <a:pt x="4051" y="628940"/>
                        <a:pt x="-125319" y="245416"/>
                        <a:pt x="194357" y="71"/>
                      </a:cubicBezTo>
                      <a:cubicBezTo>
                        <a:pt x="434023" y="114298"/>
                        <a:pt x="693928" y="228525"/>
                        <a:pt x="935415" y="342753"/>
                      </a:cubicBezTo>
                      <a:cubicBezTo>
                        <a:pt x="941020" y="345446"/>
                        <a:pt x="944952" y="356294"/>
                        <a:pt x="944952" y="369107"/>
                      </a:cubicBezTo>
                      <a:cubicBezTo>
                        <a:pt x="944952" y="381920"/>
                        <a:pt x="940948" y="392841"/>
                        <a:pt x="935269" y="39546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CDACD"/>
                    </a:gs>
                    <a:gs pos="52000">
                      <a:srgbClr val="FBD2C2"/>
                    </a:gs>
                    <a:gs pos="57000">
                      <a:srgbClr val="F7CFBF"/>
                    </a:gs>
                    <a:gs pos="100000">
                      <a:srgbClr val="CCAB9F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99" name="Freeform: Shape 298">
                  <a:extLst>
                    <a:ext uri="{FF2B5EF4-FFF2-40B4-BE49-F238E27FC236}">
                      <a16:creationId xmlns:a16="http://schemas.microsoft.com/office/drawing/2014/main" xmlns="" id="{67C19775-CEBB-4863-D198-1C792A9ECA2D}"/>
                    </a:ext>
                  </a:extLst>
                </p:cNvPr>
                <p:cNvSpPr/>
                <p:nvPr/>
              </p:nvSpPr>
              <p:spPr>
                <a:xfrm>
                  <a:off x="5082933" y="2421339"/>
                  <a:ext cx="956134" cy="734359"/>
                </a:xfrm>
                <a:custGeom>
                  <a:avLst/>
                  <a:gdLst>
                    <a:gd name="connsiteX0" fmla="*/ 946637 w 956134"/>
                    <a:gd name="connsiteY0" fmla="*/ 392768 h 734359"/>
                    <a:gd name="connsiteX1" fmla="*/ 204633 w 956134"/>
                    <a:gd name="connsiteY1" fmla="*/ 734430 h 734359"/>
                    <a:gd name="connsiteX2" fmla="*/ 203032 w 956134"/>
                    <a:gd name="connsiteY2" fmla="*/ 71 h 734359"/>
                    <a:gd name="connsiteX3" fmla="*/ 946782 w 956134"/>
                    <a:gd name="connsiteY3" fmla="*/ 340496 h 734359"/>
                    <a:gd name="connsiteX4" fmla="*/ 956320 w 956134"/>
                    <a:gd name="connsiteY4" fmla="*/ 366632 h 734359"/>
                    <a:gd name="connsiteX5" fmla="*/ 946637 w 956134"/>
                    <a:gd name="connsiteY5" fmla="*/ 392768 h 734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56134" h="734359">
                      <a:moveTo>
                        <a:pt x="946637" y="392768"/>
                      </a:moveTo>
                      <a:cubicBezTo>
                        <a:pt x="704568" y="504957"/>
                        <a:pt x="441751" y="623261"/>
                        <a:pt x="204633" y="734430"/>
                      </a:cubicBezTo>
                      <a:cubicBezTo>
                        <a:pt x="13599" y="625955"/>
                        <a:pt x="-138340" y="236534"/>
                        <a:pt x="203032" y="71"/>
                      </a:cubicBezTo>
                      <a:cubicBezTo>
                        <a:pt x="442698" y="113570"/>
                        <a:pt x="705369" y="226997"/>
                        <a:pt x="946782" y="340496"/>
                      </a:cubicBezTo>
                      <a:cubicBezTo>
                        <a:pt x="952388" y="343117"/>
                        <a:pt x="956320" y="353891"/>
                        <a:pt x="956320" y="366632"/>
                      </a:cubicBezTo>
                      <a:cubicBezTo>
                        <a:pt x="956320" y="379372"/>
                        <a:pt x="952315" y="390147"/>
                        <a:pt x="946637" y="39276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CD8CA"/>
                    </a:gs>
                    <a:gs pos="52000">
                      <a:srgbClr val="FAD0C0"/>
                    </a:gs>
                    <a:gs pos="57000">
                      <a:srgbClr val="F7CDBC"/>
                    </a:gs>
                    <a:gs pos="100000">
                      <a:srgbClr val="C9A89C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00" name="Freeform: Shape 299">
                  <a:extLst>
                    <a:ext uri="{FF2B5EF4-FFF2-40B4-BE49-F238E27FC236}">
                      <a16:creationId xmlns:a16="http://schemas.microsoft.com/office/drawing/2014/main" xmlns="" id="{60502B25-84B8-2589-7B91-4CE65D5DBA86}"/>
                    </a:ext>
                  </a:extLst>
                </p:cNvPr>
                <p:cNvSpPr/>
                <p:nvPr/>
              </p:nvSpPr>
              <p:spPr>
                <a:xfrm>
                  <a:off x="5071635" y="2423888"/>
                  <a:ext cx="967432" cy="730573"/>
                </a:xfrm>
                <a:custGeom>
                  <a:avLst/>
                  <a:gdLst>
                    <a:gd name="connsiteX0" fmla="*/ 957936 w 967432"/>
                    <a:gd name="connsiteY0" fmla="*/ 390074 h 730573"/>
                    <a:gd name="connsiteX1" fmla="*/ 214112 w 967432"/>
                    <a:gd name="connsiteY1" fmla="*/ 730645 h 730573"/>
                    <a:gd name="connsiteX2" fmla="*/ 211709 w 967432"/>
                    <a:gd name="connsiteY2" fmla="*/ 71 h 730573"/>
                    <a:gd name="connsiteX3" fmla="*/ 958081 w 967432"/>
                    <a:gd name="connsiteY3" fmla="*/ 338093 h 730573"/>
                    <a:gd name="connsiteX4" fmla="*/ 967618 w 967432"/>
                    <a:gd name="connsiteY4" fmla="*/ 364084 h 730573"/>
                    <a:gd name="connsiteX5" fmla="*/ 957936 w 967432"/>
                    <a:gd name="connsiteY5" fmla="*/ 390074 h 730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7432" h="730573">
                      <a:moveTo>
                        <a:pt x="957936" y="390074"/>
                      </a:moveTo>
                      <a:cubicBezTo>
                        <a:pt x="715867" y="501462"/>
                        <a:pt x="450502" y="620494"/>
                        <a:pt x="214112" y="730645"/>
                      </a:cubicBezTo>
                      <a:cubicBezTo>
                        <a:pt x="23151" y="622897"/>
                        <a:pt x="-151139" y="227652"/>
                        <a:pt x="211709" y="71"/>
                      </a:cubicBezTo>
                      <a:cubicBezTo>
                        <a:pt x="451375" y="112769"/>
                        <a:pt x="716595" y="225759"/>
                        <a:pt x="958081" y="338093"/>
                      </a:cubicBezTo>
                      <a:cubicBezTo>
                        <a:pt x="963687" y="340714"/>
                        <a:pt x="967618" y="351416"/>
                        <a:pt x="967618" y="364084"/>
                      </a:cubicBezTo>
                      <a:cubicBezTo>
                        <a:pt x="967618" y="376751"/>
                        <a:pt x="963614" y="387453"/>
                        <a:pt x="957936" y="390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CD6C8"/>
                    </a:gs>
                    <a:gs pos="52000">
                      <a:srgbClr val="FACEBD"/>
                    </a:gs>
                    <a:gs pos="57000">
                      <a:srgbClr val="F7CBBA"/>
                    </a:gs>
                    <a:gs pos="100000">
                      <a:srgbClr val="C6A599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01" name="Freeform: Shape 300">
                  <a:extLst>
                    <a:ext uri="{FF2B5EF4-FFF2-40B4-BE49-F238E27FC236}">
                      <a16:creationId xmlns:a16="http://schemas.microsoft.com/office/drawing/2014/main" xmlns="" id="{39FCD54B-44D1-C2AB-2791-C8270A75BF5D}"/>
                    </a:ext>
                  </a:extLst>
                </p:cNvPr>
                <p:cNvSpPr/>
                <p:nvPr/>
              </p:nvSpPr>
              <p:spPr>
                <a:xfrm>
                  <a:off x="5060204" y="2426363"/>
                  <a:ext cx="978863" cy="726787"/>
                </a:xfrm>
                <a:custGeom>
                  <a:avLst/>
                  <a:gdLst>
                    <a:gd name="connsiteX0" fmla="*/ 969366 w 978863"/>
                    <a:gd name="connsiteY0" fmla="*/ 387381 h 726787"/>
                    <a:gd name="connsiteX1" fmla="*/ 223795 w 978863"/>
                    <a:gd name="connsiteY1" fmla="*/ 726859 h 726787"/>
                    <a:gd name="connsiteX2" fmla="*/ 220446 w 978863"/>
                    <a:gd name="connsiteY2" fmla="*/ 71 h 726787"/>
                    <a:gd name="connsiteX3" fmla="*/ 969512 w 978863"/>
                    <a:gd name="connsiteY3" fmla="*/ 335836 h 726787"/>
                    <a:gd name="connsiteX4" fmla="*/ 979049 w 978863"/>
                    <a:gd name="connsiteY4" fmla="*/ 361609 h 726787"/>
                    <a:gd name="connsiteX5" fmla="*/ 969366 w 978863"/>
                    <a:gd name="connsiteY5" fmla="*/ 387381 h 7267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78863" h="726787">
                      <a:moveTo>
                        <a:pt x="969366" y="387381"/>
                      </a:moveTo>
                      <a:cubicBezTo>
                        <a:pt x="727298" y="498040"/>
                        <a:pt x="459748" y="617873"/>
                        <a:pt x="223795" y="726859"/>
                      </a:cubicBezTo>
                      <a:cubicBezTo>
                        <a:pt x="32761" y="619912"/>
                        <a:pt x="-163879" y="218843"/>
                        <a:pt x="220446" y="71"/>
                      </a:cubicBezTo>
                      <a:cubicBezTo>
                        <a:pt x="460549" y="111969"/>
                        <a:pt x="728025" y="223939"/>
                        <a:pt x="969512" y="335836"/>
                      </a:cubicBezTo>
                      <a:cubicBezTo>
                        <a:pt x="975117" y="338457"/>
                        <a:pt x="979049" y="349086"/>
                        <a:pt x="979049" y="361609"/>
                      </a:cubicBezTo>
                      <a:cubicBezTo>
                        <a:pt x="979049" y="374131"/>
                        <a:pt x="975045" y="384833"/>
                        <a:pt x="969366" y="38738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D5C5"/>
                    </a:gs>
                    <a:gs pos="52000">
                      <a:srgbClr val="F9CDBB"/>
                    </a:gs>
                    <a:gs pos="57000">
                      <a:srgbClr val="F6C9B8"/>
                    </a:gs>
                    <a:gs pos="100000">
                      <a:srgbClr val="C3A396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02" name="Freeform: Shape 301">
                  <a:extLst>
                    <a:ext uri="{FF2B5EF4-FFF2-40B4-BE49-F238E27FC236}">
                      <a16:creationId xmlns:a16="http://schemas.microsoft.com/office/drawing/2014/main" xmlns="" id="{A3F44251-9F28-7E14-5494-6616C22236E1}"/>
                    </a:ext>
                  </a:extLst>
                </p:cNvPr>
                <p:cNvSpPr/>
                <p:nvPr/>
              </p:nvSpPr>
              <p:spPr>
                <a:xfrm>
                  <a:off x="5048776" y="2428911"/>
                  <a:ext cx="990291" cy="723002"/>
                </a:xfrm>
                <a:custGeom>
                  <a:avLst/>
                  <a:gdLst>
                    <a:gd name="connsiteX0" fmla="*/ 980794 w 990291"/>
                    <a:gd name="connsiteY0" fmla="*/ 384687 h 723002"/>
                    <a:gd name="connsiteX1" fmla="*/ 233403 w 990291"/>
                    <a:gd name="connsiteY1" fmla="*/ 723073 h 723002"/>
                    <a:gd name="connsiteX2" fmla="*/ 229254 w 990291"/>
                    <a:gd name="connsiteY2" fmla="*/ 71 h 723002"/>
                    <a:gd name="connsiteX3" fmla="*/ 980940 w 990291"/>
                    <a:gd name="connsiteY3" fmla="*/ 333434 h 723002"/>
                    <a:gd name="connsiteX4" fmla="*/ 990477 w 990291"/>
                    <a:gd name="connsiteY4" fmla="*/ 359060 h 723002"/>
                    <a:gd name="connsiteX5" fmla="*/ 980794 w 990291"/>
                    <a:gd name="connsiteY5" fmla="*/ 384687 h 723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90291" h="723002">
                      <a:moveTo>
                        <a:pt x="980794" y="384687"/>
                      </a:moveTo>
                      <a:cubicBezTo>
                        <a:pt x="738726" y="494546"/>
                        <a:pt x="468192" y="615107"/>
                        <a:pt x="233403" y="723073"/>
                      </a:cubicBezTo>
                      <a:cubicBezTo>
                        <a:pt x="42442" y="616854"/>
                        <a:pt x="-176548" y="209888"/>
                        <a:pt x="229254" y="71"/>
                      </a:cubicBezTo>
                      <a:cubicBezTo>
                        <a:pt x="468920" y="111168"/>
                        <a:pt x="739454" y="222337"/>
                        <a:pt x="980940" y="333434"/>
                      </a:cubicBezTo>
                      <a:cubicBezTo>
                        <a:pt x="986546" y="336055"/>
                        <a:pt x="990477" y="346611"/>
                        <a:pt x="990477" y="359060"/>
                      </a:cubicBezTo>
                      <a:cubicBezTo>
                        <a:pt x="990477" y="371510"/>
                        <a:pt x="986473" y="382139"/>
                        <a:pt x="980794" y="38468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D3C3"/>
                    </a:gs>
                    <a:gs pos="52000">
                      <a:srgbClr val="F9CBB8"/>
                    </a:gs>
                    <a:gs pos="57000">
                      <a:srgbClr val="F6C8B5"/>
                    </a:gs>
                    <a:gs pos="100000">
                      <a:srgbClr val="C0A093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03" name="Freeform: Shape 302">
                  <a:extLst>
                    <a:ext uri="{FF2B5EF4-FFF2-40B4-BE49-F238E27FC236}">
                      <a16:creationId xmlns:a16="http://schemas.microsoft.com/office/drawing/2014/main" xmlns="" id="{65EC6FD1-670A-D341-BB8C-0FED2C359334}"/>
                    </a:ext>
                  </a:extLst>
                </p:cNvPr>
                <p:cNvSpPr/>
                <p:nvPr/>
              </p:nvSpPr>
              <p:spPr>
                <a:xfrm>
                  <a:off x="5037233" y="2431459"/>
                  <a:ext cx="1001833" cy="719216"/>
                </a:xfrm>
                <a:custGeom>
                  <a:avLst/>
                  <a:gdLst>
                    <a:gd name="connsiteX0" fmla="*/ 992337 w 1001833"/>
                    <a:gd name="connsiteY0" fmla="*/ 381993 h 719216"/>
                    <a:gd name="connsiteX1" fmla="*/ 243199 w 1001833"/>
                    <a:gd name="connsiteY1" fmla="*/ 719287 h 719216"/>
                    <a:gd name="connsiteX2" fmla="*/ 238102 w 1001833"/>
                    <a:gd name="connsiteY2" fmla="*/ 71 h 719216"/>
                    <a:gd name="connsiteX3" fmla="*/ 992482 w 1001833"/>
                    <a:gd name="connsiteY3" fmla="*/ 331104 h 719216"/>
                    <a:gd name="connsiteX4" fmla="*/ 1002019 w 1001833"/>
                    <a:gd name="connsiteY4" fmla="*/ 356512 h 719216"/>
                    <a:gd name="connsiteX5" fmla="*/ 992337 w 1001833"/>
                    <a:gd name="connsiteY5" fmla="*/ 381993 h 719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1833" h="719216">
                      <a:moveTo>
                        <a:pt x="992337" y="381993"/>
                      </a:moveTo>
                      <a:cubicBezTo>
                        <a:pt x="750341" y="491197"/>
                        <a:pt x="477186" y="612340"/>
                        <a:pt x="243199" y="719287"/>
                      </a:cubicBezTo>
                      <a:cubicBezTo>
                        <a:pt x="52165" y="613796"/>
                        <a:pt x="-189176" y="201006"/>
                        <a:pt x="238102" y="71"/>
                      </a:cubicBezTo>
                      <a:cubicBezTo>
                        <a:pt x="477841" y="110367"/>
                        <a:pt x="750996" y="220736"/>
                        <a:pt x="992482" y="331104"/>
                      </a:cubicBezTo>
                      <a:cubicBezTo>
                        <a:pt x="998088" y="333652"/>
                        <a:pt x="1002019" y="344136"/>
                        <a:pt x="1002019" y="356512"/>
                      </a:cubicBezTo>
                      <a:cubicBezTo>
                        <a:pt x="1002019" y="368889"/>
                        <a:pt x="998015" y="379372"/>
                        <a:pt x="992337" y="38199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D1C1"/>
                    </a:gs>
                    <a:gs pos="52000">
                      <a:srgbClr val="F9C9B6"/>
                    </a:gs>
                    <a:gs pos="57000">
                      <a:srgbClr val="F6C6B3"/>
                    </a:gs>
                    <a:gs pos="100000">
                      <a:srgbClr val="BD9D90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04" name="Freeform: Shape 303">
                  <a:extLst>
                    <a:ext uri="{FF2B5EF4-FFF2-40B4-BE49-F238E27FC236}">
                      <a16:creationId xmlns:a16="http://schemas.microsoft.com/office/drawing/2014/main" xmlns="" id="{AE48F552-420E-CA23-E668-2F060BC87FBD}"/>
                    </a:ext>
                  </a:extLst>
                </p:cNvPr>
                <p:cNvSpPr/>
                <p:nvPr/>
              </p:nvSpPr>
              <p:spPr>
                <a:xfrm>
                  <a:off x="5025714" y="2433934"/>
                  <a:ext cx="1013498" cy="715503"/>
                </a:xfrm>
                <a:custGeom>
                  <a:avLst/>
                  <a:gdLst>
                    <a:gd name="connsiteX0" fmla="*/ 1003856 w 1013498"/>
                    <a:gd name="connsiteY0" fmla="*/ 379299 h 715503"/>
                    <a:gd name="connsiteX1" fmla="*/ 252971 w 1013498"/>
                    <a:gd name="connsiteY1" fmla="*/ 715574 h 715503"/>
                    <a:gd name="connsiteX2" fmla="*/ 247001 w 1013498"/>
                    <a:gd name="connsiteY2" fmla="*/ 71 h 715503"/>
                    <a:gd name="connsiteX3" fmla="*/ 1004147 w 1013498"/>
                    <a:gd name="connsiteY3" fmla="*/ 328775 h 715503"/>
                    <a:gd name="connsiteX4" fmla="*/ 1013684 w 1013498"/>
                    <a:gd name="connsiteY4" fmla="*/ 354037 h 715503"/>
                    <a:gd name="connsiteX5" fmla="*/ 1003856 w 1013498"/>
                    <a:gd name="connsiteY5" fmla="*/ 379299 h 715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3498" h="715503">
                      <a:moveTo>
                        <a:pt x="1003856" y="379299"/>
                      </a:moveTo>
                      <a:cubicBezTo>
                        <a:pt x="761860" y="487630"/>
                        <a:pt x="486157" y="609647"/>
                        <a:pt x="252971" y="715574"/>
                      </a:cubicBezTo>
                      <a:cubicBezTo>
                        <a:pt x="61937" y="610812"/>
                        <a:pt x="-201754" y="192124"/>
                        <a:pt x="247001" y="71"/>
                      </a:cubicBezTo>
                      <a:cubicBezTo>
                        <a:pt x="486667" y="109275"/>
                        <a:pt x="762516" y="219207"/>
                        <a:pt x="1004147" y="328775"/>
                      </a:cubicBezTo>
                      <a:cubicBezTo>
                        <a:pt x="1009753" y="331323"/>
                        <a:pt x="1013684" y="341733"/>
                        <a:pt x="1013684" y="354037"/>
                      </a:cubicBezTo>
                      <a:cubicBezTo>
                        <a:pt x="1013684" y="366341"/>
                        <a:pt x="1009535" y="376533"/>
                        <a:pt x="1003856" y="37929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D0BE"/>
                    </a:gs>
                    <a:gs pos="52000">
                      <a:srgbClr val="F8C7B3"/>
                    </a:gs>
                    <a:gs pos="57000">
                      <a:srgbClr val="F5C4B1"/>
                    </a:gs>
                    <a:gs pos="100000">
                      <a:srgbClr val="BA9A8D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05" name="Freeform: Shape 304">
                  <a:extLst>
                    <a:ext uri="{FF2B5EF4-FFF2-40B4-BE49-F238E27FC236}">
                      <a16:creationId xmlns:a16="http://schemas.microsoft.com/office/drawing/2014/main" xmlns="" id="{EE92F45A-6CF8-790B-D76E-1228DC8EA5E3}"/>
                    </a:ext>
                  </a:extLst>
                </p:cNvPr>
                <p:cNvSpPr/>
                <p:nvPr/>
              </p:nvSpPr>
              <p:spPr>
                <a:xfrm>
                  <a:off x="5014083" y="2436264"/>
                  <a:ext cx="1024984" cy="711644"/>
                </a:xfrm>
                <a:custGeom>
                  <a:avLst/>
                  <a:gdLst>
                    <a:gd name="connsiteX0" fmla="*/ 1015487 w 1024984"/>
                    <a:gd name="connsiteY0" fmla="*/ 376824 h 711644"/>
                    <a:gd name="connsiteX1" fmla="*/ 262782 w 1024984"/>
                    <a:gd name="connsiteY1" fmla="*/ 711716 h 711644"/>
                    <a:gd name="connsiteX2" fmla="*/ 255938 w 1024984"/>
                    <a:gd name="connsiteY2" fmla="*/ 71 h 711644"/>
                    <a:gd name="connsiteX3" fmla="*/ 1015633 w 1024984"/>
                    <a:gd name="connsiteY3" fmla="*/ 326445 h 711644"/>
                    <a:gd name="connsiteX4" fmla="*/ 1025170 w 1024984"/>
                    <a:gd name="connsiteY4" fmla="*/ 351489 h 711644"/>
                    <a:gd name="connsiteX5" fmla="*/ 1015487 w 1024984"/>
                    <a:gd name="connsiteY5" fmla="*/ 376824 h 711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4984" h="711644">
                      <a:moveTo>
                        <a:pt x="1015487" y="376824"/>
                      </a:moveTo>
                      <a:cubicBezTo>
                        <a:pt x="773491" y="484281"/>
                        <a:pt x="495167" y="607099"/>
                        <a:pt x="262782" y="711716"/>
                      </a:cubicBezTo>
                      <a:cubicBezTo>
                        <a:pt x="71748" y="607754"/>
                        <a:pt x="-214294" y="183242"/>
                        <a:pt x="255938" y="71"/>
                      </a:cubicBezTo>
                      <a:cubicBezTo>
                        <a:pt x="495677" y="108765"/>
                        <a:pt x="774147" y="217678"/>
                        <a:pt x="1015633" y="326445"/>
                      </a:cubicBezTo>
                      <a:cubicBezTo>
                        <a:pt x="1021238" y="328993"/>
                        <a:pt x="1025170" y="339258"/>
                        <a:pt x="1025170" y="351489"/>
                      </a:cubicBezTo>
                      <a:cubicBezTo>
                        <a:pt x="1025170" y="363720"/>
                        <a:pt x="1021166" y="374203"/>
                        <a:pt x="1015487" y="37682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CEBC"/>
                    </a:gs>
                    <a:gs pos="52000">
                      <a:srgbClr val="F8C5B1"/>
                    </a:gs>
                    <a:gs pos="57000">
                      <a:srgbClr val="F5C2AE"/>
                    </a:gs>
                    <a:gs pos="100000">
                      <a:srgbClr val="B7978A"/>
                    </a:gs>
                  </a:gsLst>
                  <a:lin ang="5399756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06" name="Freeform: Shape 305">
                  <a:extLst>
                    <a:ext uri="{FF2B5EF4-FFF2-40B4-BE49-F238E27FC236}">
                      <a16:creationId xmlns:a16="http://schemas.microsoft.com/office/drawing/2014/main" xmlns="" id="{98470A9D-96B6-F26E-6D6B-ABD2079A975C}"/>
                    </a:ext>
                  </a:extLst>
                </p:cNvPr>
                <p:cNvSpPr/>
                <p:nvPr/>
              </p:nvSpPr>
              <p:spPr>
                <a:xfrm>
                  <a:off x="5002449" y="2439103"/>
                  <a:ext cx="1036617" cy="707786"/>
                </a:xfrm>
                <a:custGeom>
                  <a:avLst/>
                  <a:gdLst>
                    <a:gd name="connsiteX0" fmla="*/ 1027121 w 1036617"/>
                    <a:gd name="connsiteY0" fmla="*/ 373766 h 707786"/>
                    <a:gd name="connsiteX1" fmla="*/ 272668 w 1036617"/>
                    <a:gd name="connsiteY1" fmla="*/ 707857 h 707786"/>
                    <a:gd name="connsiteX2" fmla="*/ 264951 w 1036617"/>
                    <a:gd name="connsiteY2" fmla="*/ 71 h 707786"/>
                    <a:gd name="connsiteX3" fmla="*/ 1027266 w 1036617"/>
                    <a:gd name="connsiteY3" fmla="*/ 324115 h 707786"/>
                    <a:gd name="connsiteX4" fmla="*/ 1036803 w 1036617"/>
                    <a:gd name="connsiteY4" fmla="*/ 349014 h 707786"/>
                    <a:gd name="connsiteX5" fmla="*/ 1027121 w 1036617"/>
                    <a:gd name="connsiteY5" fmla="*/ 373766 h 707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6617" h="707786">
                      <a:moveTo>
                        <a:pt x="1027121" y="373766"/>
                      </a:moveTo>
                      <a:cubicBezTo>
                        <a:pt x="785125" y="480568"/>
                        <a:pt x="504253" y="604332"/>
                        <a:pt x="272668" y="707857"/>
                      </a:cubicBezTo>
                      <a:cubicBezTo>
                        <a:pt x="81488" y="604332"/>
                        <a:pt x="-226758" y="174287"/>
                        <a:pt x="264951" y="71"/>
                      </a:cubicBezTo>
                      <a:cubicBezTo>
                        <a:pt x="504617" y="108037"/>
                        <a:pt x="785780" y="216149"/>
                        <a:pt x="1027266" y="324115"/>
                      </a:cubicBezTo>
                      <a:cubicBezTo>
                        <a:pt x="1032872" y="326663"/>
                        <a:pt x="1036803" y="336928"/>
                        <a:pt x="1036803" y="349014"/>
                      </a:cubicBezTo>
                      <a:cubicBezTo>
                        <a:pt x="1036803" y="361099"/>
                        <a:pt x="1032799" y="371364"/>
                        <a:pt x="1027121" y="3737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CCB9"/>
                    </a:gs>
                    <a:gs pos="52000">
                      <a:srgbClr val="F7C3AE"/>
                    </a:gs>
                    <a:gs pos="57000">
                      <a:srgbClr val="F5C1AC"/>
                    </a:gs>
                    <a:gs pos="100000">
                      <a:srgbClr val="B59488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07" name="Freeform: Shape 306">
                  <a:extLst>
                    <a:ext uri="{FF2B5EF4-FFF2-40B4-BE49-F238E27FC236}">
                      <a16:creationId xmlns:a16="http://schemas.microsoft.com/office/drawing/2014/main" xmlns="" id="{182D5A18-B6F9-3DB0-FBF8-A3D0DE8058F6}"/>
                    </a:ext>
                  </a:extLst>
                </p:cNvPr>
                <p:cNvSpPr/>
                <p:nvPr/>
              </p:nvSpPr>
              <p:spPr>
                <a:xfrm>
                  <a:off x="4990817" y="2441506"/>
                  <a:ext cx="1048250" cy="704146"/>
                </a:xfrm>
                <a:custGeom>
                  <a:avLst/>
                  <a:gdLst>
                    <a:gd name="connsiteX0" fmla="*/ 1038753 w 1048250"/>
                    <a:gd name="connsiteY0" fmla="*/ 371219 h 704146"/>
                    <a:gd name="connsiteX1" fmla="*/ 282480 w 1048250"/>
                    <a:gd name="connsiteY1" fmla="*/ 704217 h 704146"/>
                    <a:gd name="connsiteX2" fmla="*/ 273889 w 1048250"/>
                    <a:gd name="connsiteY2" fmla="*/ 71 h 704146"/>
                    <a:gd name="connsiteX3" fmla="*/ 1038899 w 1048250"/>
                    <a:gd name="connsiteY3" fmla="*/ 321786 h 704146"/>
                    <a:gd name="connsiteX4" fmla="*/ 1048436 w 1048250"/>
                    <a:gd name="connsiteY4" fmla="*/ 346466 h 704146"/>
                    <a:gd name="connsiteX5" fmla="*/ 1038753 w 1048250"/>
                    <a:gd name="connsiteY5" fmla="*/ 371219 h 704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48250" h="704146">
                      <a:moveTo>
                        <a:pt x="1038753" y="371219"/>
                      </a:moveTo>
                      <a:cubicBezTo>
                        <a:pt x="796757" y="477146"/>
                        <a:pt x="513337" y="601420"/>
                        <a:pt x="282480" y="704217"/>
                      </a:cubicBezTo>
                      <a:cubicBezTo>
                        <a:pt x="91519" y="601711"/>
                        <a:pt x="-239296" y="165478"/>
                        <a:pt x="273889" y="71"/>
                      </a:cubicBezTo>
                      <a:cubicBezTo>
                        <a:pt x="513628" y="107236"/>
                        <a:pt x="797412" y="214548"/>
                        <a:pt x="1038899" y="321786"/>
                      </a:cubicBezTo>
                      <a:cubicBezTo>
                        <a:pt x="1044504" y="324261"/>
                        <a:pt x="1048436" y="334453"/>
                        <a:pt x="1048436" y="346466"/>
                      </a:cubicBezTo>
                      <a:cubicBezTo>
                        <a:pt x="1048436" y="358478"/>
                        <a:pt x="1044432" y="368962"/>
                        <a:pt x="1038753" y="37121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CAB7"/>
                    </a:gs>
                    <a:gs pos="52000">
                      <a:srgbClr val="F7C1AC"/>
                    </a:gs>
                    <a:gs pos="57000">
                      <a:srgbClr val="F5BFA9"/>
                    </a:gs>
                    <a:gs pos="100000">
                      <a:srgbClr val="B29185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08" name="Freeform: Shape 307">
                  <a:extLst>
                    <a:ext uri="{FF2B5EF4-FFF2-40B4-BE49-F238E27FC236}">
                      <a16:creationId xmlns:a16="http://schemas.microsoft.com/office/drawing/2014/main" xmlns="" id="{7F5EEF0F-CDD1-88C2-F0F7-1977617DBB74}"/>
                    </a:ext>
                  </a:extLst>
                </p:cNvPr>
                <p:cNvSpPr/>
                <p:nvPr/>
              </p:nvSpPr>
              <p:spPr>
                <a:xfrm>
                  <a:off x="4979149" y="2443981"/>
                  <a:ext cx="1059918" cy="700433"/>
                </a:xfrm>
                <a:custGeom>
                  <a:avLst/>
                  <a:gdLst>
                    <a:gd name="connsiteX0" fmla="*/ 1050422 w 1059918"/>
                    <a:gd name="connsiteY0" fmla="*/ 368525 h 700433"/>
                    <a:gd name="connsiteX1" fmla="*/ 292401 w 1059918"/>
                    <a:gd name="connsiteY1" fmla="*/ 700504 h 700433"/>
                    <a:gd name="connsiteX2" fmla="*/ 282937 w 1059918"/>
                    <a:gd name="connsiteY2" fmla="*/ 71 h 700433"/>
                    <a:gd name="connsiteX3" fmla="*/ 1050567 w 1059918"/>
                    <a:gd name="connsiteY3" fmla="*/ 319456 h 700433"/>
                    <a:gd name="connsiteX4" fmla="*/ 1060104 w 1059918"/>
                    <a:gd name="connsiteY4" fmla="*/ 343990 h 700433"/>
                    <a:gd name="connsiteX5" fmla="*/ 1050422 w 1059918"/>
                    <a:gd name="connsiteY5" fmla="*/ 368525 h 7004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59918" h="700433">
                      <a:moveTo>
                        <a:pt x="1050422" y="368525"/>
                      </a:moveTo>
                      <a:cubicBezTo>
                        <a:pt x="808426" y="473724"/>
                        <a:pt x="522385" y="598799"/>
                        <a:pt x="292401" y="700504"/>
                      </a:cubicBezTo>
                      <a:cubicBezTo>
                        <a:pt x="101368" y="598581"/>
                        <a:pt x="-251725" y="156669"/>
                        <a:pt x="282937" y="71"/>
                      </a:cubicBezTo>
                      <a:cubicBezTo>
                        <a:pt x="522603" y="106508"/>
                        <a:pt x="809081" y="213018"/>
                        <a:pt x="1050567" y="319456"/>
                      </a:cubicBezTo>
                      <a:cubicBezTo>
                        <a:pt x="1056173" y="321931"/>
                        <a:pt x="1060104" y="332050"/>
                        <a:pt x="1060104" y="343990"/>
                      </a:cubicBezTo>
                      <a:cubicBezTo>
                        <a:pt x="1060104" y="355930"/>
                        <a:pt x="1056100" y="366049"/>
                        <a:pt x="1050422" y="36852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C9B4"/>
                    </a:gs>
                    <a:gs pos="52000">
                      <a:srgbClr val="F6BFA9"/>
                    </a:gs>
                    <a:gs pos="57000">
                      <a:srgbClr val="F4BDA7"/>
                    </a:gs>
                    <a:gs pos="100000">
                      <a:srgbClr val="AF8E82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09" name="Freeform: Shape 308">
                  <a:extLst>
                    <a:ext uri="{FF2B5EF4-FFF2-40B4-BE49-F238E27FC236}">
                      <a16:creationId xmlns:a16="http://schemas.microsoft.com/office/drawing/2014/main" xmlns="" id="{5CC4D931-CC28-13F4-DEBD-C1B7FF837088}"/>
                    </a:ext>
                  </a:extLst>
                </p:cNvPr>
                <p:cNvSpPr/>
                <p:nvPr/>
              </p:nvSpPr>
              <p:spPr>
                <a:xfrm>
                  <a:off x="4967429" y="2446529"/>
                  <a:ext cx="1071638" cy="696574"/>
                </a:xfrm>
                <a:custGeom>
                  <a:avLst/>
                  <a:gdLst>
                    <a:gd name="connsiteX0" fmla="*/ 1062141 w 1071638"/>
                    <a:gd name="connsiteY0" fmla="*/ 365831 h 696574"/>
                    <a:gd name="connsiteX1" fmla="*/ 302374 w 1071638"/>
                    <a:gd name="connsiteY1" fmla="*/ 696646 h 696574"/>
                    <a:gd name="connsiteX2" fmla="*/ 291963 w 1071638"/>
                    <a:gd name="connsiteY2" fmla="*/ 71 h 696574"/>
                    <a:gd name="connsiteX3" fmla="*/ 1062287 w 1071638"/>
                    <a:gd name="connsiteY3" fmla="*/ 317126 h 696574"/>
                    <a:gd name="connsiteX4" fmla="*/ 1071824 w 1071638"/>
                    <a:gd name="connsiteY4" fmla="*/ 341442 h 696574"/>
                    <a:gd name="connsiteX5" fmla="*/ 1062141 w 1071638"/>
                    <a:gd name="connsiteY5" fmla="*/ 365831 h 6965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71638" h="696574">
                      <a:moveTo>
                        <a:pt x="1062141" y="365831"/>
                      </a:moveTo>
                      <a:cubicBezTo>
                        <a:pt x="820145" y="470230"/>
                        <a:pt x="531483" y="596033"/>
                        <a:pt x="302374" y="696646"/>
                      </a:cubicBezTo>
                      <a:cubicBezTo>
                        <a:pt x="111340" y="595669"/>
                        <a:pt x="-264176" y="147787"/>
                        <a:pt x="291963" y="71"/>
                      </a:cubicBezTo>
                      <a:cubicBezTo>
                        <a:pt x="531702" y="105708"/>
                        <a:pt x="820801" y="211198"/>
                        <a:pt x="1062287" y="317126"/>
                      </a:cubicBezTo>
                      <a:cubicBezTo>
                        <a:pt x="1067892" y="319529"/>
                        <a:pt x="1071824" y="329575"/>
                        <a:pt x="1071824" y="341442"/>
                      </a:cubicBezTo>
                      <a:cubicBezTo>
                        <a:pt x="1071824" y="353309"/>
                        <a:pt x="1067820" y="363356"/>
                        <a:pt x="1062141" y="36583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C7B2"/>
                    </a:gs>
                    <a:gs pos="52000">
                      <a:srgbClr val="F6BDA7"/>
                    </a:gs>
                    <a:gs pos="57000">
                      <a:srgbClr val="F4BBA5"/>
                    </a:gs>
                    <a:gs pos="100000">
                      <a:srgbClr val="AC8B7F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10" name="Freeform: Shape 309">
                  <a:extLst>
                    <a:ext uri="{FF2B5EF4-FFF2-40B4-BE49-F238E27FC236}">
                      <a16:creationId xmlns:a16="http://schemas.microsoft.com/office/drawing/2014/main" xmlns="" id="{53401700-345F-3C7D-D0CE-EAF3D57B17CC}"/>
                    </a:ext>
                  </a:extLst>
                </p:cNvPr>
                <p:cNvSpPr/>
                <p:nvPr/>
              </p:nvSpPr>
              <p:spPr>
                <a:xfrm>
                  <a:off x="4955713" y="2449004"/>
                  <a:ext cx="1083354" cy="692861"/>
                </a:xfrm>
                <a:custGeom>
                  <a:avLst/>
                  <a:gdLst>
                    <a:gd name="connsiteX0" fmla="*/ 1073858 w 1083354"/>
                    <a:gd name="connsiteY0" fmla="*/ 363138 h 692861"/>
                    <a:gd name="connsiteX1" fmla="*/ 312270 w 1083354"/>
                    <a:gd name="connsiteY1" fmla="*/ 692933 h 692861"/>
                    <a:gd name="connsiteX2" fmla="*/ 301058 w 1083354"/>
                    <a:gd name="connsiteY2" fmla="*/ 71 h 692861"/>
                    <a:gd name="connsiteX3" fmla="*/ 1074003 w 1083354"/>
                    <a:gd name="connsiteY3" fmla="*/ 314797 h 692861"/>
                    <a:gd name="connsiteX4" fmla="*/ 1083540 w 1083354"/>
                    <a:gd name="connsiteY4" fmla="*/ 338967 h 692861"/>
                    <a:gd name="connsiteX5" fmla="*/ 1073858 w 1083354"/>
                    <a:gd name="connsiteY5" fmla="*/ 363138 h 692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83354" h="692861">
                      <a:moveTo>
                        <a:pt x="1073858" y="363138"/>
                      </a:moveTo>
                      <a:cubicBezTo>
                        <a:pt x="831862" y="466735"/>
                        <a:pt x="540724" y="593339"/>
                        <a:pt x="312270" y="692933"/>
                      </a:cubicBezTo>
                      <a:cubicBezTo>
                        <a:pt x="121236" y="592684"/>
                        <a:pt x="-276557" y="138906"/>
                        <a:pt x="301058" y="71"/>
                      </a:cubicBezTo>
                      <a:cubicBezTo>
                        <a:pt x="540797" y="104907"/>
                        <a:pt x="832517" y="209961"/>
                        <a:pt x="1074003" y="314797"/>
                      </a:cubicBezTo>
                      <a:cubicBezTo>
                        <a:pt x="1079609" y="317272"/>
                        <a:pt x="1083540" y="327173"/>
                        <a:pt x="1083540" y="338967"/>
                      </a:cubicBezTo>
                      <a:cubicBezTo>
                        <a:pt x="1083540" y="350761"/>
                        <a:pt x="1079536" y="360735"/>
                        <a:pt x="1073858" y="36313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C5B0"/>
                    </a:gs>
                    <a:gs pos="52000">
                      <a:srgbClr val="F6BBA4"/>
                    </a:gs>
                    <a:gs pos="57000">
                      <a:srgbClr val="F4BAA2"/>
                    </a:gs>
                    <a:gs pos="100000">
                      <a:srgbClr val="A9887C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11" name="Freeform: Shape 310">
                  <a:extLst>
                    <a:ext uri="{FF2B5EF4-FFF2-40B4-BE49-F238E27FC236}">
                      <a16:creationId xmlns:a16="http://schemas.microsoft.com/office/drawing/2014/main" xmlns="" id="{433F1072-B760-A51F-CED6-8DDA743B3990}"/>
                    </a:ext>
                  </a:extLst>
                </p:cNvPr>
                <p:cNvSpPr/>
                <p:nvPr/>
              </p:nvSpPr>
              <p:spPr>
                <a:xfrm>
                  <a:off x="4943711" y="2451552"/>
                  <a:ext cx="1095064" cy="689076"/>
                </a:xfrm>
                <a:custGeom>
                  <a:avLst/>
                  <a:gdLst>
                    <a:gd name="connsiteX0" fmla="*/ 1085859 w 1095064"/>
                    <a:gd name="connsiteY0" fmla="*/ 360444 h 689076"/>
                    <a:gd name="connsiteX1" fmla="*/ 322233 w 1095064"/>
                    <a:gd name="connsiteY1" fmla="*/ 689147 h 689076"/>
                    <a:gd name="connsiteX2" fmla="*/ 310148 w 1095064"/>
                    <a:gd name="connsiteY2" fmla="*/ 71 h 689076"/>
                    <a:gd name="connsiteX3" fmla="*/ 1085713 w 1095064"/>
                    <a:gd name="connsiteY3" fmla="*/ 312467 h 689076"/>
                    <a:gd name="connsiteX4" fmla="*/ 1095250 w 1095064"/>
                    <a:gd name="connsiteY4" fmla="*/ 336419 h 689076"/>
                    <a:gd name="connsiteX5" fmla="*/ 1085859 w 1095064"/>
                    <a:gd name="connsiteY5" fmla="*/ 360444 h 689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95064" h="689076">
                      <a:moveTo>
                        <a:pt x="1085859" y="360444"/>
                      </a:moveTo>
                      <a:cubicBezTo>
                        <a:pt x="843863" y="463241"/>
                        <a:pt x="550105" y="590573"/>
                        <a:pt x="322233" y="689147"/>
                      </a:cubicBezTo>
                      <a:cubicBezTo>
                        <a:pt x="131199" y="589626"/>
                        <a:pt x="-288944" y="130024"/>
                        <a:pt x="310148" y="71"/>
                      </a:cubicBezTo>
                      <a:cubicBezTo>
                        <a:pt x="549814" y="104106"/>
                        <a:pt x="844227" y="208359"/>
                        <a:pt x="1085713" y="312467"/>
                      </a:cubicBezTo>
                      <a:cubicBezTo>
                        <a:pt x="1091319" y="314869"/>
                        <a:pt x="1095250" y="324770"/>
                        <a:pt x="1095250" y="336419"/>
                      </a:cubicBezTo>
                      <a:cubicBezTo>
                        <a:pt x="1095250" y="348067"/>
                        <a:pt x="1091538" y="358041"/>
                        <a:pt x="1085859" y="36044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C4AD"/>
                    </a:gs>
                    <a:gs pos="52000">
                      <a:srgbClr val="F5BAA2"/>
                    </a:gs>
                    <a:gs pos="57000">
                      <a:srgbClr val="F3B8A0"/>
                    </a:gs>
                    <a:gs pos="100000">
                      <a:srgbClr val="A68679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12" name="Freeform: Shape 311">
                  <a:extLst>
                    <a:ext uri="{FF2B5EF4-FFF2-40B4-BE49-F238E27FC236}">
                      <a16:creationId xmlns:a16="http://schemas.microsoft.com/office/drawing/2014/main" xmlns="" id="{B713E463-23B3-DA4A-34FD-DF850BFA0F77}"/>
                    </a:ext>
                  </a:extLst>
                </p:cNvPr>
                <p:cNvSpPr/>
                <p:nvPr/>
              </p:nvSpPr>
              <p:spPr>
                <a:xfrm>
                  <a:off x="4932266" y="2453955"/>
                  <a:ext cx="1106800" cy="685363"/>
                </a:xfrm>
                <a:custGeom>
                  <a:avLst/>
                  <a:gdLst>
                    <a:gd name="connsiteX0" fmla="*/ 1097304 w 1106800"/>
                    <a:gd name="connsiteY0" fmla="*/ 357823 h 685363"/>
                    <a:gd name="connsiteX1" fmla="*/ 332149 w 1106800"/>
                    <a:gd name="connsiteY1" fmla="*/ 685434 h 685363"/>
                    <a:gd name="connsiteX2" fmla="*/ 319190 w 1106800"/>
                    <a:gd name="connsiteY2" fmla="*/ 71 h 685363"/>
                    <a:gd name="connsiteX3" fmla="*/ 1097449 w 1106800"/>
                    <a:gd name="connsiteY3" fmla="*/ 310137 h 685363"/>
                    <a:gd name="connsiteX4" fmla="*/ 1106987 w 1106800"/>
                    <a:gd name="connsiteY4" fmla="*/ 333943 h 685363"/>
                    <a:gd name="connsiteX5" fmla="*/ 1097304 w 1106800"/>
                    <a:gd name="connsiteY5" fmla="*/ 357823 h 685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06800" h="685363">
                      <a:moveTo>
                        <a:pt x="1097304" y="357823"/>
                      </a:moveTo>
                      <a:cubicBezTo>
                        <a:pt x="855308" y="459746"/>
                        <a:pt x="559002" y="587952"/>
                        <a:pt x="332149" y="685434"/>
                      </a:cubicBezTo>
                      <a:cubicBezTo>
                        <a:pt x="141115" y="586641"/>
                        <a:pt x="-301233" y="121142"/>
                        <a:pt x="319190" y="71"/>
                      </a:cubicBezTo>
                      <a:cubicBezTo>
                        <a:pt x="558929" y="103378"/>
                        <a:pt x="855963" y="206830"/>
                        <a:pt x="1097449" y="310137"/>
                      </a:cubicBezTo>
                      <a:cubicBezTo>
                        <a:pt x="1103055" y="312539"/>
                        <a:pt x="1106987" y="322368"/>
                        <a:pt x="1106987" y="333943"/>
                      </a:cubicBezTo>
                      <a:cubicBezTo>
                        <a:pt x="1106987" y="345519"/>
                        <a:pt x="1102982" y="355420"/>
                        <a:pt x="1097304" y="35782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C2AB"/>
                    </a:gs>
                    <a:gs pos="52000">
                      <a:srgbClr val="F5B89F"/>
                    </a:gs>
                    <a:gs pos="57000">
                      <a:srgbClr val="F3B69E"/>
                    </a:gs>
                    <a:gs pos="100000">
                      <a:srgbClr val="A38376"/>
                    </a:gs>
                  </a:gsLst>
                  <a:lin ang="5399747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13" name="Freeform: Shape 312">
                  <a:extLst>
                    <a:ext uri="{FF2B5EF4-FFF2-40B4-BE49-F238E27FC236}">
                      <a16:creationId xmlns:a16="http://schemas.microsoft.com/office/drawing/2014/main" xmlns="" id="{1CA6D08A-6155-F376-5255-28A0B2FE0B79}"/>
                    </a:ext>
                  </a:extLst>
                </p:cNvPr>
                <p:cNvSpPr/>
                <p:nvPr/>
              </p:nvSpPr>
              <p:spPr>
                <a:xfrm>
                  <a:off x="4920461" y="2456576"/>
                  <a:ext cx="1118606" cy="681504"/>
                </a:xfrm>
                <a:custGeom>
                  <a:avLst/>
                  <a:gdLst>
                    <a:gd name="connsiteX0" fmla="*/ 1109109 w 1118606"/>
                    <a:gd name="connsiteY0" fmla="*/ 355056 h 681504"/>
                    <a:gd name="connsiteX1" fmla="*/ 342207 w 1118606"/>
                    <a:gd name="connsiteY1" fmla="*/ 681576 h 681504"/>
                    <a:gd name="connsiteX2" fmla="*/ 328375 w 1118606"/>
                    <a:gd name="connsiteY2" fmla="*/ 71 h 681504"/>
                    <a:gd name="connsiteX3" fmla="*/ 1109255 w 1118606"/>
                    <a:gd name="connsiteY3" fmla="*/ 307808 h 681504"/>
                    <a:gd name="connsiteX4" fmla="*/ 1118792 w 1118606"/>
                    <a:gd name="connsiteY4" fmla="*/ 331396 h 681504"/>
                    <a:gd name="connsiteX5" fmla="*/ 1109109 w 1118606"/>
                    <a:gd name="connsiteY5" fmla="*/ 355056 h 68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18606" h="681504">
                      <a:moveTo>
                        <a:pt x="1109109" y="355056"/>
                      </a:moveTo>
                      <a:cubicBezTo>
                        <a:pt x="867113" y="456325"/>
                        <a:pt x="568259" y="585112"/>
                        <a:pt x="342207" y="681576"/>
                      </a:cubicBezTo>
                      <a:cubicBezTo>
                        <a:pt x="151173" y="583583"/>
                        <a:pt x="-313671" y="112260"/>
                        <a:pt x="328375" y="71"/>
                      </a:cubicBezTo>
                      <a:cubicBezTo>
                        <a:pt x="568041" y="102577"/>
                        <a:pt x="867769" y="205229"/>
                        <a:pt x="1109255" y="307808"/>
                      </a:cubicBezTo>
                      <a:cubicBezTo>
                        <a:pt x="1114861" y="310137"/>
                        <a:pt x="1118792" y="319893"/>
                        <a:pt x="1118792" y="331396"/>
                      </a:cubicBezTo>
                      <a:cubicBezTo>
                        <a:pt x="1118792" y="342898"/>
                        <a:pt x="1114788" y="352654"/>
                        <a:pt x="1109109" y="35505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C0A8"/>
                    </a:gs>
                    <a:gs pos="52000">
                      <a:srgbClr val="F4B69D"/>
                    </a:gs>
                    <a:gs pos="57000">
                      <a:srgbClr val="F3B49B"/>
                    </a:gs>
                    <a:gs pos="100000">
                      <a:srgbClr val="A08073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14" name="Freeform: Shape 313">
                  <a:extLst>
                    <a:ext uri="{FF2B5EF4-FFF2-40B4-BE49-F238E27FC236}">
                      <a16:creationId xmlns:a16="http://schemas.microsoft.com/office/drawing/2014/main" xmlns="" id="{0379DA9C-2133-C287-633F-319417BDB5BC}"/>
                    </a:ext>
                  </a:extLst>
                </p:cNvPr>
                <p:cNvSpPr/>
                <p:nvPr/>
              </p:nvSpPr>
              <p:spPr>
                <a:xfrm>
                  <a:off x="4908668" y="2459051"/>
                  <a:ext cx="1130544" cy="677791"/>
                </a:xfrm>
                <a:custGeom>
                  <a:avLst/>
                  <a:gdLst>
                    <a:gd name="connsiteX0" fmla="*/ 1120902 w 1130544"/>
                    <a:gd name="connsiteY0" fmla="*/ 352363 h 677791"/>
                    <a:gd name="connsiteX1" fmla="*/ 352180 w 1130544"/>
                    <a:gd name="connsiteY1" fmla="*/ 677863 h 677791"/>
                    <a:gd name="connsiteX2" fmla="*/ 337620 w 1130544"/>
                    <a:gd name="connsiteY2" fmla="*/ 71 h 677791"/>
                    <a:gd name="connsiteX3" fmla="*/ 1121193 w 1130544"/>
                    <a:gd name="connsiteY3" fmla="*/ 305478 h 677791"/>
                    <a:gd name="connsiteX4" fmla="*/ 1130730 w 1130544"/>
                    <a:gd name="connsiteY4" fmla="*/ 328920 h 677791"/>
                    <a:gd name="connsiteX5" fmla="*/ 1120902 w 1130544"/>
                    <a:gd name="connsiteY5" fmla="*/ 352363 h 677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30544" h="677791">
                      <a:moveTo>
                        <a:pt x="1120902" y="352363"/>
                      </a:moveTo>
                      <a:cubicBezTo>
                        <a:pt x="878906" y="452903"/>
                        <a:pt x="577431" y="582419"/>
                        <a:pt x="352180" y="677863"/>
                      </a:cubicBezTo>
                      <a:cubicBezTo>
                        <a:pt x="161146" y="580599"/>
                        <a:pt x="-326049" y="103451"/>
                        <a:pt x="337620" y="71"/>
                      </a:cubicBezTo>
                      <a:cubicBezTo>
                        <a:pt x="577358" y="101995"/>
                        <a:pt x="879707" y="203918"/>
                        <a:pt x="1121193" y="305478"/>
                      </a:cubicBezTo>
                      <a:cubicBezTo>
                        <a:pt x="1126799" y="307880"/>
                        <a:pt x="1130730" y="317490"/>
                        <a:pt x="1130730" y="328920"/>
                      </a:cubicBezTo>
                      <a:cubicBezTo>
                        <a:pt x="1130730" y="340350"/>
                        <a:pt x="1126581" y="350033"/>
                        <a:pt x="1120902" y="35236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BEA6"/>
                    </a:gs>
                    <a:gs pos="52000">
                      <a:srgbClr val="F4B49A"/>
                    </a:gs>
                    <a:gs pos="57000">
                      <a:srgbClr val="F3B399"/>
                    </a:gs>
                    <a:gs pos="100000">
                      <a:srgbClr val="9D7D70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15" name="Freeform: Shape 314">
                  <a:extLst>
                    <a:ext uri="{FF2B5EF4-FFF2-40B4-BE49-F238E27FC236}">
                      <a16:creationId xmlns:a16="http://schemas.microsoft.com/office/drawing/2014/main" xmlns="" id="{0836F687-D8FD-862B-3FAB-D2DCC559E7AC}"/>
                    </a:ext>
                  </a:extLst>
                </p:cNvPr>
                <p:cNvSpPr/>
                <p:nvPr/>
              </p:nvSpPr>
              <p:spPr>
                <a:xfrm>
                  <a:off x="4896866" y="2461599"/>
                  <a:ext cx="1142274" cy="674006"/>
                </a:xfrm>
                <a:custGeom>
                  <a:avLst/>
                  <a:gdLst>
                    <a:gd name="connsiteX0" fmla="*/ 1132705 w 1142274"/>
                    <a:gd name="connsiteY0" fmla="*/ 349669 h 674006"/>
                    <a:gd name="connsiteX1" fmla="*/ 362235 w 1142274"/>
                    <a:gd name="connsiteY1" fmla="*/ 674077 h 674006"/>
                    <a:gd name="connsiteX2" fmla="*/ 346655 w 1142274"/>
                    <a:gd name="connsiteY2" fmla="*/ 71 h 674006"/>
                    <a:gd name="connsiteX3" fmla="*/ 1132923 w 1142274"/>
                    <a:gd name="connsiteY3" fmla="*/ 303148 h 674006"/>
                    <a:gd name="connsiteX4" fmla="*/ 1142460 w 1142274"/>
                    <a:gd name="connsiteY4" fmla="*/ 326372 h 674006"/>
                    <a:gd name="connsiteX5" fmla="*/ 1132705 w 1142274"/>
                    <a:gd name="connsiteY5" fmla="*/ 349669 h 674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2274" h="674006">
                      <a:moveTo>
                        <a:pt x="1132705" y="349669"/>
                      </a:moveTo>
                      <a:cubicBezTo>
                        <a:pt x="890709" y="449408"/>
                        <a:pt x="586685" y="579725"/>
                        <a:pt x="362235" y="674077"/>
                      </a:cubicBezTo>
                      <a:cubicBezTo>
                        <a:pt x="171201" y="577541"/>
                        <a:pt x="-338344" y="94496"/>
                        <a:pt x="346655" y="71"/>
                      </a:cubicBezTo>
                      <a:cubicBezTo>
                        <a:pt x="586321" y="100975"/>
                        <a:pt x="891364" y="202171"/>
                        <a:pt x="1132923" y="303148"/>
                      </a:cubicBezTo>
                      <a:cubicBezTo>
                        <a:pt x="1138529" y="305478"/>
                        <a:pt x="1142460" y="315015"/>
                        <a:pt x="1142460" y="326372"/>
                      </a:cubicBezTo>
                      <a:cubicBezTo>
                        <a:pt x="1142460" y="337729"/>
                        <a:pt x="1138383" y="347339"/>
                        <a:pt x="1132705" y="34966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BDA3"/>
                    </a:gs>
                    <a:gs pos="52000">
                      <a:srgbClr val="F3B298"/>
                    </a:gs>
                    <a:gs pos="57000">
                      <a:srgbClr val="F2B196"/>
                    </a:gs>
                    <a:gs pos="100000">
                      <a:srgbClr val="9A7A6D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16" name="Freeform: Shape 315">
                  <a:extLst>
                    <a:ext uri="{FF2B5EF4-FFF2-40B4-BE49-F238E27FC236}">
                      <a16:creationId xmlns:a16="http://schemas.microsoft.com/office/drawing/2014/main" xmlns="" id="{D5C8F08D-6C8D-FC13-DA4B-CF11398BD022}"/>
                    </a:ext>
                  </a:extLst>
                </p:cNvPr>
                <p:cNvSpPr/>
                <p:nvPr/>
              </p:nvSpPr>
              <p:spPr>
                <a:xfrm>
                  <a:off x="4885018" y="2464074"/>
                  <a:ext cx="1154049" cy="670293"/>
                </a:xfrm>
                <a:custGeom>
                  <a:avLst/>
                  <a:gdLst>
                    <a:gd name="connsiteX0" fmla="*/ 1144552 w 1154049"/>
                    <a:gd name="connsiteY0" fmla="*/ 346975 h 670293"/>
                    <a:gd name="connsiteX1" fmla="*/ 372335 w 1154049"/>
                    <a:gd name="connsiteY1" fmla="*/ 670364 h 670293"/>
                    <a:gd name="connsiteX2" fmla="*/ 355809 w 1154049"/>
                    <a:gd name="connsiteY2" fmla="*/ 71 h 670293"/>
                    <a:gd name="connsiteX3" fmla="*/ 1144698 w 1154049"/>
                    <a:gd name="connsiteY3" fmla="*/ 300818 h 670293"/>
                    <a:gd name="connsiteX4" fmla="*/ 1154235 w 1154049"/>
                    <a:gd name="connsiteY4" fmla="*/ 323897 h 670293"/>
                    <a:gd name="connsiteX5" fmla="*/ 1144552 w 1154049"/>
                    <a:gd name="connsiteY5" fmla="*/ 346975 h 670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4049" h="670293">
                      <a:moveTo>
                        <a:pt x="1144552" y="346975"/>
                      </a:moveTo>
                      <a:cubicBezTo>
                        <a:pt x="902556" y="445914"/>
                        <a:pt x="595985" y="577031"/>
                        <a:pt x="372335" y="670364"/>
                      </a:cubicBezTo>
                      <a:cubicBezTo>
                        <a:pt x="181229" y="574556"/>
                        <a:pt x="-350667" y="85687"/>
                        <a:pt x="355809" y="71"/>
                      </a:cubicBezTo>
                      <a:cubicBezTo>
                        <a:pt x="595548" y="100247"/>
                        <a:pt x="903211" y="200642"/>
                        <a:pt x="1144698" y="300818"/>
                      </a:cubicBezTo>
                      <a:cubicBezTo>
                        <a:pt x="1150303" y="303148"/>
                        <a:pt x="1154235" y="312685"/>
                        <a:pt x="1154235" y="323897"/>
                      </a:cubicBezTo>
                      <a:cubicBezTo>
                        <a:pt x="1154235" y="335109"/>
                        <a:pt x="1150231" y="344646"/>
                        <a:pt x="1144552" y="34697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BBA1"/>
                    </a:gs>
                    <a:gs pos="57000">
                      <a:srgbClr val="F2AF94"/>
                    </a:gs>
                    <a:gs pos="100000">
                      <a:srgbClr val="97776A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17" name="Freeform: Shape 316">
                  <a:extLst>
                    <a:ext uri="{FF2B5EF4-FFF2-40B4-BE49-F238E27FC236}">
                      <a16:creationId xmlns:a16="http://schemas.microsoft.com/office/drawing/2014/main" xmlns="" id="{B3C5048A-D03B-B8BE-D4BC-6F98C7B97E45}"/>
                    </a:ext>
                  </a:extLst>
                </p:cNvPr>
                <p:cNvSpPr/>
                <p:nvPr/>
              </p:nvSpPr>
              <p:spPr>
                <a:xfrm>
                  <a:off x="4885018" y="2464074"/>
                  <a:ext cx="1154049" cy="670293"/>
                </a:xfrm>
                <a:custGeom>
                  <a:avLst/>
                  <a:gdLst>
                    <a:gd name="connsiteX0" fmla="*/ 1144552 w 1154049"/>
                    <a:gd name="connsiteY0" fmla="*/ 346975 h 670293"/>
                    <a:gd name="connsiteX1" fmla="*/ 372335 w 1154049"/>
                    <a:gd name="connsiteY1" fmla="*/ 670364 h 670293"/>
                    <a:gd name="connsiteX2" fmla="*/ 355809 w 1154049"/>
                    <a:gd name="connsiteY2" fmla="*/ 71 h 670293"/>
                    <a:gd name="connsiteX3" fmla="*/ 1144698 w 1154049"/>
                    <a:gd name="connsiteY3" fmla="*/ 300818 h 670293"/>
                    <a:gd name="connsiteX4" fmla="*/ 1154235 w 1154049"/>
                    <a:gd name="connsiteY4" fmla="*/ 323897 h 670293"/>
                    <a:gd name="connsiteX5" fmla="*/ 1144552 w 1154049"/>
                    <a:gd name="connsiteY5" fmla="*/ 346975 h 670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4049" h="670293">
                      <a:moveTo>
                        <a:pt x="1144552" y="346975"/>
                      </a:moveTo>
                      <a:cubicBezTo>
                        <a:pt x="902556" y="445914"/>
                        <a:pt x="612584" y="571426"/>
                        <a:pt x="372335" y="670364"/>
                      </a:cubicBezTo>
                      <a:cubicBezTo>
                        <a:pt x="181229" y="574556"/>
                        <a:pt x="-350667" y="85687"/>
                        <a:pt x="355809" y="71"/>
                      </a:cubicBezTo>
                      <a:cubicBezTo>
                        <a:pt x="595548" y="100247"/>
                        <a:pt x="903211" y="200642"/>
                        <a:pt x="1144698" y="300818"/>
                      </a:cubicBezTo>
                      <a:cubicBezTo>
                        <a:pt x="1150303" y="303148"/>
                        <a:pt x="1154235" y="312685"/>
                        <a:pt x="1154235" y="323897"/>
                      </a:cubicBezTo>
                      <a:cubicBezTo>
                        <a:pt x="1154235" y="335109"/>
                        <a:pt x="1150231" y="344646"/>
                        <a:pt x="1144552" y="346975"/>
                      </a:cubicBez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</a:schemeClr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18" name="Freeform: Shape 317">
                  <a:extLst>
                    <a:ext uri="{FF2B5EF4-FFF2-40B4-BE49-F238E27FC236}">
                      <a16:creationId xmlns:a16="http://schemas.microsoft.com/office/drawing/2014/main" xmlns="" id="{EEAFD6DA-8226-6539-7EF4-906BEA41F1AC}"/>
                    </a:ext>
                  </a:extLst>
                </p:cNvPr>
                <p:cNvSpPr/>
                <p:nvPr/>
              </p:nvSpPr>
              <p:spPr>
                <a:xfrm>
                  <a:off x="4885956" y="2466259"/>
                  <a:ext cx="1153111" cy="656678"/>
                </a:xfrm>
                <a:custGeom>
                  <a:avLst/>
                  <a:gdLst>
                    <a:gd name="connsiteX0" fmla="*/ 1143615 w 1153111"/>
                    <a:gd name="connsiteY0" fmla="*/ 344791 h 656678"/>
                    <a:gd name="connsiteX1" fmla="*/ 362006 w 1153111"/>
                    <a:gd name="connsiteY1" fmla="*/ 656750 h 656678"/>
                    <a:gd name="connsiteX2" fmla="*/ 346791 w 1153111"/>
                    <a:gd name="connsiteY2" fmla="*/ 71 h 656678"/>
                    <a:gd name="connsiteX3" fmla="*/ 1143760 w 1153111"/>
                    <a:gd name="connsiteY3" fmla="*/ 298561 h 656678"/>
                    <a:gd name="connsiteX4" fmla="*/ 1153297 w 1153111"/>
                    <a:gd name="connsiteY4" fmla="*/ 321640 h 656678"/>
                    <a:gd name="connsiteX5" fmla="*/ 1143615 w 1153111"/>
                    <a:gd name="connsiteY5" fmla="*/ 344791 h 656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3111" h="656678">
                      <a:moveTo>
                        <a:pt x="1143615" y="344791"/>
                      </a:moveTo>
                      <a:cubicBezTo>
                        <a:pt x="905113" y="437687"/>
                        <a:pt x="602255" y="557884"/>
                        <a:pt x="362006" y="656750"/>
                      </a:cubicBezTo>
                      <a:cubicBezTo>
                        <a:pt x="170900" y="561015"/>
                        <a:pt x="-338209" y="92676"/>
                        <a:pt x="346791" y="71"/>
                      </a:cubicBezTo>
                      <a:cubicBezTo>
                        <a:pt x="586529" y="100247"/>
                        <a:pt x="902274" y="198458"/>
                        <a:pt x="1143760" y="298561"/>
                      </a:cubicBezTo>
                      <a:cubicBezTo>
                        <a:pt x="1149366" y="300891"/>
                        <a:pt x="1153297" y="310428"/>
                        <a:pt x="1153297" y="321640"/>
                      </a:cubicBezTo>
                      <a:cubicBezTo>
                        <a:pt x="1153297" y="332851"/>
                        <a:pt x="1149293" y="342680"/>
                        <a:pt x="1143615" y="34479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8CE95"/>
                    </a:gs>
                    <a:gs pos="57000">
                      <a:srgbClr val="EDCC83"/>
                    </a:gs>
                    <a:gs pos="100000">
                      <a:srgbClr val="B67A78"/>
                    </a:gs>
                  </a:gsLst>
                  <a:lin ang="5402623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19" name="Freeform: Shape 318">
                  <a:extLst>
                    <a:ext uri="{FF2B5EF4-FFF2-40B4-BE49-F238E27FC236}">
                      <a16:creationId xmlns:a16="http://schemas.microsoft.com/office/drawing/2014/main" xmlns="" id="{89302CB9-98C9-F97E-5A6B-FDE0246F3190}"/>
                    </a:ext>
                  </a:extLst>
                </p:cNvPr>
                <p:cNvSpPr/>
                <p:nvPr/>
              </p:nvSpPr>
              <p:spPr>
                <a:xfrm>
                  <a:off x="4886899" y="2468224"/>
                  <a:ext cx="1152168" cy="643356"/>
                </a:xfrm>
                <a:custGeom>
                  <a:avLst/>
                  <a:gdLst>
                    <a:gd name="connsiteX0" fmla="*/ 1142671 w 1152168"/>
                    <a:gd name="connsiteY0" fmla="*/ 342825 h 643356"/>
                    <a:gd name="connsiteX1" fmla="*/ 351672 w 1152168"/>
                    <a:gd name="connsiteY1" fmla="*/ 643427 h 643356"/>
                    <a:gd name="connsiteX2" fmla="*/ 337766 w 1152168"/>
                    <a:gd name="connsiteY2" fmla="*/ 71 h 643356"/>
                    <a:gd name="connsiteX3" fmla="*/ 1142817 w 1152168"/>
                    <a:gd name="connsiteY3" fmla="*/ 296450 h 643356"/>
                    <a:gd name="connsiteX4" fmla="*/ 1152354 w 1152168"/>
                    <a:gd name="connsiteY4" fmla="*/ 319529 h 643356"/>
                    <a:gd name="connsiteX5" fmla="*/ 1142671 w 1152168"/>
                    <a:gd name="connsiteY5" fmla="*/ 342825 h 643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2168" h="643356">
                      <a:moveTo>
                        <a:pt x="1142671" y="342825"/>
                      </a:moveTo>
                      <a:cubicBezTo>
                        <a:pt x="907664" y="429679"/>
                        <a:pt x="591920" y="544561"/>
                        <a:pt x="351672" y="643427"/>
                      </a:cubicBezTo>
                      <a:cubicBezTo>
                        <a:pt x="160638" y="547692"/>
                        <a:pt x="-325756" y="99956"/>
                        <a:pt x="337766" y="71"/>
                      </a:cubicBezTo>
                      <a:cubicBezTo>
                        <a:pt x="577432" y="100247"/>
                        <a:pt x="901331" y="196638"/>
                        <a:pt x="1142817" y="296450"/>
                      </a:cubicBezTo>
                      <a:cubicBezTo>
                        <a:pt x="1148423" y="298780"/>
                        <a:pt x="1152354" y="308317"/>
                        <a:pt x="1152354" y="319529"/>
                      </a:cubicBezTo>
                      <a:cubicBezTo>
                        <a:pt x="1152354" y="330740"/>
                        <a:pt x="1148350" y="340860"/>
                        <a:pt x="1142671" y="342825"/>
                      </a:cubicBez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</a:schemeClr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20" name="Freeform: Shape 319">
                  <a:extLst>
                    <a:ext uri="{FF2B5EF4-FFF2-40B4-BE49-F238E27FC236}">
                      <a16:creationId xmlns:a16="http://schemas.microsoft.com/office/drawing/2014/main" xmlns="" id="{66B21104-FCB4-22D2-9608-29D6D6E6FE28}"/>
                    </a:ext>
                  </a:extLst>
                </p:cNvPr>
                <p:cNvSpPr/>
                <p:nvPr/>
              </p:nvSpPr>
              <p:spPr>
                <a:xfrm>
                  <a:off x="4887696" y="2470554"/>
                  <a:ext cx="1151371" cy="629669"/>
                </a:xfrm>
                <a:custGeom>
                  <a:avLst/>
                  <a:gdLst>
                    <a:gd name="connsiteX0" fmla="*/ 1141874 w 1151371"/>
                    <a:gd name="connsiteY0" fmla="*/ 340496 h 629669"/>
                    <a:gd name="connsiteX1" fmla="*/ 341847 w 1151371"/>
                    <a:gd name="connsiteY1" fmla="*/ 629740 h 629669"/>
                    <a:gd name="connsiteX2" fmla="*/ 328815 w 1151371"/>
                    <a:gd name="connsiteY2" fmla="*/ 71 h 629669"/>
                    <a:gd name="connsiteX3" fmla="*/ 1142020 w 1151371"/>
                    <a:gd name="connsiteY3" fmla="*/ 294339 h 629669"/>
                    <a:gd name="connsiteX4" fmla="*/ 1151557 w 1151371"/>
                    <a:gd name="connsiteY4" fmla="*/ 317417 h 629669"/>
                    <a:gd name="connsiteX5" fmla="*/ 1141874 w 1151371"/>
                    <a:gd name="connsiteY5" fmla="*/ 340496 h 629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1371" h="629669">
                      <a:moveTo>
                        <a:pt x="1141874" y="340496"/>
                      </a:moveTo>
                      <a:cubicBezTo>
                        <a:pt x="910362" y="421234"/>
                        <a:pt x="582095" y="530802"/>
                        <a:pt x="341847" y="629740"/>
                      </a:cubicBezTo>
                      <a:cubicBezTo>
                        <a:pt x="150376" y="534005"/>
                        <a:pt x="-313376" y="106945"/>
                        <a:pt x="328815" y="71"/>
                      </a:cubicBezTo>
                      <a:cubicBezTo>
                        <a:pt x="568554" y="100247"/>
                        <a:pt x="900534" y="194163"/>
                        <a:pt x="1142020" y="294339"/>
                      </a:cubicBezTo>
                      <a:cubicBezTo>
                        <a:pt x="1147626" y="296669"/>
                        <a:pt x="1151557" y="306206"/>
                        <a:pt x="1151557" y="317417"/>
                      </a:cubicBezTo>
                      <a:cubicBezTo>
                        <a:pt x="1151557" y="328629"/>
                        <a:pt x="1147553" y="338676"/>
                        <a:pt x="1141874" y="34049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8CD98"/>
                    </a:gs>
                    <a:gs pos="57000">
                      <a:srgbClr val="EDC985"/>
                    </a:gs>
                    <a:gs pos="100000">
                      <a:srgbClr val="BB7D78"/>
                    </a:gs>
                  </a:gsLst>
                  <a:lin ang="5408628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21" name="Freeform: Shape 320">
                  <a:extLst>
                    <a:ext uri="{FF2B5EF4-FFF2-40B4-BE49-F238E27FC236}">
                      <a16:creationId xmlns:a16="http://schemas.microsoft.com/office/drawing/2014/main" xmlns="" id="{1A26E180-12C4-5887-99A4-89D28ADD15E4}"/>
                    </a:ext>
                  </a:extLst>
                </p:cNvPr>
                <p:cNvSpPr/>
                <p:nvPr/>
              </p:nvSpPr>
              <p:spPr>
                <a:xfrm>
                  <a:off x="4888665" y="2472738"/>
                  <a:ext cx="1150402" cy="616127"/>
                </a:xfrm>
                <a:custGeom>
                  <a:avLst/>
                  <a:gdLst>
                    <a:gd name="connsiteX0" fmla="*/ 1140906 w 1150402"/>
                    <a:gd name="connsiteY0" fmla="*/ 338312 h 616127"/>
                    <a:gd name="connsiteX1" fmla="*/ 331123 w 1150402"/>
                    <a:gd name="connsiteY1" fmla="*/ 616199 h 616127"/>
                    <a:gd name="connsiteX2" fmla="*/ 319766 w 1150402"/>
                    <a:gd name="connsiteY2" fmla="*/ 71 h 616127"/>
                    <a:gd name="connsiteX3" fmla="*/ 1141051 w 1150402"/>
                    <a:gd name="connsiteY3" fmla="*/ 292155 h 616127"/>
                    <a:gd name="connsiteX4" fmla="*/ 1150588 w 1150402"/>
                    <a:gd name="connsiteY4" fmla="*/ 315233 h 616127"/>
                    <a:gd name="connsiteX5" fmla="*/ 1140906 w 1150402"/>
                    <a:gd name="connsiteY5" fmla="*/ 338312 h 6161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0402" h="616127">
                      <a:moveTo>
                        <a:pt x="1140906" y="338312"/>
                      </a:moveTo>
                      <a:cubicBezTo>
                        <a:pt x="912815" y="413007"/>
                        <a:pt x="571371" y="517260"/>
                        <a:pt x="331123" y="616199"/>
                      </a:cubicBezTo>
                      <a:cubicBezTo>
                        <a:pt x="140016" y="520464"/>
                        <a:pt x="-300731" y="113861"/>
                        <a:pt x="319766" y="71"/>
                      </a:cubicBezTo>
                      <a:cubicBezTo>
                        <a:pt x="559286" y="100247"/>
                        <a:pt x="899565" y="192124"/>
                        <a:pt x="1141051" y="292155"/>
                      </a:cubicBezTo>
                      <a:cubicBezTo>
                        <a:pt x="1146657" y="294485"/>
                        <a:pt x="1150588" y="304022"/>
                        <a:pt x="1150588" y="315233"/>
                      </a:cubicBezTo>
                      <a:cubicBezTo>
                        <a:pt x="1150588" y="326445"/>
                        <a:pt x="1146584" y="336637"/>
                        <a:pt x="1140906" y="33831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9CD9A"/>
                    </a:gs>
                    <a:gs pos="57000">
                      <a:srgbClr val="EDC885"/>
                    </a:gs>
                    <a:gs pos="100000">
                      <a:srgbClr val="BD7E79"/>
                    </a:gs>
                  </a:gsLst>
                  <a:lin ang="5411216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22" name="Freeform: Shape 321">
                  <a:extLst>
                    <a:ext uri="{FF2B5EF4-FFF2-40B4-BE49-F238E27FC236}">
                      <a16:creationId xmlns:a16="http://schemas.microsoft.com/office/drawing/2014/main" xmlns="" id="{5F5B3627-D346-7A9B-BF6A-A41781336BE9}"/>
                    </a:ext>
                  </a:extLst>
                </p:cNvPr>
                <p:cNvSpPr/>
                <p:nvPr/>
              </p:nvSpPr>
              <p:spPr>
                <a:xfrm>
                  <a:off x="4889504" y="2474922"/>
                  <a:ext cx="1149563" cy="602586"/>
                </a:xfrm>
                <a:custGeom>
                  <a:avLst/>
                  <a:gdLst>
                    <a:gd name="connsiteX0" fmla="*/ 1140066 w 1149563"/>
                    <a:gd name="connsiteY0" fmla="*/ 336127 h 602586"/>
                    <a:gd name="connsiteX1" fmla="*/ 320819 w 1149563"/>
                    <a:gd name="connsiteY1" fmla="*/ 602658 h 602586"/>
                    <a:gd name="connsiteX2" fmla="*/ 310845 w 1149563"/>
                    <a:gd name="connsiteY2" fmla="*/ 71 h 602586"/>
                    <a:gd name="connsiteX3" fmla="*/ 1140212 w 1149563"/>
                    <a:gd name="connsiteY3" fmla="*/ 289971 h 602586"/>
                    <a:gd name="connsiteX4" fmla="*/ 1149749 w 1149563"/>
                    <a:gd name="connsiteY4" fmla="*/ 313049 h 602586"/>
                    <a:gd name="connsiteX5" fmla="*/ 1140066 w 1149563"/>
                    <a:gd name="connsiteY5" fmla="*/ 336127 h 602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9563" h="602586">
                      <a:moveTo>
                        <a:pt x="1140066" y="336127"/>
                      </a:moveTo>
                      <a:cubicBezTo>
                        <a:pt x="915470" y="404780"/>
                        <a:pt x="561140" y="503573"/>
                        <a:pt x="320819" y="602658"/>
                      </a:cubicBezTo>
                      <a:cubicBezTo>
                        <a:pt x="129785" y="506849"/>
                        <a:pt x="-288247" y="120850"/>
                        <a:pt x="310845" y="71"/>
                      </a:cubicBezTo>
                      <a:cubicBezTo>
                        <a:pt x="550584" y="100247"/>
                        <a:pt x="898726" y="189794"/>
                        <a:pt x="1140212" y="289971"/>
                      </a:cubicBezTo>
                      <a:cubicBezTo>
                        <a:pt x="1145818" y="292300"/>
                        <a:pt x="1149749" y="301837"/>
                        <a:pt x="1149749" y="313049"/>
                      </a:cubicBezTo>
                      <a:cubicBezTo>
                        <a:pt x="1149749" y="324261"/>
                        <a:pt x="1145745" y="334599"/>
                        <a:pt x="1140066" y="3361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9CD9B"/>
                    </a:gs>
                    <a:gs pos="57000">
                      <a:srgbClr val="EDC686"/>
                    </a:gs>
                    <a:gs pos="100000">
                      <a:srgbClr val="BF8079"/>
                    </a:gs>
                  </a:gsLst>
                  <a:lin ang="5414437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23" name="Freeform: Shape 322">
                  <a:extLst>
                    <a:ext uri="{FF2B5EF4-FFF2-40B4-BE49-F238E27FC236}">
                      <a16:creationId xmlns:a16="http://schemas.microsoft.com/office/drawing/2014/main" xmlns="" id="{EBE2C9E3-D733-74E1-A0AA-3F09948AC06C}"/>
                    </a:ext>
                  </a:extLst>
                </p:cNvPr>
                <p:cNvSpPr/>
                <p:nvPr/>
              </p:nvSpPr>
              <p:spPr>
                <a:xfrm>
                  <a:off x="4890379" y="2477033"/>
                  <a:ext cx="1148469" cy="589118"/>
                </a:xfrm>
                <a:custGeom>
                  <a:avLst/>
                  <a:gdLst>
                    <a:gd name="connsiteX0" fmla="*/ 1139191 w 1148469"/>
                    <a:gd name="connsiteY0" fmla="*/ 334016 h 589118"/>
                    <a:gd name="connsiteX1" fmla="*/ 310552 w 1148469"/>
                    <a:gd name="connsiteY1" fmla="*/ 589189 h 589118"/>
                    <a:gd name="connsiteX2" fmla="*/ 301889 w 1148469"/>
                    <a:gd name="connsiteY2" fmla="*/ 71 h 589118"/>
                    <a:gd name="connsiteX3" fmla="*/ 1139118 w 1148469"/>
                    <a:gd name="connsiteY3" fmla="*/ 287860 h 589118"/>
                    <a:gd name="connsiteX4" fmla="*/ 1148655 w 1148469"/>
                    <a:gd name="connsiteY4" fmla="*/ 310938 h 589118"/>
                    <a:gd name="connsiteX5" fmla="*/ 1139191 w 1148469"/>
                    <a:gd name="connsiteY5" fmla="*/ 334016 h 589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8469" h="589118">
                      <a:moveTo>
                        <a:pt x="1139191" y="334016"/>
                      </a:moveTo>
                      <a:cubicBezTo>
                        <a:pt x="918090" y="396554"/>
                        <a:pt x="550874" y="490251"/>
                        <a:pt x="310552" y="589189"/>
                      </a:cubicBezTo>
                      <a:cubicBezTo>
                        <a:pt x="119591" y="493381"/>
                        <a:pt x="-275727" y="127912"/>
                        <a:pt x="301889" y="71"/>
                      </a:cubicBezTo>
                      <a:cubicBezTo>
                        <a:pt x="541628" y="100320"/>
                        <a:pt x="897850" y="187683"/>
                        <a:pt x="1139118" y="287860"/>
                      </a:cubicBezTo>
                      <a:cubicBezTo>
                        <a:pt x="1144724" y="290189"/>
                        <a:pt x="1148655" y="299726"/>
                        <a:pt x="1148655" y="310938"/>
                      </a:cubicBezTo>
                      <a:cubicBezTo>
                        <a:pt x="1148655" y="322150"/>
                        <a:pt x="1144870" y="332633"/>
                        <a:pt x="1139191" y="33401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9CD9D"/>
                    </a:gs>
                    <a:gs pos="57000">
                      <a:srgbClr val="EDC587"/>
                    </a:gs>
                    <a:gs pos="100000">
                      <a:srgbClr val="C18179"/>
                    </a:gs>
                  </a:gsLst>
                  <a:lin ang="5417201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24" name="Freeform: Shape 323">
                  <a:extLst>
                    <a:ext uri="{FF2B5EF4-FFF2-40B4-BE49-F238E27FC236}">
                      <a16:creationId xmlns:a16="http://schemas.microsoft.com/office/drawing/2014/main" xmlns="" id="{CED1267C-08E5-CB2E-AE5D-CA3CE8111E55}"/>
                    </a:ext>
                  </a:extLst>
                </p:cNvPr>
                <p:cNvSpPr/>
                <p:nvPr/>
              </p:nvSpPr>
              <p:spPr>
                <a:xfrm>
                  <a:off x="4891208" y="2479218"/>
                  <a:ext cx="1148004" cy="575576"/>
                </a:xfrm>
                <a:custGeom>
                  <a:avLst/>
                  <a:gdLst>
                    <a:gd name="connsiteX0" fmla="*/ 1138362 w 1148004"/>
                    <a:gd name="connsiteY0" fmla="*/ 331832 h 575576"/>
                    <a:gd name="connsiteX1" fmla="*/ 300332 w 1148004"/>
                    <a:gd name="connsiteY1" fmla="*/ 575648 h 575576"/>
                    <a:gd name="connsiteX2" fmla="*/ 293051 w 1148004"/>
                    <a:gd name="connsiteY2" fmla="*/ 71 h 575576"/>
                    <a:gd name="connsiteX3" fmla="*/ 1138653 w 1148004"/>
                    <a:gd name="connsiteY3" fmla="*/ 285675 h 575576"/>
                    <a:gd name="connsiteX4" fmla="*/ 1148190 w 1148004"/>
                    <a:gd name="connsiteY4" fmla="*/ 308754 h 575576"/>
                    <a:gd name="connsiteX5" fmla="*/ 1138362 w 1148004"/>
                    <a:gd name="connsiteY5" fmla="*/ 331832 h 575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8004" h="575576">
                      <a:moveTo>
                        <a:pt x="1138362" y="331832"/>
                      </a:moveTo>
                      <a:cubicBezTo>
                        <a:pt x="920755" y="388327"/>
                        <a:pt x="540653" y="476709"/>
                        <a:pt x="300332" y="575648"/>
                      </a:cubicBezTo>
                      <a:cubicBezTo>
                        <a:pt x="109298" y="479840"/>
                        <a:pt x="-263160" y="134974"/>
                        <a:pt x="293051" y="71"/>
                      </a:cubicBezTo>
                      <a:cubicBezTo>
                        <a:pt x="532790" y="100247"/>
                        <a:pt x="897313" y="185499"/>
                        <a:pt x="1138653" y="285675"/>
                      </a:cubicBezTo>
                      <a:cubicBezTo>
                        <a:pt x="1144259" y="288005"/>
                        <a:pt x="1148190" y="297542"/>
                        <a:pt x="1148190" y="308754"/>
                      </a:cubicBezTo>
                      <a:cubicBezTo>
                        <a:pt x="1148190" y="319965"/>
                        <a:pt x="1144041" y="330595"/>
                        <a:pt x="1138362" y="3318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9CC9F"/>
                    </a:gs>
                    <a:gs pos="57000">
                      <a:srgbClr val="EDC388"/>
                    </a:gs>
                    <a:gs pos="100000">
                      <a:srgbClr val="C38379"/>
                    </a:gs>
                  </a:gsLst>
                  <a:lin ang="5419772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25" name="Freeform: Shape 324">
                  <a:extLst>
                    <a:ext uri="{FF2B5EF4-FFF2-40B4-BE49-F238E27FC236}">
                      <a16:creationId xmlns:a16="http://schemas.microsoft.com/office/drawing/2014/main" xmlns="" id="{299442C2-D60A-42DD-AEBB-46A7636CBF53}"/>
                    </a:ext>
                  </a:extLst>
                </p:cNvPr>
                <p:cNvSpPr/>
                <p:nvPr/>
              </p:nvSpPr>
              <p:spPr>
                <a:xfrm>
                  <a:off x="4891983" y="2481329"/>
                  <a:ext cx="1147084" cy="562035"/>
                </a:xfrm>
                <a:custGeom>
                  <a:avLst/>
                  <a:gdLst>
                    <a:gd name="connsiteX0" fmla="*/ 1137587 w 1147084"/>
                    <a:gd name="connsiteY0" fmla="*/ 329721 h 562035"/>
                    <a:gd name="connsiteX1" fmla="*/ 290165 w 1147084"/>
                    <a:gd name="connsiteY1" fmla="*/ 562107 h 562035"/>
                    <a:gd name="connsiteX2" fmla="*/ 284050 w 1147084"/>
                    <a:gd name="connsiteY2" fmla="*/ 71 h 562035"/>
                    <a:gd name="connsiteX3" fmla="*/ 1137733 w 1147084"/>
                    <a:gd name="connsiteY3" fmla="*/ 283492 h 562035"/>
                    <a:gd name="connsiteX4" fmla="*/ 1147270 w 1147084"/>
                    <a:gd name="connsiteY4" fmla="*/ 306570 h 562035"/>
                    <a:gd name="connsiteX5" fmla="*/ 1137587 w 1147084"/>
                    <a:gd name="connsiteY5" fmla="*/ 329721 h 5620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7084" h="562035">
                      <a:moveTo>
                        <a:pt x="1137587" y="329721"/>
                      </a:moveTo>
                      <a:cubicBezTo>
                        <a:pt x="923475" y="380100"/>
                        <a:pt x="530486" y="463241"/>
                        <a:pt x="290165" y="562107"/>
                      </a:cubicBezTo>
                      <a:cubicBezTo>
                        <a:pt x="99131" y="466299"/>
                        <a:pt x="-250539" y="141963"/>
                        <a:pt x="284050" y="71"/>
                      </a:cubicBezTo>
                      <a:cubicBezTo>
                        <a:pt x="523789" y="100247"/>
                        <a:pt x="896246" y="183315"/>
                        <a:pt x="1137733" y="283492"/>
                      </a:cubicBezTo>
                      <a:cubicBezTo>
                        <a:pt x="1143338" y="285821"/>
                        <a:pt x="1147270" y="295358"/>
                        <a:pt x="1147270" y="306570"/>
                      </a:cubicBezTo>
                      <a:cubicBezTo>
                        <a:pt x="1147270" y="317781"/>
                        <a:pt x="1143266" y="328702"/>
                        <a:pt x="1137587" y="3297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9CCA0"/>
                    </a:gs>
                    <a:gs pos="57000">
                      <a:srgbClr val="EDC289"/>
                    </a:gs>
                    <a:gs pos="100000">
                      <a:srgbClr val="C68579"/>
                    </a:gs>
                  </a:gsLst>
                  <a:lin ang="5423017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26" name="Freeform: Shape 325">
                  <a:extLst>
                    <a:ext uri="{FF2B5EF4-FFF2-40B4-BE49-F238E27FC236}">
                      <a16:creationId xmlns:a16="http://schemas.microsoft.com/office/drawing/2014/main" xmlns="" id="{01C43442-3D47-9026-6989-C7FA0F0D955C}"/>
                    </a:ext>
                  </a:extLst>
                </p:cNvPr>
                <p:cNvSpPr/>
                <p:nvPr/>
              </p:nvSpPr>
              <p:spPr>
                <a:xfrm>
                  <a:off x="4892784" y="2483586"/>
                  <a:ext cx="1146283" cy="548494"/>
                </a:xfrm>
                <a:custGeom>
                  <a:avLst/>
                  <a:gdLst>
                    <a:gd name="connsiteX0" fmla="*/ 1136787 w 1146283"/>
                    <a:gd name="connsiteY0" fmla="*/ 327464 h 548494"/>
                    <a:gd name="connsiteX1" fmla="*/ 279973 w 1146283"/>
                    <a:gd name="connsiteY1" fmla="*/ 548566 h 548494"/>
                    <a:gd name="connsiteX2" fmla="*/ 275168 w 1146283"/>
                    <a:gd name="connsiteY2" fmla="*/ 71 h 548494"/>
                    <a:gd name="connsiteX3" fmla="*/ 1136932 w 1146283"/>
                    <a:gd name="connsiteY3" fmla="*/ 281307 h 548494"/>
                    <a:gd name="connsiteX4" fmla="*/ 1146469 w 1146283"/>
                    <a:gd name="connsiteY4" fmla="*/ 304386 h 548494"/>
                    <a:gd name="connsiteX5" fmla="*/ 1136787 w 1146283"/>
                    <a:gd name="connsiteY5" fmla="*/ 327464 h 5484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6283" h="548494">
                      <a:moveTo>
                        <a:pt x="1136787" y="327464"/>
                      </a:moveTo>
                      <a:cubicBezTo>
                        <a:pt x="926169" y="371801"/>
                        <a:pt x="520294" y="449627"/>
                        <a:pt x="279973" y="548566"/>
                      </a:cubicBezTo>
                      <a:cubicBezTo>
                        <a:pt x="89012" y="452757"/>
                        <a:pt x="-237944" y="149025"/>
                        <a:pt x="275168" y="71"/>
                      </a:cubicBezTo>
                      <a:cubicBezTo>
                        <a:pt x="514907" y="100247"/>
                        <a:pt x="895446" y="181131"/>
                        <a:pt x="1136932" y="281307"/>
                      </a:cubicBezTo>
                      <a:cubicBezTo>
                        <a:pt x="1142538" y="283637"/>
                        <a:pt x="1146469" y="293174"/>
                        <a:pt x="1146469" y="304386"/>
                      </a:cubicBezTo>
                      <a:cubicBezTo>
                        <a:pt x="1146469" y="315597"/>
                        <a:pt x="1142465" y="326882"/>
                        <a:pt x="1136787" y="32746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9CCA2"/>
                    </a:gs>
                    <a:gs pos="57000">
                      <a:srgbClr val="EDC08A"/>
                    </a:gs>
                    <a:gs pos="100000">
                      <a:srgbClr val="C88679"/>
                    </a:gs>
                  </a:gsLst>
                  <a:lin ang="5425789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27" name="Freeform: Shape 326">
                  <a:extLst>
                    <a:ext uri="{FF2B5EF4-FFF2-40B4-BE49-F238E27FC236}">
                      <a16:creationId xmlns:a16="http://schemas.microsoft.com/office/drawing/2014/main" xmlns="" id="{AD073418-8EF8-C35B-5155-CBA7F2470C38}"/>
                    </a:ext>
                  </a:extLst>
                </p:cNvPr>
                <p:cNvSpPr/>
                <p:nvPr/>
              </p:nvSpPr>
              <p:spPr>
                <a:xfrm>
                  <a:off x="4893397" y="2485697"/>
                  <a:ext cx="1145525" cy="535026"/>
                </a:xfrm>
                <a:custGeom>
                  <a:avLst/>
                  <a:gdLst>
                    <a:gd name="connsiteX0" fmla="*/ 1136174 w 1145525"/>
                    <a:gd name="connsiteY0" fmla="*/ 325353 h 535026"/>
                    <a:gd name="connsiteX1" fmla="*/ 269823 w 1145525"/>
                    <a:gd name="connsiteY1" fmla="*/ 535097 h 535026"/>
                    <a:gd name="connsiteX2" fmla="*/ 266329 w 1145525"/>
                    <a:gd name="connsiteY2" fmla="*/ 71 h 535026"/>
                    <a:gd name="connsiteX3" fmla="*/ 1136174 w 1145525"/>
                    <a:gd name="connsiteY3" fmla="*/ 279196 h 535026"/>
                    <a:gd name="connsiteX4" fmla="*/ 1145711 w 1145525"/>
                    <a:gd name="connsiteY4" fmla="*/ 302274 h 535026"/>
                    <a:gd name="connsiteX5" fmla="*/ 1136174 w 1145525"/>
                    <a:gd name="connsiteY5" fmla="*/ 325353 h 535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5525" h="535026">
                      <a:moveTo>
                        <a:pt x="1136174" y="325353"/>
                      </a:moveTo>
                      <a:cubicBezTo>
                        <a:pt x="929050" y="363647"/>
                        <a:pt x="510072" y="436158"/>
                        <a:pt x="269823" y="535097"/>
                      </a:cubicBezTo>
                      <a:cubicBezTo>
                        <a:pt x="78789" y="439289"/>
                        <a:pt x="-225234" y="156087"/>
                        <a:pt x="266329" y="71"/>
                      </a:cubicBezTo>
                      <a:cubicBezTo>
                        <a:pt x="506067" y="100247"/>
                        <a:pt x="894687" y="179020"/>
                        <a:pt x="1136174" y="279196"/>
                      </a:cubicBezTo>
                      <a:cubicBezTo>
                        <a:pt x="1141779" y="281526"/>
                        <a:pt x="1145711" y="291063"/>
                        <a:pt x="1145711" y="302274"/>
                      </a:cubicBezTo>
                      <a:cubicBezTo>
                        <a:pt x="1145711" y="313486"/>
                        <a:pt x="1141852" y="324770"/>
                        <a:pt x="1136174" y="32535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9CCA4"/>
                    </a:gs>
                    <a:gs pos="57000">
                      <a:srgbClr val="EDBF8B"/>
                    </a:gs>
                    <a:gs pos="100000">
                      <a:srgbClr val="CA8879"/>
                    </a:gs>
                  </a:gsLst>
                  <a:lin ang="542867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28" name="Freeform: Shape 327">
                  <a:extLst>
                    <a:ext uri="{FF2B5EF4-FFF2-40B4-BE49-F238E27FC236}">
                      <a16:creationId xmlns:a16="http://schemas.microsoft.com/office/drawing/2014/main" xmlns="" id="{E7A032A5-5B84-2314-4FA1-01B692A3F704}"/>
                    </a:ext>
                  </a:extLst>
                </p:cNvPr>
                <p:cNvSpPr/>
                <p:nvPr/>
              </p:nvSpPr>
              <p:spPr>
                <a:xfrm>
                  <a:off x="4894197" y="2487881"/>
                  <a:ext cx="1144870" cy="521484"/>
                </a:xfrm>
                <a:custGeom>
                  <a:avLst/>
                  <a:gdLst>
                    <a:gd name="connsiteX0" fmla="*/ 1135373 w 1144870"/>
                    <a:gd name="connsiteY0" fmla="*/ 323169 h 521484"/>
                    <a:gd name="connsiteX1" fmla="*/ 259777 w 1144870"/>
                    <a:gd name="connsiteY1" fmla="*/ 521556 h 521484"/>
                    <a:gd name="connsiteX2" fmla="*/ 257520 w 1144870"/>
                    <a:gd name="connsiteY2" fmla="*/ 71 h 521484"/>
                    <a:gd name="connsiteX3" fmla="*/ 1135519 w 1144870"/>
                    <a:gd name="connsiteY3" fmla="*/ 276721 h 521484"/>
                    <a:gd name="connsiteX4" fmla="*/ 1145056 w 1144870"/>
                    <a:gd name="connsiteY4" fmla="*/ 299799 h 521484"/>
                    <a:gd name="connsiteX5" fmla="*/ 1135373 w 1144870"/>
                    <a:gd name="connsiteY5" fmla="*/ 323169 h 521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4870" h="521484">
                      <a:moveTo>
                        <a:pt x="1135373" y="323169"/>
                      </a:moveTo>
                      <a:cubicBezTo>
                        <a:pt x="931526" y="355420"/>
                        <a:pt x="500098" y="422617"/>
                        <a:pt x="259777" y="521556"/>
                      </a:cubicBezTo>
                      <a:cubicBezTo>
                        <a:pt x="68816" y="425748"/>
                        <a:pt x="-212639" y="163149"/>
                        <a:pt x="257520" y="71"/>
                      </a:cubicBezTo>
                      <a:cubicBezTo>
                        <a:pt x="497259" y="100247"/>
                        <a:pt x="894033" y="176836"/>
                        <a:pt x="1135519" y="276721"/>
                      </a:cubicBezTo>
                      <a:cubicBezTo>
                        <a:pt x="1141125" y="279050"/>
                        <a:pt x="1145056" y="288587"/>
                        <a:pt x="1145056" y="299799"/>
                      </a:cubicBezTo>
                      <a:cubicBezTo>
                        <a:pt x="1145056" y="311011"/>
                        <a:pt x="1141125" y="322586"/>
                        <a:pt x="1135373" y="32316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CBA5"/>
                    </a:gs>
                    <a:gs pos="57000">
                      <a:srgbClr val="EDBD8B"/>
                    </a:gs>
                    <a:gs pos="100000">
                      <a:srgbClr val="CC897A"/>
                    </a:gs>
                  </a:gsLst>
                  <a:lin ang="5431363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29" name="Freeform: Shape 328">
                  <a:extLst>
                    <a:ext uri="{FF2B5EF4-FFF2-40B4-BE49-F238E27FC236}">
                      <a16:creationId xmlns:a16="http://schemas.microsoft.com/office/drawing/2014/main" xmlns="" id="{8F593FEB-AF6B-C9EF-F96A-68BAFC60FE71}"/>
                    </a:ext>
                  </a:extLst>
                </p:cNvPr>
                <p:cNvSpPr/>
                <p:nvPr/>
              </p:nvSpPr>
              <p:spPr>
                <a:xfrm>
                  <a:off x="4894868" y="2490065"/>
                  <a:ext cx="1144199" cy="507870"/>
                </a:xfrm>
                <a:custGeom>
                  <a:avLst/>
                  <a:gdLst>
                    <a:gd name="connsiteX0" fmla="*/ 1134702 w 1144199"/>
                    <a:gd name="connsiteY0" fmla="*/ 320985 h 507870"/>
                    <a:gd name="connsiteX1" fmla="*/ 249714 w 1144199"/>
                    <a:gd name="connsiteY1" fmla="*/ 507942 h 507870"/>
                    <a:gd name="connsiteX2" fmla="*/ 248768 w 1144199"/>
                    <a:gd name="connsiteY2" fmla="*/ 71 h 507870"/>
                    <a:gd name="connsiteX3" fmla="*/ 1134848 w 1144199"/>
                    <a:gd name="connsiteY3" fmla="*/ 274828 h 507870"/>
                    <a:gd name="connsiteX4" fmla="*/ 1144385 w 1144199"/>
                    <a:gd name="connsiteY4" fmla="*/ 297906 h 507870"/>
                    <a:gd name="connsiteX5" fmla="*/ 1134702 w 1144199"/>
                    <a:gd name="connsiteY5" fmla="*/ 320985 h 507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4199" h="507870">
                      <a:moveTo>
                        <a:pt x="1134702" y="320985"/>
                      </a:moveTo>
                      <a:cubicBezTo>
                        <a:pt x="934495" y="347121"/>
                        <a:pt x="490035" y="409076"/>
                        <a:pt x="249714" y="507942"/>
                      </a:cubicBezTo>
                      <a:cubicBezTo>
                        <a:pt x="58753" y="412206"/>
                        <a:pt x="-199914" y="170138"/>
                        <a:pt x="248768" y="71"/>
                      </a:cubicBezTo>
                      <a:cubicBezTo>
                        <a:pt x="488507" y="100247"/>
                        <a:pt x="893362" y="174797"/>
                        <a:pt x="1134848" y="274828"/>
                      </a:cubicBezTo>
                      <a:cubicBezTo>
                        <a:pt x="1140453" y="277158"/>
                        <a:pt x="1144385" y="286695"/>
                        <a:pt x="1144385" y="297906"/>
                      </a:cubicBezTo>
                      <a:cubicBezTo>
                        <a:pt x="1144385" y="309118"/>
                        <a:pt x="1140453" y="320402"/>
                        <a:pt x="1134702" y="32098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CBA7"/>
                    </a:gs>
                    <a:gs pos="57000">
                      <a:srgbClr val="EDBC8C"/>
                    </a:gs>
                    <a:gs pos="100000">
                      <a:srgbClr val="CE8B7A"/>
                    </a:gs>
                  </a:gsLst>
                  <a:lin ang="5433856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30" name="Freeform: Shape 329">
                  <a:extLst>
                    <a:ext uri="{FF2B5EF4-FFF2-40B4-BE49-F238E27FC236}">
                      <a16:creationId xmlns:a16="http://schemas.microsoft.com/office/drawing/2014/main" xmlns="" id="{C9FBE793-373D-4A8C-8F29-C9EE60C15051}"/>
                    </a:ext>
                  </a:extLst>
                </p:cNvPr>
                <p:cNvSpPr/>
                <p:nvPr/>
              </p:nvSpPr>
              <p:spPr>
                <a:xfrm>
                  <a:off x="4895492" y="2492176"/>
                  <a:ext cx="1143575" cy="494402"/>
                </a:xfrm>
                <a:custGeom>
                  <a:avLst/>
                  <a:gdLst>
                    <a:gd name="connsiteX0" fmla="*/ 1134078 w 1143575"/>
                    <a:gd name="connsiteY0" fmla="*/ 318873 h 494402"/>
                    <a:gd name="connsiteX1" fmla="*/ 239699 w 1143575"/>
                    <a:gd name="connsiteY1" fmla="*/ 494473 h 494402"/>
                    <a:gd name="connsiteX2" fmla="*/ 240063 w 1143575"/>
                    <a:gd name="connsiteY2" fmla="*/ 71 h 494402"/>
                    <a:gd name="connsiteX3" fmla="*/ 1134224 w 1143575"/>
                    <a:gd name="connsiteY3" fmla="*/ 272716 h 494402"/>
                    <a:gd name="connsiteX4" fmla="*/ 1143761 w 1143575"/>
                    <a:gd name="connsiteY4" fmla="*/ 295795 h 494402"/>
                    <a:gd name="connsiteX5" fmla="*/ 1134078 w 1143575"/>
                    <a:gd name="connsiteY5" fmla="*/ 318873 h 494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3575" h="494402">
                      <a:moveTo>
                        <a:pt x="1134078" y="318873"/>
                      </a:moveTo>
                      <a:cubicBezTo>
                        <a:pt x="937511" y="338967"/>
                        <a:pt x="479947" y="395534"/>
                        <a:pt x="239699" y="494473"/>
                      </a:cubicBezTo>
                      <a:cubicBezTo>
                        <a:pt x="48738" y="398665"/>
                        <a:pt x="-187142" y="177272"/>
                        <a:pt x="240063" y="71"/>
                      </a:cubicBezTo>
                      <a:cubicBezTo>
                        <a:pt x="479656" y="100320"/>
                        <a:pt x="892738" y="172686"/>
                        <a:pt x="1134224" y="272716"/>
                      </a:cubicBezTo>
                      <a:cubicBezTo>
                        <a:pt x="1139830" y="275046"/>
                        <a:pt x="1143761" y="284583"/>
                        <a:pt x="1143761" y="295795"/>
                      </a:cubicBezTo>
                      <a:cubicBezTo>
                        <a:pt x="1143761" y="307007"/>
                        <a:pt x="1139830" y="318291"/>
                        <a:pt x="1134078" y="31887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CBA9"/>
                    </a:gs>
                    <a:gs pos="57000">
                      <a:srgbClr val="EDBA8D"/>
                    </a:gs>
                    <a:gs pos="100000">
                      <a:srgbClr val="D08C7A"/>
                    </a:gs>
                  </a:gsLst>
                  <a:lin ang="5437101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31" name="Freeform: Shape 330">
                  <a:extLst>
                    <a:ext uri="{FF2B5EF4-FFF2-40B4-BE49-F238E27FC236}">
                      <a16:creationId xmlns:a16="http://schemas.microsoft.com/office/drawing/2014/main" xmlns="" id="{5ED91D81-63D4-875E-F0A7-70C726E4FD8C}"/>
                    </a:ext>
                  </a:extLst>
                </p:cNvPr>
                <p:cNvSpPr/>
                <p:nvPr/>
              </p:nvSpPr>
              <p:spPr>
                <a:xfrm>
                  <a:off x="4896061" y="2494360"/>
                  <a:ext cx="1143005" cy="480860"/>
                </a:xfrm>
                <a:custGeom>
                  <a:avLst/>
                  <a:gdLst>
                    <a:gd name="connsiteX0" fmla="*/ 1133509 w 1143005"/>
                    <a:gd name="connsiteY0" fmla="*/ 316689 h 480860"/>
                    <a:gd name="connsiteX1" fmla="*/ 229738 w 1143005"/>
                    <a:gd name="connsiteY1" fmla="*/ 480932 h 480860"/>
                    <a:gd name="connsiteX2" fmla="*/ 231412 w 1143005"/>
                    <a:gd name="connsiteY2" fmla="*/ 71 h 480860"/>
                    <a:gd name="connsiteX3" fmla="*/ 1133654 w 1143005"/>
                    <a:gd name="connsiteY3" fmla="*/ 270532 h 480860"/>
                    <a:gd name="connsiteX4" fmla="*/ 1143191 w 1143005"/>
                    <a:gd name="connsiteY4" fmla="*/ 293611 h 480860"/>
                    <a:gd name="connsiteX5" fmla="*/ 1133509 w 1143005"/>
                    <a:gd name="connsiteY5" fmla="*/ 316689 h 480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3005" h="480860">
                      <a:moveTo>
                        <a:pt x="1133509" y="316689"/>
                      </a:moveTo>
                      <a:cubicBezTo>
                        <a:pt x="940291" y="330740"/>
                        <a:pt x="469986" y="382212"/>
                        <a:pt x="229738" y="480932"/>
                      </a:cubicBezTo>
                      <a:cubicBezTo>
                        <a:pt x="38777" y="385124"/>
                        <a:pt x="-174316" y="184262"/>
                        <a:pt x="231412" y="71"/>
                      </a:cubicBezTo>
                      <a:cubicBezTo>
                        <a:pt x="471151" y="100247"/>
                        <a:pt x="892168" y="170356"/>
                        <a:pt x="1133654" y="270532"/>
                      </a:cubicBezTo>
                      <a:cubicBezTo>
                        <a:pt x="1139260" y="272862"/>
                        <a:pt x="1143191" y="282399"/>
                        <a:pt x="1143191" y="293611"/>
                      </a:cubicBezTo>
                      <a:cubicBezTo>
                        <a:pt x="1143191" y="304823"/>
                        <a:pt x="1139260" y="316544"/>
                        <a:pt x="1133509" y="31668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CBAA"/>
                    </a:gs>
                    <a:gs pos="57000">
                      <a:srgbClr val="EDB98E"/>
                    </a:gs>
                    <a:gs pos="100000">
                      <a:srgbClr val="D38E7A"/>
                    </a:gs>
                  </a:gsLst>
                  <a:lin ang="5439851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32" name="Freeform: Shape 331">
                  <a:extLst>
                    <a:ext uri="{FF2B5EF4-FFF2-40B4-BE49-F238E27FC236}">
                      <a16:creationId xmlns:a16="http://schemas.microsoft.com/office/drawing/2014/main" xmlns="" id="{F76193F8-42AD-AE33-00E7-2355225F30EE}"/>
                    </a:ext>
                  </a:extLst>
                </p:cNvPr>
                <p:cNvSpPr/>
                <p:nvPr/>
              </p:nvSpPr>
              <p:spPr>
                <a:xfrm>
                  <a:off x="4896554" y="2496545"/>
                  <a:ext cx="1142513" cy="467319"/>
                </a:xfrm>
                <a:custGeom>
                  <a:avLst/>
                  <a:gdLst>
                    <a:gd name="connsiteX0" fmla="*/ 1133016 w 1142513"/>
                    <a:gd name="connsiteY0" fmla="*/ 314505 h 467319"/>
                    <a:gd name="connsiteX1" fmla="*/ 219854 w 1142513"/>
                    <a:gd name="connsiteY1" fmla="*/ 467390 h 467319"/>
                    <a:gd name="connsiteX2" fmla="*/ 222766 w 1142513"/>
                    <a:gd name="connsiteY2" fmla="*/ 71 h 467319"/>
                    <a:gd name="connsiteX3" fmla="*/ 1133162 w 1142513"/>
                    <a:gd name="connsiteY3" fmla="*/ 268348 h 467319"/>
                    <a:gd name="connsiteX4" fmla="*/ 1142699 w 1142513"/>
                    <a:gd name="connsiteY4" fmla="*/ 291427 h 467319"/>
                    <a:gd name="connsiteX5" fmla="*/ 1133016 w 1142513"/>
                    <a:gd name="connsiteY5" fmla="*/ 314505 h 4673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2513" h="467319">
                      <a:moveTo>
                        <a:pt x="1133016" y="314505"/>
                      </a:moveTo>
                      <a:cubicBezTo>
                        <a:pt x="943292" y="322441"/>
                        <a:pt x="460102" y="368452"/>
                        <a:pt x="219854" y="467390"/>
                      </a:cubicBezTo>
                      <a:cubicBezTo>
                        <a:pt x="28892" y="371582"/>
                        <a:pt x="-161413" y="191250"/>
                        <a:pt x="222766" y="71"/>
                      </a:cubicBezTo>
                      <a:cubicBezTo>
                        <a:pt x="462504" y="100247"/>
                        <a:pt x="891675" y="168172"/>
                        <a:pt x="1133162" y="268348"/>
                      </a:cubicBezTo>
                      <a:cubicBezTo>
                        <a:pt x="1138767" y="270678"/>
                        <a:pt x="1142699" y="280215"/>
                        <a:pt x="1142699" y="291427"/>
                      </a:cubicBezTo>
                      <a:cubicBezTo>
                        <a:pt x="1142699" y="302638"/>
                        <a:pt x="1138767" y="314578"/>
                        <a:pt x="1133016" y="31450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CAAC"/>
                    </a:gs>
                    <a:gs pos="57000">
                      <a:srgbClr val="EDB78F"/>
                    </a:gs>
                    <a:gs pos="100000">
                      <a:srgbClr val="D5907A"/>
                    </a:gs>
                  </a:gsLst>
                  <a:lin ang="5443057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33" name="Freeform: Shape 332">
                  <a:extLst>
                    <a:ext uri="{FF2B5EF4-FFF2-40B4-BE49-F238E27FC236}">
                      <a16:creationId xmlns:a16="http://schemas.microsoft.com/office/drawing/2014/main" xmlns="" id="{B47EE74D-9597-943B-063E-6F51C01B0BF2}"/>
                    </a:ext>
                  </a:extLst>
                </p:cNvPr>
                <p:cNvSpPr/>
                <p:nvPr/>
              </p:nvSpPr>
              <p:spPr>
                <a:xfrm>
                  <a:off x="4896958" y="2498656"/>
                  <a:ext cx="1142109" cy="453851"/>
                </a:xfrm>
                <a:custGeom>
                  <a:avLst/>
                  <a:gdLst>
                    <a:gd name="connsiteX0" fmla="*/ 1132613 w 1142109"/>
                    <a:gd name="connsiteY0" fmla="*/ 312394 h 453851"/>
                    <a:gd name="connsiteX1" fmla="*/ 210059 w 1142109"/>
                    <a:gd name="connsiteY1" fmla="*/ 453922 h 453851"/>
                    <a:gd name="connsiteX2" fmla="*/ 214281 w 1142109"/>
                    <a:gd name="connsiteY2" fmla="*/ 71 h 453851"/>
                    <a:gd name="connsiteX3" fmla="*/ 1132758 w 1142109"/>
                    <a:gd name="connsiteY3" fmla="*/ 266237 h 453851"/>
                    <a:gd name="connsiteX4" fmla="*/ 1142295 w 1142109"/>
                    <a:gd name="connsiteY4" fmla="*/ 289316 h 453851"/>
                    <a:gd name="connsiteX5" fmla="*/ 1132613 w 1142109"/>
                    <a:gd name="connsiteY5" fmla="*/ 312394 h 453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2109" h="453851">
                      <a:moveTo>
                        <a:pt x="1132613" y="312394"/>
                      </a:moveTo>
                      <a:cubicBezTo>
                        <a:pt x="946384" y="314287"/>
                        <a:pt x="450307" y="354983"/>
                        <a:pt x="210059" y="453922"/>
                      </a:cubicBezTo>
                      <a:cubicBezTo>
                        <a:pt x="19098" y="358114"/>
                        <a:pt x="-148494" y="198385"/>
                        <a:pt x="214281" y="71"/>
                      </a:cubicBezTo>
                      <a:cubicBezTo>
                        <a:pt x="454020" y="100320"/>
                        <a:pt x="891345" y="166061"/>
                        <a:pt x="1132758" y="266237"/>
                      </a:cubicBezTo>
                      <a:cubicBezTo>
                        <a:pt x="1138364" y="268567"/>
                        <a:pt x="1142295" y="278104"/>
                        <a:pt x="1142295" y="289316"/>
                      </a:cubicBezTo>
                      <a:cubicBezTo>
                        <a:pt x="1142295" y="300527"/>
                        <a:pt x="1138364" y="312612"/>
                        <a:pt x="1132613" y="31239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CAAE"/>
                    </a:gs>
                    <a:gs pos="57000">
                      <a:srgbClr val="EDB690"/>
                    </a:gs>
                    <a:gs pos="100000">
                      <a:srgbClr val="D7917A"/>
                    </a:gs>
                  </a:gsLst>
                  <a:lin ang="5445752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34" name="Freeform: Shape 333">
                  <a:extLst>
                    <a:ext uri="{FF2B5EF4-FFF2-40B4-BE49-F238E27FC236}">
                      <a16:creationId xmlns:a16="http://schemas.microsoft.com/office/drawing/2014/main" xmlns="" id="{A4263E1D-B3F4-2D6B-92B8-65E65E65C8A2}"/>
                    </a:ext>
                  </a:extLst>
                </p:cNvPr>
                <p:cNvSpPr/>
                <p:nvPr/>
              </p:nvSpPr>
              <p:spPr>
                <a:xfrm>
                  <a:off x="4897379" y="2500840"/>
                  <a:ext cx="1141761" cy="440309"/>
                </a:xfrm>
                <a:custGeom>
                  <a:avLst/>
                  <a:gdLst>
                    <a:gd name="connsiteX0" fmla="*/ 1132191 w 1141761"/>
                    <a:gd name="connsiteY0" fmla="*/ 310210 h 440309"/>
                    <a:gd name="connsiteX1" fmla="*/ 200319 w 1141761"/>
                    <a:gd name="connsiteY1" fmla="*/ 440381 h 440309"/>
                    <a:gd name="connsiteX2" fmla="*/ 205852 w 1141761"/>
                    <a:gd name="connsiteY2" fmla="*/ 71 h 440309"/>
                    <a:gd name="connsiteX3" fmla="*/ 1132410 w 1141761"/>
                    <a:gd name="connsiteY3" fmla="*/ 264053 h 440309"/>
                    <a:gd name="connsiteX4" fmla="*/ 1141947 w 1141761"/>
                    <a:gd name="connsiteY4" fmla="*/ 287131 h 440309"/>
                    <a:gd name="connsiteX5" fmla="*/ 1132191 w 1141761"/>
                    <a:gd name="connsiteY5" fmla="*/ 310210 h 440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61" h="440309">
                      <a:moveTo>
                        <a:pt x="1132191" y="310210"/>
                      </a:moveTo>
                      <a:cubicBezTo>
                        <a:pt x="949457" y="306060"/>
                        <a:pt x="440567" y="341442"/>
                        <a:pt x="200319" y="440381"/>
                      </a:cubicBezTo>
                      <a:cubicBezTo>
                        <a:pt x="9357" y="344573"/>
                        <a:pt x="-135447" y="205374"/>
                        <a:pt x="205852" y="71"/>
                      </a:cubicBezTo>
                      <a:cubicBezTo>
                        <a:pt x="445590" y="100320"/>
                        <a:pt x="890924" y="163877"/>
                        <a:pt x="1132410" y="264053"/>
                      </a:cubicBezTo>
                      <a:cubicBezTo>
                        <a:pt x="1138015" y="266383"/>
                        <a:pt x="1141947" y="275920"/>
                        <a:pt x="1141947" y="287131"/>
                      </a:cubicBezTo>
                      <a:cubicBezTo>
                        <a:pt x="1141947" y="298343"/>
                        <a:pt x="1137943" y="310574"/>
                        <a:pt x="1132191" y="3102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CAAF"/>
                    </a:gs>
                    <a:gs pos="57000">
                      <a:srgbClr val="EDB491"/>
                    </a:gs>
                    <a:gs pos="100000">
                      <a:srgbClr val="D9937A"/>
                    </a:gs>
                  </a:gsLst>
                  <a:lin ang="5448593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35" name="Freeform: Shape 334">
                  <a:extLst>
                    <a:ext uri="{FF2B5EF4-FFF2-40B4-BE49-F238E27FC236}">
                      <a16:creationId xmlns:a16="http://schemas.microsoft.com/office/drawing/2014/main" xmlns="" id="{76FBCBDC-464F-8C01-3B03-7063EF462A2A}"/>
                    </a:ext>
                  </a:extLst>
                </p:cNvPr>
                <p:cNvSpPr/>
                <p:nvPr/>
              </p:nvSpPr>
              <p:spPr>
                <a:xfrm>
                  <a:off x="4897512" y="2503024"/>
                  <a:ext cx="1141555" cy="426768"/>
                </a:xfrm>
                <a:custGeom>
                  <a:avLst/>
                  <a:gdLst>
                    <a:gd name="connsiteX0" fmla="*/ 1132058 w 1141555"/>
                    <a:gd name="connsiteY0" fmla="*/ 308026 h 426768"/>
                    <a:gd name="connsiteX1" fmla="*/ 190721 w 1141555"/>
                    <a:gd name="connsiteY1" fmla="*/ 426840 h 426768"/>
                    <a:gd name="connsiteX2" fmla="*/ 197492 w 1141555"/>
                    <a:gd name="connsiteY2" fmla="*/ 71 h 426768"/>
                    <a:gd name="connsiteX3" fmla="*/ 1132204 w 1141555"/>
                    <a:gd name="connsiteY3" fmla="*/ 262160 h 426768"/>
                    <a:gd name="connsiteX4" fmla="*/ 1141741 w 1141555"/>
                    <a:gd name="connsiteY4" fmla="*/ 285239 h 426768"/>
                    <a:gd name="connsiteX5" fmla="*/ 1132058 w 1141555"/>
                    <a:gd name="connsiteY5" fmla="*/ 308026 h 426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555" h="426768">
                      <a:moveTo>
                        <a:pt x="1132058" y="308026"/>
                      </a:moveTo>
                      <a:cubicBezTo>
                        <a:pt x="952746" y="297761"/>
                        <a:pt x="430970" y="327901"/>
                        <a:pt x="190721" y="426840"/>
                      </a:cubicBezTo>
                      <a:cubicBezTo>
                        <a:pt x="-240" y="331031"/>
                        <a:pt x="-122330" y="212436"/>
                        <a:pt x="197492" y="71"/>
                      </a:cubicBezTo>
                      <a:cubicBezTo>
                        <a:pt x="437304" y="100247"/>
                        <a:pt x="890718" y="161693"/>
                        <a:pt x="1132204" y="262160"/>
                      </a:cubicBezTo>
                      <a:cubicBezTo>
                        <a:pt x="1137810" y="264490"/>
                        <a:pt x="1141741" y="274027"/>
                        <a:pt x="1141741" y="285239"/>
                      </a:cubicBezTo>
                      <a:cubicBezTo>
                        <a:pt x="1141741" y="296450"/>
                        <a:pt x="1137810" y="308535"/>
                        <a:pt x="1132058" y="30802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CAB1"/>
                    </a:gs>
                    <a:gs pos="57000">
                      <a:srgbClr val="EDB391"/>
                    </a:gs>
                    <a:gs pos="100000">
                      <a:srgbClr val="DB947B"/>
                    </a:gs>
                  </a:gsLst>
                  <a:lin ang="5451584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36" name="Freeform: Shape 335">
                  <a:extLst>
                    <a:ext uri="{FF2B5EF4-FFF2-40B4-BE49-F238E27FC236}">
                      <a16:creationId xmlns:a16="http://schemas.microsoft.com/office/drawing/2014/main" xmlns="" id="{3B50F8EE-E12E-092F-F653-484C2C5ACE1C}"/>
                    </a:ext>
                  </a:extLst>
                </p:cNvPr>
                <p:cNvSpPr/>
                <p:nvPr/>
              </p:nvSpPr>
              <p:spPr>
                <a:xfrm>
                  <a:off x="4897672" y="2505208"/>
                  <a:ext cx="1141395" cy="413227"/>
                </a:xfrm>
                <a:custGeom>
                  <a:avLst/>
                  <a:gdLst>
                    <a:gd name="connsiteX0" fmla="*/ 1131898 w 1141395"/>
                    <a:gd name="connsiteY0" fmla="*/ 305842 h 413227"/>
                    <a:gd name="connsiteX1" fmla="*/ 181170 w 1141395"/>
                    <a:gd name="connsiteY1" fmla="*/ 413298 h 413227"/>
                    <a:gd name="connsiteX2" fmla="*/ 189251 w 1141395"/>
                    <a:gd name="connsiteY2" fmla="*/ 71 h 413227"/>
                    <a:gd name="connsiteX3" fmla="*/ 1132044 w 1141395"/>
                    <a:gd name="connsiteY3" fmla="*/ 259685 h 413227"/>
                    <a:gd name="connsiteX4" fmla="*/ 1141581 w 1141395"/>
                    <a:gd name="connsiteY4" fmla="*/ 282763 h 413227"/>
                    <a:gd name="connsiteX5" fmla="*/ 1131898 w 1141395"/>
                    <a:gd name="connsiteY5" fmla="*/ 305842 h 413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395" h="413227">
                      <a:moveTo>
                        <a:pt x="1131898" y="305842"/>
                      </a:moveTo>
                      <a:cubicBezTo>
                        <a:pt x="956080" y="289534"/>
                        <a:pt x="421418" y="314360"/>
                        <a:pt x="181170" y="413298"/>
                      </a:cubicBezTo>
                      <a:cubicBezTo>
                        <a:pt x="-9791" y="317490"/>
                        <a:pt x="-109021" y="219425"/>
                        <a:pt x="189251" y="71"/>
                      </a:cubicBezTo>
                      <a:cubicBezTo>
                        <a:pt x="429062" y="100247"/>
                        <a:pt x="890558" y="159509"/>
                        <a:pt x="1132044" y="259685"/>
                      </a:cubicBezTo>
                      <a:cubicBezTo>
                        <a:pt x="1137650" y="262015"/>
                        <a:pt x="1141581" y="271552"/>
                        <a:pt x="1141581" y="282763"/>
                      </a:cubicBezTo>
                      <a:cubicBezTo>
                        <a:pt x="1141581" y="293975"/>
                        <a:pt x="1137650" y="306497"/>
                        <a:pt x="1131898" y="30584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C9B3"/>
                    </a:gs>
                    <a:gs pos="57000">
                      <a:srgbClr val="EDB192"/>
                    </a:gs>
                    <a:gs pos="100000">
                      <a:srgbClr val="DE967B"/>
                    </a:gs>
                  </a:gsLst>
                  <a:lin ang="5454026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37" name="Freeform: Shape 336">
                  <a:extLst>
                    <a:ext uri="{FF2B5EF4-FFF2-40B4-BE49-F238E27FC236}">
                      <a16:creationId xmlns:a16="http://schemas.microsoft.com/office/drawing/2014/main" xmlns="" id="{BFFEF9CD-9772-0FCC-A3E8-153E44D2410F}"/>
                    </a:ext>
                  </a:extLst>
                </p:cNvPr>
                <p:cNvSpPr/>
                <p:nvPr/>
              </p:nvSpPr>
              <p:spPr>
                <a:xfrm>
                  <a:off x="4897589" y="2507319"/>
                  <a:ext cx="1141405" cy="399758"/>
                </a:xfrm>
                <a:custGeom>
                  <a:avLst/>
                  <a:gdLst>
                    <a:gd name="connsiteX0" fmla="*/ 1131982 w 1141405"/>
                    <a:gd name="connsiteY0" fmla="*/ 303730 h 399758"/>
                    <a:gd name="connsiteX1" fmla="*/ 171789 w 1141405"/>
                    <a:gd name="connsiteY1" fmla="*/ 399830 h 399758"/>
                    <a:gd name="connsiteX2" fmla="*/ 181180 w 1141405"/>
                    <a:gd name="connsiteY2" fmla="*/ 71 h 399758"/>
                    <a:gd name="connsiteX3" fmla="*/ 1132054 w 1141405"/>
                    <a:gd name="connsiteY3" fmla="*/ 257574 h 399758"/>
                    <a:gd name="connsiteX4" fmla="*/ 1141591 w 1141405"/>
                    <a:gd name="connsiteY4" fmla="*/ 280652 h 399758"/>
                    <a:gd name="connsiteX5" fmla="*/ 1131982 w 1141405"/>
                    <a:gd name="connsiteY5" fmla="*/ 303730 h 399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405" h="399758">
                      <a:moveTo>
                        <a:pt x="1131982" y="303730"/>
                      </a:moveTo>
                      <a:cubicBezTo>
                        <a:pt x="959658" y="281307"/>
                        <a:pt x="412037" y="300891"/>
                        <a:pt x="171789" y="399830"/>
                      </a:cubicBezTo>
                      <a:cubicBezTo>
                        <a:pt x="-19172" y="304022"/>
                        <a:pt x="-95615" y="226560"/>
                        <a:pt x="181180" y="71"/>
                      </a:cubicBezTo>
                      <a:cubicBezTo>
                        <a:pt x="420919" y="100320"/>
                        <a:pt x="890568" y="157397"/>
                        <a:pt x="1132054" y="257574"/>
                      </a:cubicBezTo>
                      <a:cubicBezTo>
                        <a:pt x="1137660" y="259903"/>
                        <a:pt x="1141591" y="269440"/>
                        <a:pt x="1141591" y="280652"/>
                      </a:cubicBezTo>
                      <a:cubicBezTo>
                        <a:pt x="1141591" y="291864"/>
                        <a:pt x="1137733" y="304531"/>
                        <a:pt x="1131982" y="30373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C9B4"/>
                    </a:gs>
                    <a:gs pos="57000">
                      <a:srgbClr val="EDB093"/>
                    </a:gs>
                    <a:gs pos="100000">
                      <a:srgbClr val="E0977B"/>
                    </a:gs>
                  </a:gsLst>
                  <a:lin ang="5456995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38" name="Freeform: Shape 337">
                  <a:extLst>
                    <a:ext uri="{FF2B5EF4-FFF2-40B4-BE49-F238E27FC236}">
                      <a16:creationId xmlns:a16="http://schemas.microsoft.com/office/drawing/2014/main" xmlns="" id="{1287FC28-091A-121F-AF12-39C9D91CCCF7}"/>
                    </a:ext>
                  </a:extLst>
                </p:cNvPr>
                <p:cNvSpPr/>
                <p:nvPr/>
              </p:nvSpPr>
              <p:spPr>
                <a:xfrm>
                  <a:off x="4897484" y="2509503"/>
                  <a:ext cx="1141583" cy="386217"/>
                </a:xfrm>
                <a:custGeom>
                  <a:avLst/>
                  <a:gdLst>
                    <a:gd name="connsiteX0" fmla="*/ 1132086 w 1141583"/>
                    <a:gd name="connsiteY0" fmla="*/ 301546 h 386217"/>
                    <a:gd name="connsiteX1" fmla="*/ 162575 w 1141583"/>
                    <a:gd name="connsiteY1" fmla="*/ 386288 h 386217"/>
                    <a:gd name="connsiteX2" fmla="*/ 173277 w 1141583"/>
                    <a:gd name="connsiteY2" fmla="*/ 71 h 386217"/>
                    <a:gd name="connsiteX3" fmla="*/ 1132232 w 1141583"/>
                    <a:gd name="connsiteY3" fmla="*/ 255389 h 386217"/>
                    <a:gd name="connsiteX4" fmla="*/ 1141769 w 1141583"/>
                    <a:gd name="connsiteY4" fmla="*/ 278468 h 386217"/>
                    <a:gd name="connsiteX5" fmla="*/ 1132086 w 1141583"/>
                    <a:gd name="connsiteY5" fmla="*/ 301546 h 386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583" h="386217">
                      <a:moveTo>
                        <a:pt x="1132086" y="301546"/>
                      </a:moveTo>
                      <a:cubicBezTo>
                        <a:pt x="963257" y="273081"/>
                        <a:pt x="402823" y="287350"/>
                        <a:pt x="162575" y="386288"/>
                      </a:cubicBezTo>
                      <a:cubicBezTo>
                        <a:pt x="-28386" y="290480"/>
                        <a:pt x="-82042" y="233403"/>
                        <a:pt x="173277" y="71"/>
                      </a:cubicBezTo>
                      <a:cubicBezTo>
                        <a:pt x="413015" y="100320"/>
                        <a:pt x="890746" y="155213"/>
                        <a:pt x="1132232" y="255389"/>
                      </a:cubicBezTo>
                      <a:cubicBezTo>
                        <a:pt x="1137837" y="257719"/>
                        <a:pt x="1141769" y="267256"/>
                        <a:pt x="1141769" y="278468"/>
                      </a:cubicBezTo>
                      <a:cubicBezTo>
                        <a:pt x="1141769" y="289680"/>
                        <a:pt x="1137837" y="302493"/>
                        <a:pt x="1132086" y="30154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C9B6"/>
                    </a:gs>
                    <a:gs pos="50000">
                      <a:srgbClr val="EEB198"/>
                    </a:gs>
                    <a:gs pos="100000">
                      <a:srgbClr val="E2997B"/>
                    </a:gs>
                  </a:gsLst>
                  <a:lin ang="5460142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39" name="Freeform: Shape 338">
                  <a:extLst>
                    <a:ext uri="{FF2B5EF4-FFF2-40B4-BE49-F238E27FC236}">
                      <a16:creationId xmlns:a16="http://schemas.microsoft.com/office/drawing/2014/main" xmlns="" id="{E96C22AC-FC13-39BB-607B-491AC784F85C}"/>
                    </a:ext>
                  </a:extLst>
                </p:cNvPr>
                <p:cNvSpPr/>
                <p:nvPr/>
              </p:nvSpPr>
              <p:spPr>
                <a:xfrm>
                  <a:off x="4865029" y="2531927"/>
                  <a:ext cx="1169525" cy="329504"/>
                </a:xfrm>
                <a:custGeom>
                  <a:avLst/>
                  <a:gdLst>
                    <a:gd name="connsiteX0" fmla="*/ 1160100 w 1169525"/>
                    <a:gd name="connsiteY0" fmla="*/ 279123 h 329504"/>
                    <a:gd name="connsiteX1" fmla="*/ 149382 w 1169525"/>
                    <a:gd name="connsiteY1" fmla="*/ 329575 h 329504"/>
                    <a:gd name="connsiteX2" fmla="*/ 185783 w 1169525"/>
                    <a:gd name="connsiteY2" fmla="*/ 71 h 329504"/>
                    <a:gd name="connsiteX3" fmla="*/ 1160173 w 1169525"/>
                    <a:gd name="connsiteY3" fmla="*/ 233039 h 329504"/>
                    <a:gd name="connsiteX4" fmla="*/ 1169710 w 1169525"/>
                    <a:gd name="connsiteY4" fmla="*/ 256118 h 329504"/>
                    <a:gd name="connsiteX5" fmla="*/ 1160100 w 1169525"/>
                    <a:gd name="connsiteY5" fmla="*/ 279123 h 329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9525" h="329504">
                      <a:moveTo>
                        <a:pt x="1160100" y="279123"/>
                      </a:moveTo>
                      <a:cubicBezTo>
                        <a:pt x="933247" y="278395"/>
                        <a:pt x="396401" y="294048"/>
                        <a:pt x="149382" y="329575"/>
                      </a:cubicBezTo>
                      <a:cubicBezTo>
                        <a:pt x="-41652" y="233767"/>
                        <a:pt x="-69535" y="233549"/>
                        <a:pt x="185783" y="71"/>
                      </a:cubicBezTo>
                      <a:cubicBezTo>
                        <a:pt x="472553" y="30139"/>
                        <a:pt x="926550" y="169119"/>
                        <a:pt x="1160173" y="233039"/>
                      </a:cubicBezTo>
                      <a:cubicBezTo>
                        <a:pt x="1165779" y="234568"/>
                        <a:pt x="1169783" y="244833"/>
                        <a:pt x="1169710" y="256118"/>
                      </a:cubicBezTo>
                      <a:cubicBezTo>
                        <a:pt x="1169637" y="267402"/>
                        <a:pt x="1165852" y="279123"/>
                        <a:pt x="1160100" y="279123"/>
                      </a:cubicBez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</a:schemeClr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40" name="Freeform: Shape 339">
                  <a:extLst>
                    <a:ext uri="{FF2B5EF4-FFF2-40B4-BE49-F238E27FC236}">
                      <a16:creationId xmlns:a16="http://schemas.microsoft.com/office/drawing/2014/main" xmlns="" id="{EB4A5C93-F56C-16ED-1646-DB011FC44793}"/>
                    </a:ext>
                  </a:extLst>
                </p:cNvPr>
                <p:cNvSpPr/>
                <p:nvPr/>
              </p:nvSpPr>
              <p:spPr>
                <a:xfrm>
                  <a:off x="5837259" y="2668650"/>
                  <a:ext cx="211476" cy="237045"/>
                </a:xfrm>
                <a:custGeom>
                  <a:avLst/>
                  <a:gdLst>
                    <a:gd name="connsiteX0" fmla="*/ 195952 w 211476"/>
                    <a:gd name="connsiteY0" fmla="*/ 144366 h 237045"/>
                    <a:gd name="connsiteX1" fmla="*/ 185 w 211476"/>
                    <a:gd name="connsiteY1" fmla="*/ 237116 h 237045"/>
                    <a:gd name="connsiteX2" fmla="*/ 1059 w 211476"/>
                    <a:gd name="connsiteY2" fmla="*/ 71 h 237045"/>
                    <a:gd name="connsiteX3" fmla="*/ 196024 w 211476"/>
                    <a:gd name="connsiteY3" fmla="*/ 90637 h 237045"/>
                    <a:gd name="connsiteX4" fmla="*/ 195952 w 211476"/>
                    <a:gd name="connsiteY4" fmla="*/ 144366 h 237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1476" h="237045">
                      <a:moveTo>
                        <a:pt x="195952" y="144366"/>
                      </a:moveTo>
                      <a:cubicBezTo>
                        <a:pt x="133924" y="173924"/>
                        <a:pt x="63232" y="207558"/>
                        <a:pt x="185" y="237116"/>
                      </a:cubicBezTo>
                      <a:lnTo>
                        <a:pt x="1059" y="71"/>
                      </a:lnTo>
                      <a:cubicBezTo>
                        <a:pt x="63888" y="29920"/>
                        <a:pt x="134215" y="60788"/>
                        <a:pt x="196024" y="90637"/>
                      </a:cubicBezTo>
                      <a:cubicBezTo>
                        <a:pt x="214953" y="99665"/>
                        <a:pt x="218739" y="133518"/>
                        <a:pt x="195952" y="1443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41" name="Freeform: Shape 340">
                  <a:extLst>
                    <a:ext uri="{FF2B5EF4-FFF2-40B4-BE49-F238E27FC236}">
                      <a16:creationId xmlns:a16="http://schemas.microsoft.com/office/drawing/2014/main" xmlns="" id="{C9AB42B5-921A-204D-0990-EAC3A1ADCF2D}"/>
                    </a:ext>
                  </a:extLst>
                </p:cNvPr>
                <p:cNvSpPr/>
                <p:nvPr/>
              </p:nvSpPr>
              <p:spPr>
                <a:xfrm>
                  <a:off x="5845704" y="2686632"/>
                  <a:ext cx="188704" cy="149900"/>
                </a:xfrm>
                <a:custGeom>
                  <a:avLst/>
                  <a:gdLst>
                    <a:gd name="connsiteX0" fmla="*/ 158531 w 188704"/>
                    <a:gd name="connsiteY0" fmla="*/ 109275 h 149900"/>
                    <a:gd name="connsiteX1" fmla="*/ 185 w 188704"/>
                    <a:gd name="connsiteY1" fmla="*/ 149971 h 149900"/>
                    <a:gd name="connsiteX2" fmla="*/ 185 w 188704"/>
                    <a:gd name="connsiteY2" fmla="*/ 71 h 149900"/>
                    <a:gd name="connsiteX3" fmla="*/ 179352 w 188704"/>
                    <a:gd name="connsiteY3" fmla="*/ 87944 h 149900"/>
                    <a:gd name="connsiteX4" fmla="*/ 188890 w 188704"/>
                    <a:gd name="connsiteY4" fmla="*/ 101267 h 149900"/>
                    <a:gd name="connsiteX5" fmla="*/ 158531 w 188704"/>
                    <a:gd name="connsiteY5" fmla="*/ 109275 h 149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704" h="149900">
                      <a:moveTo>
                        <a:pt x="158531" y="109275"/>
                      </a:moveTo>
                      <a:cubicBezTo>
                        <a:pt x="78448" y="116555"/>
                        <a:pt x="18823" y="101485"/>
                        <a:pt x="185" y="149971"/>
                      </a:cubicBezTo>
                      <a:lnTo>
                        <a:pt x="185" y="71"/>
                      </a:lnTo>
                      <a:cubicBezTo>
                        <a:pt x="15183" y="36909"/>
                        <a:pt x="117470" y="58313"/>
                        <a:pt x="179352" y="87944"/>
                      </a:cubicBezTo>
                      <a:cubicBezTo>
                        <a:pt x="184958" y="90710"/>
                        <a:pt x="188890" y="87944"/>
                        <a:pt x="188890" y="101267"/>
                      </a:cubicBezTo>
                      <a:cubicBezTo>
                        <a:pt x="189035" y="106435"/>
                        <a:pt x="164210" y="107819"/>
                        <a:pt x="158531" y="10927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0000"/>
                    </a:gs>
                    <a:gs pos="50000">
                      <a:srgbClr val="7F7F7F"/>
                    </a:gs>
                    <a:gs pos="100000">
                      <a:srgbClr val="FFFFFF"/>
                    </a:gs>
                  </a:gsLst>
                  <a:lin ang="1596032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42" name="Freeform: Shape 341">
                  <a:extLst>
                    <a:ext uri="{FF2B5EF4-FFF2-40B4-BE49-F238E27FC236}">
                      <a16:creationId xmlns:a16="http://schemas.microsoft.com/office/drawing/2014/main" xmlns="" id="{D4A2A3FC-B32A-724C-75BD-8D56C2A0F5E4}"/>
                    </a:ext>
                  </a:extLst>
                </p:cNvPr>
                <p:cNvSpPr/>
                <p:nvPr/>
              </p:nvSpPr>
              <p:spPr>
                <a:xfrm>
                  <a:off x="2837794" y="2538371"/>
                  <a:ext cx="2369577" cy="429748"/>
                </a:xfrm>
                <a:custGeom>
                  <a:avLst/>
                  <a:gdLst>
                    <a:gd name="connsiteX0" fmla="*/ 841 w 2369577"/>
                    <a:gd name="connsiteY0" fmla="*/ 2727 h 429748"/>
                    <a:gd name="connsiteX1" fmla="*/ 2308682 w 2369577"/>
                    <a:gd name="connsiteY1" fmla="*/ 834 h 429748"/>
                    <a:gd name="connsiteX2" fmla="*/ 2369763 w 2369577"/>
                    <a:gd name="connsiteY2" fmla="*/ 178036 h 429748"/>
                    <a:gd name="connsiteX3" fmla="*/ 2248547 w 2369577"/>
                    <a:gd name="connsiteY3" fmla="*/ 427312 h 429748"/>
                    <a:gd name="connsiteX4" fmla="*/ 185 w 2369577"/>
                    <a:gd name="connsiteY4" fmla="*/ 429569 h 4297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9577" h="429748">
                      <a:moveTo>
                        <a:pt x="841" y="2727"/>
                      </a:moveTo>
                      <a:cubicBezTo>
                        <a:pt x="765267" y="4402"/>
                        <a:pt x="1230039" y="-2078"/>
                        <a:pt x="2308682" y="834"/>
                      </a:cubicBezTo>
                      <a:cubicBezTo>
                        <a:pt x="2308682" y="54126"/>
                        <a:pt x="2369909" y="124599"/>
                        <a:pt x="2369763" y="178036"/>
                      </a:cubicBezTo>
                      <a:cubicBezTo>
                        <a:pt x="2369763" y="266928"/>
                        <a:pt x="2310647" y="309881"/>
                        <a:pt x="2248547" y="427312"/>
                      </a:cubicBezTo>
                      <a:cubicBezTo>
                        <a:pt x="1176748" y="424472"/>
                        <a:pt x="739714" y="431170"/>
                        <a:pt x="185" y="42956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43" name="Freeform: Shape 342">
                  <a:extLst>
                    <a:ext uri="{FF2B5EF4-FFF2-40B4-BE49-F238E27FC236}">
                      <a16:creationId xmlns:a16="http://schemas.microsoft.com/office/drawing/2014/main" xmlns="" id="{A27BAAA5-3B00-0FA3-CE5F-3A1A1ED5521D}"/>
                    </a:ext>
                  </a:extLst>
                </p:cNvPr>
                <p:cNvSpPr/>
                <p:nvPr/>
              </p:nvSpPr>
              <p:spPr>
                <a:xfrm>
                  <a:off x="2837357" y="2962018"/>
                  <a:ext cx="2468983" cy="200382"/>
                </a:xfrm>
                <a:custGeom>
                  <a:avLst/>
                  <a:gdLst>
                    <a:gd name="connsiteX0" fmla="*/ 185 w 2468983"/>
                    <a:gd name="connsiteY0" fmla="*/ 200013 h 200382"/>
                    <a:gd name="connsiteX1" fmla="*/ 2457344 w 2468983"/>
                    <a:gd name="connsiteY1" fmla="*/ 198776 h 200382"/>
                    <a:gd name="connsiteX2" fmla="*/ 2253497 w 2468983"/>
                    <a:gd name="connsiteY2" fmla="*/ 243 h 200382"/>
                    <a:gd name="connsiteX3" fmla="*/ 695 w 2468983"/>
                    <a:gd name="connsiteY3" fmla="*/ 5776 h 200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68983" h="200382">
                      <a:moveTo>
                        <a:pt x="185" y="200013"/>
                      </a:moveTo>
                      <a:cubicBezTo>
                        <a:pt x="923176" y="202124"/>
                        <a:pt x="1245619" y="195791"/>
                        <a:pt x="2457344" y="198776"/>
                      </a:cubicBezTo>
                      <a:cubicBezTo>
                        <a:pt x="2519154" y="96852"/>
                        <a:pt x="2321859" y="45017"/>
                        <a:pt x="2253497" y="243"/>
                      </a:cubicBezTo>
                      <a:cubicBezTo>
                        <a:pt x="1688913" y="-1140"/>
                        <a:pt x="408098" y="6286"/>
                        <a:pt x="695" y="5776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44" name="Freeform: Shape 343">
                  <a:extLst>
                    <a:ext uri="{FF2B5EF4-FFF2-40B4-BE49-F238E27FC236}">
                      <a16:creationId xmlns:a16="http://schemas.microsoft.com/office/drawing/2014/main" xmlns="" id="{D4947AA2-B262-E7C2-D5C1-53F62136FC5C}"/>
                    </a:ext>
                  </a:extLst>
                </p:cNvPr>
                <p:cNvSpPr/>
                <p:nvPr/>
              </p:nvSpPr>
              <p:spPr>
                <a:xfrm>
                  <a:off x="2756837" y="3109760"/>
                  <a:ext cx="2541973" cy="52639"/>
                </a:xfrm>
                <a:custGeom>
                  <a:avLst/>
                  <a:gdLst>
                    <a:gd name="connsiteX0" fmla="*/ 80705 w 2541973"/>
                    <a:gd name="connsiteY0" fmla="*/ 52271 h 52639"/>
                    <a:gd name="connsiteX1" fmla="*/ 2537864 w 2541973"/>
                    <a:gd name="connsiteY1" fmla="*/ 51033 h 52639"/>
                    <a:gd name="connsiteX2" fmla="*/ 2382576 w 2541973"/>
                    <a:gd name="connsiteY2" fmla="*/ 945 h 52639"/>
                    <a:gd name="connsiteX3" fmla="*/ 185 w 2541973"/>
                    <a:gd name="connsiteY3" fmla="*/ 71 h 5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41973" h="52639">
                      <a:moveTo>
                        <a:pt x="80705" y="52271"/>
                      </a:moveTo>
                      <a:cubicBezTo>
                        <a:pt x="1003696" y="54382"/>
                        <a:pt x="1326138" y="48048"/>
                        <a:pt x="2537864" y="51033"/>
                      </a:cubicBezTo>
                      <a:cubicBezTo>
                        <a:pt x="2548784" y="32978"/>
                        <a:pt x="2551624" y="16452"/>
                        <a:pt x="2382576" y="945"/>
                      </a:cubicBezTo>
                      <a:lnTo>
                        <a:pt x="185" y="71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45" name="Freeform: Shape 344">
                  <a:extLst>
                    <a:ext uri="{FF2B5EF4-FFF2-40B4-BE49-F238E27FC236}">
                      <a16:creationId xmlns:a16="http://schemas.microsoft.com/office/drawing/2014/main" xmlns="" id="{F9C32984-4FBB-A6BC-2473-7FEC5AFEA360}"/>
                    </a:ext>
                  </a:extLst>
                </p:cNvPr>
                <p:cNvSpPr/>
                <p:nvPr/>
              </p:nvSpPr>
              <p:spPr>
                <a:xfrm>
                  <a:off x="2838449" y="2410902"/>
                  <a:ext cx="2457741" cy="130408"/>
                </a:xfrm>
                <a:custGeom>
                  <a:avLst/>
                  <a:gdLst>
                    <a:gd name="connsiteX0" fmla="*/ 185 w 2457741"/>
                    <a:gd name="connsiteY0" fmla="*/ 130196 h 130408"/>
                    <a:gd name="connsiteX1" fmla="*/ 2308026 w 2457741"/>
                    <a:gd name="connsiteY1" fmla="*/ 126847 h 130408"/>
                    <a:gd name="connsiteX2" fmla="*/ 2457927 w 2457741"/>
                    <a:gd name="connsiteY2" fmla="*/ 534 h 130408"/>
                    <a:gd name="connsiteX3" fmla="*/ 404 w 2457741"/>
                    <a:gd name="connsiteY3" fmla="*/ 1262 h 130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57741" h="130408">
                      <a:moveTo>
                        <a:pt x="185" y="130196"/>
                      </a:moveTo>
                      <a:cubicBezTo>
                        <a:pt x="854960" y="132089"/>
                        <a:pt x="1113264" y="123789"/>
                        <a:pt x="2308026" y="126847"/>
                      </a:cubicBezTo>
                      <a:cubicBezTo>
                        <a:pt x="2308026" y="83820"/>
                        <a:pt x="2457781" y="43415"/>
                        <a:pt x="2457927" y="534"/>
                      </a:cubicBezTo>
                      <a:cubicBezTo>
                        <a:pt x="1827311" y="-1067"/>
                        <a:pt x="474421" y="2063"/>
                        <a:pt x="404" y="1262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46" name="Freeform: Shape 345">
                  <a:extLst>
                    <a:ext uri="{FF2B5EF4-FFF2-40B4-BE49-F238E27FC236}">
                      <a16:creationId xmlns:a16="http://schemas.microsoft.com/office/drawing/2014/main" xmlns="" id="{0059418A-96FA-B300-A2F1-A8AD65C84321}"/>
                    </a:ext>
                  </a:extLst>
                </p:cNvPr>
                <p:cNvSpPr/>
                <p:nvPr/>
              </p:nvSpPr>
              <p:spPr>
                <a:xfrm>
                  <a:off x="2838667" y="2423523"/>
                  <a:ext cx="2430149" cy="67342"/>
                </a:xfrm>
                <a:custGeom>
                  <a:avLst/>
                  <a:gdLst>
                    <a:gd name="connsiteX0" fmla="*/ 2342316 w 2430149"/>
                    <a:gd name="connsiteY0" fmla="*/ 67413 h 67342"/>
                    <a:gd name="connsiteX1" fmla="*/ 2430335 w 2430149"/>
                    <a:gd name="connsiteY1" fmla="*/ 71 h 67342"/>
                    <a:gd name="connsiteX2" fmla="*/ 185 w 2430149"/>
                    <a:gd name="connsiteY2" fmla="*/ 2401 h 67342"/>
                    <a:gd name="connsiteX3" fmla="*/ 185 w 2430149"/>
                    <a:gd name="connsiteY3" fmla="*/ 61589 h 67342"/>
                    <a:gd name="connsiteX4" fmla="*/ 2342316 w 2430149"/>
                    <a:gd name="connsiteY4" fmla="*/ 67413 h 67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30149" h="67342">
                      <a:moveTo>
                        <a:pt x="2342316" y="67413"/>
                      </a:moveTo>
                      <a:cubicBezTo>
                        <a:pt x="2381266" y="44990"/>
                        <a:pt x="2425166" y="22640"/>
                        <a:pt x="2430335" y="71"/>
                      </a:cubicBezTo>
                      <a:cubicBezTo>
                        <a:pt x="2089546" y="18636"/>
                        <a:pt x="512279" y="6187"/>
                        <a:pt x="185" y="2401"/>
                      </a:cubicBezTo>
                      <a:lnTo>
                        <a:pt x="185" y="61589"/>
                      </a:lnTo>
                      <a:cubicBezTo>
                        <a:pt x="626651" y="62026"/>
                        <a:pt x="1069801" y="65229"/>
                        <a:pt x="2342316" y="67413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47" name="Freeform: Shape 346">
                  <a:extLst>
                    <a:ext uri="{FF2B5EF4-FFF2-40B4-BE49-F238E27FC236}">
                      <a16:creationId xmlns:a16="http://schemas.microsoft.com/office/drawing/2014/main" xmlns="" id="{A0F26F8B-DECD-A958-1190-A8ECC9E4E3B5}"/>
                    </a:ext>
                  </a:extLst>
                </p:cNvPr>
                <p:cNvSpPr/>
                <p:nvPr/>
              </p:nvSpPr>
              <p:spPr>
                <a:xfrm>
                  <a:off x="2757857" y="2529743"/>
                  <a:ext cx="2388360" cy="15288"/>
                </a:xfrm>
                <a:custGeom>
                  <a:avLst/>
                  <a:gdLst>
                    <a:gd name="connsiteX0" fmla="*/ 185 w 2388360"/>
                    <a:gd name="connsiteY0" fmla="*/ 14923 h 15288"/>
                    <a:gd name="connsiteX1" fmla="*/ 2222993 w 2388360"/>
                    <a:gd name="connsiteY1" fmla="*/ 15359 h 15288"/>
                    <a:gd name="connsiteX2" fmla="*/ 2388546 w 2388360"/>
                    <a:gd name="connsiteY2" fmla="*/ 9462 h 15288"/>
                    <a:gd name="connsiteX3" fmla="*/ 2388546 w 2388360"/>
                    <a:gd name="connsiteY3" fmla="*/ 9462 h 15288"/>
                    <a:gd name="connsiteX4" fmla="*/ 2224886 w 2388360"/>
                    <a:gd name="connsiteY4" fmla="*/ 71 h 15288"/>
                    <a:gd name="connsiteX5" fmla="*/ 185 w 2388360"/>
                    <a:gd name="connsiteY5" fmla="*/ 3638 h 15288"/>
                    <a:gd name="connsiteX6" fmla="*/ 80778 w 2388360"/>
                    <a:gd name="connsiteY6" fmla="*/ 6623 h 15288"/>
                    <a:gd name="connsiteX7" fmla="*/ 80778 w 2388360"/>
                    <a:gd name="connsiteY7" fmla="*/ 12957 h 15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8360" h="15288">
                      <a:moveTo>
                        <a:pt x="185" y="14923"/>
                      </a:moveTo>
                      <a:lnTo>
                        <a:pt x="2222993" y="15359"/>
                      </a:lnTo>
                      <a:cubicBezTo>
                        <a:pt x="2388619" y="13539"/>
                        <a:pt x="2388546" y="11501"/>
                        <a:pt x="2388546" y="9462"/>
                      </a:cubicBezTo>
                      <a:lnTo>
                        <a:pt x="2388546" y="9462"/>
                      </a:lnTo>
                      <a:cubicBezTo>
                        <a:pt x="2388546" y="6405"/>
                        <a:pt x="2389347" y="3420"/>
                        <a:pt x="2224886" y="71"/>
                      </a:cubicBezTo>
                      <a:lnTo>
                        <a:pt x="185" y="3638"/>
                      </a:lnTo>
                      <a:lnTo>
                        <a:pt x="80778" y="6623"/>
                      </a:lnTo>
                      <a:lnTo>
                        <a:pt x="80778" y="12957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48" name="Freeform: Shape 347">
                  <a:extLst>
                    <a:ext uri="{FF2B5EF4-FFF2-40B4-BE49-F238E27FC236}">
                      <a16:creationId xmlns:a16="http://schemas.microsoft.com/office/drawing/2014/main" xmlns="" id="{EF3500A4-69A3-40F6-B3CF-E8156961BB42}"/>
                    </a:ext>
                  </a:extLst>
                </p:cNvPr>
                <p:cNvSpPr/>
                <p:nvPr/>
              </p:nvSpPr>
              <p:spPr>
                <a:xfrm>
                  <a:off x="5842282" y="2801660"/>
                  <a:ext cx="186228" cy="96099"/>
                </a:xfrm>
                <a:custGeom>
                  <a:avLst/>
                  <a:gdLst>
                    <a:gd name="connsiteX0" fmla="*/ 179352 w 186228"/>
                    <a:gd name="connsiteY0" fmla="*/ 11210 h 96099"/>
                    <a:gd name="connsiteX1" fmla="*/ 185 w 186228"/>
                    <a:gd name="connsiteY1" fmla="*/ 96170 h 96099"/>
                    <a:gd name="connsiteX2" fmla="*/ 185 w 186228"/>
                    <a:gd name="connsiteY2" fmla="*/ 67049 h 96099"/>
                    <a:gd name="connsiteX3" fmla="*/ 186414 w 186228"/>
                    <a:gd name="connsiteY3" fmla="*/ 71 h 96099"/>
                    <a:gd name="connsiteX4" fmla="*/ 179352 w 186228"/>
                    <a:gd name="connsiteY4" fmla="*/ 11210 h 9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6228" h="96099">
                      <a:moveTo>
                        <a:pt x="179352" y="11210"/>
                      </a:moveTo>
                      <a:cubicBezTo>
                        <a:pt x="122567" y="37928"/>
                        <a:pt x="57845" y="69015"/>
                        <a:pt x="185" y="96170"/>
                      </a:cubicBezTo>
                      <a:lnTo>
                        <a:pt x="185" y="67049"/>
                      </a:lnTo>
                      <a:lnTo>
                        <a:pt x="186414" y="71"/>
                      </a:lnTo>
                      <a:cubicBezTo>
                        <a:pt x="185563" y="4549"/>
                        <a:pt x="183036" y="8531"/>
                        <a:pt x="179352" y="112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0000"/>
                    </a:gs>
                    <a:gs pos="50000">
                      <a:srgbClr val="696969"/>
                    </a:gs>
                    <a:gs pos="100000">
                      <a:srgbClr val="D3D2D3"/>
                    </a:gs>
                  </a:gsLst>
                  <a:lin ang="4379948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49" name="Freeform: Shape 348">
                  <a:extLst>
                    <a:ext uri="{FF2B5EF4-FFF2-40B4-BE49-F238E27FC236}">
                      <a16:creationId xmlns:a16="http://schemas.microsoft.com/office/drawing/2014/main" xmlns="" id="{FB12A390-5D18-5673-092A-16ED898C0FD2}"/>
                    </a:ext>
                  </a:extLst>
                </p:cNvPr>
                <p:cNvSpPr/>
                <p:nvPr/>
              </p:nvSpPr>
              <p:spPr>
                <a:xfrm>
                  <a:off x="2510473" y="2409909"/>
                  <a:ext cx="394517" cy="752705"/>
                </a:xfrm>
                <a:custGeom>
                  <a:avLst/>
                  <a:gdLst>
                    <a:gd name="connsiteX0" fmla="*/ 185 w 394517"/>
                    <a:gd name="connsiteY0" fmla="*/ 752777 h 752705"/>
                    <a:gd name="connsiteX1" fmla="*/ 393319 w 394517"/>
                    <a:gd name="connsiteY1" fmla="*/ 752340 h 752705"/>
                    <a:gd name="connsiteX2" fmla="*/ 394703 w 394517"/>
                    <a:gd name="connsiteY2" fmla="*/ 1964 h 752705"/>
                    <a:gd name="connsiteX3" fmla="*/ 1569 w 394517"/>
                    <a:gd name="connsiteY3" fmla="*/ 71 h 752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4517" h="752705">
                      <a:moveTo>
                        <a:pt x="185" y="752777"/>
                      </a:moveTo>
                      <a:lnTo>
                        <a:pt x="393319" y="752340"/>
                      </a:lnTo>
                      <a:lnTo>
                        <a:pt x="394703" y="1964"/>
                      </a:lnTo>
                      <a:lnTo>
                        <a:pt x="1569" y="71"/>
                      </a:lnTo>
                    </a:path>
                  </a:pathLst>
                </a:custGeom>
                <a:gradFill>
                  <a:gsLst>
                    <a:gs pos="0">
                      <a:srgbClr val="3E515C"/>
                    </a:gs>
                    <a:gs pos="50000">
                      <a:srgbClr val="2C4451"/>
                    </a:gs>
                    <a:gs pos="100000">
                      <a:srgbClr val="1A3747"/>
                    </a:gs>
                  </a:gsLst>
                  <a:lin ang="5459986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50" name="Freeform: Shape 349">
                  <a:extLst>
                    <a:ext uri="{FF2B5EF4-FFF2-40B4-BE49-F238E27FC236}">
                      <a16:creationId xmlns:a16="http://schemas.microsoft.com/office/drawing/2014/main" xmlns="" id="{38696870-74D1-419F-6048-F27A2F9FC907}"/>
                    </a:ext>
                  </a:extLst>
                </p:cNvPr>
                <p:cNvSpPr/>
                <p:nvPr/>
              </p:nvSpPr>
              <p:spPr>
                <a:xfrm>
                  <a:off x="2575049" y="2439103"/>
                  <a:ext cx="329649" cy="695337"/>
                </a:xfrm>
                <a:custGeom>
                  <a:avLst/>
                  <a:gdLst>
                    <a:gd name="connsiteX0" fmla="*/ 185 w 329649"/>
                    <a:gd name="connsiteY0" fmla="*/ 694753 h 695337"/>
                    <a:gd name="connsiteX1" fmla="*/ 328598 w 329649"/>
                    <a:gd name="connsiteY1" fmla="*/ 695408 h 695337"/>
                    <a:gd name="connsiteX2" fmla="*/ 329835 w 329649"/>
                    <a:gd name="connsiteY2" fmla="*/ 508 h 695337"/>
                    <a:gd name="connsiteX3" fmla="*/ 13217 w 329649"/>
                    <a:gd name="connsiteY3" fmla="*/ 71 h 695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9649" h="695337">
                      <a:moveTo>
                        <a:pt x="185" y="694753"/>
                      </a:moveTo>
                      <a:lnTo>
                        <a:pt x="328598" y="695408"/>
                      </a:lnTo>
                      <a:lnTo>
                        <a:pt x="329835" y="508"/>
                      </a:lnTo>
                      <a:lnTo>
                        <a:pt x="13217" y="71"/>
                      </a:lnTo>
                    </a:path>
                  </a:pathLst>
                </a:custGeom>
                <a:solidFill>
                  <a:srgbClr val="000000"/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51" name="Freeform: Shape 350">
                  <a:extLst>
                    <a:ext uri="{FF2B5EF4-FFF2-40B4-BE49-F238E27FC236}">
                      <a16:creationId xmlns:a16="http://schemas.microsoft.com/office/drawing/2014/main" xmlns="" id="{2C24A568-A41D-B709-D7AB-8EDA2B98A648}"/>
                    </a:ext>
                  </a:extLst>
                </p:cNvPr>
                <p:cNvSpPr/>
                <p:nvPr/>
              </p:nvSpPr>
              <p:spPr>
                <a:xfrm>
                  <a:off x="2510837" y="2539644"/>
                  <a:ext cx="394444" cy="428879"/>
                </a:xfrm>
                <a:custGeom>
                  <a:avLst/>
                  <a:gdLst>
                    <a:gd name="connsiteX0" fmla="*/ 185 w 394444"/>
                    <a:gd name="connsiteY0" fmla="*/ 428296 h 428879"/>
                    <a:gd name="connsiteX1" fmla="*/ 393902 w 394444"/>
                    <a:gd name="connsiteY1" fmla="*/ 428951 h 428879"/>
                    <a:gd name="connsiteX2" fmla="*/ 394630 w 394444"/>
                    <a:gd name="connsiteY2" fmla="*/ 799 h 428879"/>
                    <a:gd name="connsiteX3" fmla="*/ 986 w 394444"/>
                    <a:gd name="connsiteY3" fmla="*/ 71 h 4288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4444" h="428879">
                      <a:moveTo>
                        <a:pt x="185" y="428296"/>
                      </a:moveTo>
                      <a:lnTo>
                        <a:pt x="393902" y="428951"/>
                      </a:lnTo>
                      <a:cubicBezTo>
                        <a:pt x="393902" y="286258"/>
                        <a:pt x="394142" y="143543"/>
                        <a:pt x="394630" y="799"/>
                      </a:cubicBezTo>
                      <a:lnTo>
                        <a:pt x="986" y="71"/>
                      </a:lnTo>
                    </a:path>
                  </a:pathLst>
                </a:custGeom>
                <a:gradFill>
                  <a:gsLst>
                    <a:gs pos="0">
                      <a:srgbClr val="223541"/>
                    </a:gs>
                    <a:gs pos="32000">
                      <a:srgbClr val="0D1E26"/>
                    </a:gs>
                    <a:gs pos="63000">
                      <a:srgbClr val="05151C"/>
                    </a:gs>
                    <a:gs pos="100000">
                      <a:srgbClr val="122530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52" name="Freeform: Shape 351">
                  <a:extLst>
                    <a:ext uri="{FF2B5EF4-FFF2-40B4-BE49-F238E27FC236}">
                      <a16:creationId xmlns:a16="http://schemas.microsoft.com/office/drawing/2014/main" xmlns="" id="{8B2BE134-7CB8-FC9D-EA92-5AD24322C233}"/>
                    </a:ext>
                  </a:extLst>
                </p:cNvPr>
                <p:cNvSpPr/>
                <p:nvPr/>
              </p:nvSpPr>
              <p:spPr>
                <a:xfrm>
                  <a:off x="2510473" y="2967577"/>
                  <a:ext cx="394007" cy="195105"/>
                </a:xfrm>
                <a:custGeom>
                  <a:avLst/>
                  <a:gdLst>
                    <a:gd name="connsiteX0" fmla="*/ 549 w 394007"/>
                    <a:gd name="connsiteY0" fmla="*/ 71 h 195105"/>
                    <a:gd name="connsiteX1" fmla="*/ 394193 w 394007"/>
                    <a:gd name="connsiteY1" fmla="*/ 945 h 195105"/>
                    <a:gd name="connsiteX2" fmla="*/ 390043 w 394007"/>
                    <a:gd name="connsiteY2" fmla="*/ 194599 h 195105"/>
                    <a:gd name="connsiteX3" fmla="*/ 185 w 394007"/>
                    <a:gd name="connsiteY3" fmla="*/ 195109 h 195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4007" h="195105">
                      <a:moveTo>
                        <a:pt x="549" y="71"/>
                      </a:moveTo>
                      <a:lnTo>
                        <a:pt x="394193" y="945"/>
                      </a:lnTo>
                      <a:cubicBezTo>
                        <a:pt x="394193" y="65812"/>
                        <a:pt x="390116" y="129660"/>
                        <a:pt x="390043" y="194599"/>
                      </a:cubicBezTo>
                      <a:cubicBezTo>
                        <a:pt x="203450" y="194236"/>
                        <a:pt x="186706" y="195473"/>
                        <a:pt x="185" y="195109"/>
                      </a:cubicBezTo>
                    </a:path>
                  </a:pathLst>
                </a:custGeom>
                <a:gradFill>
                  <a:gsLst>
                    <a:gs pos="0">
                      <a:srgbClr val="07171F"/>
                    </a:gs>
                    <a:gs pos="56000">
                      <a:srgbClr val="07171F"/>
                    </a:gs>
                    <a:gs pos="70000">
                      <a:srgbClr val="07171F"/>
                    </a:gs>
                    <a:gs pos="100000">
                      <a:srgbClr val="223541"/>
                    </a:gs>
                  </a:gsLst>
                  <a:lin ang="5399562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53" name="Freeform: Shape 352">
                  <a:extLst>
                    <a:ext uri="{FF2B5EF4-FFF2-40B4-BE49-F238E27FC236}">
                      <a16:creationId xmlns:a16="http://schemas.microsoft.com/office/drawing/2014/main" xmlns="" id="{65C39191-C006-8E76-E09C-61E94CD6FE19}"/>
                    </a:ext>
                  </a:extLst>
                </p:cNvPr>
                <p:cNvSpPr/>
                <p:nvPr/>
              </p:nvSpPr>
              <p:spPr>
                <a:xfrm>
                  <a:off x="2529766" y="3109323"/>
                  <a:ext cx="374496" cy="53533"/>
                </a:xfrm>
                <a:custGeom>
                  <a:avLst/>
                  <a:gdLst>
                    <a:gd name="connsiteX0" fmla="*/ 185 w 374496"/>
                    <a:gd name="connsiteY0" fmla="*/ 71 h 53533"/>
                    <a:gd name="connsiteX1" fmla="*/ 374682 w 374496"/>
                    <a:gd name="connsiteY1" fmla="*/ 799 h 53533"/>
                    <a:gd name="connsiteX2" fmla="*/ 373808 w 374496"/>
                    <a:gd name="connsiteY2" fmla="*/ 51761 h 53533"/>
                    <a:gd name="connsiteX3" fmla="*/ 10378 w 374496"/>
                    <a:gd name="connsiteY3" fmla="*/ 53581 h 535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4496" h="53533">
                      <a:moveTo>
                        <a:pt x="185" y="71"/>
                      </a:moveTo>
                      <a:lnTo>
                        <a:pt x="374682" y="799"/>
                      </a:lnTo>
                      <a:lnTo>
                        <a:pt x="373808" y="51761"/>
                      </a:lnTo>
                      <a:cubicBezTo>
                        <a:pt x="197116" y="51397"/>
                        <a:pt x="186997" y="53872"/>
                        <a:pt x="10378" y="53581"/>
                      </a:cubicBezTo>
                    </a:path>
                  </a:pathLst>
                </a:custGeom>
                <a:gradFill>
                  <a:gsLst>
                    <a:gs pos="0">
                      <a:srgbClr val="16272E"/>
                    </a:gs>
                    <a:gs pos="56000">
                      <a:srgbClr val="16272E"/>
                    </a:gs>
                    <a:gs pos="70000">
                      <a:srgbClr val="16272E"/>
                    </a:gs>
                    <a:gs pos="100000">
                      <a:srgbClr val="2A3944"/>
                    </a:gs>
                  </a:gsLst>
                  <a:lin ang="5399569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54" name="Freeform: Shape 353">
                  <a:extLst>
                    <a:ext uri="{FF2B5EF4-FFF2-40B4-BE49-F238E27FC236}">
                      <a16:creationId xmlns:a16="http://schemas.microsoft.com/office/drawing/2014/main" xmlns="" id="{B28F2E7B-E5E7-CAAA-F5AF-A811DA3C1368}"/>
                    </a:ext>
                  </a:extLst>
                </p:cNvPr>
                <p:cNvSpPr/>
                <p:nvPr/>
              </p:nvSpPr>
              <p:spPr>
                <a:xfrm>
                  <a:off x="2510837" y="2539571"/>
                  <a:ext cx="394444" cy="422982"/>
                </a:xfrm>
                <a:custGeom>
                  <a:avLst/>
                  <a:gdLst>
                    <a:gd name="connsiteX0" fmla="*/ 185 w 394444"/>
                    <a:gd name="connsiteY0" fmla="*/ 422326 h 422982"/>
                    <a:gd name="connsiteX1" fmla="*/ 393902 w 394444"/>
                    <a:gd name="connsiteY1" fmla="*/ 423054 h 422982"/>
                    <a:gd name="connsiteX2" fmla="*/ 394630 w 394444"/>
                    <a:gd name="connsiteY2" fmla="*/ 799 h 422982"/>
                    <a:gd name="connsiteX3" fmla="*/ 986 w 394444"/>
                    <a:gd name="connsiteY3" fmla="*/ 71 h 4229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4444" h="422982">
                      <a:moveTo>
                        <a:pt x="185" y="422326"/>
                      </a:moveTo>
                      <a:lnTo>
                        <a:pt x="393902" y="423054"/>
                      </a:lnTo>
                      <a:cubicBezTo>
                        <a:pt x="393902" y="280361"/>
                        <a:pt x="394411" y="143565"/>
                        <a:pt x="394630" y="799"/>
                      </a:cubicBezTo>
                      <a:lnTo>
                        <a:pt x="986" y="71"/>
                      </a:lnTo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55" name="Freeform: Shape 354">
                  <a:extLst>
                    <a:ext uri="{FF2B5EF4-FFF2-40B4-BE49-F238E27FC236}">
                      <a16:creationId xmlns:a16="http://schemas.microsoft.com/office/drawing/2014/main" xmlns="" id="{5543BBC0-37F1-782C-147D-1FDE1A632926}"/>
                    </a:ext>
                  </a:extLst>
                </p:cNvPr>
                <p:cNvSpPr/>
                <p:nvPr/>
              </p:nvSpPr>
              <p:spPr>
                <a:xfrm>
                  <a:off x="2513822" y="2962190"/>
                  <a:ext cx="393643" cy="15870"/>
                </a:xfrm>
                <a:custGeom>
                  <a:avLst/>
                  <a:gdLst>
                    <a:gd name="connsiteX0" fmla="*/ 185 w 393643"/>
                    <a:gd name="connsiteY0" fmla="*/ 15214 h 15870"/>
                    <a:gd name="connsiteX1" fmla="*/ 393829 w 393643"/>
                    <a:gd name="connsiteY1" fmla="*/ 15942 h 15870"/>
                    <a:gd name="connsiteX2" fmla="*/ 393829 w 393643"/>
                    <a:gd name="connsiteY2" fmla="*/ 1381 h 15870"/>
                    <a:gd name="connsiteX3" fmla="*/ 391135 w 393643"/>
                    <a:gd name="connsiteY3" fmla="*/ 1381 h 15870"/>
                    <a:gd name="connsiteX4" fmla="*/ 391135 w 393643"/>
                    <a:gd name="connsiteY4" fmla="*/ 726 h 15870"/>
                    <a:gd name="connsiteX5" fmla="*/ 34403 w 393643"/>
                    <a:gd name="connsiteY5" fmla="*/ 71 h 15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643" h="15870">
                      <a:moveTo>
                        <a:pt x="185" y="15214"/>
                      </a:moveTo>
                      <a:cubicBezTo>
                        <a:pt x="186633" y="15651"/>
                        <a:pt x="207309" y="15651"/>
                        <a:pt x="393829" y="15942"/>
                      </a:cubicBezTo>
                      <a:lnTo>
                        <a:pt x="393829" y="1381"/>
                      </a:lnTo>
                      <a:lnTo>
                        <a:pt x="391135" y="1381"/>
                      </a:lnTo>
                      <a:lnTo>
                        <a:pt x="391135" y="726"/>
                      </a:lnTo>
                      <a:lnTo>
                        <a:pt x="34403" y="71"/>
                      </a:lnTo>
                    </a:path>
                  </a:pathLst>
                </a:custGeom>
                <a:gradFill>
                  <a:gsLst>
                    <a:gs pos="0">
                      <a:srgbClr val="596772"/>
                    </a:gs>
                    <a:gs pos="50000">
                      <a:srgbClr val="2C4955"/>
                    </a:gs>
                    <a:gs pos="100000">
                      <a:srgbClr val="002C39"/>
                    </a:gs>
                  </a:gsLst>
                  <a:lin ang="17519626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56" name="Freeform: Shape 355">
                  <a:extLst>
                    <a:ext uri="{FF2B5EF4-FFF2-40B4-BE49-F238E27FC236}">
                      <a16:creationId xmlns:a16="http://schemas.microsoft.com/office/drawing/2014/main" xmlns="" id="{C0418316-539F-4450-207B-D7DB32438C31}"/>
                    </a:ext>
                  </a:extLst>
                </p:cNvPr>
                <p:cNvSpPr/>
                <p:nvPr/>
              </p:nvSpPr>
              <p:spPr>
                <a:xfrm>
                  <a:off x="2511857" y="2409982"/>
                  <a:ext cx="393643" cy="124565"/>
                </a:xfrm>
                <a:custGeom>
                  <a:avLst/>
                  <a:gdLst>
                    <a:gd name="connsiteX0" fmla="*/ 185 w 393643"/>
                    <a:gd name="connsiteY0" fmla="*/ 71 h 124565"/>
                    <a:gd name="connsiteX1" fmla="*/ 393829 w 393643"/>
                    <a:gd name="connsiteY1" fmla="*/ 872 h 124565"/>
                    <a:gd name="connsiteX2" fmla="*/ 393829 w 393643"/>
                    <a:gd name="connsiteY2" fmla="*/ 124636 h 124565"/>
                    <a:gd name="connsiteX3" fmla="*/ 185 w 393643"/>
                    <a:gd name="connsiteY3" fmla="*/ 123908 h 124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3643" h="124565">
                      <a:moveTo>
                        <a:pt x="185" y="71"/>
                      </a:moveTo>
                      <a:lnTo>
                        <a:pt x="393829" y="872"/>
                      </a:lnTo>
                      <a:cubicBezTo>
                        <a:pt x="393829" y="43971"/>
                        <a:pt x="393829" y="81537"/>
                        <a:pt x="393829" y="124636"/>
                      </a:cubicBezTo>
                      <a:lnTo>
                        <a:pt x="185" y="123908"/>
                      </a:lnTo>
                    </a:path>
                  </a:pathLst>
                </a:custGeom>
                <a:gradFill>
                  <a:gsLst>
                    <a:gs pos="0">
                      <a:srgbClr val="22485A"/>
                    </a:gs>
                    <a:gs pos="22000">
                      <a:srgbClr val="354E60"/>
                    </a:gs>
                    <a:gs pos="100000">
                      <a:srgbClr val="485B68"/>
                    </a:gs>
                  </a:gsLst>
                  <a:lin ang="162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57" name="Freeform: Shape 356">
                  <a:extLst>
                    <a:ext uri="{FF2B5EF4-FFF2-40B4-BE49-F238E27FC236}">
                      <a16:creationId xmlns:a16="http://schemas.microsoft.com/office/drawing/2014/main" xmlns="" id="{86E6515A-C47F-2D03-47D1-9FC4F70A02E7}"/>
                    </a:ext>
                  </a:extLst>
                </p:cNvPr>
                <p:cNvSpPr/>
                <p:nvPr/>
              </p:nvSpPr>
              <p:spPr>
                <a:xfrm>
                  <a:off x="2526490" y="2420247"/>
                  <a:ext cx="379010" cy="64502"/>
                </a:xfrm>
                <a:custGeom>
                  <a:avLst/>
                  <a:gdLst>
                    <a:gd name="connsiteX0" fmla="*/ 15765 w 379010"/>
                    <a:gd name="connsiteY0" fmla="*/ 71 h 64502"/>
                    <a:gd name="connsiteX1" fmla="*/ 379196 w 379010"/>
                    <a:gd name="connsiteY1" fmla="*/ 6332 h 64502"/>
                    <a:gd name="connsiteX2" fmla="*/ 379196 w 379010"/>
                    <a:gd name="connsiteY2" fmla="*/ 64574 h 64502"/>
                    <a:gd name="connsiteX3" fmla="*/ 185 w 379010"/>
                    <a:gd name="connsiteY3" fmla="*/ 64574 h 64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9010" h="64502">
                      <a:moveTo>
                        <a:pt x="15765" y="71"/>
                      </a:moveTo>
                      <a:cubicBezTo>
                        <a:pt x="173383" y="3857"/>
                        <a:pt x="189181" y="5531"/>
                        <a:pt x="379196" y="6332"/>
                      </a:cubicBezTo>
                      <a:lnTo>
                        <a:pt x="379196" y="64574"/>
                      </a:lnTo>
                      <a:cubicBezTo>
                        <a:pt x="252592" y="64574"/>
                        <a:pt x="247423" y="64574"/>
                        <a:pt x="185" y="64574"/>
                      </a:cubicBezTo>
                    </a:path>
                  </a:pathLst>
                </a:custGeom>
                <a:gradFill>
                  <a:gsLst>
                    <a:gs pos="0">
                      <a:srgbClr val="395061"/>
                    </a:gs>
                    <a:gs pos="50000">
                      <a:srgbClr val="4F6678"/>
                    </a:gs>
                    <a:gs pos="100000">
                      <a:srgbClr val="657C90"/>
                    </a:gs>
                  </a:gsLst>
                  <a:lin ang="16201677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58" name="Freeform: Shape 357">
                  <a:extLst>
                    <a:ext uri="{FF2B5EF4-FFF2-40B4-BE49-F238E27FC236}">
                      <a16:creationId xmlns:a16="http://schemas.microsoft.com/office/drawing/2014/main" xmlns="" id="{F5F953EA-56CC-862F-26F9-99951DC8F8F1}"/>
                    </a:ext>
                  </a:extLst>
                </p:cNvPr>
                <p:cNvSpPr/>
                <p:nvPr/>
              </p:nvSpPr>
              <p:spPr>
                <a:xfrm>
                  <a:off x="2532678" y="2533747"/>
                  <a:ext cx="372603" cy="10993"/>
                </a:xfrm>
                <a:custGeom>
                  <a:avLst/>
                  <a:gdLst>
                    <a:gd name="connsiteX0" fmla="*/ 8776 w 372603"/>
                    <a:gd name="connsiteY0" fmla="*/ 71 h 10993"/>
                    <a:gd name="connsiteX1" fmla="*/ 372789 w 372603"/>
                    <a:gd name="connsiteY1" fmla="*/ 726 h 10993"/>
                    <a:gd name="connsiteX2" fmla="*/ 372789 w 372603"/>
                    <a:gd name="connsiteY2" fmla="*/ 11064 h 10993"/>
                    <a:gd name="connsiteX3" fmla="*/ 185 w 372603"/>
                    <a:gd name="connsiteY3" fmla="*/ 10409 h 10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2603" h="10993">
                      <a:moveTo>
                        <a:pt x="8776" y="71"/>
                      </a:moveTo>
                      <a:lnTo>
                        <a:pt x="372789" y="726"/>
                      </a:lnTo>
                      <a:lnTo>
                        <a:pt x="372789" y="11064"/>
                      </a:lnTo>
                      <a:lnTo>
                        <a:pt x="185" y="10409"/>
                      </a:lnTo>
                    </a:path>
                  </a:pathLst>
                </a:custGeom>
                <a:gradFill>
                  <a:gsLst>
                    <a:gs pos="0">
                      <a:srgbClr val="9AAFBF"/>
                    </a:gs>
                    <a:gs pos="50000">
                      <a:srgbClr val="74848F"/>
                    </a:gs>
                    <a:gs pos="100000">
                      <a:srgbClr val="4E5A60"/>
                    </a:gs>
                  </a:gsLst>
                  <a:lin ang="162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59" name="Freeform: Shape 358">
                  <a:extLst>
                    <a:ext uri="{FF2B5EF4-FFF2-40B4-BE49-F238E27FC236}">
                      <a16:creationId xmlns:a16="http://schemas.microsoft.com/office/drawing/2014/main" xmlns="" id="{62D4DF6C-8316-DF29-C6F6-67F93E04D88F}"/>
                    </a:ext>
                  </a:extLst>
                </p:cNvPr>
                <p:cNvSpPr/>
                <p:nvPr/>
              </p:nvSpPr>
              <p:spPr>
                <a:xfrm rot="16206000">
                  <a:off x="2835681" y="2606631"/>
                  <a:ext cx="426841" cy="296015"/>
                </a:xfrm>
                <a:custGeom>
                  <a:avLst/>
                  <a:gdLst>
                    <a:gd name="connsiteX0" fmla="*/ 185 w 426841"/>
                    <a:gd name="connsiteY0" fmla="*/ 71 h 296015"/>
                    <a:gd name="connsiteX1" fmla="*/ 427027 w 426841"/>
                    <a:gd name="connsiteY1" fmla="*/ 71 h 296015"/>
                    <a:gd name="connsiteX2" fmla="*/ 427027 w 426841"/>
                    <a:gd name="connsiteY2" fmla="*/ 296086 h 296015"/>
                    <a:gd name="connsiteX3" fmla="*/ 185 w 426841"/>
                    <a:gd name="connsiteY3" fmla="*/ 296086 h 296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841" h="296015">
                      <a:moveTo>
                        <a:pt x="185" y="71"/>
                      </a:moveTo>
                      <a:lnTo>
                        <a:pt x="427027" y="71"/>
                      </a:lnTo>
                      <a:lnTo>
                        <a:pt x="427027" y="296086"/>
                      </a:lnTo>
                      <a:lnTo>
                        <a:pt x="185" y="29608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6E7E8"/>
                    </a:gs>
                    <a:gs pos="32000">
                      <a:srgbClr val="D0D2D3"/>
                    </a:gs>
                    <a:gs pos="89000">
                      <a:srgbClr val="BBBDBF"/>
                    </a:gs>
                    <a:gs pos="100000">
                      <a:srgbClr val="D0D2D3"/>
                    </a:gs>
                  </a:gsLst>
                  <a:lin ang="108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60" name="Freeform: Shape 359">
                  <a:extLst>
                    <a:ext uri="{FF2B5EF4-FFF2-40B4-BE49-F238E27FC236}">
                      <a16:creationId xmlns:a16="http://schemas.microsoft.com/office/drawing/2014/main" xmlns="" id="{CE5AD5A4-2013-EDCB-CF53-928A1F9140E5}"/>
                    </a:ext>
                  </a:extLst>
                </p:cNvPr>
                <p:cNvSpPr/>
                <p:nvPr/>
              </p:nvSpPr>
              <p:spPr>
                <a:xfrm>
                  <a:off x="2900258" y="2967868"/>
                  <a:ext cx="296379" cy="194819"/>
                </a:xfrm>
                <a:custGeom>
                  <a:avLst/>
                  <a:gdLst>
                    <a:gd name="connsiteX0" fmla="*/ 0 w 296379"/>
                    <a:gd name="connsiteY0" fmla="*/ 194310 h 194819"/>
                    <a:gd name="connsiteX1" fmla="*/ 295942 w 296379"/>
                    <a:gd name="connsiteY1" fmla="*/ 194820 h 194819"/>
                    <a:gd name="connsiteX2" fmla="*/ 296379 w 296379"/>
                    <a:gd name="connsiteY2" fmla="*/ 364 h 194819"/>
                    <a:gd name="connsiteX3" fmla="*/ 364 w 296379"/>
                    <a:gd name="connsiteY3" fmla="*/ 0 h 194819"/>
                    <a:gd name="connsiteX4" fmla="*/ 0 w 296379"/>
                    <a:gd name="connsiteY4" fmla="*/ 194310 h 1948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6379" h="194819">
                      <a:moveTo>
                        <a:pt x="0" y="194310"/>
                      </a:moveTo>
                      <a:lnTo>
                        <a:pt x="295942" y="194820"/>
                      </a:lnTo>
                      <a:lnTo>
                        <a:pt x="296379" y="364"/>
                      </a:lnTo>
                      <a:lnTo>
                        <a:pt x="364" y="0"/>
                      </a:lnTo>
                      <a:lnTo>
                        <a:pt x="0" y="19431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6A8AB"/>
                    </a:gs>
                    <a:gs pos="51000">
                      <a:srgbClr val="BBBDBF"/>
                    </a:gs>
                    <a:gs pos="56000">
                      <a:srgbClr val="929497"/>
                    </a:gs>
                    <a:gs pos="82000">
                      <a:srgbClr val="808184"/>
                    </a:gs>
                    <a:gs pos="87000">
                      <a:srgbClr val="808184"/>
                    </a:gs>
                    <a:gs pos="93000">
                      <a:srgbClr val="929497"/>
                    </a:gs>
                    <a:gs pos="100000">
                      <a:srgbClr val="A6A8AB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61" name="Freeform: Shape 360">
                  <a:extLst>
                    <a:ext uri="{FF2B5EF4-FFF2-40B4-BE49-F238E27FC236}">
                      <a16:creationId xmlns:a16="http://schemas.microsoft.com/office/drawing/2014/main" xmlns="" id="{511C3D68-C372-D369-E55A-886931935240}"/>
                    </a:ext>
                  </a:extLst>
                </p:cNvPr>
                <p:cNvSpPr/>
                <p:nvPr/>
              </p:nvSpPr>
              <p:spPr>
                <a:xfrm>
                  <a:off x="2900914" y="2410565"/>
                  <a:ext cx="296670" cy="130826"/>
                </a:xfrm>
                <a:custGeom>
                  <a:avLst/>
                  <a:gdLst>
                    <a:gd name="connsiteX0" fmla="*/ 437 w 296670"/>
                    <a:gd name="connsiteY0" fmla="*/ 130244 h 130826"/>
                    <a:gd name="connsiteX1" fmla="*/ 296452 w 296670"/>
                    <a:gd name="connsiteY1" fmla="*/ 130826 h 130826"/>
                    <a:gd name="connsiteX2" fmla="*/ 296670 w 296670"/>
                    <a:gd name="connsiteY2" fmla="*/ 1820 h 130826"/>
                    <a:gd name="connsiteX3" fmla="*/ 0 w 296670"/>
                    <a:gd name="connsiteY3" fmla="*/ 0 h 130826"/>
                    <a:gd name="connsiteX4" fmla="*/ 437 w 296670"/>
                    <a:gd name="connsiteY4" fmla="*/ 130244 h 130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6670" h="130826">
                      <a:moveTo>
                        <a:pt x="437" y="130244"/>
                      </a:moveTo>
                      <a:lnTo>
                        <a:pt x="296452" y="130826"/>
                      </a:lnTo>
                      <a:lnTo>
                        <a:pt x="296670" y="1820"/>
                      </a:lnTo>
                      <a:lnTo>
                        <a:pt x="0" y="0"/>
                      </a:lnTo>
                      <a:lnTo>
                        <a:pt x="437" y="130244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BDCDD"/>
                    </a:gs>
                    <a:gs pos="50000">
                      <a:srgbClr val="E0E1E2"/>
                    </a:gs>
                    <a:gs pos="100000">
                      <a:srgbClr val="E6E7E8"/>
                    </a:gs>
                  </a:gsLst>
                  <a:lin ang="16198647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62" name="Freeform: Shape 361">
                  <a:extLst>
                    <a:ext uri="{FF2B5EF4-FFF2-40B4-BE49-F238E27FC236}">
                      <a16:creationId xmlns:a16="http://schemas.microsoft.com/office/drawing/2014/main" xmlns="" id="{11374CCE-F26C-A968-A441-942E5FB3970F}"/>
                    </a:ext>
                  </a:extLst>
                </p:cNvPr>
                <p:cNvSpPr/>
                <p:nvPr/>
              </p:nvSpPr>
              <p:spPr>
                <a:xfrm>
                  <a:off x="2901350" y="2533383"/>
                  <a:ext cx="296015" cy="12012"/>
                </a:xfrm>
                <a:custGeom>
                  <a:avLst/>
                  <a:gdLst>
                    <a:gd name="connsiteX0" fmla="*/ 0 w 296015"/>
                    <a:gd name="connsiteY0" fmla="*/ 11430 h 12012"/>
                    <a:gd name="connsiteX1" fmla="*/ 296015 w 296015"/>
                    <a:gd name="connsiteY1" fmla="*/ 12012 h 12012"/>
                    <a:gd name="connsiteX2" fmla="*/ 296015 w 296015"/>
                    <a:gd name="connsiteY2" fmla="*/ 218 h 12012"/>
                    <a:gd name="connsiteX3" fmla="*/ 73 w 296015"/>
                    <a:gd name="connsiteY3" fmla="*/ 0 h 12012"/>
                    <a:gd name="connsiteX4" fmla="*/ 0 w 296015"/>
                    <a:gd name="connsiteY4" fmla="*/ 11430 h 12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6015" h="12012">
                      <a:moveTo>
                        <a:pt x="0" y="11430"/>
                      </a:moveTo>
                      <a:lnTo>
                        <a:pt x="296015" y="12012"/>
                      </a:lnTo>
                      <a:lnTo>
                        <a:pt x="296015" y="218"/>
                      </a:lnTo>
                      <a:lnTo>
                        <a:pt x="73" y="0"/>
                      </a:lnTo>
                      <a:lnTo>
                        <a:pt x="0" y="1143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63" name="Freeform: Shape 362">
                  <a:extLst>
                    <a:ext uri="{FF2B5EF4-FFF2-40B4-BE49-F238E27FC236}">
                      <a16:creationId xmlns:a16="http://schemas.microsoft.com/office/drawing/2014/main" xmlns="" id="{15F7DAEA-F072-A438-9280-CC7944F3B8A4}"/>
                    </a:ext>
                  </a:extLst>
                </p:cNvPr>
                <p:cNvSpPr/>
                <p:nvPr/>
              </p:nvSpPr>
              <p:spPr>
                <a:xfrm rot="16206600">
                  <a:off x="3022239" y="2988475"/>
                  <a:ext cx="52126" cy="296015"/>
                </a:xfrm>
                <a:custGeom>
                  <a:avLst/>
                  <a:gdLst>
                    <a:gd name="connsiteX0" fmla="*/ 185 w 52126"/>
                    <a:gd name="connsiteY0" fmla="*/ 71 h 296015"/>
                    <a:gd name="connsiteX1" fmla="*/ 52312 w 52126"/>
                    <a:gd name="connsiteY1" fmla="*/ 71 h 296015"/>
                    <a:gd name="connsiteX2" fmla="*/ 52312 w 52126"/>
                    <a:gd name="connsiteY2" fmla="*/ 296086 h 296015"/>
                    <a:gd name="connsiteX3" fmla="*/ 185 w 52126"/>
                    <a:gd name="connsiteY3" fmla="*/ 296086 h 296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2126" h="296015">
                      <a:moveTo>
                        <a:pt x="185" y="71"/>
                      </a:moveTo>
                      <a:lnTo>
                        <a:pt x="52312" y="71"/>
                      </a:lnTo>
                      <a:lnTo>
                        <a:pt x="52312" y="296086"/>
                      </a:lnTo>
                      <a:lnTo>
                        <a:pt x="185" y="29608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2A4A7"/>
                    </a:gs>
                    <a:gs pos="51000">
                      <a:srgbClr val="B2B4B7"/>
                    </a:gs>
                    <a:gs pos="56000">
                      <a:srgbClr val="949699"/>
                    </a:gs>
                    <a:gs pos="82000">
                      <a:srgbClr val="898B8D"/>
                    </a:gs>
                    <a:gs pos="87000">
                      <a:srgbClr val="898B8D"/>
                    </a:gs>
                    <a:gs pos="93000">
                      <a:srgbClr val="949699"/>
                    </a:gs>
                    <a:gs pos="100000">
                      <a:srgbClr val="A2A4A7"/>
                    </a:gs>
                  </a:gsLst>
                  <a:lin ang="108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64" name="Freeform: Shape 363">
                  <a:extLst>
                    <a:ext uri="{FF2B5EF4-FFF2-40B4-BE49-F238E27FC236}">
                      <a16:creationId xmlns:a16="http://schemas.microsoft.com/office/drawing/2014/main" xmlns="" id="{B83792FC-AD46-8791-33BF-0405F1131870}"/>
                    </a:ext>
                  </a:extLst>
                </p:cNvPr>
                <p:cNvSpPr/>
                <p:nvPr/>
              </p:nvSpPr>
              <p:spPr>
                <a:xfrm>
                  <a:off x="2901496" y="2426290"/>
                  <a:ext cx="295942" cy="58908"/>
                </a:xfrm>
                <a:custGeom>
                  <a:avLst/>
                  <a:gdLst>
                    <a:gd name="connsiteX0" fmla="*/ 296128 w 295942"/>
                    <a:gd name="connsiteY0" fmla="*/ 58968 h 58908"/>
                    <a:gd name="connsiteX1" fmla="*/ 296128 w 295942"/>
                    <a:gd name="connsiteY1" fmla="*/ 726 h 58908"/>
                    <a:gd name="connsiteX2" fmla="*/ 185 w 295942"/>
                    <a:gd name="connsiteY2" fmla="*/ 71 h 58908"/>
                    <a:gd name="connsiteX3" fmla="*/ 185 w 295942"/>
                    <a:gd name="connsiteY3" fmla="*/ 58313 h 58908"/>
                    <a:gd name="connsiteX4" fmla="*/ 296128 w 295942"/>
                    <a:gd name="connsiteY4" fmla="*/ 58968 h 58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5942" h="58908">
                      <a:moveTo>
                        <a:pt x="296128" y="58968"/>
                      </a:moveTo>
                      <a:lnTo>
                        <a:pt x="296128" y="726"/>
                      </a:lnTo>
                      <a:cubicBezTo>
                        <a:pt x="252446" y="726"/>
                        <a:pt x="43212" y="289"/>
                        <a:pt x="185" y="71"/>
                      </a:cubicBezTo>
                      <a:lnTo>
                        <a:pt x="185" y="58313"/>
                      </a:lnTo>
                      <a:cubicBezTo>
                        <a:pt x="49327" y="58750"/>
                        <a:pt x="257834" y="59041"/>
                        <a:pt x="296128" y="5896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6E7E8"/>
                    </a:gs>
                    <a:gs pos="50000">
                      <a:srgbClr val="F2F3F3"/>
                    </a:gs>
                    <a:gs pos="100000">
                      <a:srgbClr val="FFFFFF"/>
                    </a:gs>
                  </a:gsLst>
                  <a:lin ang="16140471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713" name="Group 712">
                <a:extLst>
                  <a:ext uri="{FF2B5EF4-FFF2-40B4-BE49-F238E27FC236}">
                    <a16:creationId xmlns:a16="http://schemas.microsoft.com/office/drawing/2014/main" xmlns="" id="{5F56D705-15E5-7D91-6EDE-0FBE56D79A45}"/>
                  </a:ext>
                </a:extLst>
              </p:cNvPr>
              <p:cNvGrpSpPr/>
              <p:nvPr/>
            </p:nvGrpSpPr>
            <p:grpSpPr>
              <a:xfrm>
                <a:off x="5138010" y="2865337"/>
                <a:ext cx="5690390" cy="824293"/>
                <a:chOff x="5138010" y="2865337"/>
                <a:chExt cx="5690390" cy="824293"/>
              </a:xfrm>
            </p:grpSpPr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xmlns="" id="{27C144E6-C428-E1F8-5EBB-16BD897AD837}"/>
                    </a:ext>
                  </a:extLst>
                </p:cNvPr>
                <p:cNvSpPr/>
                <p:nvPr/>
              </p:nvSpPr>
              <p:spPr>
                <a:xfrm>
                  <a:off x="5511686" y="2865337"/>
                  <a:ext cx="5277744" cy="824293"/>
                </a:xfrm>
                <a:custGeom>
                  <a:avLst/>
                  <a:gdLst>
                    <a:gd name="connsiteX0" fmla="*/ 0 w 4135184"/>
                    <a:gd name="connsiteY0" fmla="*/ 0 h 997394"/>
                    <a:gd name="connsiteX1" fmla="*/ 4135185 w 4135184"/>
                    <a:gd name="connsiteY1" fmla="*/ 0 h 997394"/>
                    <a:gd name="connsiteX2" fmla="*/ 4135185 w 4135184"/>
                    <a:gd name="connsiteY2" fmla="*/ 997395 h 997394"/>
                    <a:gd name="connsiteX3" fmla="*/ 0 w 4135184"/>
                    <a:gd name="connsiteY3" fmla="*/ 997395 h 997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35184" h="997394">
                      <a:moveTo>
                        <a:pt x="0" y="0"/>
                      </a:moveTo>
                      <a:lnTo>
                        <a:pt x="4135185" y="0"/>
                      </a:lnTo>
                      <a:lnTo>
                        <a:pt x="4135185" y="997395"/>
                      </a:lnTo>
                      <a:lnTo>
                        <a:pt x="0" y="997395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grpSp>
              <p:nvGrpSpPr>
                <p:cNvPr id="701" name="Group 700">
                  <a:extLst>
                    <a:ext uri="{FF2B5EF4-FFF2-40B4-BE49-F238E27FC236}">
                      <a16:creationId xmlns:a16="http://schemas.microsoft.com/office/drawing/2014/main" xmlns="" id="{B9F64300-AAB8-B6B5-D3B5-F7CAB5CEA8B4}"/>
                    </a:ext>
                  </a:extLst>
                </p:cNvPr>
                <p:cNvGrpSpPr/>
                <p:nvPr/>
              </p:nvGrpSpPr>
              <p:grpSpPr>
                <a:xfrm>
                  <a:off x="5138010" y="2865337"/>
                  <a:ext cx="824293" cy="824293"/>
                  <a:chOff x="1596124" y="1502386"/>
                  <a:chExt cx="1170725" cy="1170725"/>
                </a:xfrm>
              </p:grpSpPr>
              <p:sp>
                <p:nvSpPr>
                  <p:cNvPr id="702" name="Oval 701">
                    <a:extLst>
                      <a:ext uri="{FF2B5EF4-FFF2-40B4-BE49-F238E27FC236}">
                        <a16:creationId xmlns:a16="http://schemas.microsoft.com/office/drawing/2014/main" xmlns="" id="{A91A1D13-D69B-4C8B-E7DE-AA87DE69EF2A}"/>
                      </a:ext>
                    </a:extLst>
                  </p:cNvPr>
                  <p:cNvSpPr/>
                  <p:nvPr/>
                </p:nvSpPr>
                <p:spPr>
                  <a:xfrm>
                    <a:off x="1596124" y="1502386"/>
                    <a:ext cx="1170725" cy="1170725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703" name="Picture 2" descr="Science Svg Png Icon Free Download (#534831) - OnlineWebFonts.COM">
                    <a:extLst>
                      <a:ext uri="{FF2B5EF4-FFF2-40B4-BE49-F238E27FC236}">
                        <a16:creationId xmlns:a16="http://schemas.microsoft.com/office/drawing/2014/main" xmlns="" id="{8C41AC5A-F3E7-2441-7581-05BAF491901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799124" y="1665723"/>
                    <a:ext cx="764724" cy="8440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709" name="TextBox 708">
                  <a:extLst>
                    <a:ext uri="{FF2B5EF4-FFF2-40B4-BE49-F238E27FC236}">
                      <a16:creationId xmlns:a16="http://schemas.microsoft.com/office/drawing/2014/main" xmlns="" id="{DA17739B-5366-67AD-9492-521AD4023E84}"/>
                    </a:ext>
                  </a:extLst>
                </p:cNvPr>
                <p:cNvSpPr txBox="1"/>
                <p:nvPr/>
              </p:nvSpPr>
              <p:spPr>
                <a:xfrm>
                  <a:off x="6158141" y="2962012"/>
                  <a:ext cx="4670259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Science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Maecenas non laoreet odio. Fusce lobortis porttitor.</a:t>
                  </a:r>
                </a:p>
              </p:txBody>
            </p:sp>
          </p:grpSp>
        </p:grpSp>
        <p:grpSp>
          <p:nvGrpSpPr>
            <p:cNvPr id="718" name="Group 717">
              <a:extLst>
                <a:ext uri="{FF2B5EF4-FFF2-40B4-BE49-F238E27FC236}">
                  <a16:creationId xmlns:a16="http://schemas.microsoft.com/office/drawing/2014/main" xmlns="" id="{CE9A211C-2C50-1D84-9094-6806693B0518}"/>
                </a:ext>
              </a:extLst>
            </p:cNvPr>
            <p:cNvGrpSpPr/>
            <p:nvPr/>
          </p:nvGrpSpPr>
          <p:grpSpPr>
            <a:xfrm>
              <a:off x="1402570" y="4095071"/>
              <a:ext cx="9425830" cy="824293"/>
              <a:chOff x="1402570" y="4112108"/>
              <a:chExt cx="9425830" cy="824293"/>
            </a:xfrm>
          </p:grpSpPr>
          <p:grpSp>
            <p:nvGrpSpPr>
              <p:cNvPr id="691" name="Group 690">
                <a:extLst>
                  <a:ext uri="{FF2B5EF4-FFF2-40B4-BE49-F238E27FC236}">
                    <a16:creationId xmlns:a16="http://schemas.microsoft.com/office/drawing/2014/main" xmlns="" id="{FF7D0A87-A431-B430-FB96-51D59D944821}"/>
                  </a:ext>
                </a:extLst>
              </p:cNvPr>
              <p:cNvGrpSpPr/>
              <p:nvPr/>
            </p:nvGrpSpPr>
            <p:grpSpPr>
              <a:xfrm>
                <a:off x="1402570" y="4147779"/>
                <a:ext cx="3538262" cy="752951"/>
                <a:chOff x="2510473" y="3654833"/>
                <a:chExt cx="3538262" cy="752951"/>
              </a:xfrm>
            </p:grpSpPr>
            <p:sp>
              <p:nvSpPr>
                <p:cNvPr id="457" name="Freeform: Shape 456">
                  <a:extLst>
                    <a:ext uri="{FF2B5EF4-FFF2-40B4-BE49-F238E27FC236}">
                      <a16:creationId xmlns:a16="http://schemas.microsoft.com/office/drawing/2014/main" xmlns="" id="{A8A7EC15-12B6-15CB-DE9C-21DFB9108697}"/>
                    </a:ext>
                  </a:extLst>
                </p:cNvPr>
                <p:cNvSpPr/>
                <p:nvPr/>
              </p:nvSpPr>
              <p:spPr>
                <a:xfrm>
                  <a:off x="5127253" y="3656216"/>
                  <a:ext cx="911814" cy="749429"/>
                </a:xfrm>
                <a:custGeom>
                  <a:avLst/>
                  <a:gdLst>
                    <a:gd name="connsiteX0" fmla="*/ 902317 w 911814"/>
                    <a:gd name="connsiteY0" fmla="*/ 403543 h 749429"/>
                    <a:gd name="connsiteX1" fmla="*/ 167375 w 911814"/>
                    <a:gd name="connsiteY1" fmla="*/ 749501 h 749429"/>
                    <a:gd name="connsiteX2" fmla="*/ 169341 w 911814"/>
                    <a:gd name="connsiteY2" fmla="*/ 71 h 749429"/>
                    <a:gd name="connsiteX3" fmla="*/ 902463 w 911814"/>
                    <a:gd name="connsiteY3" fmla="*/ 349523 h 749429"/>
                    <a:gd name="connsiteX4" fmla="*/ 912000 w 911814"/>
                    <a:gd name="connsiteY4" fmla="*/ 376460 h 749429"/>
                    <a:gd name="connsiteX5" fmla="*/ 902317 w 911814"/>
                    <a:gd name="connsiteY5" fmla="*/ 403543 h 74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11814" h="749429">
                      <a:moveTo>
                        <a:pt x="902317" y="403543"/>
                      </a:moveTo>
                      <a:cubicBezTo>
                        <a:pt x="660249" y="518862"/>
                        <a:pt x="407769" y="634182"/>
                        <a:pt x="167375" y="749501"/>
                      </a:cubicBezTo>
                      <a:cubicBezTo>
                        <a:pt x="-23586" y="638040"/>
                        <a:pt x="-86123" y="272061"/>
                        <a:pt x="169341" y="71"/>
                      </a:cubicBezTo>
                      <a:cubicBezTo>
                        <a:pt x="409007" y="116555"/>
                        <a:pt x="660977" y="233039"/>
                        <a:pt x="902463" y="349523"/>
                      </a:cubicBezTo>
                      <a:cubicBezTo>
                        <a:pt x="908068" y="352217"/>
                        <a:pt x="912000" y="363356"/>
                        <a:pt x="912000" y="376460"/>
                      </a:cubicBezTo>
                      <a:cubicBezTo>
                        <a:pt x="912000" y="389565"/>
                        <a:pt x="907996" y="400849"/>
                        <a:pt x="902317" y="40354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CDFD4"/>
                    </a:gs>
                    <a:gs pos="52000">
                      <a:srgbClr val="FCD8CA"/>
                    </a:gs>
                    <a:gs pos="100000">
                      <a:srgbClr val="D5B4A8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58" name="Freeform: Shape 457">
                  <a:extLst>
                    <a:ext uri="{FF2B5EF4-FFF2-40B4-BE49-F238E27FC236}">
                      <a16:creationId xmlns:a16="http://schemas.microsoft.com/office/drawing/2014/main" xmlns="" id="{6309B213-F19D-DB82-F465-83D5065436BA}"/>
                    </a:ext>
                  </a:extLst>
                </p:cNvPr>
                <p:cNvSpPr/>
                <p:nvPr/>
              </p:nvSpPr>
              <p:spPr>
                <a:xfrm>
                  <a:off x="5116340" y="3659128"/>
                  <a:ext cx="922727" cy="745643"/>
                </a:xfrm>
                <a:custGeom>
                  <a:avLst/>
                  <a:gdLst>
                    <a:gd name="connsiteX0" fmla="*/ 913231 w 922727"/>
                    <a:gd name="connsiteY0" fmla="*/ 400485 h 745643"/>
                    <a:gd name="connsiteX1" fmla="*/ 176542 w 922727"/>
                    <a:gd name="connsiteY1" fmla="*/ 745715 h 745643"/>
                    <a:gd name="connsiteX2" fmla="*/ 177634 w 922727"/>
                    <a:gd name="connsiteY2" fmla="*/ 71 h 745643"/>
                    <a:gd name="connsiteX3" fmla="*/ 913376 w 922727"/>
                    <a:gd name="connsiteY3" fmla="*/ 347412 h 745643"/>
                    <a:gd name="connsiteX4" fmla="*/ 922913 w 922727"/>
                    <a:gd name="connsiteY4" fmla="*/ 374203 h 745643"/>
                    <a:gd name="connsiteX5" fmla="*/ 913231 w 922727"/>
                    <a:gd name="connsiteY5" fmla="*/ 400485 h 7456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22727" h="745643">
                      <a:moveTo>
                        <a:pt x="913231" y="400485"/>
                      </a:moveTo>
                      <a:cubicBezTo>
                        <a:pt x="671162" y="515004"/>
                        <a:pt x="416062" y="631051"/>
                        <a:pt x="176542" y="745715"/>
                      </a:cubicBezTo>
                      <a:cubicBezTo>
                        <a:pt x="-14492" y="634982"/>
                        <a:pt x="-99380" y="263107"/>
                        <a:pt x="177634" y="71"/>
                      </a:cubicBezTo>
                      <a:cubicBezTo>
                        <a:pt x="417300" y="115827"/>
                        <a:pt x="671890" y="231656"/>
                        <a:pt x="913376" y="347412"/>
                      </a:cubicBezTo>
                      <a:cubicBezTo>
                        <a:pt x="918982" y="350179"/>
                        <a:pt x="922913" y="361172"/>
                        <a:pt x="922913" y="374203"/>
                      </a:cubicBezTo>
                      <a:cubicBezTo>
                        <a:pt x="922913" y="387235"/>
                        <a:pt x="918909" y="397791"/>
                        <a:pt x="913231" y="40048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CDDD2"/>
                    </a:gs>
                    <a:gs pos="52000">
                      <a:srgbClr val="FCD6C7"/>
                    </a:gs>
                    <a:gs pos="57000">
                      <a:srgbClr val="F8D2C4"/>
                    </a:gs>
                    <a:gs pos="100000">
                      <a:srgbClr val="D2B1A5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59" name="Freeform: Shape 458">
                  <a:extLst>
                    <a:ext uri="{FF2B5EF4-FFF2-40B4-BE49-F238E27FC236}">
                      <a16:creationId xmlns:a16="http://schemas.microsoft.com/office/drawing/2014/main" xmlns="" id="{A3F7E577-120A-BF32-DE53-8B1E6F8C4452}"/>
                    </a:ext>
                  </a:extLst>
                </p:cNvPr>
                <p:cNvSpPr/>
                <p:nvPr/>
              </p:nvSpPr>
              <p:spPr>
                <a:xfrm>
                  <a:off x="5105216" y="3661312"/>
                  <a:ext cx="933705" cy="741785"/>
                </a:xfrm>
                <a:custGeom>
                  <a:avLst/>
                  <a:gdLst>
                    <a:gd name="connsiteX0" fmla="*/ 924354 w 933705"/>
                    <a:gd name="connsiteY0" fmla="*/ 398082 h 741785"/>
                    <a:gd name="connsiteX1" fmla="*/ 185918 w 933705"/>
                    <a:gd name="connsiteY1" fmla="*/ 741856 h 741785"/>
                    <a:gd name="connsiteX2" fmla="*/ 185918 w 933705"/>
                    <a:gd name="connsiteY2" fmla="*/ 71 h 741785"/>
                    <a:gd name="connsiteX3" fmla="*/ 924354 w 933705"/>
                    <a:gd name="connsiteY3" fmla="*/ 345082 h 741785"/>
                    <a:gd name="connsiteX4" fmla="*/ 933891 w 933705"/>
                    <a:gd name="connsiteY4" fmla="*/ 371655 h 741785"/>
                    <a:gd name="connsiteX5" fmla="*/ 924354 w 933705"/>
                    <a:gd name="connsiteY5" fmla="*/ 398082 h 741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33705" h="741785">
                      <a:moveTo>
                        <a:pt x="924354" y="398082"/>
                      </a:moveTo>
                      <a:cubicBezTo>
                        <a:pt x="682286" y="511873"/>
                        <a:pt x="424637" y="628648"/>
                        <a:pt x="185918" y="741856"/>
                      </a:cubicBezTo>
                      <a:cubicBezTo>
                        <a:pt x="-5116" y="631924"/>
                        <a:pt x="-112573" y="254079"/>
                        <a:pt x="185918" y="71"/>
                      </a:cubicBezTo>
                      <a:cubicBezTo>
                        <a:pt x="425584" y="115026"/>
                        <a:pt x="682868" y="230054"/>
                        <a:pt x="924354" y="345082"/>
                      </a:cubicBezTo>
                      <a:cubicBezTo>
                        <a:pt x="929960" y="347776"/>
                        <a:pt x="933891" y="358696"/>
                        <a:pt x="933891" y="371655"/>
                      </a:cubicBezTo>
                      <a:cubicBezTo>
                        <a:pt x="933891" y="384614"/>
                        <a:pt x="930033" y="395462"/>
                        <a:pt x="924354" y="3980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CDCCF"/>
                    </a:gs>
                    <a:gs pos="52000">
                      <a:srgbClr val="FBD4C5"/>
                    </a:gs>
                    <a:gs pos="57000">
                      <a:srgbClr val="F7D0C1"/>
                    </a:gs>
                    <a:gs pos="100000">
                      <a:srgbClr val="CFAEA2"/>
                    </a:gs>
                  </a:gsLst>
                  <a:lin ang="5399766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60" name="Freeform: Shape 459">
                  <a:extLst>
                    <a:ext uri="{FF2B5EF4-FFF2-40B4-BE49-F238E27FC236}">
                      <a16:creationId xmlns:a16="http://schemas.microsoft.com/office/drawing/2014/main" xmlns="" id="{88432893-3DAC-5982-E153-FD7817CACE0C}"/>
                    </a:ext>
                  </a:extLst>
                </p:cNvPr>
                <p:cNvSpPr/>
                <p:nvPr/>
              </p:nvSpPr>
              <p:spPr>
                <a:xfrm>
                  <a:off x="5094301" y="3663788"/>
                  <a:ext cx="944766" cy="738072"/>
                </a:xfrm>
                <a:custGeom>
                  <a:avLst/>
                  <a:gdLst>
                    <a:gd name="connsiteX0" fmla="*/ 935269 w 944766"/>
                    <a:gd name="connsiteY0" fmla="*/ 395462 h 738072"/>
                    <a:gd name="connsiteX1" fmla="*/ 195013 w 944766"/>
                    <a:gd name="connsiteY1" fmla="*/ 738143 h 738072"/>
                    <a:gd name="connsiteX2" fmla="*/ 194357 w 944766"/>
                    <a:gd name="connsiteY2" fmla="*/ 71 h 738072"/>
                    <a:gd name="connsiteX3" fmla="*/ 935415 w 944766"/>
                    <a:gd name="connsiteY3" fmla="*/ 342753 h 738072"/>
                    <a:gd name="connsiteX4" fmla="*/ 944952 w 944766"/>
                    <a:gd name="connsiteY4" fmla="*/ 369180 h 738072"/>
                    <a:gd name="connsiteX5" fmla="*/ 935269 w 944766"/>
                    <a:gd name="connsiteY5" fmla="*/ 395462 h 738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4766" h="738072">
                      <a:moveTo>
                        <a:pt x="935269" y="395462"/>
                      </a:moveTo>
                      <a:cubicBezTo>
                        <a:pt x="693201" y="508451"/>
                        <a:pt x="432931" y="625955"/>
                        <a:pt x="195013" y="738143"/>
                      </a:cubicBezTo>
                      <a:cubicBezTo>
                        <a:pt x="4051" y="628939"/>
                        <a:pt x="-125319" y="245416"/>
                        <a:pt x="194357" y="71"/>
                      </a:cubicBezTo>
                      <a:cubicBezTo>
                        <a:pt x="434023" y="114298"/>
                        <a:pt x="693928" y="228525"/>
                        <a:pt x="935415" y="342753"/>
                      </a:cubicBezTo>
                      <a:cubicBezTo>
                        <a:pt x="941020" y="345446"/>
                        <a:pt x="944952" y="356294"/>
                        <a:pt x="944952" y="369180"/>
                      </a:cubicBezTo>
                      <a:cubicBezTo>
                        <a:pt x="944952" y="382066"/>
                        <a:pt x="940948" y="392841"/>
                        <a:pt x="935269" y="39546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CDACD"/>
                    </a:gs>
                    <a:gs pos="52000">
                      <a:srgbClr val="FBD2C2"/>
                    </a:gs>
                    <a:gs pos="57000">
                      <a:srgbClr val="F7CFBF"/>
                    </a:gs>
                    <a:gs pos="100000">
                      <a:srgbClr val="CCAB9F"/>
                    </a:gs>
                  </a:gsLst>
                  <a:lin ang="5399765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61" name="Freeform: Shape 460">
                  <a:extLst>
                    <a:ext uri="{FF2B5EF4-FFF2-40B4-BE49-F238E27FC236}">
                      <a16:creationId xmlns:a16="http://schemas.microsoft.com/office/drawing/2014/main" xmlns="" id="{6BF10FB3-D6B6-EA46-7D57-809A56019D61}"/>
                    </a:ext>
                  </a:extLst>
                </p:cNvPr>
                <p:cNvSpPr/>
                <p:nvPr/>
              </p:nvSpPr>
              <p:spPr>
                <a:xfrm>
                  <a:off x="5082933" y="3666263"/>
                  <a:ext cx="956134" cy="734359"/>
                </a:xfrm>
                <a:custGeom>
                  <a:avLst/>
                  <a:gdLst>
                    <a:gd name="connsiteX0" fmla="*/ 946637 w 956134"/>
                    <a:gd name="connsiteY0" fmla="*/ 392768 h 734359"/>
                    <a:gd name="connsiteX1" fmla="*/ 204633 w 956134"/>
                    <a:gd name="connsiteY1" fmla="*/ 734430 h 734359"/>
                    <a:gd name="connsiteX2" fmla="*/ 203032 w 956134"/>
                    <a:gd name="connsiteY2" fmla="*/ 71 h 734359"/>
                    <a:gd name="connsiteX3" fmla="*/ 946782 w 956134"/>
                    <a:gd name="connsiteY3" fmla="*/ 340496 h 734359"/>
                    <a:gd name="connsiteX4" fmla="*/ 956320 w 956134"/>
                    <a:gd name="connsiteY4" fmla="*/ 366705 h 734359"/>
                    <a:gd name="connsiteX5" fmla="*/ 946637 w 956134"/>
                    <a:gd name="connsiteY5" fmla="*/ 392768 h 734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56134" h="734359">
                      <a:moveTo>
                        <a:pt x="946637" y="392768"/>
                      </a:moveTo>
                      <a:cubicBezTo>
                        <a:pt x="704568" y="505030"/>
                        <a:pt x="441751" y="623261"/>
                        <a:pt x="204633" y="734430"/>
                      </a:cubicBezTo>
                      <a:cubicBezTo>
                        <a:pt x="13599" y="625955"/>
                        <a:pt x="-138340" y="236534"/>
                        <a:pt x="203032" y="71"/>
                      </a:cubicBezTo>
                      <a:cubicBezTo>
                        <a:pt x="442698" y="113570"/>
                        <a:pt x="705369" y="226997"/>
                        <a:pt x="946782" y="340496"/>
                      </a:cubicBezTo>
                      <a:cubicBezTo>
                        <a:pt x="952388" y="343117"/>
                        <a:pt x="956320" y="353891"/>
                        <a:pt x="956320" y="366705"/>
                      </a:cubicBezTo>
                      <a:cubicBezTo>
                        <a:pt x="956320" y="379518"/>
                        <a:pt x="952315" y="390147"/>
                        <a:pt x="946637" y="39276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CD8CA"/>
                    </a:gs>
                    <a:gs pos="52000">
                      <a:srgbClr val="FAD0C0"/>
                    </a:gs>
                    <a:gs pos="57000">
                      <a:srgbClr val="F7CDBC"/>
                    </a:gs>
                    <a:gs pos="100000">
                      <a:srgbClr val="C9A89C"/>
                    </a:gs>
                  </a:gsLst>
                  <a:lin ang="5399764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62" name="Freeform: Shape 461">
                  <a:extLst>
                    <a:ext uri="{FF2B5EF4-FFF2-40B4-BE49-F238E27FC236}">
                      <a16:creationId xmlns:a16="http://schemas.microsoft.com/office/drawing/2014/main" xmlns="" id="{DB3680E9-F9C9-E8D7-5038-716E451E86CE}"/>
                    </a:ext>
                  </a:extLst>
                </p:cNvPr>
                <p:cNvSpPr/>
                <p:nvPr/>
              </p:nvSpPr>
              <p:spPr>
                <a:xfrm>
                  <a:off x="5071635" y="3668811"/>
                  <a:ext cx="967432" cy="730573"/>
                </a:xfrm>
                <a:custGeom>
                  <a:avLst/>
                  <a:gdLst>
                    <a:gd name="connsiteX0" fmla="*/ 957936 w 967432"/>
                    <a:gd name="connsiteY0" fmla="*/ 390074 h 730573"/>
                    <a:gd name="connsiteX1" fmla="*/ 214112 w 967432"/>
                    <a:gd name="connsiteY1" fmla="*/ 730645 h 730573"/>
                    <a:gd name="connsiteX2" fmla="*/ 211709 w 967432"/>
                    <a:gd name="connsiteY2" fmla="*/ 71 h 730573"/>
                    <a:gd name="connsiteX3" fmla="*/ 958081 w 967432"/>
                    <a:gd name="connsiteY3" fmla="*/ 338093 h 730573"/>
                    <a:gd name="connsiteX4" fmla="*/ 967618 w 967432"/>
                    <a:gd name="connsiteY4" fmla="*/ 364157 h 730573"/>
                    <a:gd name="connsiteX5" fmla="*/ 957936 w 967432"/>
                    <a:gd name="connsiteY5" fmla="*/ 390074 h 730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7432" h="730573">
                      <a:moveTo>
                        <a:pt x="957936" y="390074"/>
                      </a:moveTo>
                      <a:cubicBezTo>
                        <a:pt x="715867" y="501462"/>
                        <a:pt x="450502" y="620494"/>
                        <a:pt x="214112" y="730645"/>
                      </a:cubicBezTo>
                      <a:cubicBezTo>
                        <a:pt x="23151" y="622897"/>
                        <a:pt x="-151139" y="227652"/>
                        <a:pt x="211709" y="71"/>
                      </a:cubicBezTo>
                      <a:cubicBezTo>
                        <a:pt x="451375" y="112769"/>
                        <a:pt x="716595" y="225759"/>
                        <a:pt x="958081" y="338093"/>
                      </a:cubicBezTo>
                      <a:cubicBezTo>
                        <a:pt x="963687" y="340787"/>
                        <a:pt x="967618" y="351416"/>
                        <a:pt x="967618" y="364157"/>
                      </a:cubicBezTo>
                      <a:cubicBezTo>
                        <a:pt x="967618" y="376897"/>
                        <a:pt x="963614" y="387453"/>
                        <a:pt x="957936" y="390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CD6C8"/>
                    </a:gs>
                    <a:gs pos="52000">
                      <a:srgbClr val="FACEBD"/>
                    </a:gs>
                    <a:gs pos="57000">
                      <a:srgbClr val="F7CBBA"/>
                    </a:gs>
                    <a:gs pos="100000">
                      <a:srgbClr val="C6A599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63" name="Freeform: Shape 462">
                  <a:extLst>
                    <a:ext uri="{FF2B5EF4-FFF2-40B4-BE49-F238E27FC236}">
                      <a16:creationId xmlns:a16="http://schemas.microsoft.com/office/drawing/2014/main" xmlns="" id="{F28693A5-41FA-E16B-40A3-8992A946F1E9}"/>
                    </a:ext>
                  </a:extLst>
                </p:cNvPr>
                <p:cNvSpPr/>
                <p:nvPr/>
              </p:nvSpPr>
              <p:spPr>
                <a:xfrm>
                  <a:off x="5060204" y="3671359"/>
                  <a:ext cx="978863" cy="726715"/>
                </a:xfrm>
                <a:custGeom>
                  <a:avLst/>
                  <a:gdLst>
                    <a:gd name="connsiteX0" fmla="*/ 969366 w 978863"/>
                    <a:gd name="connsiteY0" fmla="*/ 387380 h 726715"/>
                    <a:gd name="connsiteX1" fmla="*/ 223795 w 978863"/>
                    <a:gd name="connsiteY1" fmla="*/ 726786 h 726715"/>
                    <a:gd name="connsiteX2" fmla="*/ 220446 w 978863"/>
                    <a:gd name="connsiteY2" fmla="*/ 71 h 726715"/>
                    <a:gd name="connsiteX3" fmla="*/ 969512 w 978863"/>
                    <a:gd name="connsiteY3" fmla="*/ 335763 h 726715"/>
                    <a:gd name="connsiteX4" fmla="*/ 979049 w 978863"/>
                    <a:gd name="connsiteY4" fmla="*/ 361609 h 726715"/>
                    <a:gd name="connsiteX5" fmla="*/ 969366 w 978863"/>
                    <a:gd name="connsiteY5" fmla="*/ 387380 h 726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78863" h="726715">
                      <a:moveTo>
                        <a:pt x="969366" y="387380"/>
                      </a:moveTo>
                      <a:cubicBezTo>
                        <a:pt x="727298" y="497968"/>
                        <a:pt x="459748" y="617801"/>
                        <a:pt x="223795" y="726786"/>
                      </a:cubicBezTo>
                      <a:cubicBezTo>
                        <a:pt x="32761" y="619839"/>
                        <a:pt x="-163879" y="218770"/>
                        <a:pt x="220446" y="71"/>
                      </a:cubicBezTo>
                      <a:cubicBezTo>
                        <a:pt x="460549" y="111896"/>
                        <a:pt x="728025" y="223866"/>
                        <a:pt x="969512" y="335763"/>
                      </a:cubicBezTo>
                      <a:cubicBezTo>
                        <a:pt x="975117" y="338384"/>
                        <a:pt x="979049" y="349014"/>
                        <a:pt x="979049" y="361609"/>
                      </a:cubicBezTo>
                      <a:cubicBezTo>
                        <a:pt x="979049" y="374203"/>
                        <a:pt x="975045" y="384760"/>
                        <a:pt x="969366" y="38738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D5C5"/>
                    </a:gs>
                    <a:gs pos="52000">
                      <a:srgbClr val="F9CDBB"/>
                    </a:gs>
                    <a:gs pos="57000">
                      <a:srgbClr val="F6C9B8"/>
                    </a:gs>
                    <a:gs pos="100000">
                      <a:srgbClr val="C3A396"/>
                    </a:gs>
                  </a:gsLst>
                  <a:lin ang="5399761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64" name="Freeform: Shape 463">
                  <a:extLst>
                    <a:ext uri="{FF2B5EF4-FFF2-40B4-BE49-F238E27FC236}">
                      <a16:creationId xmlns:a16="http://schemas.microsoft.com/office/drawing/2014/main" xmlns="" id="{E37A7A29-245B-9216-09D0-889FEFD88536}"/>
                    </a:ext>
                  </a:extLst>
                </p:cNvPr>
                <p:cNvSpPr/>
                <p:nvPr/>
              </p:nvSpPr>
              <p:spPr>
                <a:xfrm>
                  <a:off x="5048776" y="3673835"/>
                  <a:ext cx="990291" cy="723001"/>
                </a:xfrm>
                <a:custGeom>
                  <a:avLst/>
                  <a:gdLst>
                    <a:gd name="connsiteX0" fmla="*/ 980794 w 990291"/>
                    <a:gd name="connsiteY0" fmla="*/ 384687 h 723001"/>
                    <a:gd name="connsiteX1" fmla="*/ 233403 w 990291"/>
                    <a:gd name="connsiteY1" fmla="*/ 723073 h 723001"/>
                    <a:gd name="connsiteX2" fmla="*/ 229254 w 990291"/>
                    <a:gd name="connsiteY2" fmla="*/ 71 h 723001"/>
                    <a:gd name="connsiteX3" fmla="*/ 980940 w 990291"/>
                    <a:gd name="connsiteY3" fmla="*/ 333434 h 723001"/>
                    <a:gd name="connsiteX4" fmla="*/ 990477 w 990291"/>
                    <a:gd name="connsiteY4" fmla="*/ 359133 h 723001"/>
                    <a:gd name="connsiteX5" fmla="*/ 980794 w 990291"/>
                    <a:gd name="connsiteY5" fmla="*/ 384687 h 723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90291" h="723001">
                      <a:moveTo>
                        <a:pt x="980794" y="384687"/>
                      </a:moveTo>
                      <a:cubicBezTo>
                        <a:pt x="738726" y="494546"/>
                        <a:pt x="468192" y="615107"/>
                        <a:pt x="233403" y="723073"/>
                      </a:cubicBezTo>
                      <a:cubicBezTo>
                        <a:pt x="42442" y="616854"/>
                        <a:pt x="-176548" y="209888"/>
                        <a:pt x="229254" y="71"/>
                      </a:cubicBezTo>
                      <a:cubicBezTo>
                        <a:pt x="468920" y="111168"/>
                        <a:pt x="739454" y="222337"/>
                        <a:pt x="980940" y="333434"/>
                      </a:cubicBezTo>
                      <a:cubicBezTo>
                        <a:pt x="986546" y="336055"/>
                        <a:pt x="990477" y="346611"/>
                        <a:pt x="990477" y="359133"/>
                      </a:cubicBezTo>
                      <a:cubicBezTo>
                        <a:pt x="990477" y="371655"/>
                        <a:pt x="986473" y="382139"/>
                        <a:pt x="980794" y="38468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D3C3"/>
                    </a:gs>
                    <a:gs pos="52000">
                      <a:srgbClr val="F9CBB8"/>
                    </a:gs>
                    <a:gs pos="57000">
                      <a:srgbClr val="F6C8B5"/>
                    </a:gs>
                    <a:gs pos="100000">
                      <a:srgbClr val="C0A093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65" name="Freeform: Shape 464">
                  <a:extLst>
                    <a:ext uri="{FF2B5EF4-FFF2-40B4-BE49-F238E27FC236}">
                      <a16:creationId xmlns:a16="http://schemas.microsoft.com/office/drawing/2014/main" xmlns="" id="{F3F39A7D-F655-3259-47DA-567840195BE8}"/>
                    </a:ext>
                  </a:extLst>
                </p:cNvPr>
                <p:cNvSpPr/>
                <p:nvPr/>
              </p:nvSpPr>
              <p:spPr>
                <a:xfrm>
                  <a:off x="5037233" y="3676383"/>
                  <a:ext cx="1001833" cy="719216"/>
                </a:xfrm>
                <a:custGeom>
                  <a:avLst/>
                  <a:gdLst>
                    <a:gd name="connsiteX0" fmla="*/ 992337 w 1001833"/>
                    <a:gd name="connsiteY0" fmla="*/ 381920 h 719216"/>
                    <a:gd name="connsiteX1" fmla="*/ 243199 w 1001833"/>
                    <a:gd name="connsiteY1" fmla="*/ 719287 h 719216"/>
                    <a:gd name="connsiteX2" fmla="*/ 238102 w 1001833"/>
                    <a:gd name="connsiteY2" fmla="*/ 71 h 719216"/>
                    <a:gd name="connsiteX3" fmla="*/ 992482 w 1001833"/>
                    <a:gd name="connsiteY3" fmla="*/ 331104 h 719216"/>
                    <a:gd name="connsiteX4" fmla="*/ 1002019 w 1001833"/>
                    <a:gd name="connsiteY4" fmla="*/ 356585 h 719216"/>
                    <a:gd name="connsiteX5" fmla="*/ 992337 w 1001833"/>
                    <a:gd name="connsiteY5" fmla="*/ 381920 h 719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1833" h="719216">
                      <a:moveTo>
                        <a:pt x="992337" y="381920"/>
                      </a:moveTo>
                      <a:cubicBezTo>
                        <a:pt x="750341" y="491124"/>
                        <a:pt x="477186" y="612340"/>
                        <a:pt x="243199" y="719287"/>
                      </a:cubicBezTo>
                      <a:cubicBezTo>
                        <a:pt x="52165" y="613796"/>
                        <a:pt x="-189176" y="201006"/>
                        <a:pt x="238102" y="71"/>
                      </a:cubicBezTo>
                      <a:cubicBezTo>
                        <a:pt x="477841" y="110367"/>
                        <a:pt x="750996" y="220736"/>
                        <a:pt x="992482" y="331104"/>
                      </a:cubicBezTo>
                      <a:cubicBezTo>
                        <a:pt x="998088" y="333652"/>
                        <a:pt x="1002019" y="344136"/>
                        <a:pt x="1002019" y="356585"/>
                      </a:cubicBezTo>
                      <a:cubicBezTo>
                        <a:pt x="1002019" y="369034"/>
                        <a:pt x="998015" y="379372"/>
                        <a:pt x="992337" y="38192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D1C1"/>
                    </a:gs>
                    <a:gs pos="52000">
                      <a:srgbClr val="F9C9B6"/>
                    </a:gs>
                    <a:gs pos="57000">
                      <a:srgbClr val="F6C6B3"/>
                    </a:gs>
                    <a:gs pos="100000">
                      <a:srgbClr val="BD9D90"/>
                    </a:gs>
                  </a:gsLst>
                  <a:lin ang="5399759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66" name="Freeform: Shape 465">
                  <a:extLst>
                    <a:ext uri="{FF2B5EF4-FFF2-40B4-BE49-F238E27FC236}">
                      <a16:creationId xmlns:a16="http://schemas.microsoft.com/office/drawing/2014/main" xmlns="" id="{BCBA8EC9-D349-BF36-BA1F-8A3B4C303DFD}"/>
                    </a:ext>
                  </a:extLst>
                </p:cNvPr>
                <p:cNvSpPr/>
                <p:nvPr/>
              </p:nvSpPr>
              <p:spPr>
                <a:xfrm>
                  <a:off x="5025714" y="3678858"/>
                  <a:ext cx="1013498" cy="715503"/>
                </a:xfrm>
                <a:custGeom>
                  <a:avLst/>
                  <a:gdLst>
                    <a:gd name="connsiteX0" fmla="*/ 1003856 w 1013498"/>
                    <a:gd name="connsiteY0" fmla="*/ 379299 h 715503"/>
                    <a:gd name="connsiteX1" fmla="*/ 252971 w 1013498"/>
                    <a:gd name="connsiteY1" fmla="*/ 715574 h 715503"/>
                    <a:gd name="connsiteX2" fmla="*/ 247001 w 1013498"/>
                    <a:gd name="connsiteY2" fmla="*/ 71 h 715503"/>
                    <a:gd name="connsiteX3" fmla="*/ 1004147 w 1013498"/>
                    <a:gd name="connsiteY3" fmla="*/ 328775 h 715503"/>
                    <a:gd name="connsiteX4" fmla="*/ 1013684 w 1013498"/>
                    <a:gd name="connsiteY4" fmla="*/ 354110 h 715503"/>
                    <a:gd name="connsiteX5" fmla="*/ 1003856 w 1013498"/>
                    <a:gd name="connsiteY5" fmla="*/ 379299 h 715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3498" h="715503">
                      <a:moveTo>
                        <a:pt x="1003856" y="379299"/>
                      </a:moveTo>
                      <a:cubicBezTo>
                        <a:pt x="761860" y="487630"/>
                        <a:pt x="486157" y="609647"/>
                        <a:pt x="252971" y="715574"/>
                      </a:cubicBezTo>
                      <a:cubicBezTo>
                        <a:pt x="61937" y="610812"/>
                        <a:pt x="-201754" y="192124"/>
                        <a:pt x="247001" y="71"/>
                      </a:cubicBezTo>
                      <a:cubicBezTo>
                        <a:pt x="486667" y="109275"/>
                        <a:pt x="762516" y="219207"/>
                        <a:pt x="1004147" y="328775"/>
                      </a:cubicBezTo>
                      <a:cubicBezTo>
                        <a:pt x="1009753" y="331323"/>
                        <a:pt x="1013684" y="341733"/>
                        <a:pt x="1013684" y="354110"/>
                      </a:cubicBezTo>
                      <a:cubicBezTo>
                        <a:pt x="1013684" y="366486"/>
                        <a:pt x="1009535" y="376533"/>
                        <a:pt x="1003856" y="37929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D0BE"/>
                    </a:gs>
                    <a:gs pos="52000">
                      <a:srgbClr val="F8C7B3"/>
                    </a:gs>
                    <a:gs pos="57000">
                      <a:srgbClr val="F5C4B1"/>
                    </a:gs>
                    <a:gs pos="100000">
                      <a:srgbClr val="BA9A8D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67" name="Freeform: Shape 466">
                  <a:extLst>
                    <a:ext uri="{FF2B5EF4-FFF2-40B4-BE49-F238E27FC236}">
                      <a16:creationId xmlns:a16="http://schemas.microsoft.com/office/drawing/2014/main" xmlns="" id="{6844946F-3476-FC83-C8AD-C1BF0422C47B}"/>
                    </a:ext>
                  </a:extLst>
                </p:cNvPr>
                <p:cNvSpPr/>
                <p:nvPr/>
              </p:nvSpPr>
              <p:spPr>
                <a:xfrm>
                  <a:off x="5014083" y="3681187"/>
                  <a:ext cx="1024984" cy="711644"/>
                </a:xfrm>
                <a:custGeom>
                  <a:avLst/>
                  <a:gdLst>
                    <a:gd name="connsiteX0" fmla="*/ 1015487 w 1024984"/>
                    <a:gd name="connsiteY0" fmla="*/ 376824 h 711644"/>
                    <a:gd name="connsiteX1" fmla="*/ 262782 w 1024984"/>
                    <a:gd name="connsiteY1" fmla="*/ 711716 h 711644"/>
                    <a:gd name="connsiteX2" fmla="*/ 255938 w 1024984"/>
                    <a:gd name="connsiteY2" fmla="*/ 71 h 711644"/>
                    <a:gd name="connsiteX3" fmla="*/ 1015633 w 1024984"/>
                    <a:gd name="connsiteY3" fmla="*/ 326445 h 711644"/>
                    <a:gd name="connsiteX4" fmla="*/ 1025170 w 1024984"/>
                    <a:gd name="connsiteY4" fmla="*/ 351562 h 711644"/>
                    <a:gd name="connsiteX5" fmla="*/ 1015487 w 1024984"/>
                    <a:gd name="connsiteY5" fmla="*/ 376824 h 711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4984" h="711644">
                      <a:moveTo>
                        <a:pt x="1015487" y="376824"/>
                      </a:moveTo>
                      <a:cubicBezTo>
                        <a:pt x="773491" y="484281"/>
                        <a:pt x="495167" y="607099"/>
                        <a:pt x="262782" y="711716"/>
                      </a:cubicBezTo>
                      <a:cubicBezTo>
                        <a:pt x="71748" y="607754"/>
                        <a:pt x="-214294" y="183242"/>
                        <a:pt x="255938" y="71"/>
                      </a:cubicBezTo>
                      <a:cubicBezTo>
                        <a:pt x="495677" y="108838"/>
                        <a:pt x="774147" y="217678"/>
                        <a:pt x="1015633" y="326445"/>
                      </a:cubicBezTo>
                      <a:cubicBezTo>
                        <a:pt x="1021238" y="328993"/>
                        <a:pt x="1025170" y="339258"/>
                        <a:pt x="1025170" y="351562"/>
                      </a:cubicBezTo>
                      <a:cubicBezTo>
                        <a:pt x="1025170" y="363865"/>
                        <a:pt x="1021166" y="374203"/>
                        <a:pt x="1015487" y="37682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CEBC"/>
                    </a:gs>
                    <a:gs pos="52000">
                      <a:srgbClr val="F8C5B1"/>
                    </a:gs>
                    <a:gs pos="57000">
                      <a:srgbClr val="F5C2AE"/>
                    </a:gs>
                    <a:gs pos="100000">
                      <a:srgbClr val="B7978A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68" name="Freeform: Shape 467">
                  <a:extLst>
                    <a:ext uri="{FF2B5EF4-FFF2-40B4-BE49-F238E27FC236}">
                      <a16:creationId xmlns:a16="http://schemas.microsoft.com/office/drawing/2014/main" xmlns="" id="{4769147F-D166-D78D-110A-3D07F91FCF85}"/>
                    </a:ext>
                  </a:extLst>
                </p:cNvPr>
                <p:cNvSpPr/>
                <p:nvPr/>
              </p:nvSpPr>
              <p:spPr>
                <a:xfrm>
                  <a:off x="5002449" y="3684027"/>
                  <a:ext cx="1036617" cy="707786"/>
                </a:xfrm>
                <a:custGeom>
                  <a:avLst/>
                  <a:gdLst>
                    <a:gd name="connsiteX0" fmla="*/ 1027121 w 1036617"/>
                    <a:gd name="connsiteY0" fmla="*/ 373766 h 707786"/>
                    <a:gd name="connsiteX1" fmla="*/ 272668 w 1036617"/>
                    <a:gd name="connsiteY1" fmla="*/ 707857 h 707786"/>
                    <a:gd name="connsiteX2" fmla="*/ 264951 w 1036617"/>
                    <a:gd name="connsiteY2" fmla="*/ 71 h 707786"/>
                    <a:gd name="connsiteX3" fmla="*/ 1027266 w 1036617"/>
                    <a:gd name="connsiteY3" fmla="*/ 324115 h 707786"/>
                    <a:gd name="connsiteX4" fmla="*/ 1036803 w 1036617"/>
                    <a:gd name="connsiteY4" fmla="*/ 349086 h 707786"/>
                    <a:gd name="connsiteX5" fmla="*/ 1027121 w 1036617"/>
                    <a:gd name="connsiteY5" fmla="*/ 373766 h 707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6617" h="707786">
                      <a:moveTo>
                        <a:pt x="1027121" y="373766"/>
                      </a:moveTo>
                      <a:cubicBezTo>
                        <a:pt x="785125" y="480568"/>
                        <a:pt x="504253" y="604332"/>
                        <a:pt x="272668" y="707857"/>
                      </a:cubicBezTo>
                      <a:cubicBezTo>
                        <a:pt x="81488" y="604332"/>
                        <a:pt x="-226758" y="174287"/>
                        <a:pt x="264951" y="71"/>
                      </a:cubicBezTo>
                      <a:cubicBezTo>
                        <a:pt x="504617" y="108037"/>
                        <a:pt x="785780" y="216149"/>
                        <a:pt x="1027266" y="324115"/>
                      </a:cubicBezTo>
                      <a:cubicBezTo>
                        <a:pt x="1032872" y="326663"/>
                        <a:pt x="1036803" y="336928"/>
                        <a:pt x="1036803" y="349086"/>
                      </a:cubicBezTo>
                      <a:cubicBezTo>
                        <a:pt x="1036803" y="361244"/>
                        <a:pt x="1032799" y="371364"/>
                        <a:pt x="1027121" y="3737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CCB9"/>
                    </a:gs>
                    <a:gs pos="52000">
                      <a:srgbClr val="F7C3AE"/>
                    </a:gs>
                    <a:gs pos="57000">
                      <a:srgbClr val="F5C1AC"/>
                    </a:gs>
                    <a:gs pos="100000">
                      <a:srgbClr val="B59488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69" name="Freeform: Shape 468">
                  <a:extLst>
                    <a:ext uri="{FF2B5EF4-FFF2-40B4-BE49-F238E27FC236}">
                      <a16:creationId xmlns:a16="http://schemas.microsoft.com/office/drawing/2014/main" xmlns="" id="{20389064-5DB6-1E38-E716-B4ACBC6FD2FC}"/>
                    </a:ext>
                  </a:extLst>
                </p:cNvPr>
                <p:cNvSpPr/>
                <p:nvPr/>
              </p:nvSpPr>
              <p:spPr>
                <a:xfrm>
                  <a:off x="4990817" y="3686429"/>
                  <a:ext cx="1048250" cy="704146"/>
                </a:xfrm>
                <a:custGeom>
                  <a:avLst/>
                  <a:gdLst>
                    <a:gd name="connsiteX0" fmla="*/ 1038753 w 1048250"/>
                    <a:gd name="connsiteY0" fmla="*/ 371219 h 704146"/>
                    <a:gd name="connsiteX1" fmla="*/ 282480 w 1048250"/>
                    <a:gd name="connsiteY1" fmla="*/ 704217 h 704146"/>
                    <a:gd name="connsiteX2" fmla="*/ 273889 w 1048250"/>
                    <a:gd name="connsiteY2" fmla="*/ 71 h 704146"/>
                    <a:gd name="connsiteX3" fmla="*/ 1038899 w 1048250"/>
                    <a:gd name="connsiteY3" fmla="*/ 321786 h 704146"/>
                    <a:gd name="connsiteX4" fmla="*/ 1048436 w 1048250"/>
                    <a:gd name="connsiteY4" fmla="*/ 346539 h 704146"/>
                    <a:gd name="connsiteX5" fmla="*/ 1038753 w 1048250"/>
                    <a:gd name="connsiteY5" fmla="*/ 371219 h 704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48250" h="704146">
                      <a:moveTo>
                        <a:pt x="1038753" y="371219"/>
                      </a:moveTo>
                      <a:cubicBezTo>
                        <a:pt x="796757" y="477146"/>
                        <a:pt x="513337" y="601420"/>
                        <a:pt x="282480" y="704217"/>
                      </a:cubicBezTo>
                      <a:cubicBezTo>
                        <a:pt x="91519" y="601711"/>
                        <a:pt x="-239296" y="165478"/>
                        <a:pt x="273889" y="71"/>
                      </a:cubicBezTo>
                      <a:cubicBezTo>
                        <a:pt x="513628" y="107236"/>
                        <a:pt x="797412" y="214548"/>
                        <a:pt x="1038899" y="321786"/>
                      </a:cubicBezTo>
                      <a:cubicBezTo>
                        <a:pt x="1044504" y="324261"/>
                        <a:pt x="1048436" y="334453"/>
                        <a:pt x="1048436" y="346539"/>
                      </a:cubicBezTo>
                      <a:cubicBezTo>
                        <a:pt x="1048436" y="358624"/>
                        <a:pt x="1044432" y="368962"/>
                        <a:pt x="1038753" y="37121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CAB7"/>
                    </a:gs>
                    <a:gs pos="52000">
                      <a:srgbClr val="F7C1AC"/>
                    </a:gs>
                    <a:gs pos="57000">
                      <a:srgbClr val="F5BFA9"/>
                    </a:gs>
                    <a:gs pos="100000">
                      <a:srgbClr val="B29185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70" name="Freeform: Shape 469">
                  <a:extLst>
                    <a:ext uri="{FF2B5EF4-FFF2-40B4-BE49-F238E27FC236}">
                      <a16:creationId xmlns:a16="http://schemas.microsoft.com/office/drawing/2014/main" xmlns="" id="{8B18708D-0EA9-A939-1E10-F460084BC2DF}"/>
                    </a:ext>
                  </a:extLst>
                </p:cNvPr>
                <p:cNvSpPr/>
                <p:nvPr/>
              </p:nvSpPr>
              <p:spPr>
                <a:xfrm>
                  <a:off x="4979149" y="3688905"/>
                  <a:ext cx="1059918" cy="700433"/>
                </a:xfrm>
                <a:custGeom>
                  <a:avLst/>
                  <a:gdLst>
                    <a:gd name="connsiteX0" fmla="*/ 1050422 w 1059918"/>
                    <a:gd name="connsiteY0" fmla="*/ 368525 h 700433"/>
                    <a:gd name="connsiteX1" fmla="*/ 292401 w 1059918"/>
                    <a:gd name="connsiteY1" fmla="*/ 700504 h 700433"/>
                    <a:gd name="connsiteX2" fmla="*/ 282937 w 1059918"/>
                    <a:gd name="connsiteY2" fmla="*/ 71 h 700433"/>
                    <a:gd name="connsiteX3" fmla="*/ 1050567 w 1059918"/>
                    <a:gd name="connsiteY3" fmla="*/ 319456 h 700433"/>
                    <a:gd name="connsiteX4" fmla="*/ 1060104 w 1059918"/>
                    <a:gd name="connsiteY4" fmla="*/ 344063 h 700433"/>
                    <a:gd name="connsiteX5" fmla="*/ 1050422 w 1059918"/>
                    <a:gd name="connsiteY5" fmla="*/ 368525 h 7004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59918" h="700433">
                      <a:moveTo>
                        <a:pt x="1050422" y="368525"/>
                      </a:moveTo>
                      <a:cubicBezTo>
                        <a:pt x="808426" y="473724"/>
                        <a:pt x="522385" y="598799"/>
                        <a:pt x="292401" y="700504"/>
                      </a:cubicBezTo>
                      <a:cubicBezTo>
                        <a:pt x="101368" y="598581"/>
                        <a:pt x="-251725" y="156669"/>
                        <a:pt x="282937" y="71"/>
                      </a:cubicBezTo>
                      <a:cubicBezTo>
                        <a:pt x="522603" y="106508"/>
                        <a:pt x="809081" y="213018"/>
                        <a:pt x="1050567" y="319456"/>
                      </a:cubicBezTo>
                      <a:cubicBezTo>
                        <a:pt x="1056173" y="321931"/>
                        <a:pt x="1060104" y="332050"/>
                        <a:pt x="1060104" y="344063"/>
                      </a:cubicBezTo>
                      <a:cubicBezTo>
                        <a:pt x="1060104" y="356075"/>
                        <a:pt x="1056100" y="366049"/>
                        <a:pt x="1050422" y="36852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C9B4"/>
                    </a:gs>
                    <a:gs pos="52000">
                      <a:srgbClr val="F6BFA9"/>
                    </a:gs>
                    <a:gs pos="57000">
                      <a:srgbClr val="F4BDA7"/>
                    </a:gs>
                    <a:gs pos="100000">
                      <a:srgbClr val="AF8E82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71" name="Freeform: Shape 470">
                  <a:extLst>
                    <a:ext uri="{FF2B5EF4-FFF2-40B4-BE49-F238E27FC236}">
                      <a16:creationId xmlns:a16="http://schemas.microsoft.com/office/drawing/2014/main" xmlns="" id="{7F09DC3A-16EC-FB39-BD69-ED89A2D3A13F}"/>
                    </a:ext>
                  </a:extLst>
                </p:cNvPr>
                <p:cNvSpPr/>
                <p:nvPr/>
              </p:nvSpPr>
              <p:spPr>
                <a:xfrm>
                  <a:off x="4967429" y="3691453"/>
                  <a:ext cx="1071638" cy="696574"/>
                </a:xfrm>
                <a:custGeom>
                  <a:avLst/>
                  <a:gdLst>
                    <a:gd name="connsiteX0" fmla="*/ 1062141 w 1071638"/>
                    <a:gd name="connsiteY0" fmla="*/ 365831 h 696574"/>
                    <a:gd name="connsiteX1" fmla="*/ 302374 w 1071638"/>
                    <a:gd name="connsiteY1" fmla="*/ 696646 h 696574"/>
                    <a:gd name="connsiteX2" fmla="*/ 291963 w 1071638"/>
                    <a:gd name="connsiteY2" fmla="*/ 71 h 696574"/>
                    <a:gd name="connsiteX3" fmla="*/ 1062287 w 1071638"/>
                    <a:gd name="connsiteY3" fmla="*/ 317126 h 696574"/>
                    <a:gd name="connsiteX4" fmla="*/ 1071824 w 1071638"/>
                    <a:gd name="connsiteY4" fmla="*/ 341515 h 696574"/>
                    <a:gd name="connsiteX5" fmla="*/ 1062141 w 1071638"/>
                    <a:gd name="connsiteY5" fmla="*/ 365831 h 6965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71638" h="696574">
                      <a:moveTo>
                        <a:pt x="1062141" y="365831"/>
                      </a:moveTo>
                      <a:cubicBezTo>
                        <a:pt x="820145" y="470230"/>
                        <a:pt x="531483" y="596033"/>
                        <a:pt x="302374" y="696646"/>
                      </a:cubicBezTo>
                      <a:cubicBezTo>
                        <a:pt x="111340" y="595669"/>
                        <a:pt x="-264176" y="147715"/>
                        <a:pt x="291963" y="71"/>
                      </a:cubicBezTo>
                      <a:cubicBezTo>
                        <a:pt x="531702" y="105708"/>
                        <a:pt x="820801" y="211198"/>
                        <a:pt x="1062287" y="317126"/>
                      </a:cubicBezTo>
                      <a:cubicBezTo>
                        <a:pt x="1067892" y="319529"/>
                        <a:pt x="1071824" y="329575"/>
                        <a:pt x="1071824" y="341515"/>
                      </a:cubicBezTo>
                      <a:cubicBezTo>
                        <a:pt x="1071824" y="353455"/>
                        <a:pt x="1067820" y="363356"/>
                        <a:pt x="1062141" y="36583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C7B2"/>
                    </a:gs>
                    <a:gs pos="52000">
                      <a:srgbClr val="F6BDA7"/>
                    </a:gs>
                    <a:gs pos="57000">
                      <a:srgbClr val="F4BBA5"/>
                    </a:gs>
                    <a:gs pos="100000">
                      <a:srgbClr val="AC8B7F"/>
                    </a:gs>
                  </a:gsLst>
                  <a:lin ang="5399751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72" name="Freeform: Shape 471">
                  <a:extLst>
                    <a:ext uri="{FF2B5EF4-FFF2-40B4-BE49-F238E27FC236}">
                      <a16:creationId xmlns:a16="http://schemas.microsoft.com/office/drawing/2014/main" xmlns="" id="{381E8B25-F140-D44C-931D-274CDF6AF8BD}"/>
                    </a:ext>
                  </a:extLst>
                </p:cNvPr>
                <p:cNvSpPr/>
                <p:nvPr/>
              </p:nvSpPr>
              <p:spPr>
                <a:xfrm>
                  <a:off x="4955713" y="3693928"/>
                  <a:ext cx="1083354" cy="692862"/>
                </a:xfrm>
                <a:custGeom>
                  <a:avLst/>
                  <a:gdLst>
                    <a:gd name="connsiteX0" fmla="*/ 1073858 w 1083354"/>
                    <a:gd name="connsiteY0" fmla="*/ 363138 h 692862"/>
                    <a:gd name="connsiteX1" fmla="*/ 312270 w 1083354"/>
                    <a:gd name="connsiteY1" fmla="*/ 692933 h 692862"/>
                    <a:gd name="connsiteX2" fmla="*/ 301058 w 1083354"/>
                    <a:gd name="connsiteY2" fmla="*/ 71 h 692862"/>
                    <a:gd name="connsiteX3" fmla="*/ 1074003 w 1083354"/>
                    <a:gd name="connsiteY3" fmla="*/ 314797 h 692862"/>
                    <a:gd name="connsiteX4" fmla="*/ 1083540 w 1083354"/>
                    <a:gd name="connsiteY4" fmla="*/ 339040 h 692862"/>
                    <a:gd name="connsiteX5" fmla="*/ 1073858 w 1083354"/>
                    <a:gd name="connsiteY5" fmla="*/ 363138 h 692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83354" h="692862">
                      <a:moveTo>
                        <a:pt x="1073858" y="363138"/>
                      </a:moveTo>
                      <a:cubicBezTo>
                        <a:pt x="831862" y="466735"/>
                        <a:pt x="540724" y="593339"/>
                        <a:pt x="312270" y="692933"/>
                      </a:cubicBezTo>
                      <a:cubicBezTo>
                        <a:pt x="121236" y="592684"/>
                        <a:pt x="-276557" y="138906"/>
                        <a:pt x="301058" y="71"/>
                      </a:cubicBezTo>
                      <a:cubicBezTo>
                        <a:pt x="540797" y="104907"/>
                        <a:pt x="832517" y="209961"/>
                        <a:pt x="1074003" y="314797"/>
                      </a:cubicBezTo>
                      <a:cubicBezTo>
                        <a:pt x="1079609" y="317272"/>
                        <a:pt x="1083540" y="327173"/>
                        <a:pt x="1083540" y="339040"/>
                      </a:cubicBezTo>
                      <a:cubicBezTo>
                        <a:pt x="1083540" y="350907"/>
                        <a:pt x="1079536" y="360735"/>
                        <a:pt x="1073858" y="36313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C5B0"/>
                    </a:gs>
                    <a:gs pos="52000">
                      <a:srgbClr val="F6BBA4"/>
                    </a:gs>
                    <a:gs pos="57000">
                      <a:srgbClr val="F4BAA2"/>
                    </a:gs>
                    <a:gs pos="100000">
                      <a:srgbClr val="A9887C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73" name="Freeform: Shape 472">
                  <a:extLst>
                    <a:ext uri="{FF2B5EF4-FFF2-40B4-BE49-F238E27FC236}">
                      <a16:creationId xmlns:a16="http://schemas.microsoft.com/office/drawing/2014/main" xmlns="" id="{81FC281C-7DFF-A823-67E5-4A074B97FAE8}"/>
                    </a:ext>
                  </a:extLst>
                </p:cNvPr>
                <p:cNvSpPr/>
                <p:nvPr/>
              </p:nvSpPr>
              <p:spPr>
                <a:xfrm>
                  <a:off x="4943711" y="3696476"/>
                  <a:ext cx="1095064" cy="689076"/>
                </a:xfrm>
                <a:custGeom>
                  <a:avLst/>
                  <a:gdLst>
                    <a:gd name="connsiteX0" fmla="*/ 1085859 w 1095064"/>
                    <a:gd name="connsiteY0" fmla="*/ 360444 h 689076"/>
                    <a:gd name="connsiteX1" fmla="*/ 322233 w 1095064"/>
                    <a:gd name="connsiteY1" fmla="*/ 689147 h 689076"/>
                    <a:gd name="connsiteX2" fmla="*/ 310148 w 1095064"/>
                    <a:gd name="connsiteY2" fmla="*/ 71 h 689076"/>
                    <a:gd name="connsiteX3" fmla="*/ 1085713 w 1095064"/>
                    <a:gd name="connsiteY3" fmla="*/ 312467 h 689076"/>
                    <a:gd name="connsiteX4" fmla="*/ 1095250 w 1095064"/>
                    <a:gd name="connsiteY4" fmla="*/ 336492 h 689076"/>
                    <a:gd name="connsiteX5" fmla="*/ 1085859 w 1095064"/>
                    <a:gd name="connsiteY5" fmla="*/ 360444 h 689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95064" h="689076">
                      <a:moveTo>
                        <a:pt x="1085859" y="360444"/>
                      </a:moveTo>
                      <a:cubicBezTo>
                        <a:pt x="843863" y="463241"/>
                        <a:pt x="550105" y="590573"/>
                        <a:pt x="322233" y="689147"/>
                      </a:cubicBezTo>
                      <a:cubicBezTo>
                        <a:pt x="131199" y="589626"/>
                        <a:pt x="-288944" y="130024"/>
                        <a:pt x="310148" y="71"/>
                      </a:cubicBezTo>
                      <a:cubicBezTo>
                        <a:pt x="549814" y="104106"/>
                        <a:pt x="844227" y="208359"/>
                        <a:pt x="1085713" y="312467"/>
                      </a:cubicBezTo>
                      <a:cubicBezTo>
                        <a:pt x="1091319" y="314869"/>
                        <a:pt x="1095250" y="324770"/>
                        <a:pt x="1095250" y="336492"/>
                      </a:cubicBezTo>
                      <a:cubicBezTo>
                        <a:pt x="1095250" y="348213"/>
                        <a:pt x="1091538" y="358041"/>
                        <a:pt x="1085859" y="36044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C4AD"/>
                    </a:gs>
                    <a:gs pos="52000">
                      <a:srgbClr val="F5BAA2"/>
                    </a:gs>
                    <a:gs pos="57000">
                      <a:srgbClr val="F3B8A0"/>
                    </a:gs>
                    <a:gs pos="100000">
                      <a:srgbClr val="A68679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74" name="Freeform: Shape 473">
                  <a:extLst>
                    <a:ext uri="{FF2B5EF4-FFF2-40B4-BE49-F238E27FC236}">
                      <a16:creationId xmlns:a16="http://schemas.microsoft.com/office/drawing/2014/main" xmlns="" id="{5FDE2401-D3FF-C359-2D34-8D316FEB8A87}"/>
                    </a:ext>
                  </a:extLst>
                </p:cNvPr>
                <p:cNvSpPr/>
                <p:nvPr/>
              </p:nvSpPr>
              <p:spPr>
                <a:xfrm>
                  <a:off x="4932266" y="3698879"/>
                  <a:ext cx="1106800" cy="685363"/>
                </a:xfrm>
                <a:custGeom>
                  <a:avLst/>
                  <a:gdLst>
                    <a:gd name="connsiteX0" fmla="*/ 1097304 w 1106800"/>
                    <a:gd name="connsiteY0" fmla="*/ 357823 h 685363"/>
                    <a:gd name="connsiteX1" fmla="*/ 332149 w 1106800"/>
                    <a:gd name="connsiteY1" fmla="*/ 685434 h 685363"/>
                    <a:gd name="connsiteX2" fmla="*/ 319190 w 1106800"/>
                    <a:gd name="connsiteY2" fmla="*/ 71 h 685363"/>
                    <a:gd name="connsiteX3" fmla="*/ 1097449 w 1106800"/>
                    <a:gd name="connsiteY3" fmla="*/ 310137 h 685363"/>
                    <a:gd name="connsiteX4" fmla="*/ 1106987 w 1106800"/>
                    <a:gd name="connsiteY4" fmla="*/ 334016 h 685363"/>
                    <a:gd name="connsiteX5" fmla="*/ 1097304 w 1106800"/>
                    <a:gd name="connsiteY5" fmla="*/ 357823 h 685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06800" h="685363">
                      <a:moveTo>
                        <a:pt x="1097304" y="357823"/>
                      </a:moveTo>
                      <a:cubicBezTo>
                        <a:pt x="855308" y="459746"/>
                        <a:pt x="559002" y="587951"/>
                        <a:pt x="332149" y="685434"/>
                      </a:cubicBezTo>
                      <a:cubicBezTo>
                        <a:pt x="141115" y="586641"/>
                        <a:pt x="-301233" y="121142"/>
                        <a:pt x="319190" y="71"/>
                      </a:cubicBezTo>
                      <a:cubicBezTo>
                        <a:pt x="558929" y="103378"/>
                        <a:pt x="855963" y="206830"/>
                        <a:pt x="1097449" y="310137"/>
                      </a:cubicBezTo>
                      <a:cubicBezTo>
                        <a:pt x="1103055" y="312539"/>
                        <a:pt x="1106987" y="322368"/>
                        <a:pt x="1106987" y="334016"/>
                      </a:cubicBezTo>
                      <a:cubicBezTo>
                        <a:pt x="1106987" y="345665"/>
                        <a:pt x="1102982" y="355420"/>
                        <a:pt x="1097304" y="35782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C2AB"/>
                    </a:gs>
                    <a:gs pos="52000">
                      <a:srgbClr val="F5B89F"/>
                    </a:gs>
                    <a:gs pos="57000">
                      <a:srgbClr val="F3B69E"/>
                    </a:gs>
                    <a:gs pos="100000">
                      <a:srgbClr val="A38376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75" name="Freeform: Shape 474">
                  <a:extLst>
                    <a:ext uri="{FF2B5EF4-FFF2-40B4-BE49-F238E27FC236}">
                      <a16:creationId xmlns:a16="http://schemas.microsoft.com/office/drawing/2014/main" xmlns="" id="{DFF8B5E4-9755-4DB5-95D3-48406E467D99}"/>
                    </a:ext>
                  </a:extLst>
                </p:cNvPr>
                <p:cNvSpPr/>
                <p:nvPr/>
              </p:nvSpPr>
              <p:spPr>
                <a:xfrm>
                  <a:off x="4920461" y="3701499"/>
                  <a:ext cx="1118606" cy="681504"/>
                </a:xfrm>
                <a:custGeom>
                  <a:avLst/>
                  <a:gdLst>
                    <a:gd name="connsiteX0" fmla="*/ 1109109 w 1118606"/>
                    <a:gd name="connsiteY0" fmla="*/ 355056 h 681504"/>
                    <a:gd name="connsiteX1" fmla="*/ 342207 w 1118606"/>
                    <a:gd name="connsiteY1" fmla="*/ 681576 h 681504"/>
                    <a:gd name="connsiteX2" fmla="*/ 328375 w 1118606"/>
                    <a:gd name="connsiteY2" fmla="*/ 71 h 681504"/>
                    <a:gd name="connsiteX3" fmla="*/ 1109255 w 1118606"/>
                    <a:gd name="connsiteY3" fmla="*/ 307808 h 681504"/>
                    <a:gd name="connsiteX4" fmla="*/ 1118792 w 1118606"/>
                    <a:gd name="connsiteY4" fmla="*/ 331468 h 681504"/>
                    <a:gd name="connsiteX5" fmla="*/ 1109109 w 1118606"/>
                    <a:gd name="connsiteY5" fmla="*/ 355056 h 68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18606" h="681504">
                      <a:moveTo>
                        <a:pt x="1109109" y="355056"/>
                      </a:moveTo>
                      <a:cubicBezTo>
                        <a:pt x="867113" y="456325"/>
                        <a:pt x="568259" y="585112"/>
                        <a:pt x="342207" y="681576"/>
                      </a:cubicBezTo>
                      <a:cubicBezTo>
                        <a:pt x="151173" y="583583"/>
                        <a:pt x="-313671" y="112260"/>
                        <a:pt x="328375" y="71"/>
                      </a:cubicBezTo>
                      <a:cubicBezTo>
                        <a:pt x="568041" y="102577"/>
                        <a:pt x="867769" y="205229"/>
                        <a:pt x="1109255" y="307808"/>
                      </a:cubicBezTo>
                      <a:cubicBezTo>
                        <a:pt x="1114861" y="310137"/>
                        <a:pt x="1118792" y="319893"/>
                        <a:pt x="1118792" y="331468"/>
                      </a:cubicBezTo>
                      <a:cubicBezTo>
                        <a:pt x="1118792" y="343044"/>
                        <a:pt x="1114788" y="352654"/>
                        <a:pt x="1109109" y="35505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C0A8"/>
                    </a:gs>
                    <a:gs pos="52000">
                      <a:srgbClr val="F4B69D"/>
                    </a:gs>
                    <a:gs pos="57000">
                      <a:srgbClr val="F3B49B"/>
                    </a:gs>
                    <a:gs pos="100000">
                      <a:srgbClr val="A08073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76" name="Freeform: Shape 475">
                  <a:extLst>
                    <a:ext uri="{FF2B5EF4-FFF2-40B4-BE49-F238E27FC236}">
                      <a16:creationId xmlns:a16="http://schemas.microsoft.com/office/drawing/2014/main" xmlns="" id="{0F79F943-2520-69BE-786A-E5B1985A6320}"/>
                    </a:ext>
                  </a:extLst>
                </p:cNvPr>
                <p:cNvSpPr/>
                <p:nvPr/>
              </p:nvSpPr>
              <p:spPr>
                <a:xfrm>
                  <a:off x="4908668" y="3703975"/>
                  <a:ext cx="1130544" cy="677791"/>
                </a:xfrm>
                <a:custGeom>
                  <a:avLst/>
                  <a:gdLst>
                    <a:gd name="connsiteX0" fmla="*/ 1120902 w 1130544"/>
                    <a:gd name="connsiteY0" fmla="*/ 352363 h 677791"/>
                    <a:gd name="connsiteX1" fmla="*/ 352180 w 1130544"/>
                    <a:gd name="connsiteY1" fmla="*/ 677863 h 677791"/>
                    <a:gd name="connsiteX2" fmla="*/ 337620 w 1130544"/>
                    <a:gd name="connsiteY2" fmla="*/ 71 h 677791"/>
                    <a:gd name="connsiteX3" fmla="*/ 1121193 w 1130544"/>
                    <a:gd name="connsiteY3" fmla="*/ 305478 h 677791"/>
                    <a:gd name="connsiteX4" fmla="*/ 1130730 w 1130544"/>
                    <a:gd name="connsiteY4" fmla="*/ 328993 h 677791"/>
                    <a:gd name="connsiteX5" fmla="*/ 1120902 w 1130544"/>
                    <a:gd name="connsiteY5" fmla="*/ 352363 h 677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30544" h="677791">
                      <a:moveTo>
                        <a:pt x="1120902" y="352363"/>
                      </a:moveTo>
                      <a:cubicBezTo>
                        <a:pt x="878906" y="452903"/>
                        <a:pt x="577431" y="582419"/>
                        <a:pt x="352180" y="677863"/>
                      </a:cubicBezTo>
                      <a:cubicBezTo>
                        <a:pt x="161146" y="580599"/>
                        <a:pt x="-326049" y="103451"/>
                        <a:pt x="337620" y="71"/>
                      </a:cubicBezTo>
                      <a:cubicBezTo>
                        <a:pt x="577358" y="101995"/>
                        <a:pt x="879707" y="203918"/>
                        <a:pt x="1121193" y="305478"/>
                      </a:cubicBezTo>
                      <a:cubicBezTo>
                        <a:pt x="1126799" y="307880"/>
                        <a:pt x="1130730" y="317490"/>
                        <a:pt x="1130730" y="328993"/>
                      </a:cubicBezTo>
                      <a:cubicBezTo>
                        <a:pt x="1130730" y="340496"/>
                        <a:pt x="1126581" y="350033"/>
                        <a:pt x="1120902" y="35236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BEA6"/>
                    </a:gs>
                    <a:gs pos="52000">
                      <a:srgbClr val="F4B49A"/>
                    </a:gs>
                    <a:gs pos="57000">
                      <a:srgbClr val="F3B399"/>
                    </a:gs>
                    <a:gs pos="100000">
                      <a:srgbClr val="9D7D70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77" name="Freeform: Shape 476">
                  <a:extLst>
                    <a:ext uri="{FF2B5EF4-FFF2-40B4-BE49-F238E27FC236}">
                      <a16:creationId xmlns:a16="http://schemas.microsoft.com/office/drawing/2014/main" xmlns="" id="{C5A13BE4-0C08-60B9-FCA0-52912312EFB7}"/>
                    </a:ext>
                  </a:extLst>
                </p:cNvPr>
                <p:cNvSpPr/>
                <p:nvPr/>
              </p:nvSpPr>
              <p:spPr>
                <a:xfrm>
                  <a:off x="4896866" y="3706523"/>
                  <a:ext cx="1142274" cy="674005"/>
                </a:xfrm>
                <a:custGeom>
                  <a:avLst/>
                  <a:gdLst>
                    <a:gd name="connsiteX0" fmla="*/ 1132705 w 1142274"/>
                    <a:gd name="connsiteY0" fmla="*/ 349669 h 674005"/>
                    <a:gd name="connsiteX1" fmla="*/ 362235 w 1142274"/>
                    <a:gd name="connsiteY1" fmla="*/ 674077 h 674005"/>
                    <a:gd name="connsiteX2" fmla="*/ 346655 w 1142274"/>
                    <a:gd name="connsiteY2" fmla="*/ 71 h 674005"/>
                    <a:gd name="connsiteX3" fmla="*/ 1132923 w 1142274"/>
                    <a:gd name="connsiteY3" fmla="*/ 303148 h 674005"/>
                    <a:gd name="connsiteX4" fmla="*/ 1142460 w 1142274"/>
                    <a:gd name="connsiteY4" fmla="*/ 326445 h 674005"/>
                    <a:gd name="connsiteX5" fmla="*/ 1132705 w 1142274"/>
                    <a:gd name="connsiteY5" fmla="*/ 349669 h 674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2274" h="674005">
                      <a:moveTo>
                        <a:pt x="1132705" y="349669"/>
                      </a:moveTo>
                      <a:cubicBezTo>
                        <a:pt x="890709" y="449408"/>
                        <a:pt x="586685" y="579725"/>
                        <a:pt x="362235" y="674077"/>
                      </a:cubicBezTo>
                      <a:cubicBezTo>
                        <a:pt x="171201" y="577541"/>
                        <a:pt x="-338344" y="94496"/>
                        <a:pt x="346655" y="71"/>
                      </a:cubicBezTo>
                      <a:cubicBezTo>
                        <a:pt x="586321" y="100975"/>
                        <a:pt x="891364" y="202171"/>
                        <a:pt x="1132923" y="303148"/>
                      </a:cubicBezTo>
                      <a:cubicBezTo>
                        <a:pt x="1138529" y="305478"/>
                        <a:pt x="1142460" y="315015"/>
                        <a:pt x="1142460" y="326445"/>
                      </a:cubicBezTo>
                      <a:cubicBezTo>
                        <a:pt x="1142460" y="337875"/>
                        <a:pt x="1138383" y="347339"/>
                        <a:pt x="1132705" y="34966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BDA3"/>
                    </a:gs>
                    <a:gs pos="52000">
                      <a:srgbClr val="F3B298"/>
                    </a:gs>
                    <a:gs pos="57000">
                      <a:srgbClr val="F2B196"/>
                    </a:gs>
                    <a:gs pos="100000">
                      <a:srgbClr val="9A7A6D"/>
                    </a:gs>
                  </a:gsLst>
                  <a:lin ang="5400258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78" name="Freeform: Shape 477">
                  <a:extLst>
                    <a:ext uri="{FF2B5EF4-FFF2-40B4-BE49-F238E27FC236}">
                      <a16:creationId xmlns:a16="http://schemas.microsoft.com/office/drawing/2014/main" xmlns="" id="{894951F2-74D0-90F5-22B7-5297BA18B4AE}"/>
                    </a:ext>
                  </a:extLst>
                </p:cNvPr>
                <p:cNvSpPr/>
                <p:nvPr/>
              </p:nvSpPr>
              <p:spPr>
                <a:xfrm>
                  <a:off x="4885018" y="3708998"/>
                  <a:ext cx="1154049" cy="670293"/>
                </a:xfrm>
                <a:custGeom>
                  <a:avLst/>
                  <a:gdLst>
                    <a:gd name="connsiteX0" fmla="*/ 1144552 w 1154049"/>
                    <a:gd name="connsiteY0" fmla="*/ 346975 h 670293"/>
                    <a:gd name="connsiteX1" fmla="*/ 372335 w 1154049"/>
                    <a:gd name="connsiteY1" fmla="*/ 670364 h 670293"/>
                    <a:gd name="connsiteX2" fmla="*/ 355809 w 1154049"/>
                    <a:gd name="connsiteY2" fmla="*/ 71 h 670293"/>
                    <a:gd name="connsiteX3" fmla="*/ 1144698 w 1154049"/>
                    <a:gd name="connsiteY3" fmla="*/ 300818 h 670293"/>
                    <a:gd name="connsiteX4" fmla="*/ 1154235 w 1154049"/>
                    <a:gd name="connsiteY4" fmla="*/ 323970 h 670293"/>
                    <a:gd name="connsiteX5" fmla="*/ 1144552 w 1154049"/>
                    <a:gd name="connsiteY5" fmla="*/ 346975 h 670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4049" h="670293">
                      <a:moveTo>
                        <a:pt x="1144552" y="346975"/>
                      </a:moveTo>
                      <a:cubicBezTo>
                        <a:pt x="902556" y="445914"/>
                        <a:pt x="595985" y="577031"/>
                        <a:pt x="372335" y="670364"/>
                      </a:cubicBezTo>
                      <a:cubicBezTo>
                        <a:pt x="181229" y="574556"/>
                        <a:pt x="-350667" y="85687"/>
                        <a:pt x="355809" y="71"/>
                      </a:cubicBezTo>
                      <a:cubicBezTo>
                        <a:pt x="595548" y="100247"/>
                        <a:pt x="903211" y="200642"/>
                        <a:pt x="1144698" y="300818"/>
                      </a:cubicBezTo>
                      <a:cubicBezTo>
                        <a:pt x="1150303" y="303148"/>
                        <a:pt x="1154235" y="312685"/>
                        <a:pt x="1154235" y="323970"/>
                      </a:cubicBezTo>
                      <a:cubicBezTo>
                        <a:pt x="1154235" y="335254"/>
                        <a:pt x="1150231" y="344646"/>
                        <a:pt x="1144552" y="34697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BBA1"/>
                    </a:gs>
                    <a:gs pos="57000">
                      <a:srgbClr val="F2AF94"/>
                    </a:gs>
                    <a:gs pos="100000">
                      <a:srgbClr val="97776A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79" name="Freeform: Shape 478">
                  <a:extLst>
                    <a:ext uri="{FF2B5EF4-FFF2-40B4-BE49-F238E27FC236}">
                      <a16:creationId xmlns:a16="http://schemas.microsoft.com/office/drawing/2014/main" xmlns="" id="{4645F7D9-E280-1BE5-17D1-0EA7A3515EBB}"/>
                    </a:ext>
                  </a:extLst>
                </p:cNvPr>
                <p:cNvSpPr/>
                <p:nvPr/>
              </p:nvSpPr>
              <p:spPr>
                <a:xfrm>
                  <a:off x="4885018" y="3708998"/>
                  <a:ext cx="1154049" cy="670293"/>
                </a:xfrm>
                <a:custGeom>
                  <a:avLst/>
                  <a:gdLst>
                    <a:gd name="connsiteX0" fmla="*/ 1144552 w 1154049"/>
                    <a:gd name="connsiteY0" fmla="*/ 346975 h 670293"/>
                    <a:gd name="connsiteX1" fmla="*/ 372335 w 1154049"/>
                    <a:gd name="connsiteY1" fmla="*/ 670364 h 670293"/>
                    <a:gd name="connsiteX2" fmla="*/ 355809 w 1154049"/>
                    <a:gd name="connsiteY2" fmla="*/ 71 h 670293"/>
                    <a:gd name="connsiteX3" fmla="*/ 1144698 w 1154049"/>
                    <a:gd name="connsiteY3" fmla="*/ 300818 h 670293"/>
                    <a:gd name="connsiteX4" fmla="*/ 1154235 w 1154049"/>
                    <a:gd name="connsiteY4" fmla="*/ 323970 h 670293"/>
                    <a:gd name="connsiteX5" fmla="*/ 1144552 w 1154049"/>
                    <a:gd name="connsiteY5" fmla="*/ 346975 h 670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4049" h="670293">
                      <a:moveTo>
                        <a:pt x="1144552" y="346975"/>
                      </a:moveTo>
                      <a:cubicBezTo>
                        <a:pt x="902556" y="445914"/>
                        <a:pt x="612584" y="571425"/>
                        <a:pt x="372335" y="670364"/>
                      </a:cubicBezTo>
                      <a:cubicBezTo>
                        <a:pt x="181229" y="574556"/>
                        <a:pt x="-350667" y="85687"/>
                        <a:pt x="355809" y="71"/>
                      </a:cubicBezTo>
                      <a:cubicBezTo>
                        <a:pt x="595548" y="100247"/>
                        <a:pt x="903211" y="200642"/>
                        <a:pt x="1144698" y="300818"/>
                      </a:cubicBezTo>
                      <a:cubicBezTo>
                        <a:pt x="1150303" y="303148"/>
                        <a:pt x="1154235" y="312685"/>
                        <a:pt x="1154235" y="323970"/>
                      </a:cubicBezTo>
                      <a:cubicBezTo>
                        <a:pt x="1154235" y="335254"/>
                        <a:pt x="1150231" y="344646"/>
                        <a:pt x="1144552" y="34697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8CE93"/>
                    </a:gs>
                    <a:gs pos="57000">
                      <a:srgbClr val="EDCE82"/>
                    </a:gs>
                    <a:gs pos="100000">
                      <a:srgbClr val="B47878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80" name="Freeform: Shape 479">
                  <a:extLst>
                    <a:ext uri="{FF2B5EF4-FFF2-40B4-BE49-F238E27FC236}">
                      <a16:creationId xmlns:a16="http://schemas.microsoft.com/office/drawing/2014/main" xmlns="" id="{A7645974-083B-B838-80E4-A8653DE98B1E}"/>
                    </a:ext>
                  </a:extLst>
                </p:cNvPr>
                <p:cNvSpPr/>
                <p:nvPr/>
              </p:nvSpPr>
              <p:spPr>
                <a:xfrm>
                  <a:off x="4885956" y="3711182"/>
                  <a:ext cx="1153111" cy="656678"/>
                </a:xfrm>
                <a:custGeom>
                  <a:avLst/>
                  <a:gdLst>
                    <a:gd name="connsiteX0" fmla="*/ 1143615 w 1153111"/>
                    <a:gd name="connsiteY0" fmla="*/ 344791 h 656678"/>
                    <a:gd name="connsiteX1" fmla="*/ 362006 w 1153111"/>
                    <a:gd name="connsiteY1" fmla="*/ 656750 h 656678"/>
                    <a:gd name="connsiteX2" fmla="*/ 346791 w 1153111"/>
                    <a:gd name="connsiteY2" fmla="*/ 71 h 656678"/>
                    <a:gd name="connsiteX3" fmla="*/ 1143760 w 1153111"/>
                    <a:gd name="connsiteY3" fmla="*/ 298561 h 656678"/>
                    <a:gd name="connsiteX4" fmla="*/ 1153297 w 1153111"/>
                    <a:gd name="connsiteY4" fmla="*/ 321713 h 656678"/>
                    <a:gd name="connsiteX5" fmla="*/ 1143615 w 1153111"/>
                    <a:gd name="connsiteY5" fmla="*/ 344791 h 656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3111" h="656678">
                      <a:moveTo>
                        <a:pt x="1143615" y="344791"/>
                      </a:moveTo>
                      <a:cubicBezTo>
                        <a:pt x="905113" y="437687"/>
                        <a:pt x="602255" y="557884"/>
                        <a:pt x="362006" y="656750"/>
                      </a:cubicBezTo>
                      <a:cubicBezTo>
                        <a:pt x="170900" y="561015"/>
                        <a:pt x="-338209" y="92676"/>
                        <a:pt x="346791" y="71"/>
                      </a:cubicBezTo>
                      <a:cubicBezTo>
                        <a:pt x="586529" y="100247"/>
                        <a:pt x="902274" y="198458"/>
                        <a:pt x="1143760" y="298561"/>
                      </a:cubicBezTo>
                      <a:cubicBezTo>
                        <a:pt x="1149366" y="300891"/>
                        <a:pt x="1153297" y="310428"/>
                        <a:pt x="1153297" y="321713"/>
                      </a:cubicBezTo>
                      <a:cubicBezTo>
                        <a:pt x="1153297" y="332997"/>
                        <a:pt x="1149293" y="342680"/>
                        <a:pt x="1143615" y="34479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8CE95"/>
                    </a:gs>
                    <a:gs pos="57000">
                      <a:srgbClr val="EDCC83"/>
                    </a:gs>
                    <a:gs pos="100000">
                      <a:srgbClr val="B67A78"/>
                    </a:gs>
                  </a:gsLst>
                  <a:lin ang="5402886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81" name="Freeform: Shape 480">
                  <a:extLst>
                    <a:ext uri="{FF2B5EF4-FFF2-40B4-BE49-F238E27FC236}">
                      <a16:creationId xmlns:a16="http://schemas.microsoft.com/office/drawing/2014/main" xmlns="" id="{E0829CBF-8748-3823-3EBF-F08AED3F44BB}"/>
                    </a:ext>
                  </a:extLst>
                </p:cNvPr>
                <p:cNvSpPr/>
                <p:nvPr/>
              </p:nvSpPr>
              <p:spPr>
                <a:xfrm>
                  <a:off x="4886899" y="3713148"/>
                  <a:ext cx="1152168" cy="643356"/>
                </a:xfrm>
                <a:custGeom>
                  <a:avLst/>
                  <a:gdLst>
                    <a:gd name="connsiteX0" fmla="*/ 1142671 w 1152168"/>
                    <a:gd name="connsiteY0" fmla="*/ 342825 h 643356"/>
                    <a:gd name="connsiteX1" fmla="*/ 351672 w 1152168"/>
                    <a:gd name="connsiteY1" fmla="*/ 643427 h 643356"/>
                    <a:gd name="connsiteX2" fmla="*/ 337766 w 1152168"/>
                    <a:gd name="connsiteY2" fmla="*/ 71 h 643356"/>
                    <a:gd name="connsiteX3" fmla="*/ 1142817 w 1152168"/>
                    <a:gd name="connsiteY3" fmla="*/ 296450 h 643356"/>
                    <a:gd name="connsiteX4" fmla="*/ 1152354 w 1152168"/>
                    <a:gd name="connsiteY4" fmla="*/ 319602 h 643356"/>
                    <a:gd name="connsiteX5" fmla="*/ 1142671 w 1152168"/>
                    <a:gd name="connsiteY5" fmla="*/ 342825 h 643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2168" h="643356">
                      <a:moveTo>
                        <a:pt x="1142671" y="342825"/>
                      </a:moveTo>
                      <a:cubicBezTo>
                        <a:pt x="907664" y="429679"/>
                        <a:pt x="591920" y="544561"/>
                        <a:pt x="351672" y="643427"/>
                      </a:cubicBezTo>
                      <a:cubicBezTo>
                        <a:pt x="160638" y="547692"/>
                        <a:pt x="-325756" y="99956"/>
                        <a:pt x="337766" y="71"/>
                      </a:cubicBezTo>
                      <a:cubicBezTo>
                        <a:pt x="577432" y="100247"/>
                        <a:pt x="901331" y="196638"/>
                        <a:pt x="1142817" y="296450"/>
                      </a:cubicBezTo>
                      <a:cubicBezTo>
                        <a:pt x="1148423" y="298780"/>
                        <a:pt x="1152354" y="308317"/>
                        <a:pt x="1152354" y="319602"/>
                      </a:cubicBezTo>
                      <a:cubicBezTo>
                        <a:pt x="1152354" y="330886"/>
                        <a:pt x="1148350" y="340860"/>
                        <a:pt x="1142671" y="34282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8CE96"/>
                    </a:gs>
                    <a:gs pos="57000">
                      <a:srgbClr val="EDCB84"/>
                    </a:gs>
                    <a:gs pos="100000">
                      <a:srgbClr val="B87B78"/>
                    </a:gs>
                  </a:gsLst>
                  <a:lin ang="540585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82" name="Freeform: Shape 481">
                  <a:extLst>
                    <a:ext uri="{FF2B5EF4-FFF2-40B4-BE49-F238E27FC236}">
                      <a16:creationId xmlns:a16="http://schemas.microsoft.com/office/drawing/2014/main" xmlns="" id="{B3B64909-FAB8-B53E-B433-973937401274}"/>
                    </a:ext>
                  </a:extLst>
                </p:cNvPr>
                <p:cNvSpPr/>
                <p:nvPr/>
              </p:nvSpPr>
              <p:spPr>
                <a:xfrm>
                  <a:off x="4887696" y="3715478"/>
                  <a:ext cx="1151371" cy="629669"/>
                </a:xfrm>
                <a:custGeom>
                  <a:avLst/>
                  <a:gdLst>
                    <a:gd name="connsiteX0" fmla="*/ 1141874 w 1151371"/>
                    <a:gd name="connsiteY0" fmla="*/ 340496 h 629669"/>
                    <a:gd name="connsiteX1" fmla="*/ 341847 w 1151371"/>
                    <a:gd name="connsiteY1" fmla="*/ 629740 h 629669"/>
                    <a:gd name="connsiteX2" fmla="*/ 328815 w 1151371"/>
                    <a:gd name="connsiteY2" fmla="*/ 71 h 629669"/>
                    <a:gd name="connsiteX3" fmla="*/ 1142020 w 1151371"/>
                    <a:gd name="connsiteY3" fmla="*/ 294339 h 629669"/>
                    <a:gd name="connsiteX4" fmla="*/ 1151557 w 1151371"/>
                    <a:gd name="connsiteY4" fmla="*/ 317490 h 629669"/>
                    <a:gd name="connsiteX5" fmla="*/ 1141874 w 1151371"/>
                    <a:gd name="connsiteY5" fmla="*/ 340496 h 629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1371" h="629669">
                      <a:moveTo>
                        <a:pt x="1141874" y="340496"/>
                      </a:moveTo>
                      <a:cubicBezTo>
                        <a:pt x="910362" y="421234"/>
                        <a:pt x="582095" y="530874"/>
                        <a:pt x="341847" y="629740"/>
                      </a:cubicBezTo>
                      <a:cubicBezTo>
                        <a:pt x="150376" y="534005"/>
                        <a:pt x="-313376" y="106945"/>
                        <a:pt x="328815" y="71"/>
                      </a:cubicBezTo>
                      <a:cubicBezTo>
                        <a:pt x="568554" y="100247"/>
                        <a:pt x="900534" y="194163"/>
                        <a:pt x="1142020" y="294339"/>
                      </a:cubicBezTo>
                      <a:cubicBezTo>
                        <a:pt x="1147626" y="296669"/>
                        <a:pt x="1151557" y="306206"/>
                        <a:pt x="1151557" y="317490"/>
                      </a:cubicBezTo>
                      <a:cubicBezTo>
                        <a:pt x="1151557" y="328775"/>
                        <a:pt x="1147553" y="338676"/>
                        <a:pt x="1141874" y="34049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8CD98"/>
                    </a:gs>
                    <a:gs pos="57000">
                      <a:srgbClr val="EDC985"/>
                    </a:gs>
                    <a:gs pos="100000">
                      <a:srgbClr val="BB7D78"/>
                    </a:gs>
                  </a:gsLst>
                  <a:lin ang="5408628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83" name="Freeform: Shape 482">
                  <a:extLst>
                    <a:ext uri="{FF2B5EF4-FFF2-40B4-BE49-F238E27FC236}">
                      <a16:creationId xmlns:a16="http://schemas.microsoft.com/office/drawing/2014/main" xmlns="" id="{F6B91E5F-5CE5-CC59-2A28-62741F7C8430}"/>
                    </a:ext>
                  </a:extLst>
                </p:cNvPr>
                <p:cNvSpPr/>
                <p:nvPr/>
              </p:nvSpPr>
              <p:spPr>
                <a:xfrm>
                  <a:off x="4888665" y="3717662"/>
                  <a:ext cx="1150402" cy="616127"/>
                </a:xfrm>
                <a:custGeom>
                  <a:avLst/>
                  <a:gdLst>
                    <a:gd name="connsiteX0" fmla="*/ 1140906 w 1150402"/>
                    <a:gd name="connsiteY0" fmla="*/ 338312 h 616127"/>
                    <a:gd name="connsiteX1" fmla="*/ 331123 w 1150402"/>
                    <a:gd name="connsiteY1" fmla="*/ 616199 h 616127"/>
                    <a:gd name="connsiteX2" fmla="*/ 319766 w 1150402"/>
                    <a:gd name="connsiteY2" fmla="*/ 71 h 616127"/>
                    <a:gd name="connsiteX3" fmla="*/ 1141051 w 1150402"/>
                    <a:gd name="connsiteY3" fmla="*/ 292155 h 616127"/>
                    <a:gd name="connsiteX4" fmla="*/ 1150588 w 1150402"/>
                    <a:gd name="connsiteY4" fmla="*/ 315306 h 616127"/>
                    <a:gd name="connsiteX5" fmla="*/ 1140906 w 1150402"/>
                    <a:gd name="connsiteY5" fmla="*/ 338312 h 6161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0402" h="616127">
                      <a:moveTo>
                        <a:pt x="1140906" y="338312"/>
                      </a:moveTo>
                      <a:cubicBezTo>
                        <a:pt x="912815" y="413007"/>
                        <a:pt x="571371" y="517260"/>
                        <a:pt x="331123" y="616199"/>
                      </a:cubicBezTo>
                      <a:cubicBezTo>
                        <a:pt x="140016" y="520391"/>
                        <a:pt x="-300731" y="113861"/>
                        <a:pt x="319766" y="71"/>
                      </a:cubicBezTo>
                      <a:cubicBezTo>
                        <a:pt x="559286" y="100247"/>
                        <a:pt x="899565" y="192124"/>
                        <a:pt x="1141051" y="292155"/>
                      </a:cubicBezTo>
                      <a:cubicBezTo>
                        <a:pt x="1146657" y="294485"/>
                        <a:pt x="1150588" y="304022"/>
                        <a:pt x="1150588" y="315306"/>
                      </a:cubicBezTo>
                      <a:cubicBezTo>
                        <a:pt x="1150588" y="326591"/>
                        <a:pt x="1146584" y="336637"/>
                        <a:pt x="1140906" y="338312"/>
                      </a:cubicBez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</a:schemeClr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84" name="Freeform: Shape 483">
                  <a:extLst>
                    <a:ext uri="{FF2B5EF4-FFF2-40B4-BE49-F238E27FC236}">
                      <a16:creationId xmlns:a16="http://schemas.microsoft.com/office/drawing/2014/main" xmlns="" id="{A4E1D507-3EF6-7BE3-207B-2B1BFC7D08ED}"/>
                    </a:ext>
                  </a:extLst>
                </p:cNvPr>
                <p:cNvSpPr/>
                <p:nvPr/>
              </p:nvSpPr>
              <p:spPr>
                <a:xfrm>
                  <a:off x="4889504" y="3719846"/>
                  <a:ext cx="1149563" cy="602586"/>
                </a:xfrm>
                <a:custGeom>
                  <a:avLst/>
                  <a:gdLst>
                    <a:gd name="connsiteX0" fmla="*/ 1140066 w 1149563"/>
                    <a:gd name="connsiteY0" fmla="*/ 336127 h 602586"/>
                    <a:gd name="connsiteX1" fmla="*/ 320819 w 1149563"/>
                    <a:gd name="connsiteY1" fmla="*/ 602658 h 602586"/>
                    <a:gd name="connsiteX2" fmla="*/ 310845 w 1149563"/>
                    <a:gd name="connsiteY2" fmla="*/ 71 h 602586"/>
                    <a:gd name="connsiteX3" fmla="*/ 1140212 w 1149563"/>
                    <a:gd name="connsiteY3" fmla="*/ 289971 h 602586"/>
                    <a:gd name="connsiteX4" fmla="*/ 1149749 w 1149563"/>
                    <a:gd name="connsiteY4" fmla="*/ 313122 h 602586"/>
                    <a:gd name="connsiteX5" fmla="*/ 1140066 w 1149563"/>
                    <a:gd name="connsiteY5" fmla="*/ 336127 h 602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9563" h="602586">
                      <a:moveTo>
                        <a:pt x="1140066" y="336127"/>
                      </a:moveTo>
                      <a:cubicBezTo>
                        <a:pt x="915470" y="404780"/>
                        <a:pt x="561140" y="503573"/>
                        <a:pt x="320819" y="602658"/>
                      </a:cubicBezTo>
                      <a:cubicBezTo>
                        <a:pt x="129785" y="506849"/>
                        <a:pt x="-288247" y="120850"/>
                        <a:pt x="310845" y="71"/>
                      </a:cubicBezTo>
                      <a:cubicBezTo>
                        <a:pt x="550584" y="100247"/>
                        <a:pt x="898726" y="189794"/>
                        <a:pt x="1140212" y="289971"/>
                      </a:cubicBezTo>
                      <a:cubicBezTo>
                        <a:pt x="1145818" y="292300"/>
                        <a:pt x="1149749" y="301837"/>
                        <a:pt x="1149749" y="313122"/>
                      </a:cubicBezTo>
                      <a:cubicBezTo>
                        <a:pt x="1149749" y="324406"/>
                        <a:pt x="1145745" y="334599"/>
                        <a:pt x="1140066" y="336127"/>
                      </a:cubicBez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</a:schemeClr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85" name="Freeform: Shape 484">
                  <a:extLst>
                    <a:ext uri="{FF2B5EF4-FFF2-40B4-BE49-F238E27FC236}">
                      <a16:creationId xmlns:a16="http://schemas.microsoft.com/office/drawing/2014/main" xmlns="" id="{DF8ED2C1-0F05-CDA2-9E61-3C6ADC580729}"/>
                    </a:ext>
                  </a:extLst>
                </p:cNvPr>
                <p:cNvSpPr/>
                <p:nvPr/>
              </p:nvSpPr>
              <p:spPr>
                <a:xfrm>
                  <a:off x="4890379" y="3721957"/>
                  <a:ext cx="1148469" cy="589118"/>
                </a:xfrm>
                <a:custGeom>
                  <a:avLst/>
                  <a:gdLst>
                    <a:gd name="connsiteX0" fmla="*/ 1139191 w 1148469"/>
                    <a:gd name="connsiteY0" fmla="*/ 334016 h 589118"/>
                    <a:gd name="connsiteX1" fmla="*/ 310552 w 1148469"/>
                    <a:gd name="connsiteY1" fmla="*/ 589189 h 589118"/>
                    <a:gd name="connsiteX2" fmla="*/ 301889 w 1148469"/>
                    <a:gd name="connsiteY2" fmla="*/ 71 h 589118"/>
                    <a:gd name="connsiteX3" fmla="*/ 1139118 w 1148469"/>
                    <a:gd name="connsiteY3" fmla="*/ 287860 h 589118"/>
                    <a:gd name="connsiteX4" fmla="*/ 1148655 w 1148469"/>
                    <a:gd name="connsiteY4" fmla="*/ 311011 h 589118"/>
                    <a:gd name="connsiteX5" fmla="*/ 1139191 w 1148469"/>
                    <a:gd name="connsiteY5" fmla="*/ 334016 h 589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8469" h="589118">
                      <a:moveTo>
                        <a:pt x="1139191" y="334016"/>
                      </a:moveTo>
                      <a:cubicBezTo>
                        <a:pt x="918090" y="396554"/>
                        <a:pt x="550874" y="490251"/>
                        <a:pt x="310552" y="589189"/>
                      </a:cubicBezTo>
                      <a:cubicBezTo>
                        <a:pt x="119591" y="493381"/>
                        <a:pt x="-275727" y="127985"/>
                        <a:pt x="301889" y="71"/>
                      </a:cubicBezTo>
                      <a:cubicBezTo>
                        <a:pt x="541628" y="100320"/>
                        <a:pt x="897850" y="187683"/>
                        <a:pt x="1139118" y="287860"/>
                      </a:cubicBezTo>
                      <a:cubicBezTo>
                        <a:pt x="1144724" y="290189"/>
                        <a:pt x="1148655" y="299726"/>
                        <a:pt x="1148655" y="311011"/>
                      </a:cubicBezTo>
                      <a:cubicBezTo>
                        <a:pt x="1148655" y="322295"/>
                        <a:pt x="1144870" y="332633"/>
                        <a:pt x="1139191" y="33401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9CD9D"/>
                    </a:gs>
                    <a:gs pos="57000">
                      <a:srgbClr val="EDC587"/>
                    </a:gs>
                    <a:gs pos="100000">
                      <a:srgbClr val="C18179"/>
                    </a:gs>
                  </a:gsLst>
                  <a:lin ang="5417482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86" name="Freeform: Shape 485">
                  <a:extLst>
                    <a:ext uri="{FF2B5EF4-FFF2-40B4-BE49-F238E27FC236}">
                      <a16:creationId xmlns:a16="http://schemas.microsoft.com/office/drawing/2014/main" xmlns="" id="{57F83641-5966-F2B8-56B8-79CA300D475B}"/>
                    </a:ext>
                  </a:extLst>
                </p:cNvPr>
                <p:cNvSpPr/>
                <p:nvPr/>
              </p:nvSpPr>
              <p:spPr>
                <a:xfrm>
                  <a:off x="4891208" y="3724141"/>
                  <a:ext cx="1148004" cy="575576"/>
                </a:xfrm>
                <a:custGeom>
                  <a:avLst/>
                  <a:gdLst>
                    <a:gd name="connsiteX0" fmla="*/ 1138362 w 1148004"/>
                    <a:gd name="connsiteY0" fmla="*/ 331832 h 575576"/>
                    <a:gd name="connsiteX1" fmla="*/ 300332 w 1148004"/>
                    <a:gd name="connsiteY1" fmla="*/ 575648 h 575576"/>
                    <a:gd name="connsiteX2" fmla="*/ 293051 w 1148004"/>
                    <a:gd name="connsiteY2" fmla="*/ 71 h 575576"/>
                    <a:gd name="connsiteX3" fmla="*/ 1138653 w 1148004"/>
                    <a:gd name="connsiteY3" fmla="*/ 285675 h 575576"/>
                    <a:gd name="connsiteX4" fmla="*/ 1148190 w 1148004"/>
                    <a:gd name="connsiteY4" fmla="*/ 308827 h 575576"/>
                    <a:gd name="connsiteX5" fmla="*/ 1138362 w 1148004"/>
                    <a:gd name="connsiteY5" fmla="*/ 331832 h 575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8004" h="575576">
                      <a:moveTo>
                        <a:pt x="1138362" y="331832"/>
                      </a:moveTo>
                      <a:cubicBezTo>
                        <a:pt x="920755" y="388327"/>
                        <a:pt x="540653" y="476709"/>
                        <a:pt x="300332" y="575648"/>
                      </a:cubicBezTo>
                      <a:cubicBezTo>
                        <a:pt x="109298" y="479840"/>
                        <a:pt x="-263160" y="134974"/>
                        <a:pt x="293051" y="71"/>
                      </a:cubicBezTo>
                      <a:cubicBezTo>
                        <a:pt x="532790" y="100247"/>
                        <a:pt x="897313" y="185499"/>
                        <a:pt x="1138653" y="285675"/>
                      </a:cubicBezTo>
                      <a:cubicBezTo>
                        <a:pt x="1144259" y="288005"/>
                        <a:pt x="1148190" y="297542"/>
                        <a:pt x="1148190" y="308827"/>
                      </a:cubicBezTo>
                      <a:cubicBezTo>
                        <a:pt x="1148190" y="320111"/>
                        <a:pt x="1144041" y="330595"/>
                        <a:pt x="1138362" y="3318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9CC9F"/>
                    </a:gs>
                    <a:gs pos="57000">
                      <a:srgbClr val="EDC388"/>
                    </a:gs>
                    <a:gs pos="100000">
                      <a:srgbClr val="C38379"/>
                    </a:gs>
                  </a:gsLst>
                  <a:lin ang="5419772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87" name="Freeform: Shape 486">
                  <a:extLst>
                    <a:ext uri="{FF2B5EF4-FFF2-40B4-BE49-F238E27FC236}">
                      <a16:creationId xmlns:a16="http://schemas.microsoft.com/office/drawing/2014/main" xmlns="" id="{D6F3497B-DA44-47F1-F88C-C2496D6F8010}"/>
                    </a:ext>
                  </a:extLst>
                </p:cNvPr>
                <p:cNvSpPr/>
                <p:nvPr/>
              </p:nvSpPr>
              <p:spPr>
                <a:xfrm>
                  <a:off x="4891983" y="3726252"/>
                  <a:ext cx="1147084" cy="562035"/>
                </a:xfrm>
                <a:custGeom>
                  <a:avLst/>
                  <a:gdLst>
                    <a:gd name="connsiteX0" fmla="*/ 1137587 w 1147084"/>
                    <a:gd name="connsiteY0" fmla="*/ 329721 h 562035"/>
                    <a:gd name="connsiteX1" fmla="*/ 290165 w 1147084"/>
                    <a:gd name="connsiteY1" fmla="*/ 562107 h 562035"/>
                    <a:gd name="connsiteX2" fmla="*/ 284050 w 1147084"/>
                    <a:gd name="connsiteY2" fmla="*/ 71 h 562035"/>
                    <a:gd name="connsiteX3" fmla="*/ 1137733 w 1147084"/>
                    <a:gd name="connsiteY3" fmla="*/ 283492 h 562035"/>
                    <a:gd name="connsiteX4" fmla="*/ 1147270 w 1147084"/>
                    <a:gd name="connsiteY4" fmla="*/ 306643 h 562035"/>
                    <a:gd name="connsiteX5" fmla="*/ 1137587 w 1147084"/>
                    <a:gd name="connsiteY5" fmla="*/ 329721 h 5620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7084" h="562035">
                      <a:moveTo>
                        <a:pt x="1137587" y="329721"/>
                      </a:moveTo>
                      <a:cubicBezTo>
                        <a:pt x="923475" y="380100"/>
                        <a:pt x="530486" y="463241"/>
                        <a:pt x="290165" y="562107"/>
                      </a:cubicBezTo>
                      <a:cubicBezTo>
                        <a:pt x="99131" y="466299"/>
                        <a:pt x="-250539" y="141963"/>
                        <a:pt x="284050" y="71"/>
                      </a:cubicBezTo>
                      <a:cubicBezTo>
                        <a:pt x="523789" y="100247"/>
                        <a:pt x="896246" y="183315"/>
                        <a:pt x="1137733" y="283492"/>
                      </a:cubicBezTo>
                      <a:cubicBezTo>
                        <a:pt x="1143338" y="285821"/>
                        <a:pt x="1147270" y="295358"/>
                        <a:pt x="1147270" y="306643"/>
                      </a:cubicBezTo>
                      <a:cubicBezTo>
                        <a:pt x="1147270" y="317927"/>
                        <a:pt x="1143266" y="328702"/>
                        <a:pt x="1137587" y="3297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9CCA0"/>
                    </a:gs>
                    <a:gs pos="57000">
                      <a:srgbClr val="EDC289"/>
                    </a:gs>
                    <a:gs pos="100000">
                      <a:srgbClr val="C68579"/>
                    </a:gs>
                  </a:gsLst>
                  <a:lin ang="5423017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88" name="Freeform: Shape 487">
                  <a:extLst>
                    <a:ext uri="{FF2B5EF4-FFF2-40B4-BE49-F238E27FC236}">
                      <a16:creationId xmlns:a16="http://schemas.microsoft.com/office/drawing/2014/main" xmlns="" id="{0EF3046F-D3FA-F2B3-8E19-756432BE3FE8}"/>
                    </a:ext>
                  </a:extLst>
                </p:cNvPr>
                <p:cNvSpPr/>
                <p:nvPr/>
              </p:nvSpPr>
              <p:spPr>
                <a:xfrm>
                  <a:off x="4892784" y="3728509"/>
                  <a:ext cx="1146283" cy="548494"/>
                </a:xfrm>
                <a:custGeom>
                  <a:avLst/>
                  <a:gdLst>
                    <a:gd name="connsiteX0" fmla="*/ 1136787 w 1146283"/>
                    <a:gd name="connsiteY0" fmla="*/ 327464 h 548494"/>
                    <a:gd name="connsiteX1" fmla="*/ 279973 w 1146283"/>
                    <a:gd name="connsiteY1" fmla="*/ 548566 h 548494"/>
                    <a:gd name="connsiteX2" fmla="*/ 275168 w 1146283"/>
                    <a:gd name="connsiteY2" fmla="*/ 71 h 548494"/>
                    <a:gd name="connsiteX3" fmla="*/ 1136932 w 1146283"/>
                    <a:gd name="connsiteY3" fmla="*/ 281307 h 548494"/>
                    <a:gd name="connsiteX4" fmla="*/ 1146469 w 1146283"/>
                    <a:gd name="connsiteY4" fmla="*/ 304459 h 548494"/>
                    <a:gd name="connsiteX5" fmla="*/ 1136787 w 1146283"/>
                    <a:gd name="connsiteY5" fmla="*/ 327464 h 5484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6283" h="548494">
                      <a:moveTo>
                        <a:pt x="1136787" y="327464"/>
                      </a:moveTo>
                      <a:cubicBezTo>
                        <a:pt x="926169" y="371801"/>
                        <a:pt x="520294" y="449627"/>
                        <a:pt x="279973" y="548566"/>
                      </a:cubicBezTo>
                      <a:cubicBezTo>
                        <a:pt x="89012" y="452757"/>
                        <a:pt x="-237944" y="149025"/>
                        <a:pt x="275168" y="71"/>
                      </a:cubicBezTo>
                      <a:cubicBezTo>
                        <a:pt x="514907" y="100247"/>
                        <a:pt x="895446" y="181131"/>
                        <a:pt x="1136932" y="281307"/>
                      </a:cubicBezTo>
                      <a:cubicBezTo>
                        <a:pt x="1142538" y="283637"/>
                        <a:pt x="1146469" y="293174"/>
                        <a:pt x="1146469" y="304459"/>
                      </a:cubicBezTo>
                      <a:cubicBezTo>
                        <a:pt x="1146469" y="315743"/>
                        <a:pt x="1142465" y="326882"/>
                        <a:pt x="1136787" y="32746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9CCA2"/>
                    </a:gs>
                    <a:gs pos="57000">
                      <a:srgbClr val="EDC08A"/>
                    </a:gs>
                    <a:gs pos="100000">
                      <a:srgbClr val="C88679"/>
                    </a:gs>
                  </a:gsLst>
                  <a:lin ang="5425789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89" name="Freeform: Shape 488">
                  <a:extLst>
                    <a:ext uri="{FF2B5EF4-FFF2-40B4-BE49-F238E27FC236}">
                      <a16:creationId xmlns:a16="http://schemas.microsoft.com/office/drawing/2014/main" xmlns="" id="{E266E292-1A90-093B-FA28-F31A1AB448F6}"/>
                    </a:ext>
                  </a:extLst>
                </p:cNvPr>
                <p:cNvSpPr/>
                <p:nvPr/>
              </p:nvSpPr>
              <p:spPr>
                <a:xfrm>
                  <a:off x="4893397" y="3730620"/>
                  <a:ext cx="1145525" cy="535026"/>
                </a:xfrm>
                <a:custGeom>
                  <a:avLst/>
                  <a:gdLst>
                    <a:gd name="connsiteX0" fmla="*/ 1136174 w 1145525"/>
                    <a:gd name="connsiteY0" fmla="*/ 325353 h 535026"/>
                    <a:gd name="connsiteX1" fmla="*/ 269823 w 1145525"/>
                    <a:gd name="connsiteY1" fmla="*/ 535097 h 535026"/>
                    <a:gd name="connsiteX2" fmla="*/ 266329 w 1145525"/>
                    <a:gd name="connsiteY2" fmla="*/ 71 h 535026"/>
                    <a:gd name="connsiteX3" fmla="*/ 1136174 w 1145525"/>
                    <a:gd name="connsiteY3" fmla="*/ 279196 h 535026"/>
                    <a:gd name="connsiteX4" fmla="*/ 1145711 w 1145525"/>
                    <a:gd name="connsiteY4" fmla="*/ 302347 h 535026"/>
                    <a:gd name="connsiteX5" fmla="*/ 1136174 w 1145525"/>
                    <a:gd name="connsiteY5" fmla="*/ 325353 h 535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5525" h="535026">
                      <a:moveTo>
                        <a:pt x="1136174" y="325353"/>
                      </a:moveTo>
                      <a:cubicBezTo>
                        <a:pt x="929050" y="363647"/>
                        <a:pt x="510072" y="436158"/>
                        <a:pt x="269823" y="535097"/>
                      </a:cubicBezTo>
                      <a:cubicBezTo>
                        <a:pt x="78789" y="439289"/>
                        <a:pt x="-225234" y="156087"/>
                        <a:pt x="266329" y="71"/>
                      </a:cubicBezTo>
                      <a:cubicBezTo>
                        <a:pt x="506067" y="100320"/>
                        <a:pt x="894687" y="179020"/>
                        <a:pt x="1136174" y="279196"/>
                      </a:cubicBezTo>
                      <a:cubicBezTo>
                        <a:pt x="1141779" y="281526"/>
                        <a:pt x="1145711" y="291063"/>
                        <a:pt x="1145711" y="302347"/>
                      </a:cubicBezTo>
                      <a:cubicBezTo>
                        <a:pt x="1145711" y="313632"/>
                        <a:pt x="1141852" y="324770"/>
                        <a:pt x="1136174" y="32535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9CCA4"/>
                    </a:gs>
                    <a:gs pos="57000">
                      <a:srgbClr val="EDBF8B"/>
                    </a:gs>
                    <a:gs pos="100000">
                      <a:srgbClr val="CA8879"/>
                    </a:gs>
                  </a:gsLst>
                  <a:lin ang="542837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90" name="Freeform: Shape 489">
                  <a:extLst>
                    <a:ext uri="{FF2B5EF4-FFF2-40B4-BE49-F238E27FC236}">
                      <a16:creationId xmlns:a16="http://schemas.microsoft.com/office/drawing/2014/main" xmlns="" id="{5F48AF91-A66C-2E55-DA10-7C95E5DDC749}"/>
                    </a:ext>
                  </a:extLst>
                </p:cNvPr>
                <p:cNvSpPr/>
                <p:nvPr/>
              </p:nvSpPr>
              <p:spPr>
                <a:xfrm>
                  <a:off x="4894197" y="3732805"/>
                  <a:ext cx="1144870" cy="521484"/>
                </a:xfrm>
                <a:custGeom>
                  <a:avLst/>
                  <a:gdLst>
                    <a:gd name="connsiteX0" fmla="*/ 1135373 w 1144870"/>
                    <a:gd name="connsiteY0" fmla="*/ 323169 h 521484"/>
                    <a:gd name="connsiteX1" fmla="*/ 259777 w 1144870"/>
                    <a:gd name="connsiteY1" fmla="*/ 521556 h 521484"/>
                    <a:gd name="connsiteX2" fmla="*/ 257520 w 1144870"/>
                    <a:gd name="connsiteY2" fmla="*/ 71 h 521484"/>
                    <a:gd name="connsiteX3" fmla="*/ 1135519 w 1144870"/>
                    <a:gd name="connsiteY3" fmla="*/ 276721 h 521484"/>
                    <a:gd name="connsiteX4" fmla="*/ 1145056 w 1144870"/>
                    <a:gd name="connsiteY4" fmla="*/ 299872 h 521484"/>
                    <a:gd name="connsiteX5" fmla="*/ 1135373 w 1144870"/>
                    <a:gd name="connsiteY5" fmla="*/ 323169 h 521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4870" h="521484">
                      <a:moveTo>
                        <a:pt x="1135373" y="323169"/>
                      </a:moveTo>
                      <a:cubicBezTo>
                        <a:pt x="931526" y="355420"/>
                        <a:pt x="500098" y="422617"/>
                        <a:pt x="259777" y="521556"/>
                      </a:cubicBezTo>
                      <a:cubicBezTo>
                        <a:pt x="68816" y="425748"/>
                        <a:pt x="-212639" y="163149"/>
                        <a:pt x="257520" y="71"/>
                      </a:cubicBezTo>
                      <a:cubicBezTo>
                        <a:pt x="497259" y="100247"/>
                        <a:pt x="894033" y="176836"/>
                        <a:pt x="1135519" y="276721"/>
                      </a:cubicBezTo>
                      <a:cubicBezTo>
                        <a:pt x="1141125" y="279050"/>
                        <a:pt x="1145056" y="288587"/>
                        <a:pt x="1145056" y="299872"/>
                      </a:cubicBezTo>
                      <a:cubicBezTo>
                        <a:pt x="1145056" y="311156"/>
                        <a:pt x="1141125" y="322586"/>
                        <a:pt x="1135373" y="32316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CBA5"/>
                    </a:gs>
                    <a:gs pos="57000">
                      <a:srgbClr val="EDBD8B"/>
                    </a:gs>
                    <a:gs pos="100000">
                      <a:srgbClr val="CC897A"/>
                    </a:gs>
                  </a:gsLst>
                  <a:lin ang="5431363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91" name="Freeform: Shape 490">
                  <a:extLst>
                    <a:ext uri="{FF2B5EF4-FFF2-40B4-BE49-F238E27FC236}">
                      <a16:creationId xmlns:a16="http://schemas.microsoft.com/office/drawing/2014/main" xmlns="" id="{4D8753C4-C502-E3B3-0DD6-122DE1A3285C}"/>
                    </a:ext>
                  </a:extLst>
                </p:cNvPr>
                <p:cNvSpPr/>
                <p:nvPr/>
              </p:nvSpPr>
              <p:spPr>
                <a:xfrm>
                  <a:off x="4894868" y="3734989"/>
                  <a:ext cx="1144199" cy="507870"/>
                </a:xfrm>
                <a:custGeom>
                  <a:avLst/>
                  <a:gdLst>
                    <a:gd name="connsiteX0" fmla="*/ 1134702 w 1144199"/>
                    <a:gd name="connsiteY0" fmla="*/ 320985 h 507870"/>
                    <a:gd name="connsiteX1" fmla="*/ 249714 w 1144199"/>
                    <a:gd name="connsiteY1" fmla="*/ 507942 h 507870"/>
                    <a:gd name="connsiteX2" fmla="*/ 248768 w 1144199"/>
                    <a:gd name="connsiteY2" fmla="*/ 71 h 507870"/>
                    <a:gd name="connsiteX3" fmla="*/ 1134848 w 1144199"/>
                    <a:gd name="connsiteY3" fmla="*/ 274828 h 507870"/>
                    <a:gd name="connsiteX4" fmla="*/ 1144385 w 1144199"/>
                    <a:gd name="connsiteY4" fmla="*/ 297979 h 507870"/>
                    <a:gd name="connsiteX5" fmla="*/ 1134702 w 1144199"/>
                    <a:gd name="connsiteY5" fmla="*/ 320985 h 507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4199" h="507870">
                      <a:moveTo>
                        <a:pt x="1134702" y="320985"/>
                      </a:moveTo>
                      <a:cubicBezTo>
                        <a:pt x="934495" y="347121"/>
                        <a:pt x="490035" y="409076"/>
                        <a:pt x="249714" y="507942"/>
                      </a:cubicBezTo>
                      <a:cubicBezTo>
                        <a:pt x="58753" y="412206"/>
                        <a:pt x="-199914" y="170138"/>
                        <a:pt x="248768" y="71"/>
                      </a:cubicBezTo>
                      <a:cubicBezTo>
                        <a:pt x="488507" y="100247"/>
                        <a:pt x="893362" y="174797"/>
                        <a:pt x="1134848" y="274828"/>
                      </a:cubicBezTo>
                      <a:cubicBezTo>
                        <a:pt x="1140453" y="277158"/>
                        <a:pt x="1144385" y="286695"/>
                        <a:pt x="1144385" y="297979"/>
                      </a:cubicBezTo>
                      <a:cubicBezTo>
                        <a:pt x="1144385" y="309263"/>
                        <a:pt x="1140453" y="320402"/>
                        <a:pt x="1134702" y="32098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CBA7"/>
                    </a:gs>
                    <a:gs pos="57000">
                      <a:srgbClr val="EDBC8C"/>
                    </a:gs>
                    <a:gs pos="100000">
                      <a:srgbClr val="CE8B7A"/>
                    </a:gs>
                  </a:gsLst>
                  <a:lin ang="5434173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92" name="Freeform: Shape 491">
                  <a:extLst>
                    <a:ext uri="{FF2B5EF4-FFF2-40B4-BE49-F238E27FC236}">
                      <a16:creationId xmlns:a16="http://schemas.microsoft.com/office/drawing/2014/main" xmlns="" id="{37112BA7-6ED1-34DE-2A2B-B17F2A0D1667}"/>
                    </a:ext>
                  </a:extLst>
                </p:cNvPr>
                <p:cNvSpPr/>
                <p:nvPr/>
              </p:nvSpPr>
              <p:spPr>
                <a:xfrm>
                  <a:off x="4895492" y="3737100"/>
                  <a:ext cx="1143575" cy="494402"/>
                </a:xfrm>
                <a:custGeom>
                  <a:avLst/>
                  <a:gdLst>
                    <a:gd name="connsiteX0" fmla="*/ 1134078 w 1143575"/>
                    <a:gd name="connsiteY0" fmla="*/ 318873 h 494402"/>
                    <a:gd name="connsiteX1" fmla="*/ 239699 w 1143575"/>
                    <a:gd name="connsiteY1" fmla="*/ 494473 h 494402"/>
                    <a:gd name="connsiteX2" fmla="*/ 240063 w 1143575"/>
                    <a:gd name="connsiteY2" fmla="*/ 71 h 494402"/>
                    <a:gd name="connsiteX3" fmla="*/ 1134224 w 1143575"/>
                    <a:gd name="connsiteY3" fmla="*/ 272716 h 494402"/>
                    <a:gd name="connsiteX4" fmla="*/ 1143761 w 1143575"/>
                    <a:gd name="connsiteY4" fmla="*/ 295868 h 494402"/>
                    <a:gd name="connsiteX5" fmla="*/ 1134078 w 1143575"/>
                    <a:gd name="connsiteY5" fmla="*/ 318873 h 494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3575" h="494402">
                      <a:moveTo>
                        <a:pt x="1134078" y="318873"/>
                      </a:moveTo>
                      <a:cubicBezTo>
                        <a:pt x="937511" y="338967"/>
                        <a:pt x="479947" y="395534"/>
                        <a:pt x="239699" y="494473"/>
                      </a:cubicBezTo>
                      <a:cubicBezTo>
                        <a:pt x="48738" y="398665"/>
                        <a:pt x="-187142" y="177200"/>
                        <a:pt x="240063" y="71"/>
                      </a:cubicBezTo>
                      <a:cubicBezTo>
                        <a:pt x="479656" y="100320"/>
                        <a:pt x="892738" y="172686"/>
                        <a:pt x="1134224" y="272716"/>
                      </a:cubicBezTo>
                      <a:cubicBezTo>
                        <a:pt x="1139830" y="275046"/>
                        <a:pt x="1143761" y="284583"/>
                        <a:pt x="1143761" y="295868"/>
                      </a:cubicBezTo>
                      <a:cubicBezTo>
                        <a:pt x="1143761" y="307152"/>
                        <a:pt x="1139830" y="318291"/>
                        <a:pt x="1134078" y="31887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CBA9"/>
                    </a:gs>
                    <a:gs pos="57000">
                      <a:srgbClr val="EDBA8D"/>
                    </a:gs>
                    <a:gs pos="100000">
                      <a:srgbClr val="D08C7A"/>
                    </a:gs>
                  </a:gsLst>
                  <a:lin ang="5437101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93" name="Freeform: Shape 492">
                  <a:extLst>
                    <a:ext uri="{FF2B5EF4-FFF2-40B4-BE49-F238E27FC236}">
                      <a16:creationId xmlns:a16="http://schemas.microsoft.com/office/drawing/2014/main" xmlns="" id="{D9F85232-5F54-9FE1-6935-366E6E94C436}"/>
                    </a:ext>
                  </a:extLst>
                </p:cNvPr>
                <p:cNvSpPr/>
                <p:nvPr/>
              </p:nvSpPr>
              <p:spPr>
                <a:xfrm>
                  <a:off x="4896061" y="3739284"/>
                  <a:ext cx="1143005" cy="480860"/>
                </a:xfrm>
                <a:custGeom>
                  <a:avLst/>
                  <a:gdLst>
                    <a:gd name="connsiteX0" fmla="*/ 1133509 w 1143005"/>
                    <a:gd name="connsiteY0" fmla="*/ 316689 h 480860"/>
                    <a:gd name="connsiteX1" fmla="*/ 229738 w 1143005"/>
                    <a:gd name="connsiteY1" fmla="*/ 480932 h 480860"/>
                    <a:gd name="connsiteX2" fmla="*/ 231412 w 1143005"/>
                    <a:gd name="connsiteY2" fmla="*/ 71 h 480860"/>
                    <a:gd name="connsiteX3" fmla="*/ 1133654 w 1143005"/>
                    <a:gd name="connsiteY3" fmla="*/ 270532 h 480860"/>
                    <a:gd name="connsiteX4" fmla="*/ 1143191 w 1143005"/>
                    <a:gd name="connsiteY4" fmla="*/ 293684 h 480860"/>
                    <a:gd name="connsiteX5" fmla="*/ 1133509 w 1143005"/>
                    <a:gd name="connsiteY5" fmla="*/ 316689 h 480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3005" h="480860">
                      <a:moveTo>
                        <a:pt x="1133509" y="316689"/>
                      </a:moveTo>
                      <a:cubicBezTo>
                        <a:pt x="940291" y="330740"/>
                        <a:pt x="469986" y="382212"/>
                        <a:pt x="229738" y="480932"/>
                      </a:cubicBezTo>
                      <a:cubicBezTo>
                        <a:pt x="38777" y="385124"/>
                        <a:pt x="-174316" y="184262"/>
                        <a:pt x="231412" y="71"/>
                      </a:cubicBezTo>
                      <a:cubicBezTo>
                        <a:pt x="471151" y="100247"/>
                        <a:pt x="892168" y="170356"/>
                        <a:pt x="1133654" y="270532"/>
                      </a:cubicBezTo>
                      <a:cubicBezTo>
                        <a:pt x="1139260" y="272862"/>
                        <a:pt x="1143191" y="282399"/>
                        <a:pt x="1143191" y="293684"/>
                      </a:cubicBezTo>
                      <a:cubicBezTo>
                        <a:pt x="1143191" y="304968"/>
                        <a:pt x="1139260" y="316544"/>
                        <a:pt x="1133509" y="31668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CBAA"/>
                    </a:gs>
                    <a:gs pos="57000">
                      <a:srgbClr val="EDB98E"/>
                    </a:gs>
                    <a:gs pos="100000">
                      <a:srgbClr val="D38E7A"/>
                    </a:gs>
                  </a:gsLst>
                  <a:lin ang="5439851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94" name="Freeform: Shape 493">
                  <a:extLst>
                    <a:ext uri="{FF2B5EF4-FFF2-40B4-BE49-F238E27FC236}">
                      <a16:creationId xmlns:a16="http://schemas.microsoft.com/office/drawing/2014/main" xmlns="" id="{6FBB9335-77D2-E031-83AB-72673BC278DF}"/>
                    </a:ext>
                  </a:extLst>
                </p:cNvPr>
                <p:cNvSpPr/>
                <p:nvPr/>
              </p:nvSpPr>
              <p:spPr>
                <a:xfrm>
                  <a:off x="4896554" y="3741468"/>
                  <a:ext cx="1142513" cy="467319"/>
                </a:xfrm>
                <a:custGeom>
                  <a:avLst/>
                  <a:gdLst>
                    <a:gd name="connsiteX0" fmla="*/ 1133016 w 1142513"/>
                    <a:gd name="connsiteY0" fmla="*/ 314505 h 467319"/>
                    <a:gd name="connsiteX1" fmla="*/ 219854 w 1142513"/>
                    <a:gd name="connsiteY1" fmla="*/ 467390 h 467319"/>
                    <a:gd name="connsiteX2" fmla="*/ 222766 w 1142513"/>
                    <a:gd name="connsiteY2" fmla="*/ 71 h 467319"/>
                    <a:gd name="connsiteX3" fmla="*/ 1133162 w 1142513"/>
                    <a:gd name="connsiteY3" fmla="*/ 268348 h 467319"/>
                    <a:gd name="connsiteX4" fmla="*/ 1142699 w 1142513"/>
                    <a:gd name="connsiteY4" fmla="*/ 291500 h 467319"/>
                    <a:gd name="connsiteX5" fmla="*/ 1133016 w 1142513"/>
                    <a:gd name="connsiteY5" fmla="*/ 314505 h 4673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2513" h="467319">
                      <a:moveTo>
                        <a:pt x="1133016" y="314505"/>
                      </a:moveTo>
                      <a:cubicBezTo>
                        <a:pt x="943292" y="322441"/>
                        <a:pt x="460102" y="368452"/>
                        <a:pt x="219854" y="467390"/>
                      </a:cubicBezTo>
                      <a:cubicBezTo>
                        <a:pt x="28892" y="371582"/>
                        <a:pt x="-161413" y="191250"/>
                        <a:pt x="222766" y="71"/>
                      </a:cubicBezTo>
                      <a:cubicBezTo>
                        <a:pt x="462504" y="100247"/>
                        <a:pt x="891675" y="168172"/>
                        <a:pt x="1133162" y="268348"/>
                      </a:cubicBezTo>
                      <a:cubicBezTo>
                        <a:pt x="1138767" y="270678"/>
                        <a:pt x="1142699" y="280215"/>
                        <a:pt x="1142699" y="291500"/>
                      </a:cubicBezTo>
                      <a:cubicBezTo>
                        <a:pt x="1142699" y="302784"/>
                        <a:pt x="1138767" y="314578"/>
                        <a:pt x="1133016" y="31450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CAAC"/>
                    </a:gs>
                    <a:gs pos="57000">
                      <a:srgbClr val="EDB78F"/>
                    </a:gs>
                    <a:gs pos="100000">
                      <a:srgbClr val="D5907A"/>
                    </a:gs>
                  </a:gsLst>
                  <a:lin ang="5442719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95" name="Freeform: Shape 494">
                  <a:extLst>
                    <a:ext uri="{FF2B5EF4-FFF2-40B4-BE49-F238E27FC236}">
                      <a16:creationId xmlns:a16="http://schemas.microsoft.com/office/drawing/2014/main" xmlns="" id="{09EB44A4-D034-A545-1A81-876DA4057EF8}"/>
                    </a:ext>
                  </a:extLst>
                </p:cNvPr>
                <p:cNvSpPr/>
                <p:nvPr/>
              </p:nvSpPr>
              <p:spPr>
                <a:xfrm>
                  <a:off x="4896958" y="3743579"/>
                  <a:ext cx="1142109" cy="453851"/>
                </a:xfrm>
                <a:custGeom>
                  <a:avLst/>
                  <a:gdLst>
                    <a:gd name="connsiteX0" fmla="*/ 1132613 w 1142109"/>
                    <a:gd name="connsiteY0" fmla="*/ 312394 h 453851"/>
                    <a:gd name="connsiteX1" fmla="*/ 210059 w 1142109"/>
                    <a:gd name="connsiteY1" fmla="*/ 453922 h 453851"/>
                    <a:gd name="connsiteX2" fmla="*/ 214281 w 1142109"/>
                    <a:gd name="connsiteY2" fmla="*/ 71 h 453851"/>
                    <a:gd name="connsiteX3" fmla="*/ 1132758 w 1142109"/>
                    <a:gd name="connsiteY3" fmla="*/ 266237 h 453851"/>
                    <a:gd name="connsiteX4" fmla="*/ 1142295 w 1142109"/>
                    <a:gd name="connsiteY4" fmla="*/ 289389 h 453851"/>
                    <a:gd name="connsiteX5" fmla="*/ 1132613 w 1142109"/>
                    <a:gd name="connsiteY5" fmla="*/ 312394 h 453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2109" h="453851">
                      <a:moveTo>
                        <a:pt x="1132613" y="312394"/>
                      </a:moveTo>
                      <a:cubicBezTo>
                        <a:pt x="946384" y="314287"/>
                        <a:pt x="450307" y="354983"/>
                        <a:pt x="210059" y="453922"/>
                      </a:cubicBezTo>
                      <a:cubicBezTo>
                        <a:pt x="19098" y="358114"/>
                        <a:pt x="-148494" y="198385"/>
                        <a:pt x="214281" y="71"/>
                      </a:cubicBezTo>
                      <a:cubicBezTo>
                        <a:pt x="454020" y="100320"/>
                        <a:pt x="891345" y="166061"/>
                        <a:pt x="1132758" y="266237"/>
                      </a:cubicBezTo>
                      <a:cubicBezTo>
                        <a:pt x="1138364" y="268567"/>
                        <a:pt x="1142295" y="278104"/>
                        <a:pt x="1142295" y="289389"/>
                      </a:cubicBezTo>
                      <a:cubicBezTo>
                        <a:pt x="1142295" y="300673"/>
                        <a:pt x="1138364" y="312612"/>
                        <a:pt x="1132613" y="31239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CAAE"/>
                    </a:gs>
                    <a:gs pos="57000">
                      <a:srgbClr val="EDB690"/>
                    </a:gs>
                    <a:gs pos="100000">
                      <a:srgbClr val="D7917A"/>
                    </a:gs>
                  </a:gsLst>
                  <a:lin ang="5445752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96" name="Freeform: Shape 495">
                  <a:extLst>
                    <a:ext uri="{FF2B5EF4-FFF2-40B4-BE49-F238E27FC236}">
                      <a16:creationId xmlns:a16="http://schemas.microsoft.com/office/drawing/2014/main" xmlns="" id="{061DD3CD-2388-4625-DEBA-74B2936E8512}"/>
                    </a:ext>
                  </a:extLst>
                </p:cNvPr>
                <p:cNvSpPr/>
                <p:nvPr/>
              </p:nvSpPr>
              <p:spPr>
                <a:xfrm>
                  <a:off x="4897379" y="3745763"/>
                  <a:ext cx="1141761" cy="440309"/>
                </a:xfrm>
                <a:custGeom>
                  <a:avLst/>
                  <a:gdLst>
                    <a:gd name="connsiteX0" fmla="*/ 1132191 w 1141761"/>
                    <a:gd name="connsiteY0" fmla="*/ 310210 h 440309"/>
                    <a:gd name="connsiteX1" fmla="*/ 200319 w 1141761"/>
                    <a:gd name="connsiteY1" fmla="*/ 440381 h 440309"/>
                    <a:gd name="connsiteX2" fmla="*/ 205852 w 1141761"/>
                    <a:gd name="connsiteY2" fmla="*/ 71 h 440309"/>
                    <a:gd name="connsiteX3" fmla="*/ 1132410 w 1141761"/>
                    <a:gd name="connsiteY3" fmla="*/ 264053 h 440309"/>
                    <a:gd name="connsiteX4" fmla="*/ 1141947 w 1141761"/>
                    <a:gd name="connsiteY4" fmla="*/ 287204 h 440309"/>
                    <a:gd name="connsiteX5" fmla="*/ 1132191 w 1141761"/>
                    <a:gd name="connsiteY5" fmla="*/ 310210 h 440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61" h="440309">
                      <a:moveTo>
                        <a:pt x="1132191" y="310210"/>
                      </a:moveTo>
                      <a:cubicBezTo>
                        <a:pt x="949457" y="306060"/>
                        <a:pt x="440567" y="341442"/>
                        <a:pt x="200319" y="440381"/>
                      </a:cubicBezTo>
                      <a:cubicBezTo>
                        <a:pt x="9357" y="344573"/>
                        <a:pt x="-135447" y="205374"/>
                        <a:pt x="205852" y="71"/>
                      </a:cubicBezTo>
                      <a:cubicBezTo>
                        <a:pt x="445590" y="100320"/>
                        <a:pt x="890924" y="163877"/>
                        <a:pt x="1132410" y="264053"/>
                      </a:cubicBezTo>
                      <a:cubicBezTo>
                        <a:pt x="1138015" y="266383"/>
                        <a:pt x="1141947" y="275920"/>
                        <a:pt x="1141947" y="287204"/>
                      </a:cubicBezTo>
                      <a:cubicBezTo>
                        <a:pt x="1141947" y="298489"/>
                        <a:pt x="1137943" y="310574"/>
                        <a:pt x="1132191" y="3102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CAAF"/>
                    </a:gs>
                    <a:gs pos="57000">
                      <a:srgbClr val="EDB491"/>
                    </a:gs>
                    <a:gs pos="100000">
                      <a:srgbClr val="D9937A"/>
                    </a:gs>
                  </a:gsLst>
                  <a:lin ang="5448239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97" name="Freeform: Shape 496">
                  <a:extLst>
                    <a:ext uri="{FF2B5EF4-FFF2-40B4-BE49-F238E27FC236}">
                      <a16:creationId xmlns:a16="http://schemas.microsoft.com/office/drawing/2014/main" xmlns="" id="{66BF9726-6A3B-7988-310F-79644464ACA1}"/>
                    </a:ext>
                  </a:extLst>
                </p:cNvPr>
                <p:cNvSpPr/>
                <p:nvPr/>
              </p:nvSpPr>
              <p:spPr>
                <a:xfrm>
                  <a:off x="4897512" y="3747947"/>
                  <a:ext cx="1141555" cy="426768"/>
                </a:xfrm>
                <a:custGeom>
                  <a:avLst/>
                  <a:gdLst>
                    <a:gd name="connsiteX0" fmla="*/ 1132058 w 1141555"/>
                    <a:gd name="connsiteY0" fmla="*/ 308026 h 426768"/>
                    <a:gd name="connsiteX1" fmla="*/ 190721 w 1141555"/>
                    <a:gd name="connsiteY1" fmla="*/ 426840 h 426768"/>
                    <a:gd name="connsiteX2" fmla="*/ 197492 w 1141555"/>
                    <a:gd name="connsiteY2" fmla="*/ 71 h 426768"/>
                    <a:gd name="connsiteX3" fmla="*/ 1132204 w 1141555"/>
                    <a:gd name="connsiteY3" fmla="*/ 262160 h 426768"/>
                    <a:gd name="connsiteX4" fmla="*/ 1141741 w 1141555"/>
                    <a:gd name="connsiteY4" fmla="*/ 285311 h 426768"/>
                    <a:gd name="connsiteX5" fmla="*/ 1132058 w 1141555"/>
                    <a:gd name="connsiteY5" fmla="*/ 308026 h 426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555" h="426768">
                      <a:moveTo>
                        <a:pt x="1132058" y="308026"/>
                      </a:moveTo>
                      <a:cubicBezTo>
                        <a:pt x="952746" y="297761"/>
                        <a:pt x="430970" y="327901"/>
                        <a:pt x="190721" y="426840"/>
                      </a:cubicBezTo>
                      <a:cubicBezTo>
                        <a:pt x="-240" y="331031"/>
                        <a:pt x="-122330" y="212436"/>
                        <a:pt x="197492" y="71"/>
                      </a:cubicBezTo>
                      <a:cubicBezTo>
                        <a:pt x="437304" y="100247"/>
                        <a:pt x="890718" y="161693"/>
                        <a:pt x="1132204" y="262160"/>
                      </a:cubicBezTo>
                      <a:cubicBezTo>
                        <a:pt x="1137810" y="264490"/>
                        <a:pt x="1141741" y="274027"/>
                        <a:pt x="1141741" y="285311"/>
                      </a:cubicBezTo>
                      <a:cubicBezTo>
                        <a:pt x="1141741" y="296596"/>
                        <a:pt x="1137810" y="308535"/>
                        <a:pt x="1132058" y="30802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CAB1"/>
                    </a:gs>
                    <a:gs pos="57000">
                      <a:srgbClr val="EDB391"/>
                    </a:gs>
                    <a:gs pos="100000">
                      <a:srgbClr val="DB947B"/>
                    </a:gs>
                  </a:gsLst>
                  <a:lin ang="545122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98" name="Freeform: Shape 497">
                  <a:extLst>
                    <a:ext uri="{FF2B5EF4-FFF2-40B4-BE49-F238E27FC236}">
                      <a16:creationId xmlns:a16="http://schemas.microsoft.com/office/drawing/2014/main" xmlns="" id="{F9FB452D-BA62-FC0E-7B4B-EACEF7B2FF5A}"/>
                    </a:ext>
                  </a:extLst>
                </p:cNvPr>
                <p:cNvSpPr/>
                <p:nvPr/>
              </p:nvSpPr>
              <p:spPr>
                <a:xfrm>
                  <a:off x="4897672" y="3750131"/>
                  <a:ext cx="1141395" cy="413227"/>
                </a:xfrm>
                <a:custGeom>
                  <a:avLst/>
                  <a:gdLst>
                    <a:gd name="connsiteX0" fmla="*/ 1131898 w 1141395"/>
                    <a:gd name="connsiteY0" fmla="*/ 305842 h 413227"/>
                    <a:gd name="connsiteX1" fmla="*/ 181170 w 1141395"/>
                    <a:gd name="connsiteY1" fmla="*/ 413298 h 413227"/>
                    <a:gd name="connsiteX2" fmla="*/ 189251 w 1141395"/>
                    <a:gd name="connsiteY2" fmla="*/ 71 h 413227"/>
                    <a:gd name="connsiteX3" fmla="*/ 1132044 w 1141395"/>
                    <a:gd name="connsiteY3" fmla="*/ 259685 h 413227"/>
                    <a:gd name="connsiteX4" fmla="*/ 1141581 w 1141395"/>
                    <a:gd name="connsiteY4" fmla="*/ 282836 h 413227"/>
                    <a:gd name="connsiteX5" fmla="*/ 1131898 w 1141395"/>
                    <a:gd name="connsiteY5" fmla="*/ 305842 h 413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395" h="413227">
                      <a:moveTo>
                        <a:pt x="1131898" y="305842"/>
                      </a:moveTo>
                      <a:cubicBezTo>
                        <a:pt x="956080" y="289534"/>
                        <a:pt x="421418" y="314360"/>
                        <a:pt x="181170" y="413298"/>
                      </a:cubicBezTo>
                      <a:cubicBezTo>
                        <a:pt x="-9791" y="317490"/>
                        <a:pt x="-109021" y="219425"/>
                        <a:pt x="189251" y="71"/>
                      </a:cubicBezTo>
                      <a:cubicBezTo>
                        <a:pt x="429062" y="100247"/>
                        <a:pt x="890558" y="159509"/>
                        <a:pt x="1132044" y="259685"/>
                      </a:cubicBezTo>
                      <a:cubicBezTo>
                        <a:pt x="1137650" y="262015"/>
                        <a:pt x="1141581" y="271552"/>
                        <a:pt x="1141581" y="282836"/>
                      </a:cubicBezTo>
                      <a:cubicBezTo>
                        <a:pt x="1141581" y="294121"/>
                        <a:pt x="1137650" y="306497"/>
                        <a:pt x="1131898" y="30584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C9B3"/>
                    </a:gs>
                    <a:gs pos="57000">
                      <a:srgbClr val="EDB192"/>
                    </a:gs>
                    <a:gs pos="100000">
                      <a:srgbClr val="DE967B"/>
                    </a:gs>
                  </a:gsLst>
                  <a:lin ang="5454388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99" name="Freeform: Shape 498">
                  <a:extLst>
                    <a:ext uri="{FF2B5EF4-FFF2-40B4-BE49-F238E27FC236}">
                      <a16:creationId xmlns:a16="http://schemas.microsoft.com/office/drawing/2014/main" xmlns="" id="{B8BEFA7C-DB04-4D51-00F5-01E534900BF1}"/>
                    </a:ext>
                  </a:extLst>
                </p:cNvPr>
                <p:cNvSpPr/>
                <p:nvPr/>
              </p:nvSpPr>
              <p:spPr>
                <a:xfrm>
                  <a:off x="4897589" y="3752243"/>
                  <a:ext cx="1141405" cy="399758"/>
                </a:xfrm>
                <a:custGeom>
                  <a:avLst/>
                  <a:gdLst>
                    <a:gd name="connsiteX0" fmla="*/ 1131982 w 1141405"/>
                    <a:gd name="connsiteY0" fmla="*/ 303730 h 399758"/>
                    <a:gd name="connsiteX1" fmla="*/ 171789 w 1141405"/>
                    <a:gd name="connsiteY1" fmla="*/ 399830 h 399758"/>
                    <a:gd name="connsiteX2" fmla="*/ 181180 w 1141405"/>
                    <a:gd name="connsiteY2" fmla="*/ 71 h 399758"/>
                    <a:gd name="connsiteX3" fmla="*/ 1132054 w 1141405"/>
                    <a:gd name="connsiteY3" fmla="*/ 257574 h 399758"/>
                    <a:gd name="connsiteX4" fmla="*/ 1141591 w 1141405"/>
                    <a:gd name="connsiteY4" fmla="*/ 280725 h 399758"/>
                    <a:gd name="connsiteX5" fmla="*/ 1131982 w 1141405"/>
                    <a:gd name="connsiteY5" fmla="*/ 303730 h 399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405" h="399758">
                      <a:moveTo>
                        <a:pt x="1131982" y="303730"/>
                      </a:moveTo>
                      <a:cubicBezTo>
                        <a:pt x="959658" y="281307"/>
                        <a:pt x="412037" y="300891"/>
                        <a:pt x="171789" y="399830"/>
                      </a:cubicBezTo>
                      <a:cubicBezTo>
                        <a:pt x="-19172" y="304022"/>
                        <a:pt x="-95615" y="226560"/>
                        <a:pt x="181180" y="71"/>
                      </a:cubicBezTo>
                      <a:cubicBezTo>
                        <a:pt x="420919" y="100320"/>
                        <a:pt x="890568" y="157397"/>
                        <a:pt x="1132054" y="257574"/>
                      </a:cubicBezTo>
                      <a:cubicBezTo>
                        <a:pt x="1137660" y="259903"/>
                        <a:pt x="1141591" y="269440"/>
                        <a:pt x="1141591" y="280725"/>
                      </a:cubicBezTo>
                      <a:cubicBezTo>
                        <a:pt x="1141591" y="292009"/>
                        <a:pt x="1137733" y="304531"/>
                        <a:pt x="1131982" y="30373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C9B4"/>
                    </a:gs>
                    <a:gs pos="57000">
                      <a:srgbClr val="EDB093"/>
                    </a:gs>
                    <a:gs pos="100000">
                      <a:srgbClr val="E0977B"/>
                    </a:gs>
                  </a:gsLst>
                  <a:lin ang="5456995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00" name="Freeform: Shape 499">
                  <a:extLst>
                    <a:ext uri="{FF2B5EF4-FFF2-40B4-BE49-F238E27FC236}">
                      <a16:creationId xmlns:a16="http://schemas.microsoft.com/office/drawing/2014/main" xmlns="" id="{8642735B-15D0-629E-B39E-12F58539B5EA}"/>
                    </a:ext>
                  </a:extLst>
                </p:cNvPr>
                <p:cNvSpPr/>
                <p:nvPr/>
              </p:nvSpPr>
              <p:spPr>
                <a:xfrm>
                  <a:off x="4897484" y="3754427"/>
                  <a:ext cx="1141583" cy="386217"/>
                </a:xfrm>
                <a:custGeom>
                  <a:avLst/>
                  <a:gdLst>
                    <a:gd name="connsiteX0" fmla="*/ 1132086 w 1141583"/>
                    <a:gd name="connsiteY0" fmla="*/ 301546 h 386217"/>
                    <a:gd name="connsiteX1" fmla="*/ 162575 w 1141583"/>
                    <a:gd name="connsiteY1" fmla="*/ 386288 h 386217"/>
                    <a:gd name="connsiteX2" fmla="*/ 173277 w 1141583"/>
                    <a:gd name="connsiteY2" fmla="*/ 71 h 386217"/>
                    <a:gd name="connsiteX3" fmla="*/ 1132232 w 1141583"/>
                    <a:gd name="connsiteY3" fmla="*/ 255389 h 386217"/>
                    <a:gd name="connsiteX4" fmla="*/ 1141769 w 1141583"/>
                    <a:gd name="connsiteY4" fmla="*/ 278541 h 386217"/>
                    <a:gd name="connsiteX5" fmla="*/ 1132086 w 1141583"/>
                    <a:gd name="connsiteY5" fmla="*/ 301546 h 386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583" h="386217">
                      <a:moveTo>
                        <a:pt x="1132086" y="301546"/>
                      </a:moveTo>
                      <a:cubicBezTo>
                        <a:pt x="963257" y="273081"/>
                        <a:pt x="402823" y="287350"/>
                        <a:pt x="162575" y="386288"/>
                      </a:cubicBezTo>
                      <a:cubicBezTo>
                        <a:pt x="-28386" y="290480"/>
                        <a:pt x="-82042" y="233403"/>
                        <a:pt x="173277" y="71"/>
                      </a:cubicBezTo>
                      <a:cubicBezTo>
                        <a:pt x="413015" y="100320"/>
                        <a:pt x="890746" y="155213"/>
                        <a:pt x="1132232" y="255389"/>
                      </a:cubicBezTo>
                      <a:cubicBezTo>
                        <a:pt x="1137837" y="257719"/>
                        <a:pt x="1141769" y="267256"/>
                        <a:pt x="1141769" y="278541"/>
                      </a:cubicBezTo>
                      <a:cubicBezTo>
                        <a:pt x="1141769" y="289825"/>
                        <a:pt x="1137837" y="302493"/>
                        <a:pt x="1132086" y="30154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C9B6"/>
                    </a:gs>
                    <a:gs pos="50000">
                      <a:srgbClr val="EEB198"/>
                    </a:gs>
                    <a:gs pos="100000">
                      <a:srgbClr val="E2997B"/>
                    </a:gs>
                  </a:gsLst>
                  <a:lin ang="5459761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01" name="Freeform: Shape 500">
                  <a:extLst>
                    <a:ext uri="{FF2B5EF4-FFF2-40B4-BE49-F238E27FC236}">
                      <a16:creationId xmlns:a16="http://schemas.microsoft.com/office/drawing/2014/main" xmlns="" id="{A2DB48B6-1542-7E6D-9465-4B88CB6ED3D1}"/>
                    </a:ext>
                  </a:extLst>
                </p:cNvPr>
                <p:cNvSpPr/>
                <p:nvPr/>
              </p:nvSpPr>
              <p:spPr>
                <a:xfrm>
                  <a:off x="4865029" y="3776850"/>
                  <a:ext cx="1169525" cy="329504"/>
                </a:xfrm>
                <a:custGeom>
                  <a:avLst/>
                  <a:gdLst>
                    <a:gd name="connsiteX0" fmla="*/ 1160100 w 1169525"/>
                    <a:gd name="connsiteY0" fmla="*/ 279123 h 329504"/>
                    <a:gd name="connsiteX1" fmla="*/ 149382 w 1169525"/>
                    <a:gd name="connsiteY1" fmla="*/ 329575 h 329504"/>
                    <a:gd name="connsiteX2" fmla="*/ 185783 w 1169525"/>
                    <a:gd name="connsiteY2" fmla="*/ 71 h 329504"/>
                    <a:gd name="connsiteX3" fmla="*/ 1160173 w 1169525"/>
                    <a:gd name="connsiteY3" fmla="*/ 233039 h 329504"/>
                    <a:gd name="connsiteX4" fmla="*/ 1169710 w 1169525"/>
                    <a:gd name="connsiteY4" fmla="*/ 256190 h 329504"/>
                    <a:gd name="connsiteX5" fmla="*/ 1160100 w 1169525"/>
                    <a:gd name="connsiteY5" fmla="*/ 279123 h 329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9525" h="329504">
                      <a:moveTo>
                        <a:pt x="1160100" y="279123"/>
                      </a:moveTo>
                      <a:cubicBezTo>
                        <a:pt x="933247" y="278395"/>
                        <a:pt x="396401" y="294048"/>
                        <a:pt x="149382" y="329575"/>
                      </a:cubicBezTo>
                      <a:cubicBezTo>
                        <a:pt x="-41652" y="233767"/>
                        <a:pt x="-69535" y="233549"/>
                        <a:pt x="185783" y="71"/>
                      </a:cubicBezTo>
                      <a:cubicBezTo>
                        <a:pt x="472553" y="30139"/>
                        <a:pt x="926550" y="169119"/>
                        <a:pt x="1160173" y="233039"/>
                      </a:cubicBezTo>
                      <a:cubicBezTo>
                        <a:pt x="1165779" y="234568"/>
                        <a:pt x="1169783" y="244833"/>
                        <a:pt x="1169710" y="256190"/>
                      </a:cubicBezTo>
                      <a:cubicBezTo>
                        <a:pt x="1169637" y="267548"/>
                        <a:pt x="1165852" y="279123"/>
                        <a:pt x="1160100" y="279123"/>
                      </a:cubicBez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</a:schemeClr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02" name="Freeform: Shape 501">
                  <a:extLst>
                    <a:ext uri="{FF2B5EF4-FFF2-40B4-BE49-F238E27FC236}">
                      <a16:creationId xmlns:a16="http://schemas.microsoft.com/office/drawing/2014/main" xmlns="" id="{89A73321-302A-75C7-E1D6-F93526B5DE89}"/>
                    </a:ext>
                  </a:extLst>
                </p:cNvPr>
                <p:cNvSpPr/>
                <p:nvPr/>
              </p:nvSpPr>
              <p:spPr>
                <a:xfrm>
                  <a:off x="5837259" y="3913573"/>
                  <a:ext cx="211476" cy="237045"/>
                </a:xfrm>
                <a:custGeom>
                  <a:avLst/>
                  <a:gdLst>
                    <a:gd name="connsiteX0" fmla="*/ 195952 w 211476"/>
                    <a:gd name="connsiteY0" fmla="*/ 144366 h 237045"/>
                    <a:gd name="connsiteX1" fmla="*/ 185 w 211476"/>
                    <a:gd name="connsiteY1" fmla="*/ 237116 h 237045"/>
                    <a:gd name="connsiteX2" fmla="*/ 1059 w 211476"/>
                    <a:gd name="connsiteY2" fmla="*/ 71 h 237045"/>
                    <a:gd name="connsiteX3" fmla="*/ 196024 w 211476"/>
                    <a:gd name="connsiteY3" fmla="*/ 90637 h 237045"/>
                    <a:gd name="connsiteX4" fmla="*/ 195952 w 211476"/>
                    <a:gd name="connsiteY4" fmla="*/ 144366 h 237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1476" h="237045">
                      <a:moveTo>
                        <a:pt x="195952" y="144366"/>
                      </a:moveTo>
                      <a:cubicBezTo>
                        <a:pt x="133924" y="173924"/>
                        <a:pt x="63232" y="207558"/>
                        <a:pt x="185" y="237116"/>
                      </a:cubicBezTo>
                      <a:lnTo>
                        <a:pt x="1059" y="71"/>
                      </a:lnTo>
                      <a:cubicBezTo>
                        <a:pt x="63888" y="29920"/>
                        <a:pt x="134215" y="60788"/>
                        <a:pt x="196024" y="90637"/>
                      </a:cubicBezTo>
                      <a:cubicBezTo>
                        <a:pt x="214953" y="99665"/>
                        <a:pt x="218739" y="133518"/>
                        <a:pt x="195952" y="1443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03" name="Freeform: Shape 502">
                  <a:extLst>
                    <a:ext uri="{FF2B5EF4-FFF2-40B4-BE49-F238E27FC236}">
                      <a16:creationId xmlns:a16="http://schemas.microsoft.com/office/drawing/2014/main" xmlns="" id="{08134000-F227-D472-B164-56A81513183B}"/>
                    </a:ext>
                  </a:extLst>
                </p:cNvPr>
                <p:cNvSpPr/>
                <p:nvPr/>
              </p:nvSpPr>
              <p:spPr>
                <a:xfrm>
                  <a:off x="5845704" y="3931555"/>
                  <a:ext cx="188704" cy="149900"/>
                </a:xfrm>
                <a:custGeom>
                  <a:avLst/>
                  <a:gdLst>
                    <a:gd name="connsiteX0" fmla="*/ 158531 w 188704"/>
                    <a:gd name="connsiteY0" fmla="*/ 109275 h 149900"/>
                    <a:gd name="connsiteX1" fmla="*/ 185 w 188704"/>
                    <a:gd name="connsiteY1" fmla="*/ 149971 h 149900"/>
                    <a:gd name="connsiteX2" fmla="*/ 185 w 188704"/>
                    <a:gd name="connsiteY2" fmla="*/ 71 h 149900"/>
                    <a:gd name="connsiteX3" fmla="*/ 179352 w 188704"/>
                    <a:gd name="connsiteY3" fmla="*/ 87944 h 149900"/>
                    <a:gd name="connsiteX4" fmla="*/ 188890 w 188704"/>
                    <a:gd name="connsiteY4" fmla="*/ 101339 h 149900"/>
                    <a:gd name="connsiteX5" fmla="*/ 158531 w 188704"/>
                    <a:gd name="connsiteY5" fmla="*/ 109275 h 149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704" h="149900">
                      <a:moveTo>
                        <a:pt x="158531" y="109275"/>
                      </a:moveTo>
                      <a:cubicBezTo>
                        <a:pt x="78448" y="116555"/>
                        <a:pt x="18823" y="101485"/>
                        <a:pt x="185" y="149971"/>
                      </a:cubicBezTo>
                      <a:lnTo>
                        <a:pt x="185" y="71"/>
                      </a:lnTo>
                      <a:cubicBezTo>
                        <a:pt x="15183" y="36909"/>
                        <a:pt x="117470" y="58313"/>
                        <a:pt x="179352" y="87944"/>
                      </a:cubicBezTo>
                      <a:cubicBezTo>
                        <a:pt x="184958" y="90710"/>
                        <a:pt x="188890" y="87944"/>
                        <a:pt x="188890" y="101339"/>
                      </a:cubicBezTo>
                      <a:cubicBezTo>
                        <a:pt x="189035" y="106435"/>
                        <a:pt x="164210" y="107819"/>
                        <a:pt x="158531" y="10927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0000"/>
                    </a:gs>
                    <a:gs pos="50000">
                      <a:srgbClr val="7F7F7F"/>
                    </a:gs>
                    <a:gs pos="100000">
                      <a:srgbClr val="FFFFFF"/>
                    </a:gs>
                  </a:gsLst>
                  <a:lin ang="15959821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04" name="Freeform: Shape 503">
                  <a:extLst>
                    <a:ext uri="{FF2B5EF4-FFF2-40B4-BE49-F238E27FC236}">
                      <a16:creationId xmlns:a16="http://schemas.microsoft.com/office/drawing/2014/main" xmlns="" id="{843F3765-5731-6043-C13A-25EA6585919E}"/>
                    </a:ext>
                  </a:extLst>
                </p:cNvPr>
                <p:cNvSpPr/>
                <p:nvPr/>
              </p:nvSpPr>
              <p:spPr>
                <a:xfrm>
                  <a:off x="2837794" y="3783294"/>
                  <a:ext cx="2369577" cy="429748"/>
                </a:xfrm>
                <a:custGeom>
                  <a:avLst/>
                  <a:gdLst>
                    <a:gd name="connsiteX0" fmla="*/ 841 w 2369577"/>
                    <a:gd name="connsiteY0" fmla="*/ 2727 h 429748"/>
                    <a:gd name="connsiteX1" fmla="*/ 2308682 w 2369577"/>
                    <a:gd name="connsiteY1" fmla="*/ 834 h 429748"/>
                    <a:gd name="connsiteX2" fmla="*/ 2369763 w 2369577"/>
                    <a:gd name="connsiteY2" fmla="*/ 178036 h 429748"/>
                    <a:gd name="connsiteX3" fmla="*/ 2248547 w 2369577"/>
                    <a:gd name="connsiteY3" fmla="*/ 427312 h 429748"/>
                    <a:gd name="connsiteX4" fmla="*/ 185 w 2369577"/>
                    <a:gd name="connsiteY4" fmla="*/ 429569 h 4297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9577" h="429748">
                      <a:moveTo>
                        <a:pt x="841" y="2727"/>
                      </a:moveTo>
                      <a:cubicBezTo>
                        <a:pt x="765267" y="4402"/>
                        <a:pt x="1230039" y="-2078"/>
                        <a:pt x="2308682" y="834"/>
                      </a:cubicBezTo>
                      <a:cubicBezTo>
                        <a:pt x="2308682" y="54126"/>
                        <a:pt x="2369909" y="124599"/>
                        <a:pt x="2369763" y="178036"/>
                      </a:cubicBezTo>
                      <a:cubicBezTo>
                        <a:pt x="2369763" y="266928"/>
                        <a:pt x="2310647" y="309881"/>
                        <a:pt x="2248547" y="427312"/>
                      </a:cubicBezTo>
                      <a:cubicBezTo>
                        <a:pt x="1176748" y="424472"/>
                        <a:pt x="739714" y="431170"/>
                        <a:pt x="185" y="42956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05" name="Freeform: Shape 504">
                  <a:extLst>
                    <a:ext uri="{FF2B5EF4-FFF2-40B4-BE49-F238E27FC236}">
                      <a16:creationId xmlns:a16="http://schemas.microsoft.com/office/drawing/2014/main" xmlns="" id="{18FF4E61-E345-45E2-2085-99D7551CC3DB}"/>
                    </a:ext>
                  </a:extLst>
                </p:cNvPr>
                <p:cNvSpPr/>
                <p:nvPr/>
              </p:nvSpPr>
              <p:spPr>
                <a:xfrm>
                  <a:off x="2837357" y="4206941"/>
                  <a:ext cx="2468983" cy="200382"/>
                </a:xfrm>
                <a:custGeom>
                  <a:avLst/>
                  <a:gdLst>
                    <a:gd name="connsiteX0" fmla="*/ 185 w 2468983"/>
                    <a:gd name="connsiteY0" fmla="*/ 200013 h 200382"/>
                    <a:gd name="connsiteX1" fmla="*/ 2457344 w 2468983"/>
                    <a:gd name="connsiteY1" fmla="*/ 198776 h 200382"/>
                    <a:gd name="connsiteX2" fmla="*/ 2253497 w 2468983"/>
                    <a:gd name="connsiteY2" fmla="*/ 243 h 200382"/>
                    <a:gd name="connsiteX3" fmla="*/ 695 w 2468983"/>
                    <a:gd name="connsiteY3" fmla="*/ 5776 h 200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68983" h="200382">
                      <a:moveTo>
                        <a:pt x="185" y="200013"/>
                      </a:moveTo>
                      <a:cubicBezTo>
                        <a:pt x="923176" y="202125"/>
                        <a:pt x="1245619" y="195791"/>
                        <a:pt x="2457344" y="198776"/>
                      </a:cubicBezTo>
                      <a:cubicBezTo>
                        <a:pt x="2519154" y="96852"/>
                        <a:pt x="2321859" y="45017"/>
                        <a:pt x="2253497" y="243"/>
                      </a:cubicBezTo>
                      <a:cubicBezTo>
                        <a:pt x="1688913" y="-1140"/>
                        <a:pt x="408098" y="6286"/>
                        <a:pt x="695" y="5776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06" name="Freeform: Shape 505">
                  <a:extLst>
                    <a:ext uri="{FF2B5EF4-FFF2-40B4-BE49-F238E27FC236}">
                      <a16:creationId xmlns:a16="http://schemas.microsoft.com/office/drawing/2014/main" xmlns="" id="{BC25EB57-C26A-6D2F-0619-A08B91773E94}"/>
                    </a:ext>
                  </a:extLst>
                </p:cNvPr>
                <p:cNvSpPr/>
                <p:nvPr/>
              </p:nvSpPr>
              <p:spPr>
                <a:xfrm>
                  <a:off x="2756837" y="4354684"/>
                  <a:ext cx="2541973" cy="52639"/>
                </a:xfrm>
                <a:custGeom>
                  <a:avLst/>
                  <a:gdLst>
                    <a:gd name="connsiteX0" fmla="*/ 80705 w 2541973"/>
                    <a:gd name="connsiteY0" fmla="*/ 52270 h 52639"/>
                    <a:gd name="connsiteX1" fmla="*/ 2537864 w 2541973"/>
                    <a:gd name="connsiteY1" fmla="*/ 51033 h 52639"/>
                    <a:gd name="connsiteX2" fmla="*/ 2382576 w 2541973"/>
                    <a:gd name="connsiteY2" fmla="*/ 945 h 52639"/>
                    <a:gd name="connsiteX3" fmla="*/ 185 w 2541973"/>
                    <a:gd name="connsiteY3" fmla="*/ 71 h 5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41973" h="52639">
                      <a:moveTo>
                        <a:pt x="80705" y="52270"/>
                      </a:moveTo>
                      <a:cubicBezTo>
                        <a:pt x="1003696" y="54382"/>
                        <a:pt x="1326138" y="48048"/>
                        <a:pt x="2537864" y="51033"/>
                      </a:cubicBezTo>
                      <a:cubicBezTo>
                        <a:pt x="2548784" y="32978"/>
                        <a:pt x="2551624" y="16452"/>
                        <a:pt x="2382576" y="945"/>
                      </a:cubicBezTo>
                      <a:lnTo>
                        <a:pt x="185" y="71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07" name="Freeform: Shape 506">
                  <a:extLst>
                    <a:ext uri="{FF2B5EF4-FFF2-40B4-BE49-F238E27FC236}">
                      <a16:creationId xmlns:a16="http://schemas.microsoft.com/office/drawing/2014/main" xmlns="" id="{630AA1B8-FE21-3579-1BFE-E9F32A7BB27F}"/>
                    </a:ext>
                  </a:extLst>
                </p:cNvPr>
                <p:cNvSpPr/>
                <p:nvPr/>
              </p:nvSpPr>
              <p:spPr>
                <a:xfrm>
                  <a:off x="2838449" y="3655826"/>
                  <a:ext cx="2457741" cy="130408"/>
                </a:xfrm>
                <a:custGeom>
                  <a:avLst/>
                  <a:gdLst>
                    <a:gd name="connsiteX0" fmla="*/ 185 w 2457741"/>
                    <a:gd name="connsiteY0" fmla="*/ 130196 h 130408"/>
                    <a:gd name="connsiteX1" fmla="*/ 2308026 w 2457741"/>
                    <a:gd name="connsiteY1" fmla="*/ 126847 h 130408"/>
                    <a:gd name="connsiteX2" fmla="*/ 2457927 w 2457741"/>
                    <a:gd name="connsiteY2" fmla="*/ 534 h 130408"/>
                    <a:gd name="connsiteX3" fmla="*/ 404 w 2457741"/>
                    <a:gd name="connsiteY3" fmla="*/ 1262 h 130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57741" h="130408">
                      <a:moveTo>
                        <a:pt x="185" y="130196"/>
                      </a:moveTo>
                      <a:cubicBezTo>
                        <a:pt x="854960" y="132089"/>
                        <a:pt x="1113264" y="123789"/>
                        <a:pt x="2308026" y="126847"/>
                      </a:cubicBezTo>
                      <a:cubicBezTo>
                        <a:pt x="2308026" y="83820"/>
                        <a:pt x="2457781" y="43415"/>
                        <a:pt x="2457927" y="534"/>
                      </a:cubicBezTo>
                      <a:cubicBezTo>
                        <a:pt x="1827311" y="-1067"/>
                        <a:pt x="474421" y="2063"/>
                        <a:pt x="404" y="1262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08" name="Freeform: Shape 507">
                  <a:extLst>
                    <a:ext uri="{FF2B5EF4-FFF2-40B4-BE49-F238E27FC236}">
                      <a16:creationId xmlns:a16="http://schemas.microsoft.com/office/drawing/2014/main" xmlns="" id="{98A5C0A1-7CF0-C412-EA1C-B971146D5DFA}"/>
                    </a:ext>
                  </a:extLst>
                </p:cNvPr>
                <p:cNvSpPr/>
                <p:nvPr/>
              </p:nvSpPr>
              <p:spPr>
                <a:xfrm>
                  <a:off x="2838667" y="3668447"/>
                  <a:ext cx="2430149" cy="67342"/>
                </a:xfrm>
                <a:custGeom>
                  <a:avLst/>
                  <a:gdLst>
                    <a:gd name="connsiteX0" fmla="*/ 2342316 w 2430149"/>
                    <a:gd name="connsiteY0" fmla="*/ 67413 h 67342"/>
                    <a:gd name="connsiteX1" fmla="*/ 2430335 w 2430149"/>
                    <a:gd name="connsiteY1" fmla="*/ 71 h 67342"/>
                    <a:gd name="connsiteX2" fmla="*/ 185 w 2430149"/>
                    <a:gd name="connsiteY2" fmla="*/ 2401 h 67342"/>
                    <a:gd name="connsiteX3" fmla="*/ 185 w 2430149"/>
                    <a:gd name="connsiteY3" fmla="*/ 61589 h 67342"/>
                    <a:gd name="connsiteX4" fmla="*/ 2342316 w 2430149"/>
                    <a:gd name="connsiteY4" fmla="*/ 67413 h 67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30149" h="67342">
                      <a:moveTo>
                        <a:pt x="2342316" y="67413"/>
                      </a:moveTo>
                      <a:cubicBezTo>
                        <a:pt x="2381266" y="44990"/>
                        <a:pt x="2425166" y="22640"/>
                        <a:pt x="2430335" y="71"/>
                      </a:cubicBezTo>
                      <a:cubicBezTo>
                        <a:pt x="2089546" y="18709"/>
                        <a:pt x="512279" y="6187"/>
                        <a:pt x="185" y="2401"/>
                      </a:cubicBezTo>
                      <a:lnTo>
                        <a:pt x="185" y="61589"/>
                      </a:lnTo>
                      <a:cubicBezTo>
                        <a:pt x="626651" y="62026"/>
                        <a:pt x="1069801" y="65229"/>
                        <a:pt x="2342316" y="6741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09" name="Freeform: Shape 508">
                  <a:extLst>
                    <a:ext uri="{FF2B5EF4-FFF2-40B4-BE49-F238E27FC236}">
                      <a16:creationId xmlns:a16="http://schemas.microsoft.com/office/drawing/2014/main" xmlns="" id="{13BFD41C-1B00-E877-597D-AA4BD2738D30}"/>
                    </a:ext>
                  </a:extLst>
                </p:cNvPr>
                <p:cNvSpPr/>
                <p:nvPr/>
              </p:nvSpPr>
              <p:spPr>
                <a:xfrm>
                  <a:off x="2757857" y="3774666"/>
                  <a:ext cx="2388360" cy="15288"/>
                </a:xfrm>
                <a:custGeom>
                  <a:avLst/>
                  <a:gdLst>
                    <a:gd name="connsiteX0" fmla="*/ 185 w 2388360"/>
                    <a:gd name="connsiteY0" fmla="*/ 14923 h 15288"/>
                    <a:gd name="connsiteX1" fmla="*/ 2222993 w 2388360"/>
                    <a:gd name="connsiteY1" fmla="*/ 15359 h 15288"/>
                    <a:gd name="connsiteX2" fmla="*/ 2388546 w 2388360"/>
                    <a:gd name="connsiteY2" fmla="*/ 9462 h 15288"/>
                    <a:gd name="connsiteX3" fmla="*/ 2388546 w 2388360"/>
                    <a:gd name="connsiteY3" fmla="*/ 9462 h 15288"/>
                    <a:gd name="connsiteX4" fmla="*/ 2224886 w 2388360"/>
                    <a:gd name="connsiteY4" fmla="*/ 71 h 15288"/>
                    <a:gd name="connsiteX5" fmla="*/ 185 w 2388360"/>
                    <a:gd name="connsiteY5" fmla="*/ 3638 h 15288"/>
                    <a:gd name="connsiteX6" fmla="*/ 80778 w 2388360"/>
                    <a:gd name="connsiteY6" fmla="*/ 6623 h 15288"/>
                    <a:gd name="connsiteX7" fmla="*/ 80778 w 2388360"/>
                    <a:gd name="connsiteY7" fmla="*/ 12957 h 15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8360" h="15288">
                      <a:moveTo>
                        <a:pt x="185" y="14923"/>
                      </a:moveTo>
                      <a:lnTo>
                        <a:pt x="2222993" y="15359"/>
                      </a:lnTo>
                      <a:cubicBezTo>
                        <a:pt x="2388619" y="13539"/>
                        <a:pt x="2388546" y="11501"/>
                        <a:pt x="2388546" y="9462"/>
                      </a:cubicBezTo>
                      <a:lnTo>
                        <a:pt x="2388546" y="9462"/>
                      </a:lnTo>
                      <a:cubicBezTo>
                        <a:pt x="2388546" y="6405"/>
                        <a:pt x="2389347" y="3420"/>
                        <a:pt x="2224886" y="71"/>
                      </a:cubicBezTo>
                      <a:lnTo>
                        <a:pt x="185" y="3638"/>
                      </a:lnTo>
                      <a:lnTo>
                        <a:pt x="80778" y="6623"/>
                      </a:lnTo>
                      <a:lnTo>
                        <a:pt x="80778" y="12957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10" name="Freeform: Shape 509">
                  <a:extLst>
                    <a:ext uri="{FF2B5EF4-FFF2-40B4-BE49-F238E27FC236}">
                      <a16:creationId xmlns:a16="http://schemas.microsoft.com/office/drawing/2014/main" xmlns="" id="{4E839BAE-EC23-C4A3-504D-1344C22BFA55}"/>
                    </a:ext>
                  </a:extLst>
                </p:cNvPr>
                <p:cNvSpPr/>
                <p:nvPr/>
              </p:nvSpPr>
              <p:spPr>
                <a:xfrm>
                  <a:off x="5842282" y="4046583"/>
                  <a:ext cx="186228" cy="96099"/>
                </a:xfrm>
                <a:custGeom>
                  <a:avLst/>
                  <a:gdLst>
                    <a:gd name="connsiteX0" fmla="*/ 179352 w 186228"/>
                    <a:gd name="connsiteY0" fmla="*/ 11210 h 96099"/>
                    <a:gd name="connsiteX1" fmla="*/ 185 w 186228"/>
                    <a:gd name="connsiteY1" fmla="*/ 96170 h 96099"/>
                    <a:gd name="connsiteX2" fmla="*/ 185 w 186228"/>
                    <a:gd name="connsiteY2" fmla="*/ 67049 h 96099"/>
                    <a:gd name="connsiteX3" fmla="*/ 186414 w 186228"/>
                    <a:gd name="connsiteY3" fmla="*/ 71 h 96099"/>
                    <a:gd name="connsiteX4" fmla="*/ 179352 w 186228"/>
                    <a:gd name="connsiteY4" fmla="*/ 11210 h 9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6228" h="96099">
                      <a:moveTo>
                        <a:pt x="179352" y="11210"/>
                      </a:moveTo>
                      <a:cubicBezTo>
                        <a:pt x="122567" y="37928"/>
                        <a:pt x="57845" y="69015"/>
                        <a:pt x="185" y="96170"/>
                      </a:cubicBezTo>
                      <a:lnTo>
                        <a:pt x="185" y="67049"/>
                      </a:lnTo>
                      <a:lnTo>
                        <a:pt x="186414" y="71"/>
                      </a:lnTo>
                      <a:cubicBezTo>
                        <a:pt x="185563" y="4549"/>
                        <a:pt x="183036" y="8531"/>
                        <a:pt x="179352" y="112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0000"/>
                    </a:gs>
                    <a:gs pos="50000">
                      <a:srgbClr val="696969"/>
                    </a:gs>
                    <a:gs pos="100000">
                      <a:srgbClr val="D3D2D3"/>
                    </a:gs>
                  </a:gsLst>
                  <a:lin ang="4379948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11" name="Freeform: Shape 510">
                  <a:extLst>
                    <a:ext uri="{FF2B5EF4-FFF2-40B4-BE49-F238E27FC236}">
                      <a16:creationId xmlns:a16="http://schemas.microsoft.com/office/drawing/2014/main" xmlns="" id="{D9CAB6DC-A161-9E8C-7DC9-8C8AF34D4923}"/>
                    </a:ext>
                  </a:extLst>
                </p:cNvPr>
                <p:cNvSpPr/>
                <p:nvPr/>
              </p:nvSpPr>
              <p:spPr>
                <a:xfrm>
                  <a:off x="2510473" y="3654833"/>
                  <a:ext cx="394517" cy="752705"/>
                </a:xfrm>
                <a:custGeom>
                  <a:avLst/>
                  <a:gdLst>
                    <a:gd name="connsiteX0" fmla="*/ 185 w 394517"/>
                    <a:gd name="connsiteY0" fmla="*/ 752777 h 752705"/>
                    <a:gd name="connsiteX1" fmla="*/ 393319 w 394517"/>
                    <a:gd name="connsiteY1" fmla="*/ 752340 h 752705"/>
                    <a:gd name="connsiteX2" fmla="*/ 394703 w 394517"/>
                    <a:gd name="connsiteY2" fmla="*/ 1964 h 752705"/>
                    <a:gd name="connsiteX3" fmla="*/ 1569 w 394517"/>
                    <a:gd name="connsiteY3" fmla="*/ 71 h 752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4517" h="752705">
                      <a:moveTo>
                        <a:pt x="185" y="752777"/>
                      </a:moveTo>
                      <a:lnTo>
                        <a:pt x="393319" y="752340"/>
                      </a:lnTo>
                      <a:lnTo>
                        <a:pt x="394703" y="1964"/>
                      </a:lnTo>
                      <a:lnTo>
                        <a:pt x="1569" y="71"/>
                      </a:lnTo>
                    </a:path>
                  </a:pathLst>
                </a:custGeom>
                <a:gradFill>
                  <a:gsLst>
                    <a:gs pos="0">
                      <a:srgbClr val="3E515C"/>
                    </a:gs>
                    <a:gs pos="50000">
                      <a:srgbClr val="2C4451"/>
                    </a:gs>
                    <a:gs pos="100000">
                      <a:srgbClr val="1A3747"/>
                    </a:gs>
                  </a:gsLst>
                  <a:lin ang="5459986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12" name="Freeform: Shape 511">
                  <a:extLst>
                    <a:ext uri="{FF2B5EF4-FFF2-40B4-BE49-F238E27FC236}">
                      <a16:creationId xmlns:a16="http://schemas.microsoft.com/office/drawing/2014/main" xmlns="" id="{3DD72393-695B-29F7-EC8B-D2803F0F85A4}"/>
                    </a:ext>
                  </a:extLst>
                </p:cNvPr>
                <p:cNvSpPr/>
                <p:nvPr/>
              </p:nvSpPr>
              <p:spPr>
                <a:xfrm>
                  <a:off x="2575049" y="3684027"/>
                  <a:ext cx="329649" cy="695337"/>
                </a:xfrm>
                <a:custGeom>
                  <a:avLst/>
                  <a:gdLst>
                    <a:gd name="connsiteX0" fmla="*/ 185 w 329649"/>
                    <a:gd name="connsiteY0" fmla="*/ 694753 h 695337"/>
                    <a:gd name="connsiteX1" fmla="*/ 328598 w 329649"/>
                    <a:gd name="connsiteY1" fmla="*/ 695408 h 695337"/>
                    <a:gd name="connsiteX2" fmla="*/ 329835 w 329649"/>
                    <a:gd name="connsiteY2" fmla="*/ 508 h 695337"/>
                    <a:gd name="connsiteX3" fmla="*/ 13217 w 329649"/>
                    <a:gd name="connsiteY3" fmla="*/ 71 h 695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9649" h="695337">
                      <a:moveTo>
                        <a:pt x="185" y="694753"/>
                      </a:moveTo>
                      <a:lnTo>
                        <a:pt x="328598" y="695408"/>
                      </a:lnTo>
                      <a:lnTo>
                        <a:pt x="329835" y="508"/>
                      </a:lnTo>
                      <a:lnTo>
                        <a:pt x="13217" y="71"/>
                      </a:lnTo>
                    </a:path>
                  </a:pathLst>
                </a:custGeom>
                <a:solidFill>
                  <a:srgbClr val="000000"/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13" name="Freeform: Shape 512">
                  <a:extLst>
                    <a:ext uri="{FF2B5EF4-FFF2-40B4-BE49-F238E27FC236}">
                      <a16:creationId xmlns:a16="http://schemas.microsoft.com/office/drawing/2014/main" xmlns="" id="{B04DEA83-DE6F-E4E9-83BE-A4FF9962776F}"/>
                    </a:ext>
                  </a:extLst>
                </p:cNvPr>
                <p:cNvSpPr/>
                <p:nvPr/>
              </p:nvSpPr>
              <p:spPr>
                <a:xfrm>
                  <a:off x="2510837" y="3784567"/>
                  <a:ext cx="394444" cy="428879"/>
                </a:xfrm>
                <a:custGeom>
                  <a:avLst/>
                  <a:gdLst>
                    <a:gd name="connsiteX0" fmla="*/ 185 w 394444"/>
                    <a:gd name="connsiteY0" fmla="*/ 428296 h 428879"/>
                    <a:gd name="connsiteX1" fmla="*/ 393902 w 394444"/>
                    <a:gd name="connsiteY1" fmla="*/ 428951 h 428879"/>
                    <a:gd name="connsiteX2" fmla="*/ 394630 w 394444"/>
                    <a:gd name="connsiteY2" fmla="*/ 799 h 428879"/>
                    <a:gd name="connsiteX3" fmla="*/ 986 w 394444"/>
                    <a:gd name="connsiteY3" fmla="*/ 71 h 4288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4444" h="428879">
                      <a:moveTo>
                        <a:pt x="185" y="428296"/>
                      </a:moveTo>
                      <a:lnTo>
                        <a:pt x="393902" y="428951"/>
                      </a:lnTo>
                      <a:cubicBezTo>
                        <a:pt x="393902" y="286258"/>
                        <a:pt x="394142" y="143543"/>
                        <a:pt x="394630" y="799"/>
                      </a:cubicBezTo>
                      <a:lnTo>
                        <a:pt x="986" y="71"/>
                      </a:lnTo>
                    </a:path>
                  </a:pathLst>
                </a:custGeom>
                <a:gradFill>
                  <a:gsLst>
                    <a:gs pos="0">
                      <a:srgbClr val="223541"/>
                    </a:gs>
                    <a:gs pos="32000">
                      <a:srgbClr val="0D1E26"/>
                    </a:gs>
                    <a:gs pos="63000">
                      <a:srgbClr val="05151C"/>
                    </a:gs>
                    <a:gs pos="100000">
                      <a:srgbClr val="122530"/>
                    </a:gs>
                  </a:gsLst>
                  <a:lin ang="5400407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14" name="Freeform: Shape 513">
                  <a:extLst>
                    <a:ext uri="{FF2B5EF4-FFF2-40B4-BE49-F238E27FC236}">
                      <a16:creationId xmlns:a16="http://schemas.microsoft.com/office/drawing/2014/main" xmlns="" id="{7CA343B9-0621-0EEA-5C9C-C80517731EDB}"/>
                    </a:ext>
                  </a:extLst>
                </p:cNvPr>
                <p:cNvSpPr/>
                <p:nvPr/>
              </p:nvSpPr>
              <p:spPr>
                <a:xfrm>
                  <a:off x="2510473" y="4212500"/>
                  <a:ext cx="394007" cy="195126"/>
                </a:xfrm>
                <a:custGeom>
                  <a:avLst/>
                  <a:gdLst>
                    <a:gd name="connsiteX0" fmla="*/ 549 w 394007"/>
                    <a:gd name="connsiteY0" fmla="*/ 71 h 195126"/>
                    <a:gd name="connsiteX1" fmla="*/ 394193 w 394007"/>
                    <a:gd name="connsiteY1" fmla="*/ 945 h 195126"/>
                    <a:gd name="connsiteX2" fmla="*/ 390043 w 394007"/>
                    <a:gd name="connsiteY2" fmla="*/ 194599 h 195126"/>
                    <a:gd name="connsiteX3" fmla="*/ 185 w 394007"/>
                    <a:gd name="connsiteY3" fmla="*/ 195109 h 1951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4007" h="195126">
                      <a:moveTo>
                        <a:pt x="549" y="71"/>
                      </a:moveTo>
                      <a:lnTo>
                        <a:pt x="394193" y="945"/>
                      </a:lnTo>
                      <a:cubicBezTo>
                        <a:pt x="394193" y="65812"/>
                        <a:pt x="390116" y="129660"/>
                        <a:pt x="390043" y="194599"/>
                      </a:cubicBezTo>
                      <a:cubicBezTo>
                        <a:pt x="203450" y="194599"/>
                        <a:pt x="186706" y="195473"/>
                        <a:pt x="185" y="195109"/>
                      </a:cubicBezTo>
                    </a:path>
                  </a:pathLst>
                </a:custGeom>
                <a:gradFill>
                  <a:gsLst>
                    <a:gs pos="0">
                      <a:srgbClr val="07171F"/>
                    </a:gs>
                    <a:gs pos="56000">
                      <a:srgbClr val="07171F"/>
                    </a:gs>
                    <a:gs pos="70000">
                      <a:srgbClr val="07171F"/>
                    </a:gs>
                    <a:gs pos="100000">
                      <a:srgbClr val="223541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15" name="Freeform: Shape 514">
                  <a:extLst>
                    <a:ext uri="{FF2B5EF4-FFF2-40B4-BE49-F238E27FC236}">
                      <a16:creationId xmlns:a16="http://schemas.microsoft.com/office/drawing/2014/main" xmlns="" id="{1A2A9E24-B766-267F-0045-55406D819934}"/>
                    </a:ext>
                  </a:extLst>
                </p:cNvPr>
                <p:cNvSpPr/>
                <p:nvPr/>
              </p:nvSpPr>
              <p:spPr>
                <a:xfrm>
                  <a:off x="2529766" y="4354247"/>
                  <a:ext cx="374496" cy="53537"/>
                </a:xfrm>
                <a:custGeom>
                  <a:avLst/>
                  <a:gdLst>
                    <a:gd name="connsiteX0" fmla="*/ 185 w 374496"/>
                    <a:gd name="connsiteY0" fmla="*/ 71 h 53537"/>
                    <a:gd name="connsiteX1" fmla="*/ 374682 w 374496"/>
                    <a:gd name="connsiteY1" fmla="*/ 799 h 53537"/>
                    <a:gd name="connsiteX2" fmla="*/ 373808 w 374496"/>
                    <a:gd name="connsiteY2" fmla="*/ 51761 h 53537"/>
                    <a:gd name="connsiteX3" fmla="*/ 10378 w 374496"/>
                    <a:gd name="connsiteY3" fmla="*/ 53581 h 53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4496" h="53537">
                      <a:moveTo>
                        <a:pt x="185" y="71"/>
                      </a:moveTo>
                      <a:lnTo>
                        <a:pt x="374682" y="799"/>
                      </a:lnTo>
                      <a:lnTo>
                        <a:pt x="373808" y="51761"/>
                      </a:lnTo>
                      <a:cubicBezTo>
                        <a:pt x="197116" y="51761"/>
                        <a:pt x="186997" y="53872"/>
                        <a:pt x="10378" y="53581"/>
                      </a:cubicBezTo>
                    </a:path>
                  </a:pathLst>
                </a:custGeom>
                <a:gradFill>
                  <a:gsLst>
                    <a:gs pos="0">
                      <a:srgbClr val="16272E"/>
                    </a:gs>
                    <a:gs pos="56000">
                      <a:srgbClr val="16272E"/>
                    </a:gs>
                    <a:gs pos="70000">
                      <a:srgbClr val="16272E"/>
                    </a:gs>
                    <a:gs pos="100000">
                      <a:srgbClr val="2A3944"/>
                    </a:gs>
                  </a:gsLst>
                  <a:lin ang="5399569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16" name="Freeform: Shape 515">
                  <a:extLst>
                    <a:ext uri="{FF2B5EF4-FFF2-40B4-BE49-F238E27FC236}">
                      <a16:creationId xmlns:a16="http://schemas.microsoft.com/office/drawing/2014/main" xmlns="" id="{50AD2927-3CF0-BF84-C755-8049376B6A60}"/>
                    </a:ext>
                  </a:extLst>
                </p:cNvPr>
                <p:cNvSpPr/>
                <p:nvPr/>
              </p:nvSpPr>
              <p:spPr>
                <a:xfrm>
                  <a:off x="2510837" y="3784494"/>
                  <a:ext cx="394444" cy="422982"/>
                </a:xfrm>
                <a:custGeom>
                  <a:avLst/>
                  <a:gdLst>
                    <a:gd name="connsiteX0" fmla="*/ 185 w 394444"/>
                    <a:gd name="connsiteY0" fmla="*/ 422326 h 422982"/>
                    <a:gd name="connsiteX1" fmla="*/ 393902 w 394444"/>
                    <a:gd name="connsiteY1" fmla="*/ 423054 h 422982"/>
                    <a:gd name="connsiteX2" fmla="*/ 394630 w 394444"/>
                    <a:gd name="connsiteY2" fmla="*/ 799 h 422982"/>
                    <a:gd name="connsiteX3" fmla="*/ 986 w 394444"/>
                    <a:gd name="connsiteY3" fmla="*/ 71 h 4229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4444" h="422982">
                      <a:moveTo>
                        <a:pt x="185" y="422326"/>
                      </a:moveTo>
                      <a:lnTo>
                        <a:pt x="393902" y="423054"/>
                      </a:lnTo>
                      <a:cubicBezTo>
                        <a:pt x="393902" y="280361"/>
                        <a:pt x="394411" y="143565"/>
                        <a:pt x="394630" y="799"/>
                      </a:cubicBezTo>
                      <a:lnTo>
                        <a:pt x="986" y="71"/>
                      </a:lnTo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17" name="Freeform: Shape 516">
                  <a:extLst>
                    <a:ext uri="{FF2B5EF4-FFF2-40B4-BE49-F238E27FC236}">
                      <a16:creationId xmlns:a16="http://schemas.microsoft.com/office/drawing/2014/main" xmlns="" id="{4F55B2E6-BA18-0B29-789F-F905C3F3EF76}"/>
                    </a:ext>
                  </a:extLst>
                </p:cNvPr>
                <p:cNvSpPr/>
                <p:nvPr/>
              </p:nvSpPr>
              <p:spPr>
                <a:xfrm>
                  <a:off x="2513822" y="4207113"/>
                  <a:ext cx="393643" cy="15870"/>
                </a:xfrm>
                <a:custGeom>
                  <a:avLst/>
                  <a:gdLst>
                    <a:gd name="connsiteX0" fmla="*/ 185 w 393643"/>
                    <a:gd name="connsiteY0" fmla="*/ 15214 h 15870"/>
                    <a:gd name="connsiteX1" fmla="*/ 393829 w 393643"/>
                    <a:gd name="connsiteY1" fmla="*/ 15942 h 15870"/>
                    <a:gd name="connsiteX2" fmla="*/ 393829 w 393643"/>
                    <a:gd name="connsiteY2" fmla="*/ 1381 h 15870"/>
                    <a:gd name="connsiteX3" fmla="*/ 391135 w 393643"/>
                    <a:gd name="connsiteY3" fmla="*/ 1381 h 15870"/>
                    <a:gd name="connsiteX4" fmla="*/ 391135 w 393643"/>
                    <a:gd name="connsiteY4" fmla="*/ 726 h 15870"/>
                    <a:gd name="connsiteX5" fmla="*/ 34403 w 393643"/>
                    <a:gd name="connsiteY5" fmla="*/ 71 h 15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643" h="15870">
                      <a:moveTo>
                        <a:pt x="185" y="15214"/>
                      </a:moveTo>
                      <a:cubicBezTo>
                        <a:pt x="186633" y="15651"/>
                        <a:pt x="207309" y="15651"/>
                        <a:pt x="393829" y="15942"/>
                      </a:cubicBezTo>
                      <a:lnTo>
                        <a:pt x="393829" y="1381"/>
                      </a:lnTo>
                      <a:lnTo>
                        <a:pt x="391135" y="1381"/>
                      </a:lnTo>
                      <a:lnTo>
                        <a:pt x="391135" y="726"/>
                      </a:lnTo>
                      <a:lnTo>
                        <a:pt x="34403" y="71"/>
                      </a:lnTo>
                    </a:path>
                  </a:pathLst>
                </a:custGeom>
                <a:gradFill>
                  <a:gsLst>
                    <a:gs pos="0">
                      <a:srgbClr val="596772"/>
                    </a:gs>
                    <a:gs pos="50000">
                      <a:srgbClr val="2C4955"/>
                    </a:gs>
                    <a:gs pos="100000">
                      <a:srgbClr val="002C39"/>
                    </a:gs>
                  </a:gsLst>
                  <a:lin ang="17519626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18" name="Freeform: Shape 517">
                  <a:extLst>
                    <a:ext uri="{FF2B5EF4-FFF2-40B4-BE49-F238E27FC236}">
                      <a16:creationId xmlns:a16="http://schemas.microsoft.com/office/drawing/2014/main" xmlns="" id="{2E385305-F83A-3AEE-11F9-1DFC26BE4DC5}"/>
                    </a:ext>
                  </a:extLst>
                </p:cNvPr>
                <p:cNvSpPr/>
                <p:nvPr/>
              </p:nvSpPr>
              <p:spPr>
                <a:xfrm>
                  <a:off x="2511857" y="3654906"/>
                  <a:ext cx="393643" cy="124565"/>
                </a:xfrm>
                <a:custGeom>
                  <a:avLst/>
                  <a:gdLst>
                    <a:gd name="connsiteX0" fmla="*/ 185 w 393643"/>
                    <a:gd name="connsiteY0" fmla="*/ 71 h 124565"/>
                    <a:gd name="connsiteX1" fmla="*/ 393829 w 393643"/>
                    <a:gd name="connsiteY1" fmla="*/ 872 h 124565"/>
                    <a:gd name="connsiteX2" fmla="*/ 393829 w 393643"/>
                    <a:gd name="connsiteY2" fmla="*/ 124636 h 124565"/>
                    <a:gd name="connsiteX3" fmla="*/ 185 w 393643"/>
                    <a:gd name="connsiteY3" fmla="*/ 123908 h 124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3643" h="124565">
                      <a:moveTo>
                        <a:pt x="185" y="71"/>
                      </a:moveTo>
                      <a:lnTo>
                        <a:pt x="393829" y="872"/>
                      </a:lnTo>
                      <a:cubicBezTo>
                        <a:pt x="393829" y="43971"/>
                        <a:pt x="393829" y="81537"/>
                        <a:pt x="393829" y="124636"/>
                      </a:cubicBezTo>
                      <a:lnTo>
                        <a:pt x="185" y="123908"/>
                      </a:lnTo>
                    </a:path>
                  </a:pathLst>
                </a:custGeom>
                <a:gradFill>
                  <a:gsLst>
                    <a:gs pos="0">
                      <a:srgbClr val="22485A"/>
                    </a:gs>
                    <a:gs pos="22000">
                      <a:srgbClr val="354E60"/>
                    </a:gs>
                    <a:gs pos="100000">
                      <a:srgbClr val="485B68"/>
                    </a:gs>
                  </a:gsLst>
                  <a:lin ang="162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19" name="Freeform: Shape 518">
                  <a:extLst>
                    <a:ext uri="{FF2B5EF4-FFF2-40B4-BE49-F238E27FC236}">
                      <a16:creationId xmlns:a16="http://schemas.microsoft.com/office/drawing/2014/main" xmlns="" id="{215BBF5E-EA26-D1DF-A02F-E33A87C6799A}"/>
                    </a:ext>
                  </a:extLst>
                </p:cNvPr>
                <p:cNvSpPr/>
                <p:nvPr/>
              </p:nvSpPr>
              <p:spPr>
                <a:xfrm>
                  <a:off x="2526490" y="3665171"/>
                  <a:ext cx="379010" cy="64502"/>
                </a:xfrm>
                <a:custGeom>
                  <a:avLst/>
                  <a:gdLst>
                    <a:gd name="connsiteX0" fmla="*/ 15765 w 379010"/>
                    <a:gd name="connsiteY0" fmla="*/ 71 h 64502"/>
                    <a:gd name="connsiteX1" fmla="*/ 379196 w 379010"/>
                    <a:gd name="connsiteY1" fmla="*/ 6332 h 64502"/>
                    <a:gd name="connsiteX2" fmla="*/ 379196 w 379010"/>
                    <a:gd name="connsiteY2" fmla="*/ 64574 h 64502"/>
                    <a:gd name="connsiteX3" fmla="*/ 185 w 379010"/>
                    <a:gd name="connsiteY3" fmla="*/ 64574 h 64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9010" h="64502">
                      <a:moveTo>
                        <a:pt x="15765" y="71"/>
                      </a:moveTo>
                      <a:cubicBezTo>
                        <a:pt x="173383" y="3857"/>
                        <a:pt x="189181" y="5604"/>
                        <a:pt x="379196" y="6332"/>
                      </a:cubicBezTo>
                      <a:lnTo>
                        <a:pt x="379196" y="64574"/>
                      </a:lnTo>
                      <a:cubicBezTo>
                        <a:pt x="252592" y="64574"/>
                        <a:pt x="247423" y="64574"/>
                        <a:pt x="185" y="64574"/>
                      </a:cubicBezTo>
                    </a:path>
                  </a:pathLst>
                </a:custGeom>
                <a:gradFill>
                  <a:gsLst>
                    <a:gs pos="0">
                      <a:srgbClr val="395061"/>
                    </a:gs>
                    <a:gs pos="50000">
                      <a:srgbClr val="4F6678"/>
                    </a:gs>
                    <a:gs pos="100000">
                      <a:srgbClr val="657C90"/>
                    </a:gs>
                  </a:gsLst>
                  <a:lin ang="162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20" name="Freeform: Shape 519">
                  <a:extLst>
                    <a:ext uri="{FF2B5EF4-FFF2-40B4-BE49-F238E27FC236}">
                      <a16:creationId xmlns:a16="http://schemas.microsoft.com/office/drawing/2014/main" xmlns="" id="{048D68A7-4794-F83B-5CD2-5AA75D143C21}"/>
                    </a:ext>
                  </a:extLst>
                </p:cNvPr>
                <p:cNvSpPr/>
                <p:nvPr/>
              </p:nvSpPr>
              <p:spPr>
                <a:xfrm>
                  <a:off x="2532678" y="3778670"/>
                  <a:ext cx="372603" cy="10993"/>
                </a:xfrm>
                <a:custGeom>
                  <a:avLst/>
                  <a:gdLst>
                    <a:gd name="connsiteX0" fmla="*/ 8776 w 372603"/>
                    <a:gd name="connsiteY0" fmla="*/ 71 h 10993"/>
                    <a:gd name="connsiteX1" fmla="*/ 372789 w 372603"/>
                    <a:gd name="connsiteY1" fmla="*/ 726 h 10993"/>
                    <a:gd name="connsiteX2" fmla="*/ 372789 w 372603"/>
                    <a:gd name="connsiteY2" fmla="*/ 11064 h 10993"/>
                    <a:gd name="connsiteX3" fmla="*/ 185 w 372603"/>
                    <a:gd name="connsiteY3" fmla="*/ 10409 h 10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2603" h="10993">
                      <a:moveTo>
                        <a:pt x="8776" y="71"/>
                      </a:moveTo>
                      <a:lnTo>
                        <a:pt x="372789" y="726"/>
                      </a:lnTo>
                      <a:lnTo>
                        <a:pt x="372789" y="11064"/>
                      </a:lnTo>
                      <a:lnTo>
                        <a:pt x="185" y="10409"/>
                      </a:lnTo>
                    </a:path>
                  </a:pathLst>
                </a:custGeom>
                <a:gradFill>
                  <a:gsLst>
                    <a:gs pos="0">
                      <a:srgbClr val="9AAFBF"/>
                    </a:gs>
                    <a:gs pos="50000">
                      <a:srgbClr val="74848F"/>
                    </a:gs>
                    <a:gs pos="100000">
                      <a:srgbClr val="4E5A60"/>
                    </a:gs>
                  </a:gsLst>
                  <a:lin ang="162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21" name="Freeform: Shape 520">
                  <a:extLst>
                    <a:ext uri="{FF2B5EF4-FFF2-40B4-BE49-F238E27FC236}">
                      <a16:creationId xmlns:a16="http://schemas.microsoft.com/office/drawing/2014/main" xmlns="" id="{C484A182-0E33-67EF-80F2-D1F38CF7F001}"/>
                    </a:ext>
                  </a:extLst>
                </p:cNvPr>
                <p:cNvSpPr/>
                <p:nvPr/>
              </p:nvSpPr>
              <p:spPr>
                <a:xfrm rot="16206000">
                  <a:off x="2835679" y="3851398"/>
                  <a:ext cx="426841" cy="296015"/>
                </a:xfrm>
                <a:custGeom>
                  <a:avLst/>
                  <a:gdLst>
                    <a:gd name="connsiteX0" fmla="*/ 185 w 426841"/>
                    <a:gd name="connsiteY0" fmla="*/ 71 h 296015"/>
                    <a:gd name="connsiteX1" fmla="*/ 427027 w 426841"/>
                    <a:gd name="connsiteY1" fmla="*/ 71 h 296015"/>
                    <a:gd name="connsiteX2" fmla="*/ 427027 w 426841"/>
                    <a:gd name="connsiteY2" fmla="*/ 296086 h 296015"/>
                    <a:gd name="connsiteX3" fmla="*/ 185 w 426841"/>
                    <a:gd name="connsiteY3" fmla="*/ 296086 h 296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841" h="296015">
                      <a:moveTo>
                        <a:pt x="185" y="71"/>
                      </a:moveTo>
                      <a:lnTo>
                        <a:pt x="427027" y="71"/>
                      </a:lnTo>
                      <a:lnTo>
                        <a:pt x="427027" y="296086"/>
                      </a:lnTo>
                      <a:lnTo>
                        <a:pt x="185" y="29608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6E7E8"/>
                    </a:gs>
                    <a:gs pos="32000">
                      <a:srgbClr val="D0D2D3"/>
                    </a:gs>
                    <a:gs pos="89000">
                      <a:srgbClr val="BBBDBF"/>
                    </a:gs>
                    <a:gs pos="100000">
                      <a:srgbClr val="D0D2D3"/>
                    </a:gs>
                  </a:gsLst>
                  <a:lin ang="108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22" name="Freeform: Shape 521">
                  <a:extLst>
                    <a:ext uri="{FF2B5EF4-FFF2-40B4-BE49-F238E27FC236}">
                      <a16:creationId xmlns:a16="http://schemas.microsoft.com/office/drawing/2014/main" xmlns="" id="{BD26EAA3-0D6C-D7D2-D5DC-D9A896CB0FFC}"/>
                    </a:ext>
                  </a:extLst>
                </p:cNvPr>
                <p:cNvSpPr/>
                <p:nvPr/>
              </p:nvSpPr>
              <p:spPr>
                <a:xfrm>
                  <a:off x="2900258" y="4212792"/>
                  <a:ext cx="296379" cy="194819"/>
                </a:xfrm>
                <a:custGeom>
                  <a:avLst/>
                  <a:gdLst>
                    <a:gd name="connsiteX0" fmla="*/ 0 w 296379"/>
                    <a:gd name="connsiteY0" fmla="*/ 194310 h 194819"/>
                    <a:gd name="connsiteX1" fmla="*/ 295942 w 296379"/>
                    <a:gd name="connsiteY1" fmla="*/ 194820 h 194819"/>
                    <a:gd name="connsiteX2" fmla="*/ 296379 w 296379"/>
                    <a:gd name="connsiteY2" fmla="*/ 364 h 194819"/>
                    <a:gd name="connsiteX3" fmla="*/ 364 w 296379"/>
                    <a:gd name="connsiteY3" fmla="*/ 0 h 194819"/>
                    <a:gd name="connsiteX4" fmla="*/ 0 w 296379"/>
                    <a:gd name="connsiteY4" fmla="*/ 194310 h 1948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6379" h="194819">
                      <a:moveTo>
                        <a:pt x="0" y="194310"/>
                      </a:moveTo>
                      <a:lnTo>
                        <a:pt x="295942" y="194820"/>
                      </a:lnTo>
                      <a:lnTo>
                        <a:pt x="296379" y="364"/>
                      </a:lnTo>
                      <a:lnTo>
                        <a:pt x="364" y="0"/>
                      </a:lnTo>
                      <a:lnTo>
                        <a:pt x="0" y="19431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6A8AB"/>
                    </a:gs>
                    <a:gs pos="51000">
                      <a:srgbClr val="BBBDBF"/>
                    </a:gs>
                    <a:gs pos="56000">
                      <a:srgbClr val="929497"/>
                    </a:gs>
                    <a:gs pos="82000">
                      <a:srgbClr val="808184"/>
                    </a:gs>
                    <a:gs pos="87000">
                      <a:srgbClr val="808184"/>
                    </a:gs>
                    <a:gs pos="93000">
                      <a:srgbClr val="929497"/>
                    </a:gs>
                    <a:gs pos="100000">
                      <a:srgbClr val="A6A8AB"/>
                    </a:gs>
                  </a:gsLst>
                  <a:lin ang="54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23" name="Freeform: Shape 522">
                  <a:extLst>
                    <a:ext uri="{FF2B5EF4-FFF2-40B4-BE49-F238E27FC236}">
                      <a16:creationId xmlns:a16="http://schemas.microsoft.com/office/drawing/2014/main" xmlns="" id="{F94C674A-AB75-E64C-C4AA-51D7B3B2AA29}"/>
                    </a:ext>
                  </a:extLst>
                </p:cNvPr>
                <p:cNvSpPr/>
                <p:nvPr/>
              </p:nvSpPr>
              <p:spPr>
                <a:xfrm>
                  <a:off x="2900914" y="3655488"/>
                  <a:ext cx="296670" cy="130826"/>
                </a:xfrm>
                <a:custGeom>
                  <a:avLst/>
                  <a:gdLst>
                    <a:gd name="connsiteX0" fmla="*/ 437 w 296670"/>
                    <a:gd name="connsiteY0" fmla="*/ 130244 h 130826"/>
                    <a:gd name="connsiteX1" fmla="*/ 296452 w 296670"/>
                    <a:gd name="connsiteY1" fmla="*/ 130826 h 130826"/>
                    <a:gd name="connsiteX2" fmla="*/ 296670 w 296670"/>
                    <a:gd name="connsiteY2" fmla="*/ 1820 h 130826"/>
                    <a:gd name="connsiteX3" fmla="*/ 0 w 296670"/>
                    <a:gd name="connsiteY3" fmla="*/ 0 h 130826"/>
                    <a:gd name="connsiteX4" fmla="*/ 437 w 296670"/>
                    <a:gd name="connsiteY4" fmla="*/ 130244 h 130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6670" h="130826">
                      <a:moveTo>
                        <a:pt x="437" y="130244"/>
                      </a:moveTo>
                      <a:lnTo>
                        <a:pt x="296452" y="130826"/>
                      </a:lnTo>
                      <a:lnTo>
                        <a:pt x="296670" y="1820"/>
                      </a:lnTo>
                      <a:lnTo>
                        <a:pt x="0" y="0"/>
                      </a:lnTo>
                      <a:lnTo>
                        <a:pt x="437" y="130244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BDCDD"/>
                    </a:gs>
                    <a:gs pos="50000">
                      <a:srgbClr val="E0E1E2"/>
                    </a:gs>
                    <a:gs pos="100000">
                      <a:srgbClr val="E6E7E8"/>
                    </a:gs>
                  </a:gsLst>
                  <a:lin ang="16198647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24" name="Freeform: Shape 523">
                  <a:extLst>
                    <a:ext uri="{FF2B5EF4-FFF2-40B4-BE49-F238E27FC236}">
                      <a16:creationId xmlns:a16="http://schemas.microsoft.com/office/drawing/2014/main" xmlns="" id="{3C1B167A-DCF7-A917-7A09-FBB3AE5A1593}"/>
                    </a:ext>
                  </a:extLst>
                </p:cNvPr>
                <p:cNvSpPr/>
                <p:nvPr/>
              </p:nvSpPr>
              <p:spPr>
                <a:xfrm>
                  <a:off x="2901350" y="3778306"/>
                  <a:ext cx="296015" cy="12012"/>
                </a:xfrm>
                <a:custGeom>
                  <a:avLst/>
                  <a:gdLst>
                    <a:gd name="connsiteX0" fmla="*/ 0 w 296015"/>
                    <a:gd name="connsiteY0" fmla="*/ 11430 h 12012"/>
                    <a:gd name="connsiteX1" fmla="*/ 296015 w 296015"/>
                    <a:gd name="connsiteY1" fmla="*/ 12013 h 12012"/>
                    <a:gd name="connsiteX2" fmla="*/ 296015 w 296015"/>
                    <a:gd name="connsiteY2" fmla="*/ 219 h 12012"/>
                    <a:gd name="connsiteX3" fmla="*/ 73 w 296015"/>
                    <a:gd name="connsiteY3" fmla="*/ 0 h 12012"/>
                    <a:gd name="connsiteX4" fmla="*/ 0 w 296015"/>
                    <a:gd name="connsiteY4" fmla="*/ 11430 h 12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6015" h="12012">
                      <a:moveTo>
                        <a:pt x="0" y="11430"/>
                      </a:moveTo>
                      <a:lnTo>
                        <a:pt x="296015" y="12013"/>
                      </a:lnTo>
                      <a:lnTo>
                        <a:pt x="296015" y="219"/>
                      </a:lnTo>
                      <a:lnTo>
                        <a:pt x="73" y="0"/>
                      </a:lnTo>
                      <a:lnTo>
                        <a:pt x="0" y="1143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25" name="Freeform: Shape 524">
                  <a:extLst>
                    <a:ext uri="{FF2B5EF4-FFF2-40B4-BE49-F238E27FC236}">
                      <a16:creationId xmlns:a16="http://schemas.microsoft.com/office/drawing/2014/main" xmlns="" id="{9BDE65DB-4742-2EEB-899A-8D7AC889771F}"/>
                    </a:ext>
                  </a:extLst>
                </p:cNvPr>
                <p:cNvSpPr/>
                <p:nvPr/>
              </p:nvSpPr>
              <p:spPr>
                <a:xfrm rot="16206600">
                  <a:off x="3022237" y="4233459"/>
                  <a:ext cx="52126" cy="296015"/>
                </a:xfrm>
                <a:custGeom>
                  <a:avLst/>
                  <a:gdLst>
                    <a:gd name="connsiteX0" fmla="*/ 185 w 52126"/>
                    <a:gd name="connsiteY0" fmla="*/ 71 h 296015"/>
                    <a:gd name="connsiteX1" fmla="*/ 52312 w 52126"/>
                    <a:gd name="connsiteY1" fmla="*/ 71 h 296015"/>
                    <a:gd name="connsiteX2" fmla="*/ 52312 w 52126"/>
                    <a:gd name="connsiteY2" fmla="*/ 296086 h 296015"/>
                    <a:gd name="connsiteX3" fmla="*/ 185 w 52126"/>
                    <a:gd name="connsiteY3" fmla="*/ 296086 h 296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2126" h="296015">
                      <a:moveTo>
                        <a:pt x="185" y="71"/>
                      </a:moveTo>
                      <a:lnTo>
                        <a:pt x="52312" y="71"/>
                      </a:lnTo>
                      <a:lnTo>
                        <a:pt x="52312" y="296086"/>
                      </a:lnTo>
                      <a:lnTo>
                        <a:pt x="185" y="29608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2A4A7"/>
                    </a:gs>
                    <a:gs pos="51000">
                      <a:srgbClr val="B2B4B7"/>
                    </a:gs>
                    <a:gs pos="56000">
                      <a:srgbClr val="949699"/>
                    </a:gs>
                    <a:gs pos="82000">
                      <a:srgbClr val="898B8D"/>
                    </a:gs>
                    <a:gs pos="87000">
                      <a:srgbClr val="898B8D"/>
                    </a:gs>
                    <a:gs pos="93000">
                      <a:srgbClr val="949699"/>
                    </a:gs>
                    <a:gs pos="100000">
                      <a:srgbClr val="A2A4A7"/>
                    </a:gs>
                  </a:gsLst>
                  <a:lin ang="10800000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26" name="Freeform: Shape 525">
                  <a:extLst>
                    <a:ext uri="{FF2B5EF4-FFF2-40B4-BE49-F238E27FC236}">
                      <a16:creationId xmlns:a16="http://schemas.microsoft.com/office/drawing/2014/main" xmlns="" id="{AE5EF364-D065-1B0D-1185-E9B1BF616D9E}"/>
                    </a:ext>
                  </a:extLst>
                </p:cNvPr>
                <p:cNvSpPr/>
                <p:nvPr/>
              </p:nvSpPr>
              <p:spPr>
                <a:xfrm>
                  <a:off x="2901496" y="3671214"/>
                  <a:ext cx="295942" cy="58908"/>
                </a:xfrm>
                <a:custGeom>
                  <a:avLst/>
                  <a:gdLst>
                    <a:gd name="connsiteX0" fmla="*/ 296128 w 295942"/>
                    <a:gd name="connsiteY0" fmla="*/ 58968 h 58908"/>
                    <a:gd name="connsiteX1" fmla="*/ 296128 w 295942"/>
                    <a:gd name="connsiteY1" fmla="*/ 726 h 58908"/>
                    <a:gd name="connsiteX2" fmla="*/ 185 w 295942"/>
                    <a:gd name="connsiteY2" fmla="*/ 71 h 58908"/>
                    <a:gd name="connsiteX3" fmla="*/ 185 w 295942"/>
                    <a:gd name="connsiteY3" fmla="*/ 58313 h 58908"/>
                    <a:gd name="connsiteX4" fmla="*/ 296128 w 295942"/>
                    <a:gd name="connsiteY4" fmla="*/ 58968 h 58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5942" h="58908">
                      <a:moveTo>
                        <a:pt x="296128" y="58968"/>
                      </a:moveTo>
                      <a:lnTo>
                        <a:pt x="296128" y="726"/>
                      </a:lnTo>
                      <a:cubicBezTo>
                        <a:pt x="252446" y="726"/>
                        <a:pt x="43212" y="289"/>
                        <a:pt x="185" y="71"/>
                      </a:cubicBezTo>
                      <a:lnTo>
                        <a:pt x="185" y="58313"/>
                      </a:lnTo>
                      <a:cubicBezTo>
                        <a:pt x="49327" y="58750"/>
                        <a:pt x="257834" y="59041"/>
                        <a:pt x="296128" y="5896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6E7E8"/>
                    </a:gs>
                    <a:gs pos="50000">
                      <a:srgbClr val="F2F3F3"/>
                    </a:gs>
                    <a:gs pos="100000">
                      <a:srgbClr val="FFFFFF"/>
                    </a:gs>
                  </a:gsLst>
                  <a:lin ang="16140471" scaled="1"/>
                </a:gra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714" name="Group 713">
                <a:extLst>
                  <a:ext uri="{FF2B5EF4-FFF2-40B4-BE49-F238E27FC236}">
                    <a16:creationId xmlns:a16="http://schemas.microsoft.com/office/drawing/2014/main" xmlns="" id="{E61CD0DC-1113-80CF-1877-48E553E036E0}"/>
                  </a:ext>
                </a:extLst>
              </p:cNvPr>
              <p:cNvGrpSpPr/>
              <p:nvPr/>
            </p:nvGrpSpPr>
            <p:grpSpPr>
              <a:xfrm>
                <a:off x="5138010" y="4112108"/>
                <a:ext cx="5690390" cy="824293"/>
                <a:chOff x="5138010" y="4112108"/>
                <a:chExt cx="5690390" cy="824293"/>
              </a:xfrm>
            </p:grpSpPr>
            <p:sp>
              <p:nvSpPr>
                <p:cNvPr id="367" name="Freeform: Shape 366">
                  <a:extLst>
                    <a:ext uri="{FF2B5EF4-FFF2-40B4-BE49-F238E27FC236}">
                      <a16:creationId xmlns:a16="http://schemas.microsoft.com/office/drawing/2014/main" xmlns="" id="{9B49065C-183B-B8F5-52DD-C632DE02E0C4}"/>
                    </a:ext>
                  </a:extLst>
                </p:cNvPr>
                <p:cNvSpPr/>
                <p:nvPr/>
              </p:nvSpPr>
              <p:spPr>
                <a:xfrm>
                  <a:off x="5511686" y="4112108"/>
                  <a:ext cx="5277744" cy="824293"/>
                </a:xfrm>
                <a:custGeom>
                  <a:avLst/>
                  <a:gdLst>
                    <a:gd name="connsiteX0" fmla="*/ 0 w 4135184"/>
                    <a:gd name="connsiteY0" fmla="*/ 0 h 997394"/>
                    <a:gd name="connsiteX1" fmla="*/ 4135185 w 4135184"/>
                    <a:gd name="connsiteY1" fmla="*/ 0 h 997394"/>
                    <a:gd name="connsiteX2" fmla="*/ 4135185 w 4135184"/>
                    <a:gd name="connsiteY2" fmla="*/ 997395 h 997394"/>
                    <a:gd name="connsiteX3" fmla="*/ 0 w 4135184"/>
                    <a:gd name="connsiteY3" fmla="*/ 997395 h 997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35184" h="997394">
                      <a:moveTo>
                        <a:pt x="0" y="0"/>
                      </a:moveTo>
                      <a:lnTo>
                        <a:pt x="4135185" y="0"/>
                      </a:lnTo>
                      <a:lnTo>
                        <a:pt x="4135185" y="997395"/>
                      </a:lnTo>
                      <a:lnTo>
                        <a:pt x="0" y="997395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72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grpSp>
              <p:nvGrpSpPr>
                <p:cNvPr id="698" name="Group 697">
                  <a:extLst>
                    <a:ext uri="{FF2B5EF4-FFF2-40B4-BE49-F238E27FC236}">
                      <a16:creationId xmlns:a16="http://schemas.microsoft.com/office/drawing/2014/main" xmlns="" id="{0F4F2736-4FA0-3839-F2C4-DC5D1E0446AD}"/>
                    </a:ext>
                  </a:extLst>
                </p:cNvPr>
                <p:cNvGrpSpPr/>
                <p:nvPr/>
              </p:nvGrpSpPr>
              <p:grpSpPr>
                <a:xfrm>
                  <a:off x="5138010" y="4112108"/>
                  <a:ext cx="824293" cy="824293"/>
                  <a:chOff x="8121598" y="4827542"/>
                  <a:chExt cx="1170725" cy="1170725"/>
                </a:xfrm>
              </p:grpSpPr>
              <p:sp>
                <p:nvSpPr>
                  <p:cNvPr id="699" name="Oval 698">
                    <a:extLst>
                      <a:ext uri="{FF2B5EF4-FFF2-40B4-BE49-F238E27FC236}">
                        <a16:creationId xmlns:a16="http://schemas.microsoft.com/office/drawing/2014/main" xmlns="" id="{4791638C-3CD4-BD15-BC26-19ADC89B52E0}"/>
                      </a:ext>
                    </a:extLst>
                  </p:cNvPr>
                  <p:cNvSpPr/>
                  <p:nvPr/>
                </p:nvSpPr>
                <p:spPr>
                  <a:xfrm>
                    <a:off x="8121598" y="4827542"/>
                    <a:ext cx="1170725" cy="1170725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700" name="Picture 6" descr="Subject Icons - Free SVG &amp; PNG Subject Images - Noun Project">
                    <a:extLst>
                      <a:ext uri="{FF2B5EF4-FFF2-40B4-BE49-F238E27FC236}">
                        <a16:creationId xmlns:a16="http://schemas.microsoft.com/office/drawing/2014/main" xmlns="" id="{6CB2B9C9-85DE-BBB5-BEF7-02DCD838960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9"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270891" y="4976835"/>
                    <a:ext cx="872138" cy="87213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710" name="TextBox 709">
                  <a:extLst>
                    <a:ext uri="{FF2B5EF4-FFF2-40B4-BE49-F238E27FC236}">
                      <a16:creationId xmlns:a16="http://schemas.microsoft.com/office/drawing/2014/main" xmlns="" id="{91F033F5-AB9F-DF82-A66D-AF65BA9953AA}"/>
                    </a:ext>
                  </a:extLst>
                </p:cNvPr>
                <p:cNvSpPr txBox="1"/>
                <p:nvPr/>
              </p:nvSpPr>
              <p:spPr>
                <a:xfrm>
                  <a:off x="6158141" y="4208783"/>
                  <a:ext cx="4670259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Notebook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Maecenas non laoreet odio. Fusce lobortis porttitor.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97356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xmlns="" id="{846FE51B-B889-05C4-579A-C22D27E329C2}"/>
              </a:ext>
            </a:extLst>
          </p:cNvPr>
          <p:cNvGrpSpPr/>
          <p:nvPr/>
        </p:nvGrpSpPr>
        <p:grpSpPr>
          <a:xfrm>
            <a:off x="339413" y="1615032"/>
            <a:ext cx="11513175" cy="4891276"/>
            <a:chOff x="339413" y="1615032"/>
            <a:chExt cx="11513175" cy="4891276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xmlns="" id="{66B899DF-4139-9626-4DEF-0F19BA0E363D}"/>
                </a:ext>
              </a:extLst>
            </p:cNvPr>
            <p:cNvGrpSpPr/>
            <p:nvPr/>
          </p:nvGrpSpPr>
          <p:grpSpPr>
            <a:xfrm>
              <a:off x="339413" y="1615032"/>
              <a:ext cx="4190545" cy="4891276"/>
              <a:chOff x="339413" y="1966724"/>
              <a:chExt cx="4190545" cy="4891276"/>
            </a:xfrm>
          </p:grpSpPr>
          <p:sp>
            <p:nvSpPr>
              <p:cNvPr id="24" name="Google Shape;1814;p51">
                <a:extLst>
                  <a:ext uri="{FF2B5EF4-FFF2-40B4-BE49-F238E27FC236}">
                    <a16:creationId xmlns:a16="http://schemas.microsoft.com/office/drawing/2014/main" xmlns="" id="{E2E57A72-A3DF-F1C3-4D4A-973A75D83A93}"/>
                  </a:ext>
                </a:extLst>
              </p:cNvPr>
              <p:cNvSpPr/>
              <p:nvPr/>
            </p:nvSpPr>
            <p:spPr>
              <a:xfrm>
                <a:off x="339413" y="2295902"/>
                <a:ext cx="3675906" cy="4562098"/>
              </a:xfrm>
              <a:custGeom>
                <a:avLst/>
                <a:gdLst/>
                <a:ahLst/>
                <a:cxnLst/>
                <a:rect l="l" t="t" r="r" b="b"/>
                <a:pathLst>
                  <a:path w="87091" h="108087" extrusionOk="0">
                    <a:moveTo>
                      <a:pt x="14474" y="0"/>
                    </a:moveTo>
                    <a:cubicBezTo>
                      <a:pt x="5131" y="9628"/>
                      <a:pt x="1" y="22295"/>
                      <a:pt x="1" y="35755"/>
                    </a:cubicBezTo>
                    <a:cubicBezTo>
                      <a:pt x="1" y="49467"/>
                      <a:pt x="5321" y="62388"/>
                      <a:pt x="15044" y="72079"/>
                    </a:cubicBezTo>
                    <a:cubicBezTo>
                      <a:pt x="24069" y="81104"/>
                      <a:pt x="36072" y="86425"/>
                      <a:pt x="48803" y="87058"/>
                    </a:cubicBezTo>
                    <a:lnTo>
                      <a:pt x="49563" y="87090"/>
                    </a:lnTo>
                    <a:lnTo>
                      <a:pt x="49563" y="87850"/>
                    </a:lnTo>
                    <a:lnTo>
                      <a:pt x="49563" y="103399"/>
                    </a:lnTo>
                    <a:lnTo>
                      <a:pt x="49563" y="104191"/>
                    </a:lnTo>
                    <a:lnTo>
                      <a:pt x="36008" y="104191"/>
                    </a:lnTo>
                    <a:cubicBezTo>
                      <a:pt x="34837" y="104191"/>
                      <a:pt x="33760" y="104159"/>
                      <a:pt x="32810" y="104128"/>
                    </a:cubicBezTo>
                    <a:cubicBezTo>
                      <a:pt x="32018" y="104096"/>
                      <a:pt x="31258" y="104096"/>
                      <a:pt x="30593" y="104096"/>
                    </a:cubicBezTo>
                    <a:cubicBezTo>
                      <a:pt x="29421" y="104096"/>
                      <a:pt x="28091" y="104159"/>
                      <a:pt x="27363" y="104634"/>
                    </a:cubicBezTo>
                    <a:cubicBezTo>
                      <a:pt x="26951" y="104919"/>
                      <a:pt x="26444" y="105458"/>
                      <a:pt x="26444" y="107168"/>
                    </a:cubicBezTo>
                    <a:cubicBezTo>
                      <a:pt x="26444" y="107675"/>
                      <a:pt x="26888" y="108086"/>
                      <a:pt x="27363" y="108086"/>
                    </a:cubicBezTo>
                    <a:lnTo>
                      <a:pt x="75563" y="108086"/>
                    </a:lnTo>
                    <a:cubicBezTo>
                      <a:pt x="76070" y="108086"/>
                      <a:pt x="76482" y="107675"/>
                      <a:pt x="76482" y="107168"/>
                    </a:cubicBezTo>
                    <a:cubicBezTo>
                      <a:pt x="76482" y="104634"/>
                      <a:pt x="74676" y="104191"/>
                      <a:pt x="69641" y="104191"/>
                    </a:cubicBezTo>
                    <a:lnTo>
                      <a:pt x="53268" y="104191"/>
                    </a:lnTo>
                    <a:lnTo>
                      <a:pt x="53268" y="103399"/>
                    </a:lnTo>
                    <a:lnTo>
                      <a:pt x="53268" y="87850"/>
                    </a:lnTo>
                    <a:lnTo>
                      <a:pt x="53268" y="87090"/>
                    </a:lnTo>
                    <a:lnTo>
                      <a:pt x="54028" y="87058"/>
                    </a:lnTo>
                    <a:cubicBezTo>
                      <a:pt x="66442" y="86393"/>
                      <a:pt x="78160" y="81294"/>
                      <a:pt x="87091" y="72617"/>
                    </a:cubicBezTo>
                    <a:lnTo>
                      <a:pt x="84462" y="69989"/>
                    </a:lnTo>
                    <a:cubicBezTo>
                      <a:pt x="75531" y="78634"/>
                      <a:pt x="63814" y="83385"/>
                      <a:pt x="51336" y="83385"/>
                    </a:cubicBezTo>
                    <a:cubicBezTo>
                      <a:pt x="38605" y="83385"/>
                      <a:pt x="26666" y="78444"/>
                      <a:pt x="17672" y="69419"/>
                    </a:cubicBezTo>
                    <a:cubicBezTo>
                      <a:pt x="8678" y="60425"/>
                      <a:pt x="3706" y="48485"/>
                      <a:pt x="3706" y="35755"/>
                    </a:cubicBezTo>
                    <a:cubicBezTo>
                      <a:pt x="3706" y="23309"/>
                      <a:pt x="8456" y="11560"/>
                      <a:pt x="17102" y="2629"/>
                    </a:cubicBezTo>
                    <a:lnTo>
                      <a:pt x="14474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764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5" name="Google Shape;1815;p51">
                <a:extLst>
                  <a:ext uri="{FF2B5EF4-FFF2-40B4-BE49-F238E27FC236}">
                    <a16:creationId xmlns:a16="http://schemas.microsoft.com/office/drawing/2014/main" xmlns="" id="{0E625CDF-F683-596B-3912-0A1D309780AB}"/>
                  </a:ext>
                </a:extLst>
              </p:cNvPr>
              <p:cNvSpPr/>
              <p:nvPr/>
            </p:nvSpPr>
            <p:spPr>
              <a:xfrm>
                <a:off x="372842" y="3859780"/>
                <a:ext cx="42" cy="2743"/>
              </a:xfrm>
              <a:custGeom>
                <a:avLst/>
                <a:gdLst/>
                <a:ahLst/>
                <a:cxnLst/>
                <a:rect l="l" t="t" r="r" b="b"/>
                <a:pathLst>
                  <a:path w="1" h="65" extrusionOk="0">
                    <a:moveTo>
                      <a:pt x="0" y="64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6" name="Google Shape;1816;p51">
                <a:extLst>
                  <a:ext uri="{FF2B5EF4-FFF2-40B4-BE49-F238E27FC236}">
                    <a16:creationId xmlns:a16="http://schemas.microsoft.com/office/drawing/2014/main" xmlns="" id="{1090F12E-38DB-D0A0-D8C5-DF48278CC836}"/>
                  </a:ext>
                </a:extLst>
              </p:cNvPr>
              <p:cNvSpPr/>
              <p:nvPr/>
            </p:nvSpPr>
            <p:spPr>
              <a:xfrm>
                <a:off x="507864" y="1966724"/>
                <a:ext cx="4022094" cy="3664214"/>
              </a:xfrm>
              <a:custGeom>
                <a:avLst/>
                <a:gdLst/>
                <a:ahLst/>
                <a:cxnLst/>
                <a:rect l="l" t="t" r="r" b="b"/>
                <a:pathLst>
                  <a:path w="95293" h="86814" extrusionOk="0">
                    <a:moveTo>
                      <a:pt x="47646" y="1"/>
                    </a:moveTo>
                    <a:cubicBezTo>
                      <a:pt x="36538" y="1"/>
                      <a:pt x="25430" y="4237"/>
                      <a:pt x="16943" y="12708"/>
                    </a:cubicBezTo>
                    <a:cubicBezTo>
                      <a:pt x="0" y="29651"/>
                      <a:pt x="0" y="57140"/>
                      <a:pt x="16943" y="74082"/>
                    </a:cubicBezTo>
                    <a:cubicBezTo>
                      <a:pt x="25430" y="82570"/>
                      <a:pt x="36538" y="86813"/>
                      <a:pt x="47646" y="86813"/>
                    </a:cubicBezTo>
                    <a:cubicBezTo>
                      <a:pt x="58754" y="86813"/>
                      <a:pt x="69862" y="82570"/>
                      <a:pt x="78349" y="74082"/>
                    </a:cubicBezTo>
                    <a:cubicBezTo>
                      <a:pt x="95292" y="57140"/>
                      <a:pt x="95292" y="29651"/>
                      <a:pt x="78349" y="12708"/>
                    </a:cubicBezTo>
                    <a:cubicBezTo>
                      <a:pt x="69862" y="4237"/>
                      <a:pt x="58754" y="1"/>
                      <a:pt x="47646" y="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  <a:alpha val="764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7" name="Google Shape;1817;p51">
                <a:extLst>
                  <a:ext uri="{FF2B5EF4-FFF2-40B4-BE49-F238E27FC236}">
                    <a16:creationId xmlns:a16="http://schemas.microsoft.com/office/drawing/2014/main" xmlns="" id="{102D044E-910B-F4CB-2ACB-E2182522A10D}"/>
                  </a:ext>
                </a:extLst>
              </p:cNvPr>
              <p:cNvSpPr/>
              <p:nvPr/>
            </p:nvSpPr>
            <p:spPr>
              <a:xfrm>
                <a:off x="998401" y="3402418"/>
                <a:ext cx="231298" cy="194492"/>
              </a:xfrm>
              <a:custGeom>
                <a:avLst/>
                <a:gdLst/>
                <a:ahLst/>
                <a:cxnLst/>
                <a:rect l="l" t="t" r="r" b="b"/>
                <a:pathLst>
                  <a:path w="5480" h="4608" extrusionOk="0">
                    <a:moveTo>
                      <a:pt x="3563" y="1727"/>
                    </a:moveTo>
                    <a:cubicBezTo>
                      <a:pt x="3579" y="1727"/>
                      <a:pt x="3602" y="1739"/>
                      <a:pt x="3643" y="1780"/>
                    </a:cubicBezTo>
                    <a:cubicBezTo>
                      <a:pt x="3643" y="1811"/>
                      <a:pt x="3611" y="1811"/>
                      <a:pt x="3611" y="1875"/>
                    </a:cubicBezTo>
                    <a:cubicBezTo>
                      <a:pt x="3579" y="1811"/>
                      <a:pt x="3548" y="1780"/>
                      <a:pt x="3516" y="1748"/>
                    </a:cubicBezTo>
                    <a:cubicBezTo>
                      <a:pt x="3534" y="1748"/>
                      <a:pt x="3542" y="1727"/>
                      <a:pt x="3563" y="1727"/>
                    </a:cubicBezTo>
                    <a:close/>
                    <a:moveTo>
                      <a:pt x="3738" y="1843"/>
                    </a:moveTo>
                    <a:cubicBezTo>
                      <a:pt x="3769" y="1875"/>
                      <a:pt x="3833" y="1906"/>
                      <a:pt x="3864" y="1938"/>
                    </a:cubicBezTo>
                    <a:cubicBezTo>
                      <a:pt x="3864" y="1938"/>
                      <a:pt x="3864" y="1970"/>
                      <a:pt x="3864" y="2001"/>
                    </a:cubicBezTo>
                    <a:cubicBezTo>
                      <a:pt x="3801" y="2001"/>
                      <a:pt x="3706" y="1970"/>
                      <a:pt x="3643" y="1938"/>
                    </a:cubicBezTo>
                    <a:cubicBezTo>
                      <a:pt x="3674" y="1906"/>
                      <a:pt x="3706" y="1875"/>
                      <a:pt x="3738" y="1843"/>
                    </a:cubicBezTo>
                    <a:close/>
                    <a:moveTo>
                      <a:pt x="4373" y="1907"/>
                    </a:moveTo>
                    <a:cubicBezTo>
                      <a:pt x="4445" y="1907"/>
                      <a:pt x="4518" y="1956"/>
                      <a:pt x="4561" y="2065"/>
                    </a:cubicBezTo>
                    <a:cubicBezTo>
                      <a:pt x="4561" y="2033"/>
                      <a:pt x="4593" y="2001"/>
                      <a:pt x="4593" y="1970"/>
                    </a:cubicBezTo>
                    <a:lnTo>
                      <a:pt x="4593" y="1970"/>
                    </a:lnTo>
                    <a:cubicBezTo>
                      <a:pt x="4624" y="2096"/>
                      <a:pt x="4593" y="2128"/>
                      <a:pt x="4529" y="2223"/>
                    </a:cubicBezTo>
                    <a:lnTo>
                      <a:pt x="4498" y="2191"/>
                    </a:lnTo>
                    <a:lnTo>
                      <a:pt x="4561" y="2128"/>
                    </a:lnTo>
                    <a:lnTo>
                      <a:pt x="4561" y="2128"/>
                    </a:lnTo>
                    <a:cubicBezTo>
                      <a:pt x="4526" y="2149"/>
                      <a:pt x="4488" y="2158"/>
                      <a:pt x="4448" y="2158"/>
                    </a:cubicBezTo>
                    <a:cubicBezTo>
                      <a:pt x="4308" y="2158"/>
                      <a:pt x="4146" y="2051"/>
                      <a:pt x="4023" y="2001"/>
                    </a:cubicBezTo>
                    <a:cubicBezTo>
                      <a:pt x="3991" y="2001"/>
                      <a:pt x="3959" y="1970"/>
                      <a:pt x="3896" y="1970"/>
                    </a:cubicBezTo>
                    <a:cubicBezTo>
                      <a:pt x="3944" y="1931"/>
                      <a:pt x="3984" y="1919"/>
                      <a:pt x="4020" y="1919"/>
                    </a:cubicBezTo>
                    <a:cubicBezTo>
                      <a:pt x="4080" y="1919"/>
                      <a:pt x="4131" y="1954"/>
                      <a:pt x="4199" y="1954"/>
                    </a:cubicBezTo>
                    <a:cubicBezTo>
                      <a:pt x="4222" y="1954"/>
                      <a:pt x="4247" y="1949"/>
                      <a:pt x="4276" y="1938"/>
                    </a:cubicBezTo>
                    <a:cubicBezTo>
                      <a:pt x="4306" y="1918"/>
                      <a:pt x="4339" y="1907"/>
                      <a:pt x="4373" y="1907"/>
                    </a:cubicBezTo>
                    <a:close/>
                    <a:moveTo>
                      <a:pt x="1711" y="0"/>
                    </a:moveTo>
                    <a:cubicBezTo>
                      <a:pt x="1690" y="0"/>
                      <a:pt x="1669" y="2"/>
                      <a:pt x="1647" y="6"/>
                    </a:cubicBezTo>
                    <a:cubicBezTo>
                      <a:pt x="1806" y="133"/>
                      <a:pt x="1679" y="260"/>
                      <a:pt x="1521" y="323"/>
                    </a:cubicBezTo>
                    <a:cubicBezTo>
                      <a:pt x="1584" y="260"/>
                      <a:pt x="1616" y="196"/>
                      <a:pt x="1616" y="101"/>
                    </a:cubicBezTo>
                    <a:lnTo>
                      <a:pt x="1616" y="101"/>
                    </a:lnTo>
                    <a:cubicBezTo>
                      <a:pt x="1489" y="165"/>
                      <a:pt x="1521" y="355"/>
                      <a:pt x="1362" y="418"/>
                    </a:cubicBezTo>
                    <a:cubicBezTo>
                      <a:pt x="1394" y="355"/>
                      <a:pt x="1394" y="291"/>
                      <a:pt x="1426" y="228"/>
                    </a:cubicBezTo>
                    <a:lnTo>
                      <a:pt x="1426" y="228"/>
                    </a:lnTo>
                    <a:cubicBezTo>
                      <a:pt x="1204" y="291"/>
                      <a:pt x="1299" y="513"/>
                      <a:pt x="1141" y="576"/>
                    </a:cubicBezTo>
                    <a:cubicBezTo>
                      <a:pt x="919" y="671"/>
                      <a:pt x="729" y="766"/>
                      <a:pt x="539" y="861"/>
                    </a:cubicBezTo>
                    <a:cubicBezTo>
                      <a:pt x="349" y="1051"/>
                      <a:pt x="159" y="1210"/>
                      <a:pt x="1" y="1400"/>
                    </a:cubicBezTo>
                    <a:cubicBezTo>
                      <a:pt x="41" y="1424"/>
                      <a:pt x="84" y="1434"/>
                      <a:pt x="128" y="1434"/>
                    </a:cubicBezTo>
                    <a:cubicBezTo>
                      <a:pt x="256" y="1434"/>
                      <a:pt x="398" y="1352"/>
                      <a:pt x="539" y="1305"/>
                    </a:cubicBezTo>
                    <a:lnTo>
                      <a:pt x="539" y="1305"/>
                    </a:lnTo>
                    <a:cubicBezTo>
                      <a:pt x="507" y="1336"/>
                      <a:pt x="507" y="1400"/>
                      <a:pt x="476" y="1431"/>
                    </a:cubicBezTo>
                    <a:cubicBezTo>
                      <a:pt x="530" y="1463"/>
                      <a:pt x="588" y="1476"/>
                      <a:pt x="647" y="1476"/>
                    </a:cubicBezTo>
                    <a:cubicBezTo>
                      <a:pt x="1011" y="1476"/>
                      <a:pt x="1450" y="975"/>
                      <a:pt x="1760" y="975"/>
                    </a:cubicBezTo>
                    <a:cubicBezTo>
                      <a:pt x="1810" y="975"/>
                      <a:pt x="1858" y="988"/>
                      <a:pt x="1901" y="1020"/>
                    </a:cubicBezTo>
                    <a:cubicBezTo>
                      <a:pt x="1742" y="1051"/>
                      <a:pt x="1616" y="1241"/>
                      <a:pt x="1552" y="1400"/>
                    </a:cubicBezTo>
                    <a:cubicBezTo>
                      <a:pt x="1621" y="1358"/>
                      <a:pt x="1691" y="1335"/>
                      <a:pt x="1754" y="1335"/>
                    </a:cubicBezTo>
                    <a:cubicBezTo>
                      <a:pt x="1837" y="1335"/>
                      <a:pt x="1911" y="1374"/>
                      <a:pt x="1964" y="1463"/>
                    </a:cubicBezTo>
                    <a:cubicBezTo>
                      <a:pt x="2059" y="1590"/>
                      <a:pt x="2186" y="1526"/>
                      <a:pt x="2312" y="1621"/>
                    </a:cubicBezTo>
                    <a:cubicBezTo>
                      <a:pt x="2317" y="1623"/>
                      <a:pt x="2323" y="1624"/>
                      <a:pt x="2332" y="1624"/>
                    </a:cubicBezTo>
                    <a:cubicBezTo>
                      <a:pt x="2458" y="1624"/>
                      <a:pt x="3018" y="1429"/>
                      <a:pt x="3136" y="1400"/>
                    </a:cubicBezTo>
                    <a:lnTo>
                      <a:pt x="3136" y="1400"/>
                    </a:lnTo>
                    <a:cubicBezTo>
                      <a:pt x="3072" y="1621"/>
                      <a:pt x="3263" y="1558"/>
                      <a:pt x="3389" y="1621"/>
                    </a:cubicBezTo>
                    <a:cubicBezTo>
                      <a:pt x="3484" y="1653"/>
                      <a:pt x="3516" y="1843"/>
                      <a:pt x="3611" y="1906"/>
                    </a:cubicBezTo>
                    <a:cubicBezTo>
                      <a:pt x="3532" y="1906"/>
                      <a:pt x="3453" y="1883"/>
                      <a:pt x="3385" y="1883"/>
                    </a:cubicBezTo>
                    <a:cubicBezTo>
                      <a:pt x="3318" y="1883"/>
                      <a:pt x="3263" y="1906"/>
                      <a:pt x="3231" y="2001"/>
                    </a:cubicBezTo>
                    <a:cubicBezTo>
                      <a:pt x="3147" y="1894"/>
                      <a:pt x="3027" y="1849"/>
                      <a:pt x="2904" y="1849"/>
                    </a:cubicBezTo>
                    <a:cubicBezTo>
                      <a:pt x="2700" y="1849"/>
                      <a:pt x="2486" y="1970"/>
                      <a:pt x="2407" y="2128"/>
                    </a:cubicBezTo>
                    <a:lnTo>
                      <a:pt x="2344" y="2096"/>
                    </a:lnTo>
                    <a:cubicBezTo>
                      <a:pt x="2376" y="2065"/>
                      <a:pt x="2407" y="2033"/>
                      <a:pt x="2439" y="2001"/>
                    </a:cubicBezTo>
                    <a:lnTo>
                      <a:pt x="2439" y="2001"/>
                    </a:lnTo>
                    <a:cubicBezTo>
                      <a:pt x="2376" y="2033"/>
                      <a:pt x="2312" y="2033"/>
                      <a:pt x="2249" y="2096"/>
                    </a:cubicBezTo>
                    <a:cubicBezTo>
                      <a:pt x="2249" y="2065"/>
                      <a:pt x="2249" y="2001"/>
                      <a:pt x="2217" y="1970"/>
                    </a:cubicBezTo>
                    <a:cubicBezTo>
                      <a:pt x="2091" y="2128"/>
                      <a:pt x="1806" y="2571"/>
                      <a:pt x="1774" y="2761"/>
                    </a:cubicBezTo>
                    <a:cubicBezTo>
                      <a:pt x="1789" y="2766"/>
                      <a:pt x="1802" y="2768"/>
                      <a:pt x="1815" y="2768"/>
                    </a:cubicBezTo>
                    <a:cubicBezTo>
                      <a:pt x="1974" y="2768"/>
                      <a:pt x="2039" y="2437"/>
                      <a:pt x="2186" y="2350"/>
                    </a:cubicBezTo>
                    <a:lnTo>
                      <a:pt x="2186" y="2350"/>
                    </a:lnTo>
                    <a:cubicBezTo>
                      <a:pt x="2217" y="2540"/>
                      <a:pt x="2027" y="2793"/>
                      <a:pt x="1996" y="2983"/>
                    </a:cubicBezTo>
                    <a:cubicBezTo>
                      <a:pt x="1932" y="3205"/>
                      <a:pt x="1837" y="3458"/>
                      <a:pt x="1837" y="3711"/>
                    </a:cubicBezTo>
                    <a:cubicBezTo>
                      <a:pt x="1861" y="3990"/>
                      <a:pt x="1969" y="4608"/>
                      <a:pt x="2162" y="4608"/>
                    </a:cubicBezTo>
                    <a:cubicBezTo>
                      <a:pt x="2232" y="4608"/>
                      <a:pt x="2314" y="4525"/>
                      <a:pt x="2407" y="4313"/>
                    </a:cubicBezTo>
                    <a:cubicBezTo>
                      <a:pt x="2629" y="3901"/>
                      <a:pt x="2534" y="3616"/>
                      <a:pt x="2471" y="3236"/>
                    </a:cubicBezTo>
                    <a:cubicBezTo>
                      <a:pt x="2407" y="2761"/>
                      <a:pt x="2724" y="2698"/>
                      <a:pt x="2851" y="2413"/>
                    </a:cubicBezTo>
                    <a:cubicBezTo>
                      <a:pt x="2851" y="2476"/>
                      <a:pt x="2851" y="2571"/>
                      <a:pt x="2851" y="2666"/>
                    </a:cubicBezTo>
                    <a:cubicBezTo>
                      <a:pt x="2946" y="2540"/>
                      <a:pt x="2914" y="2286"/>
                      <a:pt x="3136" y="2286"/>
                    </a:cubicBezTo>
                    <a:cubicBezTo>
                      <a:pt x="3029" y="2127"/>
                      <a:pt x="3112" y="2067"/>
                      <a:pt x="3227" y="2067"/>
                    </a:cubicBezTo>
                    <a:cubicBezTo>
                      <a:pt x="3317" y="2067"/>
                      <a:pt x="3428" y="2104"/>
                      <a:pt x="3484" y="2160"/>
                    </a:cubicBezTo>
                    <a:cubicBezTo>
                      <a:pt x="3643" y="2318"/>
                      <a:pt x="3833" y="2255"/>
                      <a:pt x="3896" y="2508"/>
                    </a:cubicBezTo>
                    <a:lnTo>
                      <a:pt x="3801" y="2508"/>
                    </a:lnTo>
                    <a:cubicBezTo>
                      <a:pt x="3896" y="2666"/>
                      <a:pt x="3928" y="2888"/>
                      <a:pt x="3769" y="3015"/>
                    </a:cubicBezTo>
                    <a:cubicBezTo>
                      <a:pt x="3738" y="3015"/>
                      <a:pt x="3548" y="3236"/>
                      <a:pt x="3579" y="3300"/>
                    </a:cubicBezTo>
                    <a:cubicBezTo>
                      <a:pt x="3586" y="3331"/>
                      <a:pt x="3605" y="3344"/>
                      <a:pt x="3631" y="3344"/>
                    </a:cubicBezTo>
                    <a:cubicBezTo>
                      <a:pt x="3739" y="3344"/>
                      <a:pt x="3972" y="3141"/>
                      <a:pt x="4023" y="3141"/>
                    </a:cubicBezTo>
                    <a:cubicBezTo>
                      <a:pt x="4213" y="3141"/>
                      <a:pt x="4213" y="3648"/>
                      <a:pt x="4244" y="3775"/>
                    </a:cubicBezTo>
                    <a:cubicBezTo>
                      <a:pt x="4371" y="3648"/>
                      <a:pt x="4466" y="3553"/>
                      <a:pt x="4561" y="3426"/>
                    </a:cubicBezTo>
                    <a:cubicBezTo>
                      <a:pt x="4624" y="3363"/>
                      <a:pt x="4561" y="3141"/>
                      <a:pt x="4593" y="3046"/>
                    </a:cubicBezTo>
                    <a:cubicBezTo>
                      <a:pt x="4688" y="2825"/>
                      <a:pt x="4909" y="2571"/>
                      <a:pt x="4593" y="2381"/>
                    </a:cubicBezTo>
                    <a:cubicBezTo>
                      <a:pt x="4624" y="2368"/>
                      <a:pt x="4649" y="2362"/>
                      <a:pt x="4670" y="2362"/>
                    </a:cubicBezTo>
                    <a:cubicBezTo>
                      <a:pt x="4793" y="2362"/>
                      <a:pt x="4746" y="2571"/>
                      <a:pt x="4909" y="2571"/>
                    </a:cubicBezTo>
                    <a:cubicBezTo>
                      <a:pt x="4878" y="2635"/>
                      <a:pt x="4878" y="2635"/>
                      <a:pt x="4846" y="2698"/>
                    </a:cubicBezTo>
                    <a:cubicBezTo>
                      <a:pt x="4878" y="2730"/>
                      <a:pt x="4878" y="2730"/>
                      <a:pt x="4909" y="2793"/>
                    </a:cubicBezTo>
                    <a:cubicBezTo>
                      <a:pt x="4937" y="2756"/>
                      <a:pt x="4976" y="2743"/>
                      <a:pt x="5020" y="2743"/>
                    </a:cubicBezTo>
                    <a:cubicBezTo>
                      <a:pt x="5110" y="2743"/>
                      <a:pt x="5220" y="2797"/>
                      <a:pt x="5291" y="2797"/>
                    </a:cubicBezTo>
                    <a:cubicBezTo>
                      <a:pt x="5302" y="2797"/>
                      <a:pt x="5312" y="2796"/>
                      <a:pt x="5321" y="2793"/>
                    </a:cubicBezTo>
                    <a:cubicBezTo>
                      <a:pt x="5346" y="2793"/>
                      <a:pt x="5313" y="2659"/>
                      <a:pt x="5386" y="2659"/>
                    </a:cubicBezTo>
                    <a:cubicBezTo>
                      <a:pt x="5407" y="2659"/>
                      <a:pt x="5437" y="2670"/>
                      <a:pt x="5479" y="2698"/>
                    </a:cubicBezTo>
                    <a:cubicBezTo>
                      <a:pt x="5258" y="2476"/>
                      <a:pt x="5289" y="2001"/>
                      <a:pt x="4941" y="1938"/>
                    </a:cubicBezTo>
                    <a:cubicBezTo>
                      <a:pt x="4656" y="1875"/>
                      <a:pt x="4276" y="1875"/>
                      <a:pt x="3991" y="1811"/>
                    </a:cubicBezTo>
                    <a:cubicBezTo>
                      <a:pt x="3896" y="1780"/>
                      <a:pt x="3263" y="1590"/>
                      <a:pt x="3326" y="1495"/>
                    </a:cubicBezTo>
                    <a:cubicBezTo>
                      <a:pt x="3358" y="1431"/>
                      <a:pt x="3294" y="1368"/>
                      <a:pt x="3263" y="1305"/>
                    </a:cubicBezTo>
                    <a:cubicBezTo>
                      <a:pt x="3199" y="1210"/>
                      <a:pt x="3326" y="1146"/>
                      <a:pt x="3294" y="1083"/>
                    </a:cubicBezTo>
                    <a:cubicBezTo>
                      <a:pt x="3231" y="861"/>
                      <a:pt x="3041" y="988"/>
                      <a:pt x="3168" y="671"/>
                    </a:cubicBezTo>
                    <a:lnTo>
                      <a:pt x="3168" y="671"/>
                    </a:lnTo>
                    <a:cubicBezTo>
                      <a:pt x="3111" y="679"/>
                      <a:pt x="3061" y="683"/>
                      <a:pt x="3018" y="683"/>
                    </a:cubicBezTo>
                    <a:cubicBezTo>
                      <a:pt x="2720" y="683"/>
                      <a:pt x="2696" y="500"/>
                      <a:pt x="2502" y="196"/>
                    </a:cubicBezTo>
                    <a:cubicBezTo>
                      <a:pt x="2459" y="131"/>
                      <a:pt x="2415" y="111"/>
                      <a:pt x="2372" y="111"/>
                    </a:cubicBezTo>
                    <a:cubicBezTo>
                      <a:pt x="2299" y="111"/>
                      <a:pt x="2226" y="168"/>
                      <a:pt x="2153" y="168"/>
                    </a:cubicBezTo>
                    <a:cubicBezTo>
                      <a:pt x="2143" y="168"/>
                      <a:pt x="2133" y="167"/>
                      <a:pt x="2122" y="165"/>
                    </a:cubicBezTo>
                    <a:cubicBezTo>
                      <a:pt x="1985" y="82"/>
                      <a:pt x="1848" y="0"/>
                      <a:pt x="17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8" name="Google Shape;1818;p51">
                <a:extLst>
                  <a:ext uri="{FF2B5EF4-FFF2-40B4-BE49-F238E27FC236}">
                    <a16:creationId xmlns:a16="http://schemas.microsoft.com/office/drawing/2014/main" xmlns="" id="{DEDD9A38-C402-7BCE-65AC-E3A0DF97D057}"/>
                  </a:ext>
                </a:extLst>
              </p:cNvPr>
              <p:cNvSpPr/>
              <p:nvPr/>
            </p:nvSpPr>
            <p:spPr>
              <a:xfrm>
                <a:off x="1126712" y="2679527"/>
                <a:ext cx="28110" cy="1342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318" extrusionOk="0">
                    <a:moveTo>
                      <a:pt x="191" y="0"/>
                    </a:moveTo>
                    <a:cubicBezTo>
                      <a:pt x="128" y="95"/>
                      <a:pt x="64" y="190"/>
                      <a:pt x="1" y="254"/>
                    </a:cubicBezTo>
                    <a:lnTo>
                      <a:pt x="666" y="317"/>
                    </a:lnTo>
                    <a:cubicBezTo>
                      <a:pt x="508" y="127"/>
                      <a:pt x="349" y="64"/>
                      <a:pt x="191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9" name="Google Shape;1819;p51">
                <a:extLst>
                  <a:ext uri="{FF2B5EF4-FFF2-40B4-BE49-F238E27FC236}">
                    <a16:creationId xmlns:a16="http://schemas.microsoft.com/office/drawing/2014/main" xmlns="" id="{829B481E-DF06-25DA-1A95-3B919F2EE46B}"/>
                  </a:ext>
                </a:extLst>
              </p:cNvPr>
              <p:cNvSpPr/>
              <p:nvPr/>
            </p:nvSpPr>
            <p:spPr>
              <a:xfrm>
                <a:off x="1442173" y="2294552"/>
                <a:ext cx="132363" cy="73567"/>
              </a:xfrm>
              <a:custGeom>
                <a:avLst/>
                <a:gdLst/>
                <a:ahLst/>
                <a:cxnLst/>
                <a:rect l="l" t="t" r="r" b="b"/>
                <a:pathLst>
                  <a:path w="3136" h="1743" extrusionOk="0">
                    <a:moveTo>
                      <a:pt x="2313" y="1"/>
                    </a:moveTo>
                    <a:cubicBezTo>
                      <a:pt x="1521" y="571"/>
                      <a:pt x="729" y="1141"/>
                      <a:pt x="1" y="1743"/>
                    </a:cubicBezTo>
                    <a:cubicBezTo>
                      <a:pt x="412" y="1616"/>
                      <a:pt x="824" y="1489"/>
                      <a:pt x="1267" y="1362"/>
                    </a:cubicBezTo>
                    <a:cubicBezTo>
                      <a:pt x="1648" y="1236"/>
                      <a:pt x="1996" y="1172"/>
                      <a:pt x="2408" y="1141"/>
                    </a:cubicBezTo>
                    <a:cubicBezTo>
                      <a:pt x="2459" y="1141"/>
                      <a:pt x="2503" y="1142"/>
                      <a:pt x="2540" y="1142"/>
                    </a:cubicBezTo>
                    <a:cubicBezTo>
                      <a:pt x="2706" y="1142"/>
                      <a:pt x="2742" y="1121"/>
                      <a:pt x="2819" y="887"/>
                    </a:cubicBezTo>
                    <a:cubicBezTo>
                      <a:pt x="2914" y="634"/>
                      <a:pt x="3041" y="381"/>
                      <a:pt x="3136" y="127"/>
                    </a:cubicBezTo>
                    <a:cubicBezTo>
                      <a:pt x="2819" y="96"/>
                      <a:pt x="2566" y="96"/>
                      <a:pt x="2313" y="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0" name="Google Shape;1820;p51">
                <a:extLst>
                  <a:ext uri="{FF2B5EF4-FFF2-40B4-BE49-F238E27FC236}">
                    <a16:creationId xmlns:a16="http://schemas.microsoft.com/office/drawing/2014/main" xmlns="" id="{96985B8F-94C1-028D-F4CE-ECD34C0393C0}"/>
                  </a:ext>
                </a:extLst>
              </p:cNvPr>
              <p:cNvSpPr/>
              <p:nvPr/>
            </p:nvSpPr>
            <p:spPr>
              <a:xfrm>
                <a:off x="928885" y="3247600"/>
                <a:ext cx="58879" cy="116070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2750" extrusionOk="0">
                    <a:moveTo>
                      <a:pt x="571" y="1"/>
                    </a:moveTo>
                    <a:lnTo>
                      <a:pt x="571" y="1"/>
                    </a:lnTo>
                    <a:cubicBezTo>
                      <a:pt x="413" y="254"/>
                      <a:pt x="413" y="349"/>
                      <a:pt x="634" y="476"/>
                    </a:cubicBezTo>
                    <a:cubicBezTo>
                      <a:pt x="541" y="438"/>
                      <a:pt x="393" y="368"/>
                      <a:pt x="275" y="368"/>
                    </a:cubicBezTo>
                    <a:cubicBezTo>
                      <a:pt x="191" y="368"/>
                      <a:pt x="122" y="403"/>
                      <a:pt x="96" y="507"/>
                    </a:cubicBezTo>
                    <a:cubicBezTo>
                      <a:pt x="1" y="951"/>
                      <a:pt x="64" y="887"/>
                      <a:pt x="381" y="951"/>
                    </a:cubicBezTo>
                    <a:cubicBezTo>
                      <a:pt x="1" y="1046"/>
                      <a:pt x="444" y="1489"/>
                      <a:pt x="539" y="1679"/>
                    </a:cubicBezTo>
                    <a:cubicBezTo>
                      <a:pt x="571" y="1679"/>
                      <a:pt x="634" y="1711"/>
                      <a:pt x="666" y="1742"/>
                    </a:cubicBezTo>
                    <a:cubicBezTo>
                      <a:pt x="698" y="1552"/>
                      <a:pt x="666" y="1647"/>
                      <a:pt x="793" y="1584"/>
                    </a:cubicBezTo>
                    <a:lnTo>
                      <a:pt x="793" y="1584"/>
                    </a:lnTo>
                    <a:cubicBezTo>
                      <a:pt x="761" y="1616"/>
                      <a:pt x="761" y="1679"/>
                      <a:pt x="761" y="1711"/>
                    </a:cubicBezTo>
                    <a:cubicBezTo>
                      <a:pt x="793" y="1679"/>
                      <a:pt x="793" y="1679"/>
                      <a:pt x="793" y="1647"/>
                    </a:cubicBezTo>
                    <a:cubicBezTo>
                      <a:pt x="951" y="1679"/>
                      <a:pt x="919" y="1869"/>
                      <a:pt x="888" y="2027"/>
                    </a:cubicBezTo>
                    <a:cubicBezTo>
                      <a:pt x="912" y="1954"/>
                      <a:pt x="975" y="1880"/>
                      <a:pt x="1046" y="1880"/>
                    </a:cubicBezTo>
                    <a:cubicBezTo>
                      <a:pt x="1066" y="1880"/>
                      <a:pt x="1088" y="1886"/>
                      <a:pt x="1109" y="1901"/>
                    </a:cubicBezTo>
                    <a:cubicBezTo>
                      <a:pt x="1173" y="1932"/>
                      <a:pt x="1046" y="2122"/>
                      <a:pt x="1014" y="2217"/>
                    </a:cubicBezTo>
                    <a:cubicBezTo>
                      <a:pt x="1063" y="2168"/>
                      <a:pt x="1113" y="2157"/>
                      <a:pt x="1147" y="2140"/>
                    </a:cubicBezTo>
                    <a:lnTo>
                      <a:pt x="1147" y="2140"/>
                    </a:lnTo>
                    <a:cubicBezTo>
                      <a:pt x="1011" y="2246"/>
                      <a:pt x="986" y="2481"/>
                      <a:pt x="1046" y="2661"/>
                    </a:cubicBezTo>
                    <a:cubicBezTo>
                      <a:pt x="1064" y="2725"/>
                      <a:pt x="1088" y="2749"/>
                      <a:pt x="1111" y="2749"/>
                    </a:cubicBezTo>
                    <a:cubicBezTo>
                      <a:pt x="1169" y="2749"/>
                      <a:pt x="1227" y="2602"/>
                      <a:pt x="1204" y="2534"/>
                    </a:cubicBezTo>
                    <a:lnTo>
                      <a:pt x="1204" y="2534"/>
                    </a:lnTo>
                    <a:cubicBezTo>
                      <a:pt x="1236" y="2566"/>
                      <a:pt x="1299" y="2566"/>
                      <a:pt x="1331" y="2566"/>
                    </a:cubicBezTo>
                    <a:cubicBezTo>
                      <a:pt x="1236" y="2407"/>
                      <a:pt x="1394" y="2186"/>
                      <a:pt x="1268" y="2091"/>
                    </a:cubicBezTo>
                    <a:cubicBezTo>
                      <a:pt x="1141" y="1996"/>
                      <a:pt x="1078" y="1711"/>
                      <a:pt x="1014" y="1584"/>
                    </a:cubicBezTo>
                    <a:cubicBezTo>
                      <a:pt x="951" y="1331"/>
                      <a:pt x="508" y="349"/>
                      <a:pt x="698" y="222"/>
                    </a:cubicBezTo>
                    <a:lnTo>
                      <a:pt x="634" y="222"/>
                    </a:lnTo>
                    <a:cubicBezTo>
                      <a:pt x="571" y="286"/>
                      <a:pt x="571" y="286"/>
                      <a:pt x="476" y="286"/>
                    </a:cubicBezTo>
                    <a:cubicBezTo>
                      <a:pt x="508" y="191"/>
                      <a:pt x="571" y="127"/>
                      <a:pt x="666" y="96"/>
                    </a:cubicBezTo>
                    <a:cubicBezTo>
                      <a:pt x="634" y="64"/>
                      <a:pt x="571" y="1"/>
                      <a:pt x="5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1" name="Google Shape;1821;p51">
                <a:extLst>
                  <a:ext uri="{FF2B5EF4-FFF2-40B4-BE49-F238E27FC236}">
                    <a16:creationId xmlns:a16="http://schemas.microsoft.com/office/drawing/2014/main" xmlns="" id="{404C35E9-3DBA-8D24-1A4D-702291A92E45}"/>
                  </a:ext>
                </a:extLst>
              </p:cNvPr>
              <p:cNvSpPr/>
              <p:nvPr/>
            </p:nvSpPr>
            <p:spPr>
              <a:xfrm>
                <a:off x="1158790" y="3557699"/>
                <a:ext cx="86947" cy="44317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1050" extrusionOk="0">
                    <a:moveTo>
                      <a:pt x="1964" y="1"/>
                    </a:moveTo>
                    <a:cubicBezTo>
                      <a:pt x="1964" y="191"/>
                      <a:pt x="1363" y="349"/>
                      <a:pt x="1173" y="349"/>
                    </a:cubicBezTo>
                    <a:cubicBezTo>
                      <a:pt x="1111" y="342"/>
                      <a:pt x="1062" y="338"/>
                      <a:pt x="1020" y="338"/>
                    </a:cubicBezTo>
                    <a:cubicBezTo>
                      <a:pt x="867" y="338"/>
                      <a:pt x="815" y="390"/>
                      <a:pt x="666" y="539"/>
                    </a:cubicBezTo>
                    <a:cubicBezTo>
                      <a:pt x="546" y="635"/>
                      <a:pt x="463" y="731"/>
                      <a:pt x="347" y="731"/>
                    </a:cubicBezTo>
                    <a:cubicBezTo>
                      <a:pt x="310" y="731"/>
                      <a:pt x="269" y="721"/>
                      <a:pt x="223" y="698"/>
                    </a:cubicBezTo>
                    <a:cubicBezTo>
                      <a:pt x="254" y="571"/>
                      <a:pt x="381" y="476"/>
                      <a:pt x="476" y="444"/>
                    </a:cubicBezTo>
                    <a:cubicBezTo>
                      <a:pt x="413" y="349"/>
                      <a:pt x="413" y="413"/>
                      <a:pt x="381" y="286"/>
                    </a:cubicBezTo>
                    <a:cubicBezTo>
                      <a:pt x="223" y="476"/>
                      <a:pt x="96" y="634"/>
                      <a:pt x="1" y="856"/>
                    </a:cubicBezTo>
                    <a:cubicBezTo>
                      <a:pt x="96" y="888"/>
                      <a:pt x="191" y="919"/>
                      <a:pt x="286" y="951"/>
                    </a:cubicBezTo>
                    <a:cubicBezTo>
                      <a:pt x="286" y="983"/>
                      <a:pt x="254" y="1014"/>
                      <a:pt x="223" y="1046"/>
                    </a:cubicBezTo>
                    <a:cubicBezTo>
                      <a:pt x="253" y="1048"/>
                      <a:pt x="283" y="1049"/>
                      <a:pt x="311" y="1049"/>
                    </a:cubicBezTo>
                    <a:cubicBezTo>
                      <a:pt x="659" y="1049"/>
                      <a:pt x="819" y="878"/>
                      <a:pt x="1141" y="761"/>
                    </a:cubicBezTo>
                    <a:cubicBezTo>
                      <a:pt x="1489" y="634"/>
                      <a:pt x="1743" y="476"/>
                      <a:pt x="2028" y="222"/>
                    </a:cubicBezTo>
                    <a:cubicBezTo>
                      <a:pt x="2028" y="127"/>
                      <a:pt x="2059" y="64"/>
                      <a:pt x="19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2" name="Google Shape;1822;p51">
                <a:extLst>
                  <a:ext uri="{FF2B5EF4-FFF2-40B4-BE49-F238E27FC236}">
                    <a16:creationId xmlns:a16="http://schemas.microsoft.com/office/drawing/2014/main" xmlns="" id="{740E81C3-0960-17F9-75AE-753D22625A01}"/>
                  </a:ext>
                </a:extLst>
              </p:cNvPr>
              <p:cNvSpPr/>
              <p:nvPr/>
            </p:nvSpPr>
            <p:spPr>
              <a:xfrm>
                <a:off x="697672" y="4004173"/>
                <a:ext cx="711114" cy="1220391"/>
              </a:xfrm>
              <a:custGeom>
                <a:avLst/>
                <a:gdLst/>
                <a:ahLst/>
                <a:cxnLst/>
                <a:rect l="l" t="t" r="r" b="b"/>
                <a:pathLst>
                  <a:path w="16848" h="28914" extrusionOk="0">
                    <a:moveTo>
                      <a:pt x="0" y="0"/>
                    </a:moveTo>
                    <a:cubicBezTo>
                      <a:pt x="1330" y="11654"/>
                      <a:pt x="7252" y="21915"/>
                      <a:pt x="15930" y="28914"/>
                    </a:cubicBezTo>
                    <a:cubicBezTo>
                      <a:pt x="15993" y="28566"/>
                      <a:pt x="16056" y="28249"/>
                      <a:pt x="16120" y="27901"/>
                    </a:cubicBezTo>
                    <a:cubicBezTo>
                      <a:pt x="16278" y="26982"/>
                      <a:pt x="16468" y="26064"/>
                      <a:pt x="16626" y="25145"/>
                    </a:cubicBezTo>
                    <a:cubicBezTo>
                      <a:pt x="16690" y="24734"/>
                      <a:pt x="16848" y="24290"/>
                      <a:pt x="16848" y="23910"/>
                    </a:cubicBezTo>
                    <a:cubicBezTo>
                      <a:pt x="16848" y="23562"/>
                      <a:pt x="16753" y="23182"/>
                      <a:pt x="16721" y="22833"/>
                    </a:cubicBezTo>
                    <a:cubicBezTo>
                      <a:pt x="16690" y="22612"/>
                      <a:pt x="16721" y="22073"/>
                      <a:pt x="16626" y="21883"/>
                    </a:cubicBezTo>
                    <a:cubicBezTo>
                      <a:pt x="16500" y="21693"/>
                      <a:pt x="16088" y="21535"/>
                      <a:pt x="15898" y="21377"/>
                    </a:cubicBezTo>
                    <a:cubicBezTo>
                      <a:pt x="15550" y="21155"/>
                      <a:pt x="15233" y="20902"/>
                      <a:pt x="14885" y="20648"/>
                    </a:cubicBezTo>
                    <a:cubicBezTo>
                      <a:pt x="14504" y="20395"/>
                      <a:pt x="14409" y="20142"/>
                      <a:pt x="14219" y="19730"/>
                    </a:cubicBezTo>
                    <a:cubicBezTo>
                      <a:pt x="13776" y="18907"/>
                      <a:pt x="13364" y="18083"/>
                      <a:pt x="12921" y="17260"/>
                    </a:cubicBezTo>
                    <a:cubicBezTo>
                      <a:pt x="12573" y="16595"/>
                      <a:pt x="12224" y="15898"/>
                      <a:pt x="11876" y="15233"/>
                    </a:cubicBezTo>
                    <a:cubicBezTo>
                      <a:pt x="11654" y="14821"/>
                      <a:pt x="12034" y="14030"/>
                      <a:pt x="12129" y="13618"/>
                    </a:cubicBezTo>
                    <a:cubicBezTo>
                      <a:pt x="12161" y="13396"/>
                      <a:pt x="12193" y="12921"/>
                      <a:pt x="12319" y="12731"/>
                    </a:cubicBezTo>
                    <a:cubicBezTo>
                      <a:pt x="12541" y="12478"/>
                      <a:pt x="12731" y="12193"/>
                      <a:pt x="12921" y="11939"/>
                    </a:cubicBezTo>
                    <a:cubicBezTo>
                      <a:pt x="13364" y="11338"/>
                      <a:pt x="13744" y="11021"/>
                      <a:pt x="13649" y="10166"/>
                    </a:cubicBezTo>
                    <a:cubicBezTo>
                      <a:pt x="13618" y="9976"/>
                      <a:pt x="13491" y="9881"/>
                      <a:pt x="13649" y="9754"/>
                    </a:cubicBezTo>
                    <a:cubicBezTo>
                      <a:pt x="13649" y="9723"/>
                      <a:pt x="13586" y="9469"/>
                      <a:pt x="13618" y="9374"/>
                    </a:cubicBezTo>
                    <a:cubicBezTo>
                      <a:pt x="13681" y="9121"/>
                      <a:pt x="13111" y="8868"/>
                      <a:pt x="13174" y="8614"/>
                    </a:cubicBezTo>
                    <a:cubicBezTo>
                      <a:pt x="13269" y="8329"/>
                      <a:pt x="13238" y="8361"/>
                      <a:pt x="12984" y="8234"/>
                    </a:cubicBezTo>
                    <a:cubicBezTo>
                      <a:pt x="12911" y="8175"/>
                      <a:pt x="12871" y="8151"/>
                      <a:pt x="12831" y="8151"/>
                    </a:cubicBezTo>
                    <a:cubicBezTo>
                      <a:pt x="12785" y="8151"/>
                      <a:pt x="12738" y="8183"/>
                      <a:pt x="12636" y="8234"/>
                    </a:cubicBezTo>
                    <a:cubicBezTo>
                      <a:pt x="12509" y="8297"/>
                      <a:pt x="12414" y="8424"/>
                      <a:pt x="12288" y="8519"/>
                    </a:cubicBezTo>
                    <a:cubicBezTo>
                      <a:pt x="12224" y="8582"/>
                      <a:pt x="12414" y="8804"/>
                      <a:pt x="12446" y="8868"/>
                    </a:cubicBezTo>
                    <a:cubicBezTo>
                      <a:pt x="12299" y="8935"/>
                      <a:pt x="12213" y="8979"/>
                      <a:pt x="12152" y="8979"/>
                    </a:cubicBezTo>
                    <a:cubicBezTo>
                      <a:pt x="12069" y="8979"/>
                      <a:pt x="12031" y="8897"/>
                      <a:pt x="11939" y="8678"/>
                    </a:cubicBezTo>
                    <a:cubicBezTo>
                      <a:pt x="11925" y="8727"/>
                      <a:pt x="11897" y="8747"/>
                      <a:pt x="11859" y="8747"/>
                    </a:cubicBezTo>
                    <a:cubicBezTo>
                      <a:pt x="11728" y="8747"/>
                      <a:pt x="11485" y="8512"/>
                      <a:pt x="11338" y="8487"/>
                    </a:cubicBezTo>
                    <a:cubicBezTo>
                      <a:pt x="11327" y="8484"/>
                      <a:pt x="11317" y="8482"/>
                      <a:pt x="11307" y="8482"/>
                    </a:cubicBezTo>
                    <a:cubicBezTo>
                      <a:pt x="11238" y="8482"/>
                      <a:pt x="11187" y="8556"/>
                      <a:pt x="11137" y="8556"/>
                    </a:cubicBezTo>
                    <a:cubicBezTo>
                      <a:pt x="11130" y="8556"/>
                      <a:pt x="11123" y="8554"/>
                      <a:pt x="11116" y="8551"/>
                    </a:cubicBezTo>
                    <a:cubicBezTo>
                      <a:pt x="11021" y="8456"/>
                      <a:pt x="10894" y="8361"/>
                      <a:pt x="10799" y="8297"/>
                    </a:cubicBezTo>
                    <a:cubicBezTo>
                      <a:pt x="10578" y="8139"/>
                      <a:pt x="10166" y="7917"/>
                      <a:pt x="10007" y="7664"/>
                    </a:cubicBezTo>
                    <a:cubicBezTo>
                      <a:pt x="9881" y="7474"/>
                      <a:pt x="9944" y="7157"/>
                      <a:pt x="9786" y="6967"/>
                    </a:cubicBezTo>
                    <a:cubicBezTo>
                      <a:pt x="9374" y="6461"/>
                      <a:pt x="9121" y="6049"/>
                      <a:pt x="8551" y="5859"/>
                    </a:cubicBezTo>
                    <a:cubicBezTo>
                      <a:pt x="8107" y="5732"/>
                      <a:pt x="7379" y="5701"/>
                      <a:pt x="7031" y="5352"/>
                    </a:cubicBezTo>
                    <a:cubicBezTo>
                      <a:pt x="6714" y="5036"/>
                      <a:pt x="6397" y="4719"/>
                      <a:pt x="6081" y="4434"/>
                    </a:cubicBezTo>
                    <a:cubicBezTo>
                      <a:pt x="6020" y="4363"/>
                      <a:pt x="5950" y="4338"/>
                      <a:pt x="5875" y="4338"/>
                    </a:cubicBezTo>
                    <a:cubicBezTo>
                      <a:pt x="5715" y="4338"/>
                      <a:pt x="5535" y="4454"/>
                      <a:pt x="5384" y="4497"/>
                    </a:cubicBezTo>
                    <a:cubicBezTo>
                      <a:pt x="5282" y="4531"/>
                      <a:pt x="5181" y="4546"/>
                      <a:pt x="5081" y="4546"/>
                    </a:cubicBezTo>
                    <a:cubicBezTo>
                      <a:pt x="4621" y="4546"/>
                      <a:pt x="4179" y="4236"/>
                      <a:pt x="3737" y="4054"/>
                    </a:cubicBezTo>
                    <a:lnTo>
                      <a:pt x="2502" y="3547"/>
                    </a:lnTo>
                    <a:cubicBezTo>
                      <a:pt x="2375" y="3484"/>
                      <a:pt x="2122" y="3420"/>
                      <a:pt x="1995" y="3325"/>
                    </a:cubicBezTo>
                    <a:cubicBezTo>
                      <a:pt x="1742" y="3040"/>
                      <a:pt x="1457" y="2755"/>
                      <a:pt x="1172" y="2470"/>
                    </a:cubicBezTo>
                    <a:cubicBezTo>
                      <a:pt x="918" y="2217"/>
                      <a:pt x="1077" y="2059"/>
                      <a:pt x="1203" y="1679"/>
                    </a:cubicBezTo>
                    <a:cubicBezTo>
                      <a:pt x="1267" y="1425"/>
                      <a:pt x="823" y="950"/>
                      <a:pt x="697" y="760"/>
                    </a:cubicBezTo>
                    <a:cubicBezTo>
                      <a:pt x="570" y="570"/>
                      <a:pt x="443" y="412"/>
                      <a:pt x="285" y="222"/>
                    </a:cubicBezTo>
                    <a:cubicBezTo>
                      <a:pt x="190" y="159"/>
                      <a:pt x="95" y="64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3" name="Google Shape;1823;p51">
                <a:extLst>
                  <a:ext uri="{FF2B5EF4-FFF2-40B4-BE49-F238E27FC236}">
                    <a16:creationId xmlns:a16="http://schemas.microsoft.com/office/drawing/2014/main" xmlns="" id="{8B36D03A-B402-D70F-BAF0-9E961B800671}"/>
                  </a:ext>
                </a:extLst>
              </p:cNvPr>
              <p:cNvSpPr/>
              <p:nvPr/>
            </p:nvSpPr>
            <p:spPr>
              <a:xfrm>
                <a:off x="1229362" y="3522962"/>
                <a:ext cx="73864" cy="33176"/>
              </a:xfrm>
              <a:custGeom>
                <a:avLst/>
                <a:gdLst/>
                <a:ahLst/>
                <a:cxnLst/>
                <a:rect l="l" t="t" r="r" b="b"/>
                <a:pathLst>
                  <a:path w="1750" h="786" extrusionOk="0">
                    <a:moveTo>
                      <a:pt x="1749" y="0"/>
                    </a:moveTo>
                    <a:lnTo>
                      <a:pt x="1749" y="0"/>
                    </a:lnTo>
                    <a:cubicBezTo>
                      <a:pt x="1576" y="87"/>
                      <a:pt x="1220" y="357"/>
                      <a:pt x="1061" y="357"/>
                    </a:cubicBezTo>
                    <a:cubicBezTo>
                      <a:pt x="1046" y="357"/>
                      <a:pt x="1032" y="354"/>
                      <a:pt x="1021" y="349"/>
                    </a:cubicBezTo>
                    <a:cubicBezTo>
                      <a:pt x="952" y="314"/>
                      <a:pt x="879" y="301"/>
                      <a:pt x="803" y="301"/>
                    </a:cubicBezTo>
                    <a:cubicBezTo>
                      <a:pt x="600" y="301"/>
                      <a:pt x="382" y="398"/>
                      <a:pt x="197" y="444"/>
                    </a:cubicBezTo>
                    <a:cubicBezTo>
                      <a:pt x="1" y="710"/>
                      <a:pt x="3" y="786"/>
                      <a:pt x="95" y="786"/>
                    </a:cubicBezTo>
                    <a:cubicBezTo>
                      <a:pt x="218" y="786"/>
                      <a:pt x="501" y="651"/>
                      <a:pt x="690" y="651"/>
                    </a:cubicBezTo>
                    <a:cubicBezTo>
                      <a:pt x="748" y="651"/>
                      <a:pt x="798" y="664"/>
                      <a:pt x="831" y="697"/>
                    </a:cubicBezTo>
                    <a:cubicBezTo>
                      <a:pt x="892" y="753"/>
                      <a:pt x="967" y="776"/>
                      <a:pt x="1045" y="776"/>
                    </a:cubicBezTo>
                    <a:cubicBezTo>
                      <a:pt x="1368" y="776"/>
                      <a:pt x="1745" y="381"/>
                      <a:pt x="1464" y="254"/>
                    </a:cubicBezTo>
                    <a:cubicBezTo>
                      <a:pt x="1559" y="190"/>
                      <a:pt x="1654" y="95"/>
                      <a:pt x="17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4" name="Google Shape;1824;p51">
                <a:extLst>
                  <a:ext uri="{FF2B5EF4-FFF2-40B4-BE49-F238E27FC236}">
                    <a16:creationId xmlns:a16="http://schemas.microsoft.com/office/drawing/2014/main" xmlns="" id="{5F4BC02E-46BF-3DC6-51A0-6FC8661FCB9B}"/>
                  </a:ext>
                </a:extLst>
              </p:cNvPr>
              <p:cNvSpPr/>
              <p:nvPr/>
            </p:nvSpPr>
            <p:spPr>
              <a:xfrm>
                <a:off x="2439328" y="3208853"/>
                <a:ext cx="6753" cy="937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222" extrusionOk="0">
                    <a:moveTo>
                      <a:pt x="1" y="0"/>
                    </a:moveTo>
                    <a:cubicBezTo>
                      <a:pt x="1" y="95"/>
                      <a:pt x="33" y="159"/>
                      <a:pt x="96" y="222"/>
                    </a:cubicBezTo>
                    <a:cubicBezTo>
                      <a:pt x="159" y="127"/>
                      <a:pt x="128" y="32"/>
                      <a:pt x="1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5" name="Google Shape;1825;p51">
                <a:extLst>
                  <a:ext uri="{FF2B5EF4-FFF2-40B4-BE49-F238E27FC236}">
                    <a16:creationId xmlns:a16="http://schemas.microsoft.com/office/drawing/2014/main" xmlns="" id="{17FE1E98-C658-AF94-FA35-2C707EE1A653}"/>
                  </a:ext>
                </a:extLst>
              </p:cNvPr>
              <p:cNvSpPr/>
              <p:nvPr/>
            </p:nvSpPr>
            <p:spPr>
              <a:xfrm>
                <a:off x="2397922" y="3150015"/>
                <a:ext cx="9370" cy="17431"/>
              </a:xfrm>
              <a:custGeom>
                <a:avLst/>
                <a:gdLst/>
                <a:ahLst/>
                <a:cxnLst/>
                <a:rect l="l" t="t" r="r" b="b"/>
                <a:pathLst>
                  <a:path w="222" h="413" extrusionOk="0">
                    <a:moveTo>
                      <a:pt x="32" y="1"/>
                    </a:moveTo>
                    <a:cubicBezTo>
                      <a:pt x="32" y="64"/>
                      <a:pt x="63" y="64"/>
                      <a:pt x="95" y="96"/>
                    </a:cubicBezTo>
                    <a:cubicBezTo>
                      <a:pt x="95" y="159"/>
                      <a:pt x="0" y="317"/>
                      <a:pt x="158" y="413"/>
                    </a:cubicBezTo>
                    <a:cubicBezTo>
                      <a:pt x="158" y="286"/>
                      <a:pt x="127" y="159"/>
                      <a:pt x="222" y="32"/>
                    </a:cubicBezTo>
                    <a:cubicBezTo>
                      <a:pt x="158" y="32"/>
                      <a:pt x="95" y="1"/>
                      <a:pt x="32" y="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6" name="Google Shape;1826;p51">
                <a:extLst>
                  <a:ext uri="{FF2B5EF4-FFF2-40B4-BE49-F238E27FC236}">
                    <a16:creationId xmlns:a16="http://schemas.microsoft.com/office/drawing/2014/main" xmlns="" id="{A9A11654-FED9-7BD3-B76B-7B6A04D4B57A}"/>
                  </a:ext>
                </a:extLst>
              </p:cNvPr>
              <p:cNvSpPr/>
              <p:nvPr/>
            </p:nvSpPr>
            <p:spPr>
              <a:xfrm>
                <a:off x="2419279" y="3202142"/>
                <a:ext cx="8061" cy="1076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255" extrusionOk="0">
                    <a:moveTo>
                      <a:pt x="127" y="1"/>
                    </a:moveTo>
                    <a:cubicBezTo>
                      <a:pt x="96" y="33"/>
                      <a:pt x="32" y="64"/>
                      <a:pt x="1" y="128"/>
                    </a:cubicBezTo>
                    <a:cubicBezTo>
                      <a:pt x="96" y="159"/>
                      <a:pt x="32" y="191"/>
                      <a:pt x="64" y="254"/>
                    </a:cubicBezTo>
                    <a:cubicBezTo>
                      <a:pt x="191" y="223"/>
                      <a:pt x="191" y="128"/>
                      <a:pt x="127" y="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7" name="Google Shape;1827;p51">
                <a:extLst>
                  <a:ext uri="{FF2B5EF4-FFF2-40B4-BE49-F238E27FC236}">
                    <a16:creationId xmlns:a16="http://schemas.microsoft.com/office/drawing/2014/main" xmlns="" id="{38D9B252-81C2-CC35-DCB9-1FFD44B0827F}"/>
                  </a:ext>
                </a:extLst>
              </p:cNvPr>
              <p:cNvSpPr/>
              <p:nvPr/>
            </p:nvSpPr>
            <p:spPr>
              <a:xfrm>
                <a:off x="2419279" y="3168756"/>
                <a:ext cx="4051" cy="4051"/>
              </a:xfrm>
              <a:custGeom>
                <a:avLst/>
                <a:gdLst/>
                <a:ahLst/>
                <a:cxnLst/>
                <a:rect l="l" t="t" r="r" b="b"/>
                <a:pathLst>
                  <a:path w="96" h="96" extrusionOk="0">
                    <a:moveTo>
                      <a:pt x="64" y="0"/>
                    </a:moveTo>
                    <a:cubicBezTo>
                      <a:pt x="32" y="0"/>
                      <a:pt x="32" y="32"/>
                      <a:pt x="1" y="32"/>
                    </a:cubicBezTo>
                    <a:lnTo>
                      <a:pt x="64" y="95"/>
                    </a:lnTo>
                    <a:cubicBezTo>
                      <a:pt x="64" y="64"/>
                      <a:pt x="96" y="32"/>
                      <a:pt x="64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8" name="Google Shape;1828;p51">
                <a:extLst>
                  <a:ext uri="{FF2B5EF4-FFF2-40B4-BE49-F238E27FC236}">
                    <a16:creationId xmlns:a16="http://schemas.microsoft.com/office/drawing/2014/main" xmlns="" id="{8BE3F4C9-674C-264D-9009-BBDD7B9FBE2E}"/>
                  </a:ext>
                </a:extLst>
              </p:cNvPr>
              <p:cNvSpPr/>
              <p:nvPr/>
            </p:nvSpPr>
            <p:spPr>
              <a:xfrm>
                <a:off x="2399230" y="3124523"/>
                <a:ext cx="26337" cy="22876"/>
              </a:xfrm>
              <a:custGeom>
                <a:avLst/>
                <a:gdLst/>
                <a:ahLst/>
                <a:cxnLst/>
                <a:rect l="l" t="t" r="r" b="b"/>
                <a:pathLst>
                  <a:path w="624" h="542" extrusionOk="0">
                    <a:moveTo>
                      <a:pt x="550" y="0"/>
                    </a:moveTo>
                    <a:cubicBezTo>
                      <a:pt x="546" y="0"/>
                      <a:pt x="543" y="1"/>
                      <a:pt x="539" y="3"/>
                    </a:cubicBezTo>
                    <a:cubicBezTo>
                      <a:pt x="381" y="98"/>
                      <a:pt x="1" y="193"/>
                      <a:pt x="254" y="415"/>
                    </a:cubicBezTo>
                    <a:cubicBezTo>
                      <a:pt x="222" y="415"/>
                      <a:pt x="222" y="446"/>
                      <a:pt x="191" y="446"/>
                    </a:cubicBezTo>
                    <a:cubicBezTo>
                      <a:pt x="191" y="478"/>
                      <a:pt x="222" y="510"/>
                      <a:pt x="222" y="541"/>
                    </a:cubicBezTo>
                    <a:cubicBezTo>
                      <a:pt x="349" y="446"/>
                      <a:pt x="381" y="383"/>
                      <a:pt x="507" y="351"/>
                    </a:cubicBezTo>
                    <a:cubicBezTo>
                      <a:pt x="476" y="320"/>
                      <a:pt x="476" y="288"/>
                      <a:pt x="444" y="256"/>
                    </a:cubicBezTo>
                    <a:cubicBezTo>
                      <a:pt x="623" y="227"/>
                      <a:pt x="605" y="0"/>
                      <a:pt x="550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9" name="Google Shape;1829;p51">
                <a:extLst>
                  <a:ext uri="{FF2B5EF4-FFF2-40B4-BE49-F238E27FC236}">
                    <a16:creationId xmlns:a16="http://schemas.microsoft.com/office/drawing/2014/main" xmlns="" id="{8403A8CF-782C-1954-60FF-5DA211A17F84}"/>
                  </a:ext>
                </a:extLst>
              </p:cNvPr>
              <p:cNvSpPr/>
              <p:nvPr/>
            </p:nvSpPr>
            <p:spPr>
              <a:xfrm>
                <a:off x="2451357" y="3247600"/>
                <a:ext cx="9412" cy="1072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254" extrusionOk="0">
                    <a:moveTo>
                      <a:pt x="159" y="1"/>
                    </a:moveTo>
                    <a:cubicBezTo>
                      <a:pt x="64" y="64"/>
                      <a:pt x="1" y="127"/>
                      <a:pt x="1" y="254"/>
                    </a:cubicBezTo>
                    <a:lnTo>
                      <a:pt x="64" y="254"/>
                    </a:lnTo>
                    <a:cubicBezTo>
                      <a:pt x="159" y="191"/>
                      <a:pt x="223" y="96"/>
                      <a:pt x="159" y="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0" name="Google Shape;1830;p51">
                <a:extLst>
                  <a:ext uri="{FF2B5EF4-FFF2-40B4-BE49-F238E27FC236}">
                    <a16:creationId xmlns:a16="http://schemas.microsoft.com/office/drawing/2014/main" xmlns="" id="{14838E05-830A-84A0-459C-3BACA0A780FD}"/>
                  </a:ext>
                </a:extLst>
              </p:cNvPr>
              <p:cNvSpPr/>
              <p:nvPr/>
            </p:nvSpPr>
            <p:spPr>
              <a:xfrm>
                <a:off x="2420631" y="3118951"/>
                <a:ext cx="159123" cy="254765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6036" extrusionOk="0">
                    <a:moveTo>
                      <a:pt x="1380" y="0"/>
                    </a:moveTo>
                    <a:cubicBezTo>
                      <a:pt x="1202" y="0"/>
                      <a:pt x="986" y="57"/>
                      <a:pt x="856" y="135"/>
                    </a:cubicBezTo>
                    <a:cubicBezTo>
                      <a:pt x="801" y="117"/>
                      <a:pt x="809" y="99"/>
                      <a:pt x="802" y="99"/>
                    </a:cubicBezTo>
                    <a:cubicBezTo>
                      <a:pt x="796" y="99"/>
                      <a:pt x="782" y="108"/>
                      <a:pt x="729" y="135"/>
                    </a:cubicBezTo>
                    <a:cubicBezTo>
                      <a:pt x="719" y="74"/>
                      <a:pt x="693" y="49"/>
                      <a:pt x="665" y="49"/>
                    </a:cubicBezTo>
                    <a:cubicBezTo>
                      <a:pt x="605" y="49"/>
                      <a:pt x="537" y="164"/>
                      <a:pt x="602" y="293"/>
                    </a:cubicBezTo>
                    <a:lnTo>
                      <a:pt x="444" y="293"/>
                    </a:lnTo>
                    <a:cubicBezTo>
                      <a:pt x="444" y="357"/>
                      <a:pt x="412" y="388"/>
                      <a:pt x="412" y="420"/>
                    </a:cubicBezTo>
                    <a:cubicBezTo>
                      <a:pt x="476" y="483"/>
                      <a:pt x="507" y="547"/>
                      <a:pt x="571" y="610"/>
                    </a:cubicBezTo>
                    <a:cubicBezTo>
                      <a:pt x="515" y="573"/>
                      <a:pt x="459" y="558"/>
                      <a:pt x="397" y="558"/>
                    </a:cubicBezTo>
                    <a:cubicBezTo>
                      <a:pt x="353" y="558"/>
                      <a:pt x="306" y="565"/>
                      <a:pt x="254" y="578"/>
                    </a:cubicBezTo>
                    <a:cubicBezTo>
                      <a:pt x="317" y="673"/>
                      <a:pt x="317" y="768"/>
                      <a:pt x="349" y="832"/>
                    </a:cubicBezTo>
                    <a:cubicBezTo>
                      <a:pt x="317" y="832"/>
                      <a:pt x="286" y="800"/>
                      <a:pt x="222" y="800"/>
                    </a:cubicBezTo>
                    <a:cubicBezTo>
                      <a:pt x="222" y="927"/>
                      <a:pt x="254" y="895"/>
                      <a:pt x="349" y="927"/>
                    </a:cubicBezTo>
                    <a:lnTo>
                      <a:pt x="286" y="990"/>
                    </a:lnTo>
                    <a:cubicBezTo>
                      <a:pt x="317" y="990"/>
                      <a:pt x="349" y="990"/>
                      <a:pt x="381" y="1022"/>
                    </a:cubicBezTo>
                    <a:cubicBezTo>
                      <a:pt x="286" y="1085"/>
                      <a:pt x="254" y="1212"/>
                      <a:pt x="222" y="1339"/>
                    </a:cubicBezTo>
                    <a:cubicBezTo>
                      <a:pt x="222" y="1402"/>
                      <a:pt x="64" y="1434"/>
                      <a:pt x="0" y="1529"/>
                    </a:cubicBezTo>
                    <a:cubicBezTo>
                      <a:pt x="190" y="1560"/>
                      <a:pt x="190" y="1655"/>
                      <a:pt x="32" y="1687"/>
                    </a:cubicBezTo>
                    <a:cubicBezTo>
                      <a:pt x="59" y="1723"/>
                      <a:pt x="105" y="1739"/>
                      <a:pt x="149" y="1739"/>
                    </a:cubicBezTo>
                    <a:cubicBezTo>
                      <a:pt x="262" y="1739"/>
                      <a:pt x="371" y="1642"/>
                      <a:pt x="190" y="1529"/>
                    </a:cubicBezTo>
                    <a:lnTo>
                      <a:pt x="190" y="1529"/>
                    </a:lnTo>
                    <a:cubicBezTo>
                      <a:pt x="224" y="1549"/>
                      <a:pt x="254" y="1558"/>
                      <a:pt x="280" y="1558"/>
                    </a:cubicBezTo>
                    <a:cubicBezTo>
                      <a:pt x="379" y="1558"/>
                      <a:pt x="439" y="1438"/>
                      <a:pt x="539" y="1339"/>
                    </a:cubicBezTo>
                    <a:cubicBezTo>
                      <a:pt x="539" y="1370"/>
                      <a:pt x="571" y="1402"/>
                      <a:pt x="571" y="1402"/>
                    </a:cubicBezTo>
                    <a:cubicBezTo>
                      <a:pt x="412" y="1529"/>
                      <a:pt x="381" y="1719"/>
                      <a:pt x="317" y="1940"/>
                    </a:cubicBezTo>
                    <a:cubicBezTo>
                      <a:pt x="286" y="2067"/>
                      <a:pt x="381" y="2067"/>
                      <a:pt x="317" y="2257"/>
                    </a:cubicBezTo>
                    <a:cubicBezTo>
                      <a:pt x="286" y="2320"/>
                      <a:pt x="190" y="2384"/>
                      <a:pt x="286" y="2447"/>
                    </a:cubicBezTo>
                    <a:cubicBezTo>
                      <a:pt x="306" y="2468"/>
                      <a:pt x="323" y="2476"/>
                      <a:pt x="336" y="2476"/>
                    </a:cubicBezTo>
                    <a:cubicBezTo>
                      <a:pt x="404" y="2476"/>
                      <a:pt x="386" y="2241"/>
                      <a:pt x="412" y="2162"/>
                    </a:cubicBezTo>
                    <a:cubicBezTo>
                      <a:pt x="412" y="2004"/>
                      <a:pt x="412" y="1814"/>
                      <a:pt x="602" y="1750"/>
                    </a:cubicBezTo>
                    <a:lnTo>
                      <a:pt x="602" y="1750"/>
                    </a:lnTo>
                    <a:cubicBezTo>
                      <a:pt x="466" y="1867"/>
                      <a:pt x="485" y="1983"/>
                      <a:pt x="549" y="1983"/>
                    </a:cubicBezTo>
                    <a:cubicBezTo>
                      <a:pt x="589" y="1983"/>
                      <a:pt x="648" y="1936"/>
                      <a:pt x="697" y="1814"/>
                    </a:cubicBezTo>
                    <a:cubicBezTo>
                      <a:pt x="729" y="1845"/>
                      <a:pt x="761" y="1909"/>
                      <a:pt x="761" y="1972"/>
                    </a:cubicBezTo>
                    <a:cubicBezTo>
                      <a:pt x="634" y="1972"/>
                      <a:pt x="666" y="2035"/>
                      <a:pt x="697" y="2162"/>
                    </a:cubicBezTo>
                    <a:cubicBezTo>
                      <a:pt x="729" y="2320"/>
                      <a:pt x="761" y="2257"/>
                      <a:pt x="697" y="2479"/>
                    </a:cubicBezTo>
                    <a:cubicBezTo>
                      <a:pt x="634" y="2669"/>
                      <a:pt x="412" y="2700"/>
                      <a:pt x="666" y="2890"/>
                    </a:cubicBezTo>
                    <a:cubicBezTo>
                      <a:pt x="666" y="2859"/>
                      <a:pt x="666" y="2795"/>
                      <a:pt x="666" y="2732"/>
                    </a:cubicBezTo>
                    <a:cubicBezTo>
                      <a:pt x="723" y="2770"/>
                      <a:pt x="816" y="2832"/>
                      <a:pt x="866" y="2832"/>
                    </a:cubicBezTo>
                    <a:cubicBezTo>
                      <a:pt x="898" y="2832"/>
                      <a:pt x="912" y="2807"/>
                      <a:pt x="887" y="2732"/>
                    </a:cubicBezTo>
                    <a:lnTo>
                      <a:pt x="887" y="2732"/>
                    </a:lnTo>
                    <a:cubicBezTo>
                      <a:pt x="920" y="2758"/>
                      <a:pt x="955" y="2768"/>
                      <a:pt x="992" y="2768"/>
                    </a:cubicBezTo>
                    <a:cubicBezTo>
                      <a:pt x="1116" y="2768"/>
                      <a:pt x="1263" y="2658"/>
                      <a:pt x="1413" y="2658"/>
                    </a:cubicBezTo>
                    <a:cubicBezTo>
                      <a:pt x="1438" y="2658"/>
                      <a:pt x="1464" y="2661"/>
                      <a:pt x="1489" y="2669"/>
                    </a:cubicBezTo>
                    <a:cubicBezTo>
                      <a:pt x="1135" y="2750"/>
                      <a:pt x="1249" y="3252"/>
                      <a:pt x="1448" y="3252"/>
                    </a:cubicBezTo>
                    <a:cubicBezTo>
                      <a:pt x="1481" y="3252"/>
                      <a:pt x="1516" y="3238"/>
                      <a:pt x="1552" y="3207"/>
                    </a:cubicBezTo>
                    <a:lnTo>
                      <a:pt x="1552" y="3207"/>
                    </a:lnTo>
                    <a:cubicBezTo>
                      <a:pt x="1426" y="3365"/>
                      <a:pt x="1457" y="3714"/>
                      <a:pt x="1584" y="3809"/>
                    </a:cubicBezTo>
                    <a:lnTo>
                      <a:pt x="1552" y="3840"/>
                    </a:lnTo>
                    <a:cubicBezTo>
                      <a:pt x="1489" y="3745"/>
                      <a:pt x="1489" y="3809"/>
                      <a:pt x="1426" y="3745"/>
                    </a:cubicBezTo>
                    <a:lnTo>
                      <a:pt x="1426" y="3745"/>
                    </a:lnTo>
                    <a:cubicBezTo>
                      <a:pt x="1426" y="3777"/>
                      <a:pt x="1426" y="3840"/>
                      <a:pt x="1457" y="3872"/>
                    </a:cubicBezTo>
                    <a:cubicBezTo>
                      <a:pt x="1361" y="3853"/>
                      <a:pt x="1277" y="3822"/>
                      <a:pt x="1189" y="3822"/>
                    </a:cubicBezTo>
                    <a:cubicBezTo>
                      <a:pt x="1133" y="3822"/>
                      <a:pt x="1076" y="3835"/>
                      <a:pt x="1014" y="3872"/>
                    </a:cubicBezTo>
                    <a:cubicBezTo>
                      <a:pt x="991" y="3804"/>
                      <a:pt x="935" y="3752"/>
                      <a:pt x="870" y="3752"/>
                    </a:cubicBezTo>
                    <a:cubicBezTo>
                      <a:pt x="845" y="3752"/>
                      <a:pt x="819" y="3759"/>
                      <a:pt x="792" y="3777"/>
                    </a:cubicBezTo>
                    <a:cubicBezTo>
                      <a:pt x="951" y="3904"/>
                      <a:pt x="856" y="4030"/>
                      <a:pt x="729" y="4157"/>
                    </a:cubicBezTo>
                    <a:cubicBezTo>
                      <a:pt x="824" y="4125"/>
                      <a:pt x="919" y="4125"/>
                      <a:pt x="1014" y="4094"/>
                    </a:cubicBezTo>
                    <a:lnTo>
                      <a:pt x="1014" y="4094"/>
                    </a:lnTo>
                    <a:cubicBezTo>
                      <a:pt x="982" y="4315"/>
                      <a:pt x="1109" y="4347"/>
                      <a:pt x="982" y="4569"/>
                    </a:cubicBezTo>
                    <a:cubicBezTo>
                      <a:pt x="887" y="4664"/>
                      <a:pt x="602" y="4727"/>
                      <a:pt x="476" y="4759"/>
                    </a:cubicBezTo>
                    <a:cubicBezTo>
                      <a:pt x="503" y="4813"/>
                      <a:pt x="507" y="4892"/>
                      <a:pt x="507" y="4892"/>
                    </a:cubicBezTo>
                    <a:cubicBezTo>
                      <a:pt x="507" y="4892"/>
                      <a:pt x="507" y="4890"/>
                      <a:pt x="507" y="4885"/>
                    </a:cubicBezTo>
                    <a:cubicBezTo>
                      <a:pt x="545" y="4951"/>
                      <a:pt x="587" y="4972"/>
                      <a:pt x="634" y="4972"/>
                    </a:cubicBezTo>
                    <a:cubicBezTo>
                      <a:pt x="722" y="4972"/>
                      <a:pt x="823" y="4897"/>
                      <a:pt x="928" y="4897"/>
                    </a:cubicBezTo>
                    <a:cubicBezTo>
                      <a:pt x="956" y="4897"/>
                      <a:pt x="985" y="4903"/>
                      <a:pt x="1014" y="4917"/>
                    </a:cubicBezTo>
                    <a:cubicBezTo>
                      <a:pt x="982" y="4949"/>
                      <a:pt x="951" y="4949"/>
                      <a:pt x="951" y="4980"/>
                    </a:cubicBezTo>
                    <a:cubicBezTo>
                      <a:pt x="1014" y="4980"/>
                      <a:pt x="1236" y="5107"/>
                      <a:pt x="1267" y="5107"/>
                    </a:cubicBezTo>
                    <a:lnTo>
                      <a:pt x="1711" y="4949"/>
                    </a:lnTo>
                    <a:lnTo>
                      <a:pt x="1711" y="4949"/>
                    </a:lnTo>
                    <a:cubicBezTo>
                      <a:pt x="1616" y="5044"/>
                      <a:pt x="1521" y="5139"/>
                      <a:pt x="1489" y="5265"/>
                    </a:cubicBezTo>
                    <a:cubicBezTo>
                      <a:pt x="1365" y="5252"/>
                      <a:pt x="1240" y="5220"/>
                      <a:pt x="1132" y="5220"/>
                    </a:cubicBezTo>
                    <a:cubicBezTo>
                      <a:pt x="991" y="5220"/>
                      <a:pt x="877" y="5273"/>
                      <a:pt x="824" y="5487"/>
                    </a:cubicBezTo>
                    <a:cubicBezTo>
                      <a:pt x="792" y="5677"/>
                      <a:pt x="476" y="5835"/>
                      <a:pt x="349" y="5994"/>
                    </a:cubicBezTo>
                    <a:cubicBezTo>
                      <a:pt x="384" y="6024"/>
                      <a:pt x="420" y="6035"/>
                      <a:pt x="458" y="6035"/>
                    </a:cubicBezTo>
                    <a:cubicBezTo>
                      <a:pt x="609" y="6035"/>
                      <a:pt x="785" y="5845"/>
                      <a:pt x="985" y="5845"/>
                    </a:cubicBezTo>
                    <a:cubicBezTo>
                      <a:pt x="1055" y="5845"/>
                      <a:pt x="1128" y="5868"/>
                      <a:pt x="1204" y="5931"/>
                    </a:cubicBezTo>
                    <a:cubicBezTo>
                      <a:pt x="1285" y="5715"/>
                      <a:pt x="1343" y="5665"/>
                      <a:pt x="1410" y="5665"/>
                    </a:cubicBezTo>
                    <a:cubicBezTo>
                      <a:pt x="1466" y="5665"/>
                      <a:pt x="1528" y="5700"/>
                      <a:pt x="1614" y="5700"/>
                    </a:cubicBezTo>
                    <a:cubicBezTo>
                      <a:pt x="1667" y="5700"/>
                      <a:pt x="1730" y="5687"/>
                      <a:pt x="1806" y="5645"/>
                    </a:cubicBezTo>
                    <a:cubicBezTo>
                      <a:pt x="1901" y="5582"/>
                      <a:pt x="2122" y="5424"/>
                      <a:pt x="2249" y="5424"/>
                    </a:cubicBezTo>
                    <a:cubicBezTo>
                      <a:pt x="2385" y="5424"/>
                      <a:pt x="2427" y="5563"/>
                      <a:pt x="2537" y="5563"/>
                    </a:cubicBezTo>
                    <a:cubicBezTo>
                      <a:pt x="2555" y="5563"/>
                      <a:pt x="2575" y="5560"/>
                      <a:pt x="2597" y="5550"/>
                    </a:cubicBezTo>
                    <a:cubicBezTo>
                      <a:pt x="2882" y="5487"/>
                      <a:pt x="3072" y="5487"/>
                      <a:pt x="3389" y="5360"/>
                    </a:cubicBezTo>
                    <a:cubicBezTo>
                      <a:pt x="3769" y="5202"/>
                      <a:pt x="3167" y="5075"/>
                      <a:pt x="3072" y="5044"/>
                    </a:cubicBezTo>
                    <a:cubicBezTo>
                      <a:pt x="3357" y="4822"/>
                      <a:pt x="3579" y="4727"/>
                      <a:pt x="3611" y="4315"/>
                    </a:cubicBezTo>
                    <a:cubicBezTo>
                      <a:pt x="3625" y="4110"/>
                      <a:pt x="3491" y="4061"/>
                      <a:pt x="3333" y="4061"/>
                    </a:cubicBezTo>
                    <a:cubicBezTo>
                      <a:pt x="3187" y="4061"/>
                      <a:pt x="3020" y="4103"/>
                      <a:pt x="2932" y="4103"/>
                    </a:cubicBezTo>
                    <a:cubicBezTo>
                      <a:pt x="2910" y="4103"/>
                      <a:pt x="2893" y="4101"/>
                      <a:pt x="2882" y="4094"/>
                    </a:cubicBezTo>
                    <a:cubicBezTo>
                      <a:pt x="3167" y="3904"/>
                      <a:pt x="2756" y="3524"/>
                      <a:pt x="2566" y="3524"/>
                    </a:cubicBezTo>
                    <a:cubicBezTo>
                      <a:pt x="2592" y="3506"/>
                      <a:pt x="2621" y="3498"/>
                      <a:pt x="2651" y="3498"/>
                    </a:cubicBezTo>
                    <a:cubicBezTo>
                      <a:pt x="2726" y="3498"/>
                      <a:pt x="2805" y="3550"/>
                      <a:pt x="2851" y="3619"/>
                    </a:cubicBezTo>
                    <a:cubicBezTo>
                      <a:pt x="2787" y="3080"/>
                      <a:pt x="2344" y="3049"/>
                      <a:pt x="2217" y="2605"/>
                    </a:cubicBezTo>
                    <a:cubicBezTo>
                      <a:pt x="2027" y="2035"/>
                      <a:pt x="1806" y="2004"/>
                      <a:pt x="1299" y="1909"/>
                    </a:cubicBezTo>
                    <a:cubicBezTo>
                      <a:pt x="1377" y="1830"/>
                      <a:pt x="1477" y="1774"/>
                      <a:pt x="1580" y="1774"/>
                    </a:cubicBezTo>
                    <a:cubicBezTo>
                      <a:pt x="1602" y="1774"/>
                      <a:pt x="1625" y="1776"/>
                      <a:pt x="1647" y="1782"/>
                    </a:cubicBezTo>
                    <a:cubicBezTo>
                      <a:pt x="1489" y="1465"/>
                      <a:pt x="2186" y="1053"/>
                      <a:pt x="1996" y="768"/>
                    </a:cubicBezTo>
                    <a:cubicBezTo>
                      <a:pt x="1947" y="696"/>
                      <a:pt x="1802" y="665"/>
                      <a:pt x="1635" y="665"/>
                    </a:cubicBezTo>
                    <a:cubicBezTo>
                      <a:pt x="1366" y="665"/>
                      <a:pt x="1041" y="746"/>
                      <a:pt x="982" y="863"/>
                    </a:cubicBezTo>
                    <a:lnTo>
                      <a:pt x="919" y="832"/>
                    </a:lnTo>
                    <a:cubicBezTo>
                      <a:pt x="982" y="768"/>
                      <a:pt x="1014" y="673"/>
                      <a:pt x="1077" y="642"/>
                    </a:cubicBezTo>
                    <a:cubicBezTo>
                      <a:pt x="1014" y="610"/>
                      <a:pt x="951" y="578"/>
                      <a:pt x="887" y="578"/>
                    </a:cubicBezTo>
                    <a:lnTo>
                      <a:pt x="1014" y="578"/>
                    </a:lnTo>
                    <a:cubicBezTo>
                      <a:pt x="1077" y="388"/>
                      <a:pt x="1426" y="325"/>
                      <a:pt x="1489" y="8"/>
                    </a:cubicBezTo>
                    <a:cubicBezTo>
                      <a:pt x="1455" y="3"/>
                      <a:pt x="1419" y="0"/>
                      <a:pt x="1380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1" name="Google Shape;1831;p51">
                <a:extLst>
                  <a:ext uri="{FF2B5EF4-FFF2-40B4-BE49-F238E27FC236}">
                    <a16:creationId xmlns:a16="http://schemas.microsoft.com/office/drawing/2014/main" xmlns="" id="{D9C9C86F-4D6E-7B5D-5F25-F5CCE35B06ED}"/>
                  </a:ext>
                </a:extLst>
              </p:cNvPr>
              <p:cNvSpPr/>
              <p:nvPr/>
            </p:nvSpPr>
            <p:spPr>
              <a:xfrm>
                <a:off x="2476767" y="3105234"/>
                <a:ext cx="13422" cy="10088"/>
              </a:xfrm>
              <a:custGeom>
                <a:avLst/>
                <a:gdLst/>
                <a:ahLst/>
                <a:cxnLst/>
                <a:rect l="l" t="t" r="r" b="b"/>
                <a:pathLst>
                  <a:path w="318" h="239" extrusionOk="0">
                    <a:moveTo>
                      <a:pt x="88" y="1"/>
                    </a:moveTo>
                    <a:cubicBezTo>
                      <a:pt x="17" y="1"/>
                      <a:pt x="1" y="97"/>
                      <a:pt x="1" y="143"/>
                    </a:cubicBezTo>
                    <a:cubicBezTo>
                      <a:pt x="32" y="175"/>
                      <a:pt x="32" y="207"/>
                      <a:pt x="64" y="238"/>
                    </a:cubicBezTo>
                    <a:cubicBezTo>
                      <a:pt x="64" y="207"/>
                      <a:pt x="64" y="175"/>
                      <a:pt x="96" y="143"/>
                    </a:cubicBezTo>
                    <a:cubicBezTo>
                      <a:pt x="135" y="157"/>
                      <a:pt x="163" y="164"/>
                      <a:pt x="190" y="164"/>
                    </a:cubicBezTo>
                    <a:cubicBezTo>
                      <a:pt x="228" y="164"/>
                      <a:pt x="262" y="149"/>
                      <a:pt x="317" y="112"/>
                    </a:cubicBezTo>
                    <a:cubicBezTo>
                      <a:pt x="222" y="112"/>
                      <a:pt x="191" y="80"/>
                      <a:pt x="96" y="80"/>
                    </a:cubicBezTo>
                    <a:cubicBezTo>
                      <a:pt x="127" y="80"/>
                      <a:pt x="159" y="48"/>
                      <a:pt x="191" y="48"/>
                    </a:cubicBezTo>
                    <a:cubicBezTo>
                      <a:pt x="148" y="14"/>
                      <a:pt x="114" y="1"/>
                      <a:pt x="88" y="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2" name="Google Shape;1832;p51">
                <a:extLst>
                  <a:ext uri="{FF2B5EF4-FFF2-40B4-BE49-F238E27FC236}">
                    <a16:creationId xmlns:a16="http://schemas.microsoft.com/office/drawing/2014/main" xmlns="" id="{3703DC1B-2E18-0B01-7EAC-2916AD50E910}"/>
                  </a:ext>
                </a:extLst>
              </p:cNvPr>
              <p:cNvSpPr/>
              <p:nvPr/>
            </p:nvSpPr>
            <p:spPr>
              <a:xfrm>
                <a:off x="2425315" y="3197795"/>
                <a:ext cx="7387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199" extrusionOk="0">
                    <a:moveTo>
                      <a:pt x="128" y="1"/>
                    </a:moveTo>
                    <a:cubicBezTo>
                      <a:pt x="53" y="1"/>
                      <a:pt x="0" y="67"/>
                      <a:pt x="79" y="199"/>
                    </a:cubicBezTo>
                    <a:cubicBezTo>
                      <a:pt x="111" y="136"/>
                      <a:pt x="143" y="72"/>
                      <a:pt x="175" y="9"/>
                    </a:cubicBezTo>
                    <a:cubicBezTo>
                      <a:pt x="159" y="4"/>
                      <a:pt x="143" y="1"/>
                      <a:pt x="128" y="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3" name="Google Shape;1833;p51">
                <a:extLst>
                  <a:ext uri="{FF2B5EF4-FFF2-40B4-BE49-F238E27FC236}">
                    <a16:creationId xmlns:a16="http://schemas.microsoft.com/office/drawing/2014/main" xmlns="" id="{702CCC4C-5E2D-725D-DDD7-A317097B7050}"/>
                  </a:ext>
                </a:extLst>
              </p:cNvPr>
              <p:cNvSpPr/>
              <p:nvPr/>
            </p:nvSpPr>
            <p:spPr>
              <a:xfrm>
                <a:off x="2412610" y="3150015"/>
                <a:ext cx="21441" cy="16967"/>
              </a:xfrm>
              <a:custGeom>
                <a:avLst/>
                <a:gdLst/>
                <a:ahLst/>
                <a:cxnLst/>
                <a:rect l="l" t="t" r="r" b="b"/>
                <a:pathLst>
                  <a:path w="508" h="402" extrusionOk="0">
                    <a:moveTo>
                      <a:pt x="190" y="1"/>
                    </a:moveTo>
                    <a:cubicBezTo>
                      <a:pt x="190" y="32"/>
                      <a:pt x="159" y="64"/>
                      <a:pt x="159" y="127"/>
                    </a:cubicBezTo>
                    <a:cubicBezTo>
                      <a:pt x="127" y="96"/>
                      <a:pt x="95" y="64"/>
                      <a:pt x="64" y="32"/>
                    </a:cubicBezTo>
                    <a:cubicBezTo>
                      <a:pt x="32" y="64"/>
                      <a:pt x="32" y="96"/>
                      <a:pt x="0" y="127"/>
                    </a:cubicBezTo>
                    <a:cubicBezTo>
                      <a:pt x="90" y="217"/>
                      <a:pt x="243" y="401"/>
                      <a:pt x="369" y="401"/>
                    </a:cubicBezTo>
                    <a:cubicBezTo>
                      <a:pt x="422" y="401"/>
                      <a:pt x="470" y="369"/>
                      <a:pt x="507" y="286"/>
                    </a:cubicBezTo>
                    <a:lnTo>
                      <a:pt x="507" y="286"/>
                    </a:lnTo>
                    <a:cubicBezTo>
                      <a:pt x="481" y="291"/>
                      <a:pt x="456" y="294"/>
                      <a:pt x="434" y="294"/>
                    </a:cubicBezTo>
                    <a:cubicBezTo>
                      <a:pt x="321" y="294"/>
                      <a:pt x="259" y="228"/>
                      <a:pt x="285" y="96"/>
                    </a:cubicBezTo>
                    <a:cubicBezTo>
                      <a:pt x="254" y="32"/>
                      <a:pt x="254" y="1"/>
                      <a:pt x="190" y="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4" name="Google Shape;1834;p51">
                <a:extLst>
                  <a:ext uri="{FF2B5EF4-FFF2-40B4-BE49-F238E27FC236}">
                    <a16:creationId xmlns:a16="http://schemas.microsoft.com/office/drawing/2014/main" xmlns="" id="{AC67F37E-6721-B563-F2E7-92BF8C56077D}"/>
                  </a:ext>
                </a:extLst>
              </p:cNvPr>
              <p:cNvSpPr/>
              <p:nvPr/>
            </p:nvSpPr>
            <p:spPr>
              <a:xfrm>
                <a:off x="2810925" y="2766390"/>
                <a:ext cx="20091" cy="16081"/>
              </a:xfrm>
              <a:custGeom>
                <a:avLst/>
                <a:gdLst/>
                <a:ahLst/>
                <a:cxnLst/>
                <a:rect l="l" t="t" r="r" b="b"/>
                <a:pathLst>
                  <a:path w="476" h="381" extrusionOk="0">
                    <a:moveTo>
                      <a:pt x="286" y="1"/>
                    </a:moveTo>
                    <a:cubicBezTo>
                      <a:pt x="191" y="96"/>
                      <a:pt x="96" y="223"/>
                      <a:pt x="1" y="318"/>
                    </a:cubicBezTo>
                    <a:cubicBezTo>
                      <a:pt x="96" y="349"/>
                      <a:pt x="191" y="381"/>
                      <a:pt x="286" y="381"/>
                    </a:cubicBezTo>
                    <a:cubicBezTo>
                      <a:pt x="476" y="254"/>
                      <a:pt x="444" y="128"/>
                      <a:pt x="286" y="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5" name="Google Shape;1835;p51">
                <a:extLst>
                  <a:ext uri="{FF2B5EF4-FFF2-40B4-BE49-F238E27FC236}">
                    <a16:creationId xmlns:a16="http://schemas.microsoft.com/office/drawing/2014/main" xmlns="" id="{54D9BDB6-25F5-9A8D-8C15-B2E8502F820A}"/>
                  </a:ext>
                </a:extLst>
              </p:cNvPr>
              <p:cNvSpPr/>
              <p:nvPr/>
            </p:nvSpPr>
            <p:spPr>
              <a:xfrm>
                <a:off x="2824305" y="2769092"/>
                <a:ext cx="29250" cy="23088"/>
              </a:xfrm>
              <a:custGeom>
                <a:avLst/>
                <a:gdLst/>
                <a:ahLst/>
                <a:cxnLst/>
                <a:rect l="l" t="t" r="r" b="b"/>
                <a:pathLst>
                  <a:path w="693" h="547" extrusionOk="0">
                    <a:moveTo>
                      <a:pt x="381" y="0"/>
                    </a:moveTo>
                    <a:cubicBezTo>
                      <a:pt x="254" y="0"/>
                      <a:pt x="159" y="127"/>
                      <a:pt x="222" y="285"/>
                    </a:cubicBezTo>
                    <a:lnTo>
                      <a:pt x="96" y="285"/>
                    </a:lnTo>
                    <a:cubicBezTo>
                      <a:pt x="96" y="444"/>
                      <a:pt x="96" y="380"/>
                      <a:pt x="1" y="507"/>
                    </a:cubicBezTo>
                    <a:cubicBezTo>
                      <a:pt x="96" y="523"/>
                      <a:pt x="159" y="546"/>
                      <a:pt x="210" y="546"/>
                    </a:cubicBezTo>
                    <a:cubicBezTo>
                      <a:pt x="262" y="546"/>
                      <a:pt x="301" y="523"/>
                      <a:pt x="349" y="444"/>
                    </a:cubicBezTo>
                    <a:cubicBezTo>
                      <a:pt x="418" y="351"/>
                      <a:pt x="471" y="292"/>
                      <a:pt x="556" y="292"/>
                    </a:cubicBezTo>
                    <a:cubicBezTo>
                      <a:pt x="588" y="292"/>
                      <a:pt x="623" y="300"/>
                      <a:pt x="666" y="317"/>
                    </a:cubicBezTo>
                    <a:cubicBezTo>
                      <a:pt x="692" y="209"/>
                      <a:pt x="674" y="11"/>
                      <a:pt x="571" y="11"/>
                    </a:cubicBezTo>
                    <a:cubicBezTo>
                      <a:pt x="552" y="11"/>
                      <a:pt x="531" y="17"/>
                      <a:pt x="507" y="32"/>
                    </a:cubicBezTo>
                    <a:cubicBezTo>
                      <a:pt x="412" y="95"/>
                      <a:pt x="476" y="254"/>
                      <a:pt x="317" y="317"/>
                    </a:cubicBezTo>
                    <a:cubicBezTo>
                      <a:pt x="349" y="222"/>
                      <a:pt x="381" y="95"/>
                      <a:pt x="381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6" name="Google Shape;1836;p51">
                <a:extLst>
                  <a:ext uri="{FF2B5EF4-FFF2-40B4-BE49-F238E27FC236}">
                    <a16:creationId xmlns:a16="http://schemas.microsoft.com/office/drawing/2014/main" xmlns="" id="{95C59A5A-9274-2FF4-C6F0-2A3881CB9924}"/>
                  </a:ext>
                </a:extLst>
              </p:cNvPr>
              <p:cNvSpPr/>
              <p:nvPr/>
            </p:nvSpPr>
            <p:spPr>
              <a:xfrm>
                <a:off x="2829664" y="2757063"/>
                <a:ext cx="14730" cy="1338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17" extrusionOk="0">
                    <a:moveTo>
                      <a:pt x="349" y="0"/>
                    </a:moveTo>
                    <a:lnTo>
                      <a:pt x="349" y="0"/>
                    </a:lnTo>
                    <a:cubicBezTo>
                      <a:pt x="222" y="63"/>
                      <a:pt x="0" y="95"/>
                      <a:pt x="64" y="317"/>
                    </a:cubicBezTo>
                    <a:cubicBezTo>
                      <a:pt x="159" y="254"/>
                      <a:pt x="222" y="190"/>
                      <a:pt x="317" y="127"/>
                    </a:cubicBezTo>
                    <a:cubicBezTo>
                      <a:pt x="349" y="63"/>
                      <a:pt x="349" y="32"/>
                      <a:pt x="349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7" name="Google Shape;1837;p51">
                <a:extLst>
                  <a:ext uri="{FF2B5EF4-FFF2-40B4-BE49-F238E27FC236}">
                    <a16:creationId xmlns:a16="http://schemas.microsoft.com/office/drawing/2014/main" xmlns="" id="{4355E344-C59C-66CF-BC4C-9887A9A4DB59}"/>
                  </a:ext>
                </a:extLst>
              </p:cNvPr>
              <p:cNvSpPr/>
              <p:nvPr/>
            </p:nvSpPr>
            <p:spPr>
              <a:xfrm>
                <a:off x="2344446" y="3219912"/>
                <a:ext cx="92266" cy="113496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2689" extrusionOk="0">
                    <a:moveTo>
                      <a:pt x="1335" y="0"/>
                    </a:moveTo>
                    <a:cubicBezTo>
                      <a:pt x="1095" y="0"/>
                      <a:pt x="887" y="264"/>
                      <a:pt x="760" y="467"/>
                    </a:cubicBezTo>
                    <a:cubicBezTo>
                      <a:pt x="855" y="498"/>
                      <a:pt x="950" y="562"/>
                      <a:pt x="1045" y="593"/>
                    </a:cubicBezTo>
                    <a:cubicBezTo>
                      <a:pt x="936" y="676"/>
                      <a:pt x="874" y="758"/>
                      <a:pt x="756" y="758"/>
                    </a:cubicBezTo>
                    <a:cubicBezTo>
                      <a:pt x="738" y="758"/>
                      <a:pt x="718" y="756"/>
                      <a:pt x="697" y="752"/>
                    </a:cubicBezTo>
                    <a:cubicBezTo>
                      <a:pt x="620" y="726"/>
                      <a:pt x="523" y="680"/>
                      <a:pt x="438" y="680"/>
                    </a:cubicBezTo>
                    <a:cubicBezTo>
                      <a:pt x="418" y="680"/>
                      <a:pt x="399" y="682"/>
                      <a:pt x="380" y="688"/>
                    </a:cubicBezTo>
                    <a:cubicBezTo>
                      <a:pt x="190" y="783"/>
                      <a:pt x="254" y="815"/>
                      <a:pt x="317" y="1037"/>
                    </a:cubicBezTo>
                    <a:cubicBezTo>
                      <a:pt x="349" y="1132"/>
                      <a:pt x="190" y="1227"/>
                      <a:pt x="127" y="1290"/>
                    </a:cubicBezTo>
                    <a:cubicBezTo>
                      <a:pt x="285" y="1385"/>
                      <a:pt x="444" y="1448"/>
                      <a:pt x="634" y="1448"/>
                    </a:cubicBezTo>
                    <a:cubicBezTo>
                      <a:pt x="507" y="1575"/>
                      <a:pt x="380" y="1702"/>
                      <a:pt x="222" y="1923"/>
                    </a:cubicBezTo>
                    <a:cubicBezTo>
                      <a:pt x="334" y="1879"/>
                      <a:pt x="462" y="1834"/>
                      <a:pt x="594" y="1834"/>
                    </a:cubicBezTo>
                    <a:cubicBezTo>
                      <a:pt x="649" y="1834"/>
                      <a:pt x="705" y="1842"/>
                      <a:pt x="760" y="1860"/>
                    </a:cubicBezTo>
                    <a:cubicBezTo>
                      <a:pt x="634" y="1892"/>
                      <a:pt x="380" y="1892"/>
                      <a:pt x="317" y="1987"/>
                    </a:cubicBezTo>
                    <a:cubicBezTo>
                      <a:pt x="222" y="2113"/>
                      <a:pt x="159" y="2145"/>
                      <a:pt x="0" y="2177"/>
                    </a:cubicBezTo>
                    <a:cubicBezTo>
                      <a:pt x="95" y="2208"/>
                      <a:pt x="159" y="2240"/>
                      <a:pt x="222" y="2240"/>
                    </a:cubicBezTo>
                    <a:cubicBezTo>
                      <a:pt x="159" y="2303"/>
                      <a:pt x="95" y="2335"/>
                      <a:pt x="0" y="2367"/>
                    </a:cubicBezTo>
                    <a:cubicBezTo>
                      <a:pt x="95" y="2398"/>
                      <a:pt x="190" y="2430"/>
                      <a:pt x="317" y="2462"/>
                    </a:cubicBezTo>
                    <a:cubicBezTo>
                      <a:pt x="254" y="2462"/>
                      <a:pt x="222" y="2557"/>
                      <a:pt x="159" y="2588"/>
                    </a:cubicBezTo>
                    <a:cubicBezTo>
                      <a:pt x="243" y="2659"/>
                      <a:pt x="333" y="2688"/>
                      <a:pt x="427" y="2688"/>
                    </a:cubicBezTo>
                    <a:cubicBezTo>
                      <a:pt x="795" y="2688"/>
                      <a:pt x="1218" y="2246"/>
                      <a:pt x="1520" y="2145"/>
                    </a:cubicBezTo>
                    <a:cubicBezTo>
                      <a:pt x="1540" y="2141"/>
                      <a:pt x="1558" y="2140"/>
                      <a:pt x="1575" y="2140"/>
                    </a:cubicBezTo>
                    <a:cubicBezTo>
                      <a:pt x="1643" y="2140"/>
                      <a:pt x="1696" y="2163"/>
                      <a:pt x="1736" y="2163"/>
                    </a:cubicBezTo>
                    <a:cubicBezTo>
                      <a:pt x="1769" y="2163"/>
                      <a:pt x="1793" y="2146"/>
                      <a:pt x="1805" y="2082"/>
                    </a:cubicBezTo>
                    <a:cubicBezTo>
                      <a:pt x="1869" y="1923"/>
                      <a:pt x="1900" y="1765"/>
                      <a:pt x="1964" y="1607"/>
                    </a:cubicBezTo>
                    <a:cubicBezTo>
                      <a:pt x="1995" y="1417"/>
                      <a:pt x="1900" y="1163"/>
                      <a:pt x="1774" y="1005"/>
                    </a:cubicBezTo>
                    <a:cubicBezTo>
                      <a:pt x="2059" y="815"/>
                      <a:pt x="2154" y="815"/>
                      <a:pt x="2186" y="435"/>
                    </a:cubicBezTo>
                    <a:lnTo>
                      <a:pt x="2186" y="435"/>
                    </a:lnTo>
                    <a:cubicBezTo>
                      <a:pt x="2170" y="441"/>
                      <a:pt x="2156" y="444"/>
                      <a:pt x="2142" y="444"/>
                    </a:cubicBezTo>
                    <a:cubicBezTo>
                      <a:pt x="2020" y="444"/>
                      <a:pt x="1983" y="201"/>
                      <a:pt x="1869" y="87"/>
                    </a:cubicBezTo>
                    <a:cubicBezTo>
                      <a:pt x="1856" y="74"/>
                      <a:pt x="1836" y="69"/>
                      <a:pt x="1811" y="69"/>
                    </a:cubicBezTo>
                    <a:cubicBezTo>
                      <a:pt x="1710" y="69"/>
                      <a:pt x="1533" y="150"/>
                      <a:pt x="1457" y="150"/>
                    </a:cubicBezTo>
                    <a:cubicBezTo>
                      <a:pt x="1489" y="118"/>
                      <a:pt x="1520" y="87"/>
                      <a:pt x="1520" y="55"/>
                    </a:cubicBezTo>
                    <a:cubicBezTo>
                      <a:pt x="1457" y="17"/>
                      <a:pt x="1395" y="0"/>
                      <a:pt x="1335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8" name="Google Shape;1838;p51">
                <a:extLst>
                  <a:ext uri="{FF2B5EF4-FFF2-40B4-BE49-F238E27FC236}">
                    <a16:creationId xmlns:a16="http://schemas.microsoft.com/office/drawing/2014/main" xmlns="" id="{A7922A39-95AE-E95D-3743-9B4BBAC2A0CA}"/>
                  </a:ext>
                </a:extLst>
              </p:cNvPr>
              <p:cNvSpPr/>
              <p:nvPr/>
            </p:nvSpPr>
            <p:spPr>
              <a:xfrm>
                <a:off x="2796235" y="2791926"/>
                <a:ext cx="10720" cy="8272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96" extrusionOk="0">
                    <a:moveTo>
                      <a:pt x="152" y="1"/>
                    </a:moveTo>
                    <a:cubicBezTo>
                      <a:pt x="105" y="1"/>
                      <a:pt x="53" y="26"/>
                      <a:pt x="0" y="61"/>
                    </a:cubicBezTo>
                    <a:cubicBezTo>
                      <a:pt x="0" y="124"/>
                      <a:pt x="0" y="156"/>
                      <a:pt x="0" y="188"/>
                    </a:cubicBezTo>
                    <a:cubicBezTo>
                      <a:pt x="17" y="193"/>
                      <a:pt x="34" y="196"/>
                      <a:pt x="51" y="196"/>
                    </a:cubicBezTo>
                    <a:cubicBezTo>
                      <a:pt x="128" y="196"/>
                      <a:pt x="202" y="139"/>
                      <a:pt x="254" y="61"/>
                    </a:cubicBezTo>
                    <a:cubicBezTo>
                      <a:pt x="225" y="18"/>
                      <a:pt x="190" y="1"/>
                      <a:pt x="152" y="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9" name="Google Shape;1839;p51">
                <a:extLst>
                  <a:ext uri="{FF2B5EF4-FFF2-40B4-BE49-F238E27FC236}">
                    <a16:creationId xmlns:a16="http://schemas.microsoft.com/office/drawing/2014/main" xmlns="" id="{F459028B-D482-925A-59B4-540746AA1112}"/>
                  </a:ext>
                </a:extLst>
              </p:cNvPr>
              <p:cNvSpPr/>
              <p:nvPr/>
            </p:nvSpPr>
            <p:spPr>
              <a:xfrm>
                <a:off x="2809615" y="2786228"/>
                <a:ext cx="16081" cy="10974"/>
              </a:xfrm>
              <a:custGeom>
                <a:avLst/>
                <a:gdLst/>
                <a:ahLst/>
                <a:cxnLst/>
                <a:rect l="l" t="t" r="r" b="b"/>
                <a:pathLst>
                  <a:path w="381" h="260" extrusionOk="0">
                    <a:moveTo>
                      <a:pt x="222" y="1"/>
                    </a:moveTo>
                    <a:cubicBezTo>
                      <a:pt x="97" y="1"/>
                      <a:pt x="0" y="33"/>
                      <a:pt x="0" y="259"/>
                    </a:cubicBezTo>
                    <a:cubicBezTo>
                      <a:pt x="127" y="164"/>
                      <a:pt x="254" y="69"/>
                      <a:pt x="380" y="6"/>
                    </a:cubicBezTo>
                    <a:cubicBezTo>
                      <a:pt x="326" y="6"/>
                      <a:pt x="272" y="1"/>
                      <a:pt x="222" y="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0" name="Google Shape;1840;p51">
                <a:extLst>
                  <a:ext uri="{FF2B5EF4-FFF2-40B4-BE49-F238E27FC236}">
                    <a16:creationId xmlns:a16="http://schemas.microsoft.com/office/drawing/2014/main" xmlns="" id="{08FDC60D-BDB8-F632-987B-8E66DE40156F}"/>
                  </a:ext>
                </a:extLst>
              </p:cNvPr>
              <p:cNvSpPr/>
              <p:nvPr/>
            </p:nvSpPr>
            <p:spPr>
              <a:xfrm>
                <a:off x="1256374" y="4139869"/>
                <a:ext cx="38830" cy="16883"/>
              </a:xfrm>
              <a:custGeom>
                <a:avLst/>
                <a:gdLst/>
                <a:ahLst/>
                <a:cxnLst/>
                <a:rect l="l" t="t" r="r" b="b"/>
                <a:pathLst>
                  <a:path w="920" h="400" extrusionOk="0">
                    <a:moveTo>
                      <a:pt x="275" y="0"/>
                    </a:moveTo>
                    <a:cubicBezTo>
                      <a:pt x="168" y="0"/>
                      <a:pt x="71" y="36"/>
                      <a:pt x="1" y="142"/>
                    </a:cubicBezTo>
                    <a:cubicBezTo>
                      <a:pt x="159" y="269"/>
                      <a:pt x="286" y="332"/>
                      <a:pt x="507" y="395"/>
                    </a:cubicBezTo>
                    <a:cubicBezTo>
                      <a:pt x="516" y="398"/>
                      <a:pt x="525" y="400"/>
                      <a:pt x="535" y="400"/>
                    </a:cubicBezTo>
                    <a:cubicBezTo>
                      <a:pt x="609" y="400"/>
                      <a:pt x="703" y="317"/>
                      <a:pt x="828" y="317"/>
                    </a:cubicBezTo>
                    <a:cubicBezTo>
                      <a:pt x="857" y="317"/>
                      <a:pt x="887" y="321"/>
                      <a:pt x="919" y="332"/>
                    </a:cubicBezTo>
                    <a:cubicBezTo>
                      <a:pt x="887" y="269"/>
                      <a:pt x="856" y="205"/>
                      <a:pt x="824" y="142"/>
                    </a:cubicBezTo>
                    <a:cubicBezTo>
                      <a:pt x="665" y="102"/>
                      <a:pt x="456" y="0"/>
                      <a:pt x="27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645CA7"/>
                  </a:gs>
                  <a:gs pos="100000">
                    <a:srgbClr val="D77EAD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1" name="Google Shape;1841;p51">
                <a:extLst>
                  <a:ext uri="{FF2B5EF4-FFF2-40B4-BE49-F238E27FC236}">
                    <a16:creationId xmlns:a16="http://schemas.microsoft.com/office/drawing/2014/main" xmlns="" id="{6E7739A5-9A45-00E2-81B4-20AE5E8152B7}"/>
                  </a:ext>
                </a:extLst>
              </p:cNvPr>
              <p:cNvSpPr/>
              <p:nvPr/>
            </p:nvSpPr>
            <p:spPr>
              <a:xfrm>
                <a:off x="1582513" y="3378401"/>
                <a:ext cx="53520" cy="23721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562" extrusionOk="0">
                    <a:moveTo>
                      <a:pt x="132" y="1"/>
                    </a:moveTo>
                    <a:cubicBezTo>
                      <a:pt x="88" y="1"/>
                      <a:pt x="44" y="2"/>
                      <a:pt x="1" y="5"/>
                    </a:cubicBezTo>
                    <a:cubicBezTo>
                      <a:pt x="229" y="182"/>
                      <a:pt x="679" y="562"/>
                      <a:pt x="1028" y="562"/>
                    </a:cubicBezTo>
                    <a:cubicBezTo>
                      <a:pt x="1116" y="562"/>
                      <a:pt x="1198" y="538"/>
                      <a:pt x="1268" y="480"/>
                    </a:cubicBezTo>
                    <a:cubicBezTo>
                      <a:pt x="982" y="137"/>
                      <a:pt x="541" y="1"/>
                      <a:pt x="13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645CA7"/>
                  </a:gs>
                  <a:gs pos="100000">
                    <a:srgbClr val="D77EAD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2" name="Google Shape;1842;p51">
                <a:extLst>
                  <a:ext uri="{FF2B5EF4-FFF2-40B4-BE49-F238E27FC236}">
                    <a16:creationId xmlns:a16="http://schemas.microsoft.com/office/drawing/2014/main" xmlns="" id="{C2D23DA4-7306-AA0E-E21E-4B603EDDA69D}"/>
                  </a:ext>
                </a:extLst>
              </p:cNvPr>
              <p:cNvSpPr/>
              <p:nvPr/>
            </p:nvSpPr>
            <p:spPr>
              <a:xfrm>
                <a:off x="1132073" y="4037305"/>
                <a:ext cx="201879" cy="73442"/>
              </a:xfrm>
              <a:custGeom>
                <a:avLst/>
                <a:gdLst/>
                <a:ahLst/>
                <a:cxnLst/>
                <a:rect l="l" t="t" r="r" b="b"/>
                <a:pathLst>
                  <a:path w="4783" h="1740" extrusionOk="0">
                    <a:moveTo>
                      <a:pt x="1447" y="1"/>
                    </a:moveTo>
                    <a:cubicBezTo>
                      <a:pt x="1158" y="1"/>
                      <a:pt x="904" y="83"/>
                      <a:pt x="602" y="165"/>
                    </a:cubicBezTo>
                    <a:cubicBezTo>
                      <a:pt x="317" y="229"/>
                      <a:pt x="222" y="514"/>
                      <a:pt x="1" y="672"/>
                    </a:cubicBezTo>
                    <a:cubicBezTo>
                      <a:pt x="48" y="699"/>
                      <a:pt x="97" y="711"/>
                      <a:pt x="147" y="711"/>
                    </a:cubicBezTo>
                    <a:cubicBezTo>
                      <a:pt x="474" y="711"/>
                      <a:pt x="837" y="201"/>
                      <a:pt x="1171" y="201"/>
                    </a:cubicBezTo>
                    <a:cubicBezTo>
                      <a:pt x="1259" y="201"/>
                      <a:pt x="1344" y="236"/>
                      <a:pt x="1426" y="324"/>
                    </a:cubicBezTo>
                    <a:cubicBezTo>
                      <a:pt x="1381" y="346"/>
                      <a:pt x="1336" y="368"/>
                      <a:pt x="1280" y="368"/>
                    </a:cubicBezTo>
                    <a:cubicBezTo>
                      <a:pt x="1257" y="368"/>
                      <a:pt x="1232" y="365"/>
                      <a:pt x="1204" y="355"/>
                    </a:cubicBezTo>
                    <a:lnTo>
                      <a:pt x="1204" y="355"/>
                    </a:lnTo>
                    <a:cubicBezTo>
                      <a:pt x="1250" y="448"/>
                      <a:pt x="1348" y="507"/>
                      <a:pt x="1434" y="507"/>
                    </a:cubicBezTo>
                    <a:cubicBezTo>
                      <a:pt x="1465" y="507"/>
                      <a:pt x="1495" y="499"/>
                      <a:pt x="1521" y="482"/>
                    </a:cubicBezTo>
                    <a:cubicBezTo>
                      <a:pt x="1543" y="478"/>
                      <a:pt x="1562" y="476"/>
                      <a:pt x="1579" y="476"/>
                    </a:cubicBezTo>
                    <a:cubicBezTo>
                      <a:pt x="1682" y="476"/>
                      <a:pt x="1701" y="550"/>
                      <a:pt x="1837" y="577"/>
                    </a:cubicBezTo>
                    <a:cubicBezTo>
                      <a:pt x="2091" y="577"/>
                      <a:pt x="2344" y="767"/>
                      <a:pt x="2597" y="799"/>
                    </a:cubicBezTo>
                    <a:cubicBezTo>
                      <a:pt x="2851" y="830"/>
                      <a:pt x="2851" y="1147"/>
                      <a:pt x="3136" y="1274"/>
                    </a:cubicBezTo>
                    <a:cubicBezTo>
                      <a:pt x="3199" y="1305"/>
                      <a:pt x="3484" y="1242"/>
                      <a:pt x="3484" y="1432"/>
                    </a:cubicBezTo>
                    <a:cubicBezTo>
                      <a:pt x="3484" y="1495"/>
                      <a:pt x="3231" y="1654"/>
                      <a:pt x="3199" y="1717"/>
                    </a:cubicBezTo>
                    <a:cubicBezTo>
                      <a:pt x="3290" y="1734"/>
                      <a:pt x="3379" y="1739"/>
                      <a:pt x="3467" y="1739"/>
                    </a:cubicBezTo>
                    <a:cubicBezTo>
                      <a:pt x="3665" y="1739"/>
                      <a:pt x="3857" y="1710"/>
                      <a:pt x="4057" y="1710"/>
                    </a:cubicBezTo>
                    <a:cubicBezTo>
                      <a:pt x="4108" y="1710"/>
                      <a:pt x="4160" y="1712"/>
                      <a:pt x="4212" y="1717"/>
                    </a:cubicBezTo>
                    <a:cubicBezTo>
                      <a:pt x="4403" y="1685"/>
                      <a:pt x="4593" y="1622"/>
                      <a:pt x="4783" y="1559"/>
                    </a:cubicBezTo>
                    <a:cubicBezTo>
                      <a:pt x="4624" y="1432"/>
                      <a:pt x="4529" y="1337"/>
                      <a:pt x="4339" y="1305"/>
                    </a:cubicBezTo>
                    <a:cubicBezTo>
                      <a:pt x="4221" y="1276"/>
                      <a:pt x="4158" y="1081"/>
                      <a:pt x="4098" y="1081"/>
                    </a:cubicBezTo>
                    <a:cubicBezTo>
                      <a:pt x="4094" y="1081"/>
                      <a:pt x="4090" y="1082"/>
                      <a:pt x="4086" y="1084"/>
                    </a:cubicBezTo>
                    <a:cubicBezTo>
                      <a:pt x="3832" y="1084"/>
                      <a:pt x="3516" y="925"/>
                      <a:pt x="3357" y="704"/>
                    </a:cubicBezTo>
                    <a:cubicBezTo>
                      <a:pt x="3326" y="735"/>
                      <a:pt x="3326" y="735"/>
                      <a:pt x="3326" y="767"/>
                    </a:cubicBezTo>
                    <a:cubicBezTo>
                      <a:pt x="2787" y="419"/>
                      <a:pt x="2217" y="70"/>
                      <a:pt x="1584" y="7"/>
                    </a:cubicBezTo>
                    <a:cubicBezTo>
                      <a:pt x="1537" y="3"/>
                      <a:pt x="1492" y="1"/>
                      <a:pt x="144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645CA7"/>
                  </a:gs>
                  <a:gs pos="100000">
                    <a:srgbClr val="D77EAD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3" name="Google Shape;1843;p51">
                <a:extLst>
                  <a:ext uri="{FF2B5EF4-FFF2-40B4-BE49-F238E27FC236}">
                    <a16:creationId xmlns:a16="http://schemas.microsoft.com/office/drawing/2014/main" xmlns="" id="{279FB4BB-2BB8-829E-4864-C4312E4C2FD2}"/>
                  </a:ext>
                </a:extLst>
              </p:cNvPr>
              <p:cNvSpPr/>
              <p:nvPr/>
            </p:nvSpPr>
            <p:spPr>
              <a:xfrm>
                <a:off x="1462770" y="4139321"/>
                <a:ext cx="31571" cy="15448"/>
              </a:xfrm>
              <a:custGeom>
                <a:avLst/>
                <a:gdLst/>
                <a:ahLst/>
                <a:cxnLst/>
                <a:rect l="l" t="t" r="r" b="b"/>
                <a:pathLst>
                  <a:path w="748" h="366" extrusionOk="0">
                    <a:moveTo>
                      <a:pt x="254" y="1"/>
                    </a:moveTo>
                    <a:cubicBezTo>
                      <a:pt x="106" y="1"/>
                      <a:pt x="0" y="53"/>
                      <a:pt x="83" y="250"/>
                    </a:cubicBezTo>
                    <a:cubicBezTo>
                      <a:pt x="114" y="333"/>
                      <a:pt x="182" y="365"/>
                      <a:pt x="265" y="365"/>
                    </a:cubicBezTo>
                    <a:cubicBezTo>
                      <a:pt x="434" y="365"/>
                      <a:pt x="663" y="230"/>
                      <a:pt x="748" y="123"/>
                    </a:cubicBezTo>
                    <a:cubicBezTo>
                      <a:pt x="716" y="92"/>
                      <a:pt x="684" y="60"/>
                      <a:pt x="653" y="60"/>
                    </a:cubicBezTo>
                    <a:cubicBezTo>
                      <a:pt x="562" y="45"/>
                      <a:pt x="390" y="1"/>
                      <a:pt x="25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645CA7"/>
                  </a:gs>
                  <a:gs pos="100000">
                    <a:srgbClr val="D77EAD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4" name="Google Shape;1844;p51">
                <a:extLst>
                  <a:ext uri="{FF2B5EF4-FFF2-40B4-BE49-F238E27FC236}">
                    <a16:creationId xmlns:a16="http://schemas.microsoft.com/office/drawing/2014/main" xmlns="" id="{323CDBFF-6812-1628-9AB7-417289012568}"/>
                  </a:ext>
                </a:extLst>
              </p:cNvPr>
              <p:cNvSpPr/>
              <p:nvPr/>
            </p:nvSpPr>
            <p:spPr>
              <a:xfrm>
                <a:off x="1327241" y="4109016"/>
                <a:ext cx="117675" cy="51915"/>
              </a:xfrm>
              <a:custGeom>
                <a:avLst/>
                <a:gdLst/>
                <a:ahLst/>
                <a:cxnLst/>
                <a:rect l="l" t="t" r="r" b="b"/>
                <a:pathLst>
                  <a:path w="2788" h="1230" extrusionOk="0">
                    <a:moveTo>
                      <a:pt x="1566" y="1"/>
                    </a:moveTo>
                    <a:cubicBezTo>
                      <a:pt x="1539" y="1"/>
                      <a:pt x="1513" y="6"/>
                      <a:pt x="1489" y="18"/>
                    </a:cubicBezTo>
                    <a:cubicBezTo>
                      <a:pt x="1457" y="50"/>
                      <a:pt x="1235" y="81"/>
                      <a:pt x="1204" y="81"/>
                    </a:cubicBezTo>
                    <a:cubicBezTo>
                      <a:pt x="1014" y="81"/>
                      <a:pt x="903" y="47"/>
                      <a:pt x="777" y="47"/>
                    </a:cubicBezTo>
                    <a:cubicBezTo>
                      <a:pt x="693" y="47"/>
                      <a:pt x="602" y="62"/>
                      <a:pt x="475" y="113"/>
                    </a:cubicBezTo>
                    <a:cubicBezTo>
                      <a:pt x="792" y="271"/>
                      <a:pt x="760" y="398"/>
                      <a:pt x="982" y="715"/>
                    </a:cubicBezTo>
                    <a:cubicBezTo>
                      <a:pt x="945" y="736"/>
                      <a:pt x="891" y="744"/>
                      <a:pt x="828" y="744"/>
                    </a:cubicBezTo>
                    <a:cubicBezTo>
                      <a:pt x="638" y="744"/>
                      <a:pt x="361" y="673"/>
                      <a:pt x="187" y="673"/>
                    </a:cubicBezTo>
                    <a:cubicBezTo>
                      <a:pt x="71" y="673"/>
                      <a:pt x="0" y="704"/>
                      <a:pt x="32" y="810"/>
                    </a:cubicBezTo>
                    <a:cubicBezTo>
                      <a:pt x="162" y="911"/>
                      <a:pt x="259" y="933"/>
                      <a:pt x="360" y="933"/>
                    </a:cubicBezTo>
                    <a:cubicBezTo>
                      <a:pt x="436" y="933"/>
                      <a:pt x="515" y="920"/>
                      <a:pt x="612" y="920"/>
                    </a:cubicBezTo>
                    <a:cubicBezTo>
                      <a:pt x="665" y="920"/>
                      <a:pt x="724" y="924"/>
                      <a:pt x="792" y="936"/>
                    </a:cubicBezTo>
                    <a:cubicBezTo>
                      <a:pt x="855" y="936"/>
                      <a:pt x="947" y="908"/>
                      <a:pt x="1029" y="908"/>
                    </a:cubicBezTo>
                    <a:cubicBezTo>
                      <a:pt x="1070" y="908"/>
                      <a:pt x="1109" y="915"/>
                      <a:pt x="1140" y="936"/>
                    </a:cubicBezTo>
                    <a:cubicBezTo>
                      <a:pt x="1198" y="965"/>
                      <a:pt x="1177" y="1230"/>
                      <a:pt x="1316" y="1230"/>
                    </a:cubicBezTo>
                    <a:cubicBezTo>
                      <a:pt x="1329" y="1230"/>
                      <a:pt x="1345" y="1227"/>
                      <a:pt x="1362" y="1221"/>
                    </a:cubicBezTo>
                    <a:cubicBezTo>
                      <a:pt x="1457" y="1190"/>
                      <a:pt x="1457" y="905"/>
                      <a:pt x="1520" y="841"/>
                    </a:cubicBezTo>
                    <a:cubicBezTo>
                      <a:pt x="1563" y="816"/>
                      <a:pt x="1597" y="806"/>
                      <a:pt x="1624" y="806"/>
                    </a:cubicBezTo>
                    <a:cubicBezTo>
                      <a:pt x="1696" y="806"/>
                      <a:pt x="1719" y="873"/>
                      <a:pt x="1742" y="873"/>
                    </a:cubicBezTo>
                    <a:cubicBezTo>
                      <a:pt x="1995" y="873"/>
                      <a:pt x="2154" y="778"/>
                      <a:pt x="2407" y="778"/>
                    </a:cubicBezTo>
                    <a:cubicBezTo>
                      <a:pt x="2540" y="778"/>
                      <a:pt x="2570" y="847"/>
                      <a:pt x="2608" y="847"/>
                    </a:cubicBezTo>
                    <a:cubicBezTo>
                      <a:pt x="2633" y="847"/>
                      <a:pt x="2660" y="816"/>
                      <a:pt x="2724" y="715"/>
                    </a:cubicBezTo>
                    <a:cubicBezTo>
                      <a:pt x="2787" y="620"/>
                      <a:pt x="2565" y="493"/>
                      <a:pt x="2470" y="493"/>
                    </a:cubicBezTo>
                    <a:cubicBezTo>
                      <a:pt x="2249" y="430"/>
                      <a:pt x="2249" y="430"/>
                      <a:pt x="2122" y="208"/>
                    </a:cubicBezTo>
                    <a:cubicBezTo>
                      <a:pt x="2090" y="129"/>
                      <a:pt x="2067" y="113"/>
                      <a:pt x="2035" y="113"/>
                    </a:cubicBezTo>
                    <a:cubicBezTo>
                      <a:pt x="2014" y="113"/>
                      <a:pt x="1989" y="120"/>
                      <a:pt x="1956" y="120"/>
                    </a:cubicBezTo>
                    <a:cubicBezTo>
                      <a:pt x="1940" y="120"/>
                      <a:pt x="1921" y="118"/>
                      <a:pt x="1900" y="113"/>
                    </a:cubicBezTo>
                    <a:cubicBezTo>
                      <a:pt x="1798" y="88"/>
                      <a:pt x="1676" y="1"/>
                      <a:pt x="1566" y="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5" name="Google Shape;1845;p51">
                <a:extLst>
                  <a:ext uri="{FF2B5EF4-FFF2-40B4-BE49-F238E27FC236}">
                    <a16:creationId xmlns:a16="http://schemas.microsoft.com/office/drawing/2014/main" xmlns="" id="{8AA99B02-DE6B-E567-58E1-596899434A82}"/>
                  </a:ext>
                </a:extLst>
              </p:cNvPr>
              <p:cNvSpPr/>
              <p:nvPr/>
            </p:nvSpPr>
            <p:spPr>
              <a:xfrm>
                <a:off x="1607921" y="3327921"/>
                <a:ext cx="132363" cy="136879"/>
              </a:xfrm>
              <a:custGeom>
                <a:avLst/>
                <a:gdLst/>
                <a:ahLst/>
                <a:cxnLst/>
                <a:rect l="l" t="t" r="r" b="b"/>
                <a:pathLst>
                  <a:path w="3136" h="3243" extrusionOk="0">
                    <a:moveTo>
                      <a:pt x="1727" y="1"/>
                    </a:moveTo>
                    <a:cubicBezTo>
                      <a:pt x="1392" y="1"/>
                      <a:pt x="1062" y="449"/>
                      <a:pt x="951" y="726"/>
                    </a:cubicBezTo>
                    <a:cubicBezTo>
                      <a:pt x="729" y="1296"/>
                      <a:pt x="539" y="1581"/>
                      <a:pt x="127" y="1993"/>
                    </a:cubicBezTo>
                    <a:cubicBezTo>
                      <a:pt x="32" y="2088"/>
                      <a:pt x="1" y="2500"/>
                      <a:pt x="64" y="2595"/>
                    </a:cubicBezTo>
                    <a:cubicBezTo>
                      <a:pt x="127" y="2679"/>
                      <a:pt x="289" y="2693"/>
                      <a:pt x="428" y="2693"/>
                    </a:cubicBezTo>
                    <a:cubicBezTo>
                      <a:pt x="497" y="2693"/>
                      <a:pt x="560" y="2690"/>
                      <a:pt x="602" y="2690"/>
                    </a:cubicBezTo>
                    <a:cubicBezTo>
                      <a:pt x="746" y="2668"/>
                      <a:pt x="893" y="2653"/>
                      <a:pt x="1040" y="2653"/>
                    </a:cubicBezTo>
                    <a:cubicBezTo>
                      <a:pt x="1315" y="2653"/>
                      <a:pt x="1590" y="2704"/>
                      <a:pt x="1837" y="2848"/>
                    </a:cubicBezTo>
                    <a:cubicBezTo>
                      <a:pt x="1711" y="2911"/>
                      <a:pt x="1616" y="3006"/>
                      <a:pt x="1647" y="3165"/>
                    </a:cubicBezTo>
                    <a:cubicBezTo>
                      <a:pt x="1996" y="3070"/>
                      <a:pt x="2091" y="2816"/>
                      <a:pt x="2471" y="2785"/>
                    </a:cubicBezTo>
                    <a:lnTo>
                      <a:pt x="2471" y="2785"/>
                    </a:lnTo>
                    <a:cubicBezTo>
                      <a:pt x="2408" y="3101"/>
                      <a:pt x="2376" y="3101"/>
                      <a:pt x="2629" y="3196"/>
                    </a:cubicBezTo>
                    <a:cubicBezTo>
                      <a:pt x="2720" y="3222"/>
                      <a:pt x="2779" y="3243"/>
                      <a:pt x="2826" y="3243"/>
                    </a:cubicBezTo>
                    <a:cubicBezTo>
                      <a:pt x="2893" y="3243"/>
                      <a:pt x="2935" y="3200"/>
                      <a:pt x="3009" y="3070"/>
                    </a:cubicBezTo>
                    <a:cubicBezTo>
                      <a:pt x="3136" y="2880"/>
                      <a:pt x="2978" y="2373"/>
                      <a:pt x="2914" y="2120"/>
                    </a:cubicBezTo>
                    <a:cubicBezTo>
                      <a:pt x="2883" y="1961"/>
                      <a:pt x="2629" y="1898"/>
                      <a:pt x="2661" y="1835"/>
                    </a:cubicBezTo>
                    <a:cubicBezTo>
                      <a:pt x="2693" y="1550"/>
                      <a:pt x="2661" y="1550"/>
                      <a:pt x="2503" y="1360"/>
                    </a:cubicBezTo>
                    <a:cubicBezTo>
                      <a:pt x="2472" y="1328"/>
                      <a:pt x="2416" y="1316"/>
                      <a:pt x="2347" y="1316"/>
                    </a:cubicBezTo>
                    <a:cubicBezTo>
                      <a:pt x="2135" y="1316"/>
                      <a:pt x="1799" y="1431"/>
                      <a:pt x="1679" y="1455"/>
                    </a:cubicBezTo>
                    <a:cubicBezTo>
                      <a:pt x="1679" y="1360"/>
                      <a:pt x="1711" y="1138"/>
                      <a:pt x="1616" y="1106"/>
                    </a:cubicBezTo>
                    <a:cubicBezTo>
                      <a:pt x="1552" y="1075"/>
                      <a:pt x="1394" y="1043"/>
                      <a:pt x="1394" y="948"/>
                    </a:cubicBezTo>
                    <a:cubicBezTo>
                      <a:pt x="1394" y="663"/>
                      <a:pt x="1457" y="631"/>
                      <a:pt x="1679" y="441"/>
                    </a:cubicBezTo>
                    <a:cubicBezTo>
                      <a:pt x="1742" y="314"/>
                      <a:pt x="1806" y="156"/>
                      <a:pt x="1869" y="29"/>
                    </a:cubicBezTo>
                    <a:cubicBezTo>
                      <a:pt x="1822" y="10"/>
                      <a:pt x="1775" y="1"/>
                      <a:pt x="1727" y="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6" name="Google Shape;1846;p51">
                <a:extLst>
                  <a:ext uri="{FF2B5EF4-FFF2-40B4-BE49-F238E27FC236}">
                    <a16:creationId xmlns:a16="http://schemas.microsoft.com/office/drawing/2014/main" xmlns="" id="{B167A67A-116F-14A5-0FB8-218B37E1F86E}"/>
                  </a:ext>
                </a:extLst>
              </p:cNvPr>
              <p:cNvSpPr/>
              <p:nvPr/>
            </p:nvSpPr>
            <p:spPr>
              <a:xfrm>
                <a:off x="2149278" y="2614823"/>
                <a:ext cx="2201551" cy="2692721"/>
              </a:xfrm>
              <a:custGeom>
                <a:avLst/>
                <a:gdLst/>
                <a:ahLst/>
                <a:cxnLst/>
                <a:rect l="l" t="t" r="r" b="b"/>
                <a:pathLst>
                  <a:path w="52160" h="63797" extrusionOk="0">
                    <a:moveTo>
                      <a:pt x="31195" y="23702"/>
                    </a:moveTo>
                    <a:cubicBezTo>
                      <a:pt x="31194" y="23702"/>
                      <a:pt x="31194" y="23703"/>
                      <a:pt x="31194" y="23704"/>
                    </a:cubicBezTo>
                    <a:lnTo>
                      <a:pt x="31194" y="23704"/>
                    </a:lnTo>
                    <a:cubicBezTo>
                      <a:pt x="31194" y="23703"/>
                      <a:pt x="31194" y="23702"/>
                      <a:pt x="31195" y="23702"/>
                    </a:cubicBezTo>
                    <a:close/>
                    <a:moveTo>
                      <a:pt x="30471" y="19867"/>
                    </a:moveTo>
                    <a:cubicBezTo>
                      <a:pt x="30481" y="19867"/>
                      <a:pt x="30490" y="19868"/>
                      <a:pt x="30498" y="19870"/>
                    </a:cubicBezTo>
                    <a:cubicBezTo>
                      <a:pt x="30630" y="19936"/>
                      <a:pt x="30762" y="20032"/>
                      <a:pt x="30883" y="20032"/>
                    </a:cubicBezTo>
                    <a:cubicBezTo>
                      <a:pt x="30936" y="20032"/>
                      <a:pt x="30988" y="20013"/>
                      <a:pt x="31036" y="19965"/>
                    </a:cubicBezTo>
                    <a:cubicBezTo>
                      <a:pt x="31058" y="19938"/>
                      <a:pt x="31080" y="19927"/>
                      <a:pt x="31102" y="19927"/>
                    </a:cubicBezTo>
                    <a:cubicBezTo>
                      <a:pt x="31213" y="19927"/>
                      <a:pt x="31327" y="20202"/>
                      <a:pt x="31353" y="20281"/>
                    </a:cubicBezTo>
                    <a:cubicBezTo>
                      <a:pt x="31448" y="20471"/>
                      <a:pt x="31321" y="20693"/>
                      <a:pt x="31290" y="20883"/>
                    </a:cubicBezTo>
                    <a:cubicBezTo>
                      <a:pt x="31357" y="20908"/>
                      <a:pt x="31415" y="20915"/>
                      <a:pt x="31466" y="20915"/>
                    </a:cubicBezTo>
                    <a:cubicBezTo>
                      <a:pt x="31558" y="20915"/>
                      <a:pt x="31626" y="20890"/>
                      <a:pt x="31684" y="20890"/>
                    </a:cubicBezTo>
                    <a:cubicBezTo>
                      <a:pt x="31760" y="20890"/>
                      <a:pt x="31819" y="20934"/>
                      <a:pt x="31891" y="21136"/>
                    </a:cubicBezTo>
                    <a:cubicBezTo>
                      <a:pt x="31606" y="21200"/>
                      <a:pt x="31543" y="21326"/>
                      <a:pt x="31385" y="21580"/>
                    </a:cubicBezTo>
                    <a:cubicBezTo>
                      <a:pt x="31353" y="21358"/>
                      <a:pt x="31511" y="21168"/>
                      <a:pt x="31670" y="21073"/>
                    </a:cubicBezTo>
                    <a:cubicBezTo>
                      <a:pt x="31448" y="20978"/>
                      <a:pt x="31068" y="20978"/>
                      <a:pt x="30783" y="20946"/>
                    </a:cubicBezTo>
                    <a:cubicBezTo>
                      <a:pt x="30767" y="20941"/>
                      <a:pt x="30748" y="20938"/>
                      <a:pt x="30727" y="20938"/>
                    </a:cubicBezTo>
                    <a:cubicBezTo>
                      <a:pt x="30627" y="20938"/>
                      <a:pt x="30487" y="21000"/>
                      <a:pt x="30435" y="21105"/>
                    </a:cubicBezTo>
                    <a:cubicBezTo>
                      <a:pt x="30308" y="21295"/>
                      <a:pt x="30466" y="21326"/>
                      <a:pt x="30625" y="21453"/>
                    </a:cubicBezTo>
                    <a:cubicBezTo>
                      <a:pt x="30568" y="21502"/>
                      <a:pt x="30521" y="21519"/>
                      <a:pt x="30480" y="21519"/>
                    </a:cubicBezTo>
                    <a:cubicBezTo>
                      <a:pt x="30377" y="21519"/>
                      <a:pt x="30305" y="21412"/>
                      <a:pt x="30182" y="21412"/>
                    </a:cubicBezTo>
                    <a:cubicBezTo>
                      <a:pt x="30162" y="21412"/>
                      <a:pt x="30141" y="21415"/>
                      <a:pt x="30118" y="21421"/>
                    </a:cubicBezTo>
                    <a:cubicBezTo>
                      <a:pt x="29896" y="21453"/>
                      <a:pt x="30403" y="21675"/>
                      <a:pt x="30403" y="21675"/>
                    </a:cubicBezTo>
                    <a:cubicBezTo>
                      <a:pt x="30435" y="21833"/>
                      <a:pt x="30403" y="22245"/>
                      <a:pt x="30498" y="22340"/>
                    </a:cubicBezTo>
                    <a:cubicBezTo>
                      <a:pt x="30625" y="22466"/>
                      <a:pt x="30941" y="22561"/>
                      <a:pt x="31100" y="22625"/>
                    </a:cubicBezTo>
                    <a:cubicBezTo>
                      <a:pt x="30941" y="23005"/>
                      <a:pt x="30973" y="23163"/>
                      <a:pt x="31195" y="23543"/>
                    </a:cubicBezTo>
                    <a:cubicBezTo>
                      <a:pt x="31195" y="23359"/>
                      <a:pt x="31238" y="22912"/>
                      <a:pt x="31453" y="22912"/>
                    </a:cubicBezTo>
                    <a:cubicBezTo>
                      <a:pt x="31497" y="22912"/>
                      <a:pt x="31548" y="22930"/>
                      <a:pt x="31606" y="22973"/>
                    </a:cubicBezTo>
                    <a:cubicBezTo>
                      <a:pt x="31701" y="23005"/>
                      <a:pt x="31701" y="23258"/>
                      <a:pt x="31765" y="23322"/>
                    </a:cubicBezTo>
                    <a:cubicBezTo>
                      <a:pt x="31923" y="23448"/>
                      <a:pt x="32081" y="23543"/>
                      <a:pt x="32050" y="23733"/>
                    </a:cubicBezTo>
                    <a:cubicBezTo>
                      <a:pt x="32010" y="23763"/>
                      <a:pt x="31906" y="23774"/>
                      <a:pt x="31784" y="23774"/>
                    </a:cubicBezTo>
                    <a:cubicBezTo>
                      <a:pt x="31530" y="23774"/>
                      <a:pt x="31197" y="23727"/>
                      <a:pt x="31194" y="23704"/>
                    </a:cubicBezTo>
                    <a:lnTo>
                      <a:pt x="31194" y="23704"/>
                    </a:lnTo>
                    <a:cubicBezTo>
                      <a:pt x="31130" y="23861"/>
                      <a:pt x="31037" y="24019"/>
                      <a:pt x="31163" y="24177"/>
                    </a:cubicBezTo>
                    <a:cubicBezTo>
                      <a:pt x="31195" y="24208"/>
                      <a:pt x="31250" y="24208"/>
                      <a:pt x="31302" y="24208"/>
                    </a:cubicBezTo>
                    <a:cubicBezTo>
                      <a:pt x="31353" y="24208"/>
                      <a:pt x="31401" y="24208"/>
                      <a:pt x="31416" y="24240"/>
                    </a:cubicBezTo>
                    <a:cubicBezTo>
                      <a:pt x="31480" y="24303"/>
                      <a:pt x="31480" y="24462"/>
                      <a:pt x="31511" y="24525"/>
                    </a:cubicBezTo>
                    <a:lnTo>
                      <a:pt x="31353" y="24525"/>
                    </a:lnTo>
                    <a:cubicBezTo>
                      <a:pt x="31543" y="24873"/>
                      <a:pt x="31733" y="24652"/>
                      <a:pt x="31638" y="25127"/>
                    </a:cubicBezTo>
                    <a:cubicBezTo>
                      <a:pt x="31575" y="25443"/>
                      <a:pt x="31670" y="25760"/>
                      <a:pt x="31701" y="26077"/>
                    </a:cubicBezTo>
                    <a:cubicBezTo>
                      <a:pt x="31463" y="26103"/>
                      <a:pt x="31136" y="26218"/>
                      <a:pt x="30887" y="26218"/>
                    </a:cubicBezTo>
                    <a:cubicBezTo>
                      <a:pt x="30839" y="26218"/>
                      <a:pt x="30793" y="26214"/>
                      <a:pt x="30751" y="26203"/>
                    </a:cubicBezTo>
                    <a:cubicBezTo>
                      <a:pt x="30561" y="26140"/>
                      <a:pt x="30371" y="26077"/>
                      <a:pt x="30181" y="26013"/>
                    </a:cubicBezTo>
                    <a:cubicBezTo>
                      <a:pt x="29991" y="25950"/>
                      <a:pt x="29991" y="25823"/>
                      <a:pt x="29801" y="25760"/>
                    </a:cubicBezTo>
                    <a:cubicBezTo>
                      <a:pt x="29580" y="25697"/>
                      <a:pt x="29516" y="25760"/>
                      <a:pt x="29485" y="25475"/>
                    </a:cubicBezTo>
                    <a:cubicBezTo>
                      <a:pt x="29453" y="25253"/>
                      <a:pt x="29421" y="25127"/>
                      <a:pt x="29516" y="24905"/>
                    </a:cubicBezTo>
                    <a:cubicBezTo>
                      <a:pt x="29580" y="24715"/>
                      <a:pt x="29643" y="24557"/>
                      <a:pt x="29706" y="24367"/>
                    </a:cubicBezTo>
                    <a:cubicBezTo>
                      <a:pt x="29770" y="24050"/>
                      <a:pt x="29833" y="24082"/>
                      <a:pt x="30086" y="23987"/>
                    </a:cubicBezTo>
                    <a:cubicBezTo>
                      <a:pt x="29770" y="23828"/>
                      <a:pt x="29706" y="23733"/>
                      <a:pt x="29516" y="23385"/>
                    </a:cubicBezTo>
                    <a:cubicBezTo>
                      <a:pt x="29390" y="23195"/>
                      <a:pt x="29168" y="23100"/>
                      <a:pt x="29073" y="22878"/>
                    </a:cubicBezTo>
                    <a:cubicBezTo>
                      <a:pt x="28915" y="22530"/>
                      <a:pt x="28851" y="22371"/>
                      <a:pt x="28851" y="21960"/>
                    </a:cubicBezTo>
                    <a:cubicBezTo>
                      <a:pt x="28851" y="21706"/>
                      <a:pt x="28598" y="21516"/>
                      <a:pt x="28376" y="21516"/>
                    </a:cubicBezTo>
                    <a:cubicBezTo>
                      <a:pt x="28471" y="21390"/>
                      <a:pt x="28693" y="21263"/>
                      <a:pt x="28725" y="21105"/>
                    </a:cubicBezTo>
                    <a:cubicBezTo>
                      <a:pt x="28788" y="20820"/>
                      <a:pt x="28756" y="20788"/>
                      <a:pt x="29010" y="20693"/>
                    </a:cubicBezTo>
                    <a:cubicBezTo>
                      <a:pt x="29105" y="20630"/>
                      <a:pt x="29516" y="20535"/>
                      <a:pt x="29548" y="20408"/>
                    </a:cubicBezTo>
                    <a:cubicBezTo>
                      <a:pt x="29606" y="20136"/>
                      <a:pt x="29629" y="20102"/>
                      <a:pt x="29718" y="20102"/>
                    </a:cubicBezTo>
                    <a:cubicBezTo>
                      <a:pt x="29747" y="20102"/>
                      <a:pt x="29784" y="20106"/>
                      <a:pt x="29831" y="20106"/>
                    </a:cubicBezTo>
                    <a:cubicBezTo>
                      <a:pt x="29874" y="20106"/>
                      <a:pt x="29927" y="20103"/>
                      <a:pt x="29991" y="20091"/>
                    </a:cubicBezTo>
                    <a:cubicBezTo>
                      <a:pt x="30110" y="20062"/>
                      <a:pt x="30338" y="19867"/>
                      <a:pt x="30471" y="19867"/>
                    </a:cubicBezTo>
                    <a:close/>
                    <a:moveTo>
                      <a:pt x="38810" y="0"/>
                    </a:moveTo>
                    <a:cubicBezTo>
                      <a:pt x="38593" y="0"/>
                      <a:pt x="38425" y="36"/>
                      <a:pt x="38384" y="140"/>
                    </a:cubicBezTo>
                    <a:cubicBezTo>
                      <a:pt x="38320" y="393"/>
                      <a:pt x="38225" y="932"/>
                      <a:pt x="38035" y="1090"/>
                    </a:cubicBezTo>
                    <a:cubicBezTo>
                      <a:pt x="37782" y="1312"/>
                      <a:pt x="37497" y="1533"/>
                      <a:pt x="37212" y="1755"/>
                    </a:cubicBezTo>
                    <a:cubicBezTo>
                      <a:pt x="37338" y="1850"/>
                      <a:pt x="37782" y="2008"/>
                      <a:pt x="37719" y="2198"/>
                    </a:cubicBezTo>
                    <a:cubicBezTo>
                      <a:pt x="37624" y="2388"/>
                      <a:pt x="37338" y="2800"/>
                      <a:pt x="37529" y="2927"/>
                    </a:cubicBezTo>
                    <a:cubicBezTo>
                      <a:pt x="37814" y="3148"/>
                      <a:pt x="38067" y="3370"/>
                      <a:pt x="38352" y="3560"/>
                    </a:cubicBezTo>
                    <a:cubicBezTo>
                      <a:pt x="38479" y="3655"/>
                      <a:pt x="38320" y="4162"/>
                      <a:pt x="38320" y="4289"/>
                    </a:cubicBezTo>
                    <a:cubicBezTo>
                      <a:pt x="38067" y="4099"/>
                      <a:pt x="37782" y="3782"/>
                      <a:pt x="37529" y="3687"/>
                    </a:cubicBezTo>
                    <a:cubicBezTo>
                      <a:pt x="37148" y="3528"/>
                      <a:pt x="36768" y="3370"/>
                      <a:pt x="36388" y="3212"/>
                    </a:cubicBezTo>
                    <a:cubicBezTo>
                      <a:pt x="36058" y="3083"/>
                      <a:pt x="35652" y="2997"/>
                      <a:pt x="35265" y="2997"/>
                    </a:cubicBezTo>
                    <a:cubicBezTo>
                      <a:pt x="34985" y="2997"/>
                      <a:pt x="34714" y="3042"/>
                      <a:pt x="34488" y="3148"/>
                    </a:cubicBezTo>
                    <a:cubicBezTo>
                      <a:pt x="34710" y="3465"/>
                      <a:pt x="34868" y="3497"/>
                      <a:pt x="34615" y="3814"/>
                    </a:cubicBezTo>
                    <a:cubicBezTo>
                      <a:pt x="34463" y="4042"/>
                      <a:pt x="34414" y="4121"/>
                      <a:pt x="34309" y="4121"/>
                    </a:cubicBezTo>
                    <a:cubicBezTo>
                      <a:pt x="34240" y="4121"/>
                      <a:pt x="34146" y="4086"/>
                      <a:pt x="33982" y="4035"/>
                    </a:cubicBezTo>
                    <a:cubicBezTo>
                      <a:pt x="34045" y="3940"/>
                      <a:pt x="34108" y="3845"/>
                      <a:pt x="34172" y="3750"/>
                    </a:cubicBezTo>
                    <a:cubicBezTo>
                      <a:pt x="34006" y="3709"/>
                      <a:pt x="33894" y="3685"/>
                      <a:pt x="33795" y="3685"/>
                    </a:cubicBezTo>
                    <a:cubicBezTo>
                      <a:pt x="33666" y="3685"/>
                      <a:pt x="33558" y="3724"/>
                      <a:pt x="33380" y="3814"/>
                    </a:cubicBezTo>
                    <a:cubicBezTo>
                      <a:pt x="33237" y="3893"/>
                      <a:pt x="33119" y="3916"/>
                      <a:pt x="32996" y="3916"/>
                    </a:cubicBezTo>
                    <a:cubicBezTo>
                      <a:pt x="32873" y="3916"/>
                      <a:pt x="32746" y="3893"/>
                      <a:pt x="32588" y="3877"/>
                    </a:cubicBezTo>
                    <a:cubicBezTo>
                      <a:pt x="32582" y="3876"/>
                      <a:pt x="32576" y="3875"/>
                      <a:pt x="32570" y="3875"/>
                    </a:cubicBezTo>
                    <a:cubicBezTo>
                      <a:pt x="32401" y="3875"/>
                      <a:pt x="32280" y="4263"/>
                      <a:pt x="32064" y="4263"/>
                    </a:cubicBezTo>
                    <a:cubicBezTo>
                      <a:pt x="32049" y="4263"/>
                      <a:pt x="32034" y="4261"/>
                      <a:pt x="32018" y="4257"/>
                    </a:cubicBezTo>
                    <a:cubicBezTo>
                      <a:pt x="31638" y="4162"/>
                      <a:pt x="31638" y="4162"/>
                      <a:pt x="31511" y="3750"/>
                    </a:cubicBezTo>
                    <a:cubicBezTo>
                      <a:pt x="31100" y="3940"/>
                      <a:pt x="30656" y="4162"/>
                      <a:pt x="30245" y="4352"/>
                    </a:cubicBezTo>
                    <a:cubicBezTo>
                      <a:pt x="29960" y="4479"/>
                      <a:pt x="29675" y="4605"/>
                      <a:pt x="29421" y="4732"/>
                    </a:cubicBezTo>
                    <a:cubicBezTo>
                      <a:pt x="29295" y="4795"/>
                      <a:pt x="29041" y="4859"/>
                      <a:pt x="28978" y="4954"/>
                    </a:cubicBezTo>
                    <a:cubicBezTo>
                      <a:pt x="28820" y="5175"/>
                      <a:pt x="29010" y="5397"/>
                      <a:pt x="28725" y="5429"/>
                    </a:cubicBezTo>
                    <a:cubicBezTo>
                      <a:pt x="28593" y="5447"/>
                      <a:pt x="28451" y="5499"/>
                      <a:pt x="28324" y="5499"/>
                    </a:cubicBezTo>
                    <a:cubicBezTo>
                      <a:pt x="28236" y="5499"/>
                      <a:pt x="28156" y="5475"/>
                      <a:pt x="28091" y="5397"/>
                    </a:cubicBezTo>
                    <a:cubicBezTo>
                      <a:pt x="27964" y="5175"/>
                      <a:pt x="27711" y="5017"/>
                      <a:pt x="27838" y="4795"/>
                    </a:cubicBezTo>
                    <a:cubicBezTo>
                      <a:pt x="27933" y="4637"/>
                      <a:pt x="28376" y="4700"/>
                      <a:pt x="28534" y="4669"/>
                    </a:cubicBezTo>
                    <a:cubicBezTo>
                      <a:pt x="28376" y="4479"/>
                      <a:pt x="28218" y="4130"/>
                      <a:pt x="27996" y="4099"/>
                    </a:cubicBezTo>
                    <a:cubicBezTo>
                      <a:pt x="27679" y="4035"/>
                      <a:pt x="27363" y="4004"/>
                      <a:pt x="27078" y="3972"/>
                    </a:cubicBezTo>
                    <a:lnTo>
                      <a:pt x="27078" y="3972"/>
                    </a:lnTo>
                    <a:cubicBezTo>
                      <a:pt x="27109" y="4035"/>
                      <a:pt x="27394" y="4289"/>
                      <a:pt x="27363" y="4384"/>
                    </a:cubicBezTo>
                    <a:cubicBezTo>
                      <a:pt x="27331" y="4605"/>
                      <a:pt x="27268" y="4859"/>
                      <a:pt x="27204" y="5112"/>
                    </a:cubicBezTo>
                    <a:cubicBezTo>
                      <a:pt x="27207" y="5107"/>
                      <a:pt x="27210" y="5105"/>
                      <a:pt x="27214" y="5105"/>
                    </a:cubicBezTo>
                    <a:cubicBezTo>
                      <a:pt x="27267" y="5105"/>
                      <a:pt x="27460" y="5463"/>
                      <a:pt x="27489" y="5492"/>
                    </a:cubicBezTo>
                    <a:cubicBezTo>
                      <a:pt x="27521" y="5650"/>
                      <a:pt x="27426" y="5935"/>
                      <a:pt x="27394" y="6062"/>
                    </a:cubicBezTo>
                    <a:cubicBezTo>
                      <a:pt x="27141" y="5999"/>
                      <a:pt x="26856" y="5904"/>
                      <a:pt x="26603" y="5840"/>
                    </a:cubicBezTo>
                    <a:cubicBezTo>
                      <a:pt x="26595" y="5838"/>
                      <a:pt x="26587" y="5838"/>
                      <a:pt x="26579" y="5838"/>
                    </a:cubicBezTo>
                    <a:cubicBezTo>
                      <a:pt x="26447" y="5838"/>
                      <a:pt x="26215" y="6066"/>
                      <a:pt x="26096" y="6125"/>
                    </a:cubicBezTo>
                    <a:cubicBezTo>
                      <a:pt x="25874" y="6315"/>
                      <a:pt x="25621" y="6474"/>
                      <a:pt x="25368" y="6632"/>
                    </a:cubicBezTo>
                    <a:cubicBezTo>
                      <a:pt x="25336" y="6664"/>
                      <a:pt x="25589" y="7297"/>
                      <a:pt x="25621" y="7392"/>
                    </a:cubicBezTo>
                    <a:cubicBezTo>
                      <a:pt x="25304" y="7265"/>
                      <a:pt x="24988" y="7170"/>
                      <a:pt x="24671" y="7044"/>
                    </a:cubicBezTo>
                    <a:cubicBezTo>
                      <a:pt x="24472" y="6967"/>
                      <a:pt x="24369" y="6913"/>
                      <a:pt x="24280" y="6913"/>
                    </a:cubicBezTo>
                    <a:cubicBezTo>
                      <a:pt x="24185" y="6913"/>
                      <a:pt x="24106" y="6975"/>
                      <a:pt x="23942" y="7139"/>
                    </a:cubicBezTo>
                    <a:cubicBezTo>
                      <a:pt x="24069" y="7329"/>
                      <a:pt x="24132" y="7519"/>
                      <a:pt x="24354" y="7519"/>
                    </a:cubicBezTo>
                    <a:cubicBezTo>
                      <a:pt x="24544" y="7519"/>
                      <a:pt x="24671" y="7835"/>
                      <a:pt x="24449" y="7930"/>
                    </a:cubicBezTo>
                    <a:cubicBezTo>
                      <a:pt x="24397" y="7954"/>
                      <a:pt x="24344" y="7964"/>
                      <a:pt x="24288" y="7964"/>
                    </a:cubicBezTo>
                    <a:cubicBezTo>
                      <a:pt x="23971" y="7964"/>
                      <a:pt x="23606" y="7627"/>
                      <a:pt x="23309" y="7519"/>
                    </a:cubicBezTo>
                    <a:cubicBezTo>
                      <a:pt x="22992" y="7360"/>
                      <a:pt x="23056" y="6664"/>
                      <a:pt x="23056" y="6315"/>
                    </a:cubicBezTo>
                    <a:cubicBezTo>
                      <a:pt x="23056" y="5967"/>
                      <a:pt x="22422" y="5524"/>
                      <a:pt x="22201" y="5270"/>
                    </a:cubicBezTo>
                    <a:lnTo>
                      <a:pt x="22201" y="5270"/>
                    </a:lnTo>
                    <a:cubicBezTo>
                      <a:pt x="22961" y="5682"/>
                      <a:pt x="23626" y="5872"/>
                      <a:pt x="24481" y="6094"/>
                    </a:cubicBezTo>
                    <a:cubicBezTo>
                      <a:pt x="24656" y="6131"/>
                      <a:pt x="24781" y="6149"/>
                      <a:pt x="24899" y="6149"/>
                    </a:cubicBezTo>
                    <a:cubicBezTo>
                      <a:pt x="25078" y="6149"/>
                      <a:pt x="25238" y="6107"/>
                      <a:pt x="25526" y="6030"/>
                    </a:cubicBezTo>
                    <a:cubicBezTo>
                      <a:pt x="25716" y="5935"/>
                      <a:pt x="25748" y="5840"/>
                      <a:pt x="25874" y="5619"/>
                    </a:cubicBezTo>
                    <a:cubicBezTo>
                      <a:pt x="26064" y="5302"/>
                      <a:pt x="26096" y="5334"/>
                      <a:pt x="25969" y="4954"/>
                    </a:cubicBezTo>
                    <a:cubicBezTo>
                      <a:pt x="25843" y="4574"/>
                      <a:pt x="25431" y="4384"/>
                      <a:pt x="25146" y="4289"/>
                    </a:cubicBezTo>
                    <a:cubicBezTo>
                      <a:pt x="24734" y="4130"/>
                      <a:pt x="24386" y="3940"/>
                      <a:pt x="24006" y="3719"/>
                    </a:cubicBezTo>
                    <a:cubicBezTo>
                      <a:pt x="23594" y="3497"/>
                      <a:pt x="23372" y="3370"/>
                      <a:pt x="22929" y="3338"/>
                    </a:cubicBezTo>
                    <a:cubicBezTo>
                      <a:pt x="22831" y="3338"/>
                      <a:pt x="22613" y="3376"/>
                      <a:pt x="22408" y="3376"/>
                    </a:cubicBezTo>
                    <a:cubicBezTo>
                      <a:pt x="22151" y="3376"/>
                      <a:pt x="21912" y="3317"/>
                      <a:pt x="21947" y="3053"/>
                    </a:cubicBezTo>
                    <a:lnTo>
                      <a:pt x="21947" y="3053"/>
                    </a:lnTo>
                    <a:cubicBezTo>
                      <a:pt x="22056" y="3072"/>
                      <a:pt x="22165" y="3131"/>
                      <a:pt x="22250" y="3131"/>
                    </a:cubicBezTo>
                    <a:cubicBezTo>
                      <a:pt x="22314" y="3131"/>
                      <a:pt x="22364" y="3098"/>
                      <a:pt x="22391" y="2990"/>
                    </a:cubicBezTo>
                    <a:cubicBezTo>
                      <a:pt x="22316" y="2940"/>
                      <a:pt x="22105" y="2793"/>
                      <a:pt x="21987" y="2793"/>
                    </a:cubicBezTo>
                    <a:cubicBezTo>
                      <a:pt x="21955" y="2793"/>
                      <a:pt x="21929" y="2804"/>
                      <a:pt x="21916" y="2832"/>
                    </a:cubicBezTo>
                    <a:cubicBezTo>
                      <a:pt x="21845" y="2930"/>
                      <a:pt x="21763" y="2960"/>
                      <a:pt x="21671" y="2960"/>
                    </a:cubicBezTo>
                    <a:cubicBezTo>
                      <a:pt x="21555" y="2960"/>
                      <a:pt x="21423" y="2913"/>
                      <a:pt x="21282" y="2895"/>
                    </a:cubicBezTo>
                    <a:cubicBezTo>
                      <a:pt x="21211" y="2895"/>
                      <a:pt x="21033" y="2949"/>
                      <a:pt x="20935" y="2949"/>
                    </a:cubicBezTo>
                    <a:cubicBezTo>
                      <a:pt x="20902" y="2949"/>
                      <a:pt x="20878" y="2943"/>
                      <a:pt x="20871" y="2927"/>
                    </a:cubicBezTo>
                    <a:cubicBezTo>
                      <a:pt x="20776" y="2705"/>
                      <a:pt x="20554" y="2768"/>
                      <a:pt x="20427" y="2578"/>
                    </a:cubicBezTo>
                    <a:lnTo>
                      <a:pt x="20427" y="2578"/>
                    </a:lnTo>
                    <a:cubicBezTo>
                      <a:pt x="20596" y="2602"/>
                      <a:pt x="20800" y="2663"/>
                      <a:pt x="20973" y="2663"/>
                    </a:cubicBezTo>
                    <a:cubicBezTo>
                      <a:pt x="21027" y="2663"/>
                      <a:pt x="21078" y="2657"/>
                      <a:pt x="21124" y="2642"/>
                    </a:cubicBezTo>
                    <a:cubicBezTo>
                      <a:pt x="21219" y="2610"/>
                      <a:pt x="21662" y="2388"/>
                      <a:pt x="21441" y="2293"/>
                    </a:cubicBezTo>
                    <a:cubicBezTo>
                      <a:pt x="21156" y="2167"/>
                      <a:pt x="20871" y="2072"/>
                      <a:pt x="20586" y="1945"/>
                    </a:cubicBezTo>
                    <a:cubicBezTo>
                      <a:pt x="20565" y="1938"/>
                      <a:pt x="20548" y="1935"/>
                      <a:pt x="20532" y="1935"/>
                    </a:cubicBezTo>
                    <a:cubicBezTo>
                      <a:pt x="20366" y="1935"/>
                      <a:pt x="20425" y="2273"/>
                      <a:pt x="20304" y="2273"/>
                    </a:cubicBezTo>
                    <a:cubicBezTo>
                      <a:pt x="20274" y="2273"/>
                      <a:pt x="20233" y="2251"/>
                      <a:pt x="20174" y="2198"/>
                    </a:cubicBezTo>
                    <a:cubicBezTo>
                      <a:pt x="20237" y="2072"/>
                      <a:pt x="20332" y="1945"/>
                      <a:pt x="20396" y="1818"/>
                    </a:cubicBezTo>
                    <a:cubicBezTo>
                      <a:pt x="20332" y="1818"/>
                      <a:pt x="20170" y="1776"/>
                      <a:pt x="20051" y="1776"/>
                    </a:cubicBezTo>
                    <a:cubicBezTo>
                      <a:pt x="19991" y="1776"/>
                      <a:pt x="19942" y="1787"/>
                      <a:pt x="19921" y="1818"/>
                    </a:cubicBezTo>
                    <a:cubicBezTo>
                      <a:pt x="19826" y="1977"/>
                      <a:pt x="19699" y="2135"/>
                      <a:pt x="19572" y="2325"/>
                    </a:cubicBezTo>
                    <a:cubicBezTo>
                      <a:pt x="19540" y="2167"/>
                      <a:pt x="19509" y="2040"/>
                      <a:pt x="19477" y="1882"/>
                    </a:cubicBezTo>
                    <a:cubicBezTo>
                      <a:pt x="19287" y="2103"/>
                      <a:pt x="19065" y="2610"/>
                      <a:pt x="18780" y="2642"/>
                    </a:cubicBezTo>
                    <a:cubicBezTo>
                      <a:pt x="18907" y="2198"/>
                      <a:pt x="19034" y="2040"/>
                      <a:pt x="19319" y="1692"/>
                    </a:cubicBezTo>
                    <a:cubicBezTo>
                      <a:pt x="19266" y="1684"/>
                      <a:pt x="19209" y="1680"/>
                      <a:pt x="19148" y="1680"/>
                    </a:cubicBezTo>
                    <a:cubicBezTo>
                      <a:pt x="18953" y="1680"/>
                      <a:pt x="18728" y="1722"/>
                      <a:pt x="18559" y="1818"/>
                    </a:cubicBezTo>
                    <a:cubicBezTo>
                      <a:pt x="18337" y="1977"/>
                      <a:pt x="18210" y="2388"/>
                      <a:pt x="17957" y="2452"/>
                    </a:cubicBezTo>
                    <a:cubicBezTo>
                      <a:pt x="17324" y="2642"/>
                      <a:pt x="16722" y="2863"/>
                      <a:pt x="16089" y="3148"/>
                    </a:cubicBezTo>
                    <a:cubicBezTo>
                      <a:pt x="15550" y="3402"/>
                      <a:pt x="15170" y="3940"/>
                      <a:pt x="14758" y="4415"/>
                    </a:cubicBezTo>
                    <a:cubicBezTo>
                      <a:pt x="14347" y="4890"/>
                      <a:pt x="13903" y="5302"/>
                      <a:pt x="13555" y="5872"/>
                    </a:cubicBezTo>
                    <a:cubicBezTo>
                      <a:pt x="13207" y="6474"/>
                      <a:pt x="12985" y="7044"/>
                      <a:pt x="12510" y="7519"/>
                    </a:cubicBezTo>
                    <a:cubicBezTo>
                      <a:pt x="12288" y="7740"/>
                      <a:pt x="12098" y="7962"/>
                      <a:pt x="11877" y="8184"/>
                    </a:cubicBezTo>
                    <a:cubicBezTo>
                      <a:pt x="11655" y="8437"/>
                      <a:pt x="11402" y="8532"/>
                      <a:pt x="11117" y="8691"/>
                    </a:cubicBezTo>
                    <a:cubicBezTo>
                      <a:pt x="10863" y="8817"/>
                      <a:pt x="10641" y="8912"/>
                      <a:pt x="10420" y="9102"/>
                    </a:cubicBezTo>
                    <a:cubicBezTo>
                      <a:pt x="10040" y="9451"/>
                      <a:pt x="10008" y="9451"/>
                      <a:pt x="9976" y="9989"/>
                    </a:cubicBezTo>
                    <a:cubicBezTo>
                      <a:pt x="9945" y="10622"/>
                      <a:pt x="10198" y="11224"/>
                      <a:pt x="10198" y="11857"/>
                    </a:cubicBezTo>
                    <a:cubicBezTo>
                      <a:pt x="10220" y="12205"/>
                      <a:pt x="10614" y="12374"/>
                      <a:pt x="10962" y="12374"/>
                    </a:cubicBezTo>
                    <a:cubicBezTo>
                      <a:pt x="11121" y="12374"/>
                      <a:pt x="11271" y="12339"/>
                      <a:pt x="11370" y="12269"/>
                    </a:cubicBezTo>
                    <a:cubicBezTo>
                      <a:pt x="11592" y="12142"/>
                      <a:pt x="11750" y="11921"/>
                      <a:pt x="11940" y="11762"/>
                    </a:cubicBezTo>
                    <a:cubicBezTo>
                      <a:pt x="12225" y="11541"/>
                      <a:pt x="12288" y="11509"/>
                      <a:pt x="12383" y="11129"/>
                    </a:cubicBezTo>
                    <a:cubicBezTo>
                      <a:pt x="12447" y="11287"/>
                      <a:pt x="12447" y="11509"/>
                      <a:pt x="12605" y="11541"/>
                    </a:cubicBezTo>
                    <a:cubicBezTo>
                      <a:pt x="12763" y="11572"/>
                      <a:pt x="12637" y="11826"/>
                      <a:pt x="12668" y="11984"/>
                    </a:cubicBezTo>
                    <a:cubicBezTo>
                      <a:pt x="12700" y="12111"/>
                      <a:pt x="12795" y="12269"/>
                      <a:pt x="12858" y="12427"/>
                    </a:cubicBezTo>
                    <a:cubicBezTo>
                      <a:pt x="12922" y="12522"/>
                      <a:pt x="12858" y="12681"/>
                      <a:pt x="12953" y="12776"/>
                    </a:cubicBezTo>
                    <a:cubicBezTo>
                      <a:pt x="13112" y="12997"/>
                      <a:pt x="13492" y="13346"/>
                      <a:pt x="13397" y="13631"/>
                    </a:cubicBezTo>
                    <a:cubicBezTo>
                      <a:pt x="13333" y="13758"/>
                      <a:pt x="13397" y="13979"/>
                      <a:pt x="13428" y="14106"/>
                    </a:cubicBezTo>
                    <a:cubicBezTo>
                      <a:pt x="13448" y="14282"/>
                      <a:pt x="13467" y="14325"/>
                      <a:pt x="13531" y="14325"/>
                    </a:cubicBezTo>
                    <a:cubicBezTo>
                      <a:pt x="13571" y="14325"/>
                      <a:pt x="13628" y="14308"/>
                      <a:pt x="13713" y="14296"/>
                    </a:cubicBezTo>
                    <a:cubicBezTo>
                      <a:pt x="13777" y="14296"/>
                      <a:pt x="13830" y="14306"/>
                      <a:pt x="13875" y="14306"/>
                    </a:cubicBezTo>
                    <a:cubicBezTo>
                      <a:pt x="13943" y="14306"/>
                      <a:pt x="13992" y="14283"/>
                      <a:pt x="14030" y="14169"/>
                    </a:cubicBezTo>
                    <a:cubicBezTo>
                      <a:pt x="14062" y="14043"/>
                      <a:pt x="14062" y="13884"/>
                      <a:pt x="14188" y="13853"/>
                    </a:cubicBezTo>
                    <a:cubicBezTo>
                      <a:pt x="14505" y="13758"/>
                      <a:pt x="14790" y="13758"/>
                      <a:pt x="14948" y="13378"/>
                    </a:cubicBezTo>
                    <a:cubicBezTo>
                      <a:pt x="15075" y="13093"/>
                      <a:pt x="15075" y="12617"/>
                      <a:pt x="15107" y="12301"/>
                    </a:cubicBezTo>
                    <a:cubicBezTo>
                      <a:pt x="15170" y="11921"/>
                      <a:pt x="15392" y="11826"/>
                      <a:pt x="15677" y="11572"/>
                    </a:cubicBezTo>
                    <a:cubicBezTo>
                      <a:pt x="15835" y="11414"/>
                      <a:pt x="16215" y="11224"/>
                      <a:pt x="16089" y="11002"/>
                    </a:cubicBezTo>
                    <a:cubicBezTo>
                      <a:pt x="15962" y="10686"/>
                      <a:pt x="15519" y="10686"/>
                      <a:pt x="15360" y="10432"/>
                    </a:cubicBezTo>
                    <a:cubicBezTo>
                      <a:pt x="14980" y="9767"/>
                      <a:pt x="15550" y="9071"/>
                      <a:pt x="15899" y="8627"/>
                    </a:cubicBezTo>
                    <a:cubicBezTo>
                      <a:pt x="16025" y="8501"/>
                      <a:pt x="17355" y="7772"/>
                      <a:pt x="17197" y="7487"/>
                    </a:cubicBezTo>
                    <a:cubicBezTo>
                      <a:pt x="17007" y="7170"/>
                      <a:pt x="17134" y="6949"/>
                      <a:pt x="17355" y="6695"/>
                    </a:cubicBezTo>
                    <a:cubicBezTo>
                      <a:pt x="17626" y="6400"/>
                      <a:pt x="17705" y="6334"/>
                      <a:pt x="17964" y="6334"/>
                    </a:cubicBezTo>
                    <a:cubicBezTo>
                      <a:pt x="18039" y="6334"/>
                      <a:pt x="18129" y="6340"/>
                      <a:pt x="18242" y="6347"/>
                    </a:cubicBezTo>
                    <a:cubicBezTo>
                      <a:pt x="18590" y="6347"/>
                      <a:pt x="18875" y="6537"/>
                      <a:pt x="18970" y="6917"/>
                    </a:cubicBezTo>
                    <a:cubicBezTo>
                      <a:pt x="19034" y="7202"/>
                      <a:pt x="18812" y="7044"/>
                      <a:pt x="18685" y="7139"/>
                    </a:cubicBezTo>
                    <a:cubicBezTo>
                      <a:pt x="18527" y="7202"/>
                      <a:pt x="18337" y="7550"/>
                      <a:pt x="18242" y="7677"/>
                    </a:cubicBezTo>
                    <a:cubicBezTo>
                      <a:pt x="18020" y="7962"/>
                      <a:pt x="17704" y="8152"/>
                      <a:pt x="17482" y="8437"/>
                    </a:cubicBezTo>
                    <a:cubicBezTo>
                      <a:pt x="17387" y="8532"/>
                      <a:pt x="17102" y="8754"/>
                      <a:pt x="17070" y="8912"/>
                    </a:cubicBezTo>
                    <a:cubicBezTo>
                      <a:pt x="17039" y="9071"/>
                      <a:pt x="17197" y="9419"/>
                      <a:pt x="17229" y="9577"/>
                    </a:cubicBezTo>
                    <a:cubicBezTo>
                      <a:pt x="17292" y="9799"/>
                      <a:pt x="17260" y="9894"/>
                      <a:pt x="17229" y="10147"/>
                    </a:cubicBezTo>
                    <a:cubicBezTo>
                      <a:pt x="17197" y="10496"/>
                      <a:pt x="17165" y="10464"/>
                      <a:pt x="17450" y="10559"/>
                    </a:cubicBezTo>
                    <a:cubicBezTo>
                      <a:pt x="17672" y="10686"/>
                      <a:pt x="17735" y="10717"/>
                      <a:pt x="17862" y="10939"/>
                    </a:cubicBezTo>
                    <a:cubicBezTo>
                      <a:pt x="17879" y="10965"/>
                      <a:pt x="17913" y="10974"/>
                      <a:pt x="17954" y="10974"/>
                    </a:cubicBezTo>
                    <a:cubicBezTo>
                      <a:pt x="18064" y="10974"/>
                      <a:pt x="18228" y="10907"/>
                      <a:pt x="18274" y="10907"/>
                    </a:cubicBezTo>
                    <a:cubicBezTo>
                      <a:pt x="19002" y="10749"/>
                      <a:pt x="19730" y="10591"/>
                      <a:pt x="20459" y="10432"/>
                    </a:cubicBezTo>
                    <a:lnTo>
                      <a:pt x="20459" y="10432"/>
                    </a:lnTo>
                    <a:cubicBezTo>
                      <a:pt x="20427" y="10496"/>
                      <a:pt x="20427" y="10591"/>
                      <a:pt x="20364" y="10654"/>
                    </a:cubicBezTo>
                    <a:cubicBezTo>
                      <a:pt x="20586" y="10717"/>
                      <a:pt x="21061" y="10812"/>
                      <a:pt x="21124" y="11066"/>
                    </a:cubicBezTo>
                    <a:cubicBezTo>
                      <a:pt x="21028" y="11042"/>
                      <a:pt x="20858" y="10981"/>
                      <a:pt x="20741" y="10981"/>
                    </a:cubicBezTo>
                    <a:cubicBezTo>
                      <a:pt x="20704" y="10981"/>
                      <a:pt x="20672" y="10987"/>
                      <a:pt x="20649" y="11002"/>
                    </a:cubicBezTo>
                    <a:cubicBezTo>
                      <a:pt x="20491" y="11097"/>
                      <a:pt x="20301" y="11066"/>
                      <a:pt x="20142" y="11129"/>
                    </a:cubicBezTo>
                    <a:cubicBezTo>
                      <a:pt x="19972" y="11271"/>
                      <a:pt x="20183" y="11387"/>
                      <a:pt x="19978" y="11387"/>
                    </a:cubicBezTo>
                    <a:cubicBezTo>
                      <a:pt x="19955" y="11387"/>
                      <a:pt x="19925" y="11386"/>
                      <a:pt x="19889" y="11382"/>
                    </a:cubicBezTo>
                    <a:cubicBezTo>
                      <a:pt x="19635" y="11319"/>
                      <a:pt x="19382" y="11287"/>
                      <a:pt x="19129" y="11256"/>
                    </a:cubicBezTo>
                    <a:cubicBezTo>
                      <a:pt x="19103" y="11253"/>
                      <a:pt x="19077" y="11252"/>
                      <a:pt x="19050" y="11252"/>
                    </a:cubicBezTo>
                    <a:cubicBezTo>
                      <a:pt x="18724" y="11252"/>
                      <a:pt x="18377" y="11426"/>
                      <a:pt x="18084" y="11572"/>
                    </a:cubicBezTo>
                    <a:cubicBezTo>
                      <a:pt x="18052" y="11572"/>
                      <a:pt x="18147" y="11984"/>
                      <a:pt x="18179" y="12016"/>
                    </a:cubicBezTo>
                    <a:cubicBezTo>
                      <a:pt x="18242" y="12111"/>
                      <a:pt x="18305" y="12174"/>
                      <a:pt x="18369" y="12237"/>
                    </a:cubicBezTo>
                    <a:cubicBezTo>
                      <a:pt x="18372" y="12241"/>
                      <a:pt x="18377" y="12243"/>
                      <a:pt x="18382" y="12243"/>
                    </a:cubicBezTo>
                    <a:cubicBezTo>
                      <a:pt x="18412" y="12243"/>
                      <a:pt x="18467" y="12188"/>
                      <a:pt x="18517" y="12188"/>
                    </a:cubicBezTo>
                    <a:cubicBezTo>
                      <a:pt x="18531" y="12188"/>
                      <a:pt x="18546" y="12193"/>
                      <a:pt x="18559" y="12206"/>
                    </a:cubicBezTo>
                    <a:cubicBezTo>
                      <a:pt x="18590" y="12206"/>
                      <a:pt x="18495" y="12649"/>
                      <a:pt x="18527" y="12744"/>
                    </a:cubicBezTo>
                    <a:cubicBezTo>
                      <a:pt x="18527" y="12902"/>
                      <a:pt x="18400" y="13188"/>
                      <a:pt x="18242" y="13188"/>
                    </a:cubicBezTo>
                    <a:cubicBezTo>
                      <a:pt x="17958" y="13162"/>
                      <a:pt x="17843" y="12653"/>
                      <a:pt x="17570" y="12653"/>
                    </a:cubicBezTo>
                    <a:cubicBezTo>
                      <a:pt x="17508" y="12653"/>
                      <a:pt x="17438" y="12679"/>
                      <a:pt x="17355" y="12744"/>
                    </a:cubicBezTo>
                    <a:cubicBezTo>
                      <a:pt x="17165" y="12871"/>
                      <a:pt x="17260" y="13093"/>
                      <a:pt x="17165" y="13219"/>
                    </a:cubicBezTo>
                    <a:cubicBezTo>
                      <a:pt x="17039" y="13346"/>
                      <a:pt x="16975" y="13504"/>
                      <a:pt x="17007" y="13694"/>
                    </a:cubicBezTo>
                    <a:cubicBezTo>
                      <a:pt x="17007" y="13890"/>
                      <a:pt x="17254" y="14655"/>
                      <a:pt x="16962" y="14655"/>
                    </a:cubicBezTo>
                    <a:cubicBezTo>
                      <a:pt x="16923" y="14655"/>
                      <a:pt x="16876" y="14642"/>
                      <a:pt x="16817" y="14613"/>
                    </a:cubicBezTo>
                    <a:cubicBezTo>
                      <a:pt x="16880" y="14518"/>
                      <a:pt x="16975" y="14454"/>
                      <a:pt x="17007" y="14328"/>
                    </a:cubicBezTo>
                    <a:lnTo>
                      <a:pt x="17007" y="14328"/>
                    </a:lnTo>
                    <a:cubicBezTo>
                      <a:pt x="16944" y="14454"/>
                      <a:pt x="16817" y="14518"/>
                      <a:pt x="16690" y="14613"/>
                    </a:cubicBezTo>
                    <a:cubicBezTo>
                      <a:pt x="16674" y="14628"/>
                      <a:pt x="16651" y="14628"/>
                      <a:pt x="16623" y="14628"/>
                    </a:cubicBezTo>
                    <a:cubicBezTo>
                      <a:pt x="16595" y="14628"/>
                      <a:pt x="16564" y="14628"/>
                      <a:pt x="16532" y="14644"/>
                    </a:cubicBezTo>
                    <a:cubicBezTo>
                      <a:pt x="16500" y="14676"/>
                      <a:pt x="16469" y="14866"/>
                      <a:pt x="16437" y="14929"/>
                    </a:cubicBezTo>
                    <a:cubicBezTo>
                      <a:pt x="16376" y="15002"/>
                      <a:pt x="16278" y="15038"/>
                      <a:pt x="16180" y="15038"/>
                    </a:cubicBezTo>
                    <a:cubicBezTo>
                      <a:pt x="16023" y="15038"/>
                      <a:pt x="15867" y="14946"/>
                      <a:pt x="15867" y="14771"/>
                    </a:cubicBezTo>
                    <a:lnTo>
                      <a:pt x="15867" y="14771"/>
                    </a:lnTo>
                    <a:cubicBezTo>
                      <a:pt x="15930" y="14803"/>
                      <a:pt x="16025" y="14834"/>
                      <a:pt x="16057" y="14834"/>
                    </a:cubicBezTo>
                    <a:cubicBezTo>
                      <a:pt x="15963" y="14751"/>
                      <a:pt x="15832" y="14716"/>
                      <a:pt x="15691" y="14716"/>
                    </a:cubicBezTo>
                    <a:cubicBezTo>
                      <a:pt x="15401" y="14716"/>
                      <a:pt x="15066" y="14864"/>
                      <a:pt x="14917" y="15056"/>
                    </a:cubicBezTo>
                    <a:cubicBezTo>
                      <a:pt x="14758" y="15246"/>
                      <a:pt x="14093" y="15278"/>
                      <a:pt x="13903" y="15404"/>
                    </a:cubicBezTo>
                    <a:cubicBezTo>
                      <a:pt x="13998" y="15404"/>
                      <a:pt x="14062" y="15404"/>
                      <a:pt x="14157" y="15436"/>
                    </a:cubicBezTo>
                    <a:cubicBezTo>
                      <a:pt x="14157" y="15468"/>
                      <a:pt x="14157" y="15563"/>
                      <a:pt x="14125" y="15594"/>
                    </a:cubicBezTo>
                    <a:cubicBezTo>
                      <a:pt x="13967" y="15499"/>
                      <a:pt x="13808" y="15468"/>
                      <a:pt x="13777" y="15278"/>
                    </a:cubicBezTo>
                    <a:cubicBezTo>
                      <a:pt x="13718" y="15190"/>
                      <a:pt x="13497" y="15021"/>
                      <a:pt x="13389" y="15021"/>
                    </a:cubicBezTo>
                    <a:cubicBezTo>
                      <a:pt x="13380" y="15021"/>
                      <a:pt x="13372" y="15022"/>
                      <a:pt x="13365" y="15024"/>
                    </a:cubicBezTo>
                    <a:cubicBezTo>
                      <a:pt x="13156" y="15050"/>
                      <a:pt x="12926" y="15356"/>
                      <a:pt x="12674" y="15356"/>
                    </a:cubicBezTo>
                    <a:cubicBezTo>
                      <a:pt x="12620" y="15356"/>
                      <a:pt x="12565" y="15343"/>
                      <a:pt x="12510" y="15309"/>
                    </a:cubicBezTo>
                    <a:cubicBezTo>
                      <a:pt x="12573" y="15214"/>
                      <a:pt x="12605" y="15119"/>
                      <a:pt x="12637" y="15024"/>
                    </a:cubicBezTo>
                    <a:lnTo>
                      <a:pt x="12637" y="15024"/>
                    </a:lnTo>
                    <a:cubicBezTo>
                      <a:pt x="12575" y="15055"/>
                      <a:pt x="12514" y="15069"/>
                      <a:pt x="12455" y="15069"/>
                    </a:cubicBezTo>
                    <a:cubicBezTo>
                      <a:pt x="12207" y="15069"/>
                      <a:pt x="11991" y="14824"/>
                      <a:pt x="11940" y="14518"/>
                    </a:cubicBezTo>
                    <a:cubicBezTo>
                      <a:pt x="11877" y="14043"/>
                      <a:pt x="12288" y="13916"/>
                      <a:pt x="12510" y="13568"/>
                    </a:cubicBezTo>
                    <a:cubicBezTo>
                      <a:pt x="12130" y="13473"/>
                      <a:pt x="12225" y="12902"/>
                      <a:pt x="12383" y="12617"/>
                    </a:cubicBezTo>
                    <a:lnTo>
                      <a:pt x="12383" y="12617"/>
                    </a:lnTo>
                    <a:cubicBezTo>
                      <a:pt x="12162" y="12776"/>
                      <a:pt x="11940" y="13061"/>
                      <a:pt x="11655" y="13061"/>
                    </a:cubicBezTo>
                    <a:cubicBezTo>
                      <a:pt x="11338" y="13061"/>
                      <a:pt x="11275" y="13441"/>
                      <a:pt x="11275" y="13789"/>
                    </a:cubicBezTo>
                    <a:cubicBezTo>
                      <a:pt x="11275" y="13979"/>
                      <a:pt x="11243" y="14074"/>
                      <a:pt x="11402" y="14201"/>
                    </a:cubicBezTo>
                    <a:cubicBezTo>
                      <a:pt x="11560" y="14328"/>
                      <a:pt x="11433" y="14454"/>
                      <a:pt x="11528" y="14676"/>
                    </a:cubicBezTo>
                    <a:cubicBezTo>
                      <a:pt x="11592" y="14898"/>
                      <a:pt x="11750" y="14866"/>
                      <a:pt x="11560" y="15024"/>
                    </a:cubicBezTo>
                    <a:cubicBezTo>
                      <a:pt x="11433" y="15119"/>
                      <a:pt x="11687" y="15341"/>
                      <a:pt x="11750" y="15373"/>
                    </a:cubicBezTo>
                    <a:cubicBezTo>
                      <a:pt x="11697" y="15373"/>
                      <a:pt x="11641" y="15366"/>
                      <a:pt x="11592" y="15366"/>
                    </a:cubicBezTo>
                    <a:cubicBezTo>
                      <a:pt x="11493" y="15366"/>
                      <a:pt x="11423" y="15394"/>
                      <a:pt x="11465" y="15563"/>
                    </a:cubicBezTo>
                    <a:cubicBezTo>
                      <a:pt x="11338" y="15531"/>
                      <a:pt x="11212" y="15499"/>
                      <a:pt x="11085" y="15499"/>
                    </a:cubicBezTo>
                    <a:cubicBezTo>
                      <a:pt x="10990" y="15531"/>
                      <a:pt x="10926" y="15531"/>
                      <a:pt x="10831" y="15563"/>
                    </a:cubicBezTo>
                    <a:cubicBezTo>
                      <a:pt x="10768" y="15563"/>
                      <a:pt x="10800" y="15689"/>
                      <a:pt x="10768" y="15721"/>
                    </a:cubicBezTo>
                    <a:cubicBezTo>
                      <a:pt x="10693" y="15746"/>
                      <a:pt x="10623" y="15751"/>
                      <a:pt x="10555" y="15751"/>
                    </a:cubicBezTo>
                    <a:cubicBezTo>
                      <a:pt x="10505" y="15751"/>
                      <a:pt x="10456" y="15748"/>
                      <a:pt x="10407" y="15748"/>
                    </a:cubicBezTo>
                    <a:cubicBezTo>
                      <a:pt x="10273" y="15748"/>
                      <a:pt x="10145" y="15771"/>
                      <a:pt x="10008" y="15943"/>
                    </a:cubicBezTo>
                    <a:cubicBezTo>
                      <a:pt x="9945" y="16006"/>
                      <a:pt x="9755" y="16006"/>
                      <a:pt x="9723" y="16101"/>
                    </a:cubicBezTo>
                    <a:cubicBezTo>
                      <a:pt x="9660" y="16354"/>
                      <a:pt x="9628" y="16481"/>
                      <a:pt x="9501" y="16671"/>
                    </a:cubicBezTo>
                    <a:cubicBezTo>
                      <a:pt x="9470" y="16734"/>
                      <a:pt x="9501" y="16829"/>
                      <a:pt x="9470" y="16861"/>
                    </a:cubicBezTo>
                    <a:cubicBezTo>
                      <a:pt x="9438" y="16893"/>
                      <a:pt x="9216" y="16924"/>
                      <a:pt x="9216" y="16924"/>
                    </a:cubicBezTo>
                    <a:cubicBezTo>
                      <a:pt x="9248" y="17019"/>
                      <a:pt x="9470" y="17051"/>
                      <a:pt x="9533" y="17083"/>
                    </a:cubicBezTo>
                    <a:cubicBezTo>
                      <a:pt x="9444" y="17083"/>
                      <a:pt x="9371" y="17078"/>
                      <a:pt x="9300" y="17078"/>
                    </a:cubicBezTo>
                    <a:cubicBezTo>
                      <a:pt x="9195" y="17078"/>
                      <a:pt x="9096" y="17089"/>
                      <a:pt x="8963" y="17146"/>
                    </a:cubicBezTo>
                    <a:cubicBezTo>
                      <a:pt x="8836" y="17209"/>
                      <a:pt x="8425" y="17304"/>
                      <a:pt x="8361" y="17399"/>
                    </a:cubicBezTo>
                    <a:cubicBezTo>
                      <a:pt x="8235" y="17621"/>
                      <a:pt x="8520" y="17811"/>
                      <a:pt x="8266" y="17938"/>
                    </a:cubicBezTo>
                    <a:cubicBezTo>
                      <a:pt x="8076" y="18033"/>
                      <a:pt x="7823" y="18096"/>
                      <a:pt x="7696" y="18286"/>
                    </a:cubicBezTo>
                    <a:cubicBezTo>
                      <a:pt x="7760" y="18286"/>
                      <a:pt x="7823" y="18350"/>
                      <a:pt x="7886" y="18350"/>
                    </a:cubicBezTo>
                    <a:cubicBezTo>
                      <a:pt x="7726" y="18410"/>
                      <a:pt x="7616" y="18432"/>
                      <a:pt x="7493" y="18432"/>
                    </a:cubicBezTo>
                    <a:cubicBezTo>
                      <a:pt x="7421" y="18432"/>
                      <a:pt x="7346" y="18424"/>
                      <a:pt x="7253" y="18413"/>
                    </a:cubicBezTo>
                    <a:cubicBezTo>
                      <a:pt x="7126" y="18413"/>
                      <a:pt x="7158" y="18413"/>
                      <a:pt x="7095" y="18255"/>
                    </a:cubicBezTo>
                    <a:cubicBezTo>
                      <a:pt x="7063" y="18160"/>
                      <a:pt x="6905" y="18191"/>
                      <a:pt x="6810" y="18160"/>
                    </a:cubicBezTo>
                    <a:lnTo>
                      <a:pt x="6810" y="18160"/>
                    </a:lnTo>
                    <a:cubicBezTo>
                      <a:pt x="6873" y="18381"/>
                      <a:pt x="6936" y="18508"/>
                      <a:pt x="6968" y="18730"/>
                    </a:cubicBezTo>
                    <a:cubicBezTo>
                      <a:pt x="7000" y="18856"/>
                      <a:pt x="6556" y="18920"/>
                      <a:pt x="6493" y="18951"/>
                    </a:cubicBezTo>
                    <a:cubicBezTo>
                      <a:pt x="6479" y="18955"/>
                      <a:pt x="6466" y="18957"/>
                      <a:pt x="6455" y="18957"/>
                    </a:cubicBezTo>
                    <a:cubicBezTo>
                      <a:pt x="6330" y="18957"/>
                      <a:pt x="6388" y="18718"/>
                      <a:pt x="6272" y="18718"/>
                    </a:cubicBezTo>
                    <a:cubicBezTo>
                      <a:pt x="6237" y="18718"/>
                      <a:pt x="6187" y="18739"/>
                      <a:pt x="6113" y="18793"/>
                    </a:cubicBezTo>
                    <a:cubicBezTo>
                      <a:pt x="5954" y="18920"/>
                      <a:pt x="5733" y="18888"/>
                      <a:pt x="5543" y="18920"/>
                    </a:cubicBezTo>
                    <a:cubicBezTo>
                      <a:pt x="5543" y="19046"/>
                      <a:pt x="5606" y="19141"/>
                      <a:pt x="5733" y="19205"/>
                    </a:cubicBezTo>
                    <a:cubicBezTo>
                      <a:pt x="5669" y="19205"/>
                      <a:pt x="5638" y="19236"/>
                      <a:pt x="5574" y="19236"/>
                    </a:cubicBezTo>
                    <a:cubicBezTo>
                      <a:pt x="5669" y="19395"/>
                      <a:pt x="5733" y="19395"/>
                      <a:pt x="5859" y="19395"/>
                    </a:cubicBezTo>
                    <a:cubicBezTo>
                      <a:pt x="5885" y="19390"/>
                      <a:pt x="5908" y="19388"/>
                      <a:pt x="5928" y="19388"/>
                    </a:cubicBezTo>
                    <a:cubicBezTo>
                      <a:pt x="6060" y="19388"/>
                      <a:pt x="6102" y="19471"/>
                      <a:pt x="6239" y="19553"/>
                    </a:cubicBezTo>
                    <a:cubicBezTo>
                      <a:pt x="6271" y="19585"/>
                      <a:pt x="6461" y="19585"/>
                      <a:pt x="6556" y="19648"/>
                    </a:cubicBezTo>
                    <a:cubicBezTo>
                      <a:pt x="6611" y="19675"/>
                      <a:pt x="6571" y="19749"/>
                      <a:pt x="6660" y="19749"/>
                    </a:cubicBezTo>
                    <a:cubicBezTo>
                      <a:pt x="6675" y="19749"/>
                      <a:pt x="6692" y="19747"/>
                      <a:pt x="6715" y="19743"/>
                    </a:cubicBezTo>
                    <a:lnTo>
                      <a:pt x="6715" y="19743"/>
                    </a:lnTo>
                    <a:cubicBezTo>
                      <a:pt x="6683" y="19838"/>
                      <a:pt x="6715" y="20186"/>
                      <a:pt x="6905" y="20250"/>
                    </a:cubicBezTo>
                    <a:cubicBezTo>
                      <a:pt x="7221" y="20345"/>
                      <a:pt x="7158" y="20471"/>
                      <a:pt x="7158" y="20820"/>
                    </a:cubicBezTo>
                    <a:cubicBezTo>
                      <a:pt x="7158" y="21200"/>
                      <a:pt x="7221" y="22118"/>
                      <a:pt x="6778" y="22213"/>
                    </a:cubicBezTo>
                    <a:cubicBezTo>
                      <a:pt x="6727" y="22222"/>
                      <a:pt x="6669" y="22226"/>
                      <a:pt x="6608" y="22226"/>
                    </a:cubicBezTo>
                    <a:cubicBezTo>
                      <a:pt x="6442" y="22226"/>
                      <a:pt x="6252" y="22196"/>
                      <a:pt x="6113" y="22150"/>
                    </a:cubicBezTo>
                    <a:cubicBezTo>
                      <a:pt x="6047" y="22122"/>
                      <a:pt x="5982" y="22113"/>
                      <a:pt x="5916" y="22113"/>
                    </a:cubicBezTo>
                    <a:cubicBezTo>
                      <a:pt x="5806" y="22113"/>
                      <a:pt x="5695" y="22137"/>
                      <a:pt x="5578" y="22137"/>
                    </a:cubicBezTo>
                    <a:cubicBezTo>
                      <a:pt x="5525" y="22137"/>
                      <a:pt x="5471" y="22132"/>
                      <a:pt x="5416" y="22118"/>
                    </a:cubicBezTo>
                    <a:cubicBezTo>
                      <a:pt x="5242" y="22055"/>
                      <a:pt x="5131" y="22031"/>
                      <a:pt x="5020" y="22031"/>
                    </a:cubicBezTo>
                    <a:cubicBezTo>
                      <a:pt x="4909" y="22031"/>
                      <a:pt x="4799" y="22055"/>
                      <a:pt x="4624" y="22086"/>
                    </a:cubicBezTo>
                    <a:cubicBezTo>
                      <a:pt x="4602" y="22092"/>
                      <a:pt x="4582" y="22094"/>
                      <a:pt x="4561" y="22094"/>
                    </a:cubicBezTo>
                    <a:cubicBezTo>
                      <a:pt x="4418" y="22094"/>
                      <a:pt x="4313" y="21973"/>
                      <a:pt x="4180" y="21973"/>
                    </a:cubicBezTo>
                    <a:cubicBezTo>
                      <a:pt x="4115" y="21973"/>
                      <a:pt x="4044" y="22001"/>
                      <a:pt x="3959" y="22086"/>
                    </a:cubicBezTo>
                    <a:cubicBezTo>
                      <a:pt x="3991" y="22086"/>
                      <a:pt x="3991" y="22150"/>
                      <a:pt x="4023" y="22181"/>
                    </a:cubicBezTo>
                    <a:cubicBezTo>
                      <a:pt x="3928" y="22181"/>
                      <a:pt x="3611" y="22181"/>
                      <a:pt x="3548" y="22340"/>
                    </a:cubicBezTo>
                    <a:cubicBezTo>
                      <a:pt x="3498" y="22463"/>
                      <a:pt x="3564" y="22643"/>
                      <a:pt x="3670" y="22643"/>
                    </a:cubicBezTo>
                    <a:cubicBezTo>
                      <a:pt x="3700" y="22643"/>
                      <a:pt x="3734" y="22628"/>
                      <a:pt x="3769" y="22593"/>
                    </a:cubicBezTo>
                    <a:lnTo>
                      <a:pt x="3769" y="22593"/>
                    </a:lnTo>
                    <a:cubicBezTo>
                      <a:pt x="3706" y="22878"/>
                      <a:pt x="3643" y="23195"/>
                      <a:pt x="3769" y="23448"/>
                    </a:cubicBezTo>
                    <a:cubicBezTo>
                      <a:pt x="3896" y="23733"/>
                      <a:pt x="3674" y="24208"/>
                      <a:pt x="3611" y="24493"/>
                    </a:cubicBezTo>
                    <a:cubicBezTo>
                      <a:pt x="3548" y="24810"/>
                      <a:pt x="3421" y="24873"/>
                      <a:pt x="3579" y="25127"/>
                    </a:cubicBezTo>
                    <a:cubicBezTo>
                      <a:pt x="3586" y="25141"/>
                      <a:pt x="3597" y="25146"/>
                      <a:pt x="3609" y="25146"/>
                    </a:cubicBezTo>
                    <a:cubicBezTo>
                      <a:pt x="3631" y="25146"/>
                      <a:pt x="3658" y="25131"/>
                      <a:pt x="3683" y="25131"/>
                    </a:cubicBezTo>
                    <a:cubicBezTo>
                      <a:pt x="3706" y="25131"/>
                      <a:pt x="3726" y="25143"/>
                      <a:pt x="3738" y="25190"/>
                    </a:cubicBezTo>
                    <a:cubicBezTo>
                      <a:pt x="3738" y="25285"/>
                      <a:pt x="3738" y="25380"/>
                      <a:pt x="3738" y="25475"/>
                    </a:cubicBezTo>
                    <a:cubicBezTo>
                      <a:pt x="3769" y="25633"/>
                      <a:pt x="3706" y="25823"/>
                      <a:pt x="3674" y="25982"/>
                    </a:cubicBezTo>
                    <a:cubicBezTo>
                      <a:pt x="3740" y="25935"/>
                      <a:pt x="3800" y="25921"/>
                      <a:pt x="3858" y="25921"/>
                    </a:cubicBezTo>
                    <a:cubicBezTo>
                      <a:pt x="3937" y="25921"/>
                      <a:pt x="4013" y="25947"/>
                      <a:pt x="4093" y="25947"/>
                    </a:cubicBezTo>
                    <a:cubicBezTo>
                      <a:pt x="4150" y="25947"/>
                      <a:pt x="4210" y="25934"/>
                      <a:pt x="4276" y="25887"/>
                    </a:cubicBezTo>
                    <a:cubicBezTo>
                      <a:pt x="4323" y="25861"/>
                      <a:pt x="4366" y="25850"/>
                      <a:pt x="4406" y="25850"/>
                    </a:cubicBezTo>
                    <a:cubicBezTo>
                      <a:pt x="4573" y="25850"/>
                      <a:pt x="4683" y="26038"/>
                      <a:pt x="4823" y="26038"/>
                    </a:cubicBezTo>
                    <a:cubicBezTo>
                      <a:pt x="4850" y="26038"/>
                      <a:pt x="4879" y="26031"/>
                      <a:pt x="4909" y="26013"/>
                    </a:cubicBezTo>
                    <a:lnTo>
                      <a:pt x="4909" y="26013"/>
                    </a:lnTo>
                    <a:cubicBezTo>
                      <a:pt x="4702" y="26161"/>
                      <a:pt x="4965" y="26558"/>
                      <a:pt x="5155" y="26558"/>
                    </a:cubicBezTo>
                    <a:cubicBezTo>
                      <a:pt x="5169" y="26558"/>
                      <a:pt x="5182" y="26556"/>
                      <a:pt x="5194" y="26552"/>
                    </a:cubicBezTo>
                    <a:cubicBezTo>
                      <a:pt x="5406" y="26491"/>
                      <a:pt x="5532" y="26170"/>
                      <a:pt x="5792" y="26170"/>
                    </a:cubicBezTo>
                    <a:cubicBezTo>
                      <a:pt x="5803" y="26170"/>
                      <a:pt x="5815" y="26170"/>
                      <a:pt x="5828" y="26172"/>
                    </a:cubicBezTo>
                    <a:cubicBezTo>
                      <a:pt x="6018" y="26172"/>
                      <a:pt x="6208" y="26186"/>
                      <a:pt x="6398" y="26186"/>
                    </a:cubicBezTo>
                    <a:cubicBezTo>
                      <a:pt x="6493" y="26186"/>
                      <a:pt x="6588" y="26182"/>
                      <a:pt x="6683" y="26172"/>
                    </a:cubicBezTo>
                    <a:cubicBezTo>
                      <a:pt x="6778" y="26140"/>
                      <a:pt x="6905" y="25887"/>
                      <a:pt x="6936" y="25792"/>
                    </a:cubicBezTo>
                    <a:cubicBezTo>
                      <a:pt x="7000" y="25697"/>
                      <a:pt x="7253" y="25697"/>
                      <a:pt x="7348" y="25665"/>
                    </a:cubicBezTo>
                    <a:cubicBezTo>
                      <a:pt x="7253" y="25475"/>
                      <a:pt x="7538" y="25253"/>
                      <a:pt x="7633" y="25095"/>
                    </a:cubicBezTo>
                    <a:cubicBezTo>
                      <a:pt x="7823" y="24873"/>
                      <a:pt x="7443" y="24747"/>
                      <a:pt x="7538" y="24588"/>
                    </a:cubicBezTo>
                    <a:cubicBezTo>
                      <a:pt x="7823" y="24113"/>
                      <a:pt x="7950" y="23733"/>
                      <a:pt x="8425" y="23480"/>
                    </a:cubicBezTo>
                    <a:cubicBezTo>
                      <a:pt x="8551" y="23385"/>
                      <a:pt x="8963" y="23290"/>
                      <a:pt x="9058" y="23132"/>
                    </a:cubicBezTo>
                    <a:cubicBezTo>
                      <a:pt x="9153" y="22973"/>
                      <a:pt x="8995" y="22530"/>
                      <a:pt x="9058" y="22498"/>
                    </a:cubicBezTo>
                    <a:cubicBezTo>
                      <a:pt x="9145" y="22383"/>
                      <a:pt x="9336" y="22110"/>
                      <a:pt x="9489" y="22110"/>
                    </a:cubicBezTo>
                    <a:cubicBezTo>
                      <a:pt x="9504" y="22110"/>
                      <a:pt x="9519" y="22112"/>
                      <a:pt x="9533" y="22118"/>
                    </a:cubicBezTo>
                    <a:cubicBezTo>
                      <a:pt x="9818" y="22213"/>
                      <a:pt x="10103" y="22308"/>
                      <a:pt x="10388" y="22403"/>
                    </a:cubicBezTo>
                    <a:cubicBezTo>
                      <a:pt x="10390" y="22404"/>
                      <a:pt x="10393" y="22404"/>
                      <a:pt x="10396" y="22404"/>
                    </a:cubicBezTo>
                    <a:cubicBezTo>
                      <a:pt x="10524" y="22404"/>
                      <a:pt x="11341" y="21798"/>
                      <a:pt x="11433" y="21675"/>
                    </a:cubicBezTo>
                    <a:cubicBezTo>
                      <a:pt x="11484" y="21624"/>
                      <a:pt x="11545" y="21604"/>
                      <a:pt x="11610" y="21604"/>
                    </a:cubicBezTo>
                    <a:cubicBezTo>
                      <a:pt x="11707" y="21604"/>
                      <a:pt x="11813" y="21649"/>
                      <a:pt x="11908" y="21706"/>
                    </a:cubicBezTo>
                    <a:cubicBezTo>
                      <a:pt x="12225" y="21865"/>
                      <a:pt x="12225" y="21896"/>
                      <a:pt x="12320" y="22276"/>
                    </a:cubicBezTo>
                    <a:cubicBezTo>
                      <a:pt x="12415" y="22688"/>
                      <a:pt x="12827" y="22847"/>
                      <a:pt x="13112" y="23132"/>
                    </a:cubicBezTo>
                    <a:cubicBezTo>
                      <a:pt x="13261" y="23281"/>
                      <a:pt x="13382" y="23514"/>
                      <a:pt x="13607" y="23514"/>
                    </a:cubicBezTo>
                    <a:cubicBezTo>
                      <a:pt x="13621" y="23514"/>
                      <a:pt x="13635" y="23513"/>
                      <a:pt x="13650" y="23512"/>
                    </a:cubicBezTo>
                    <a:cubicBezTo>
                      <a:pt x="13657" y="23510"/>
                      <a:pt x="13665" y="23509"/>
                      <a:pt x="13674" y="23509"/>
                    </a:cubicBezTo>
                    <a:cubicBezTo>
                      <a:pt x="13812" y="23509"/>
                      <a:pt x="14092" y="23742"/>
                      <a:pt x="14062" y="23892"/>
                    </a:cubicBezTo>
                    <a:cubicBezTo>
                      <a:pt x="14093" y="23876"/>
                      <a:pt x="14129" y="23868"/>
                      <a:pt x="14164" y="23868"/>
                    </a:cubicBezTo>
                    <a:cubicBezTo>
                      <a:pt x="14270" y="23868"/>
                      <a:pt x="14371" y="23939"/>
                      <a:pt x="14347" y="24082"/>
                    </a:cubicBezTo>
                    <a:cubicBezTo>
                      <a:pt x="14315" y="24208"/>
                      <a:pt x="14537" y="24208"/>
                      <a:pt x="14632" y="24240"/>
                    </a:cubicBezTo>
                    <a:cubicBezTo>
                      <a:pt x="14695" y="24240"/>
                      <a:pt x="14948" y="24937"/>
                      <a:pt x="14853" y="24968"/>
                    </a:cubicBezTo>
                    <a:cubicBezTo>
                      <a:pt x="14695" y="25063"/>
                      <a:pt x="14822" y="25158"/>
                      <a:pt x="14695" y="25253"/>
                    </a:cubicBezTo>
                    <a:cubicBezTo>
                      <a:pt x="14537" y="25348"/>
                      <a:pt x="14283" y="25348"/>
                      <a:pt x="14125" y="25412"/>
                    </a:cubicBezTo>
                    <a:cubicBezTo>
                      <a:pt x="14102" y="25418"/>
                      <a:pt x="14063" y="25420"/>
                      <a:pt x="14014" y="25420"/>
                    </a:cubicBezTo>
                    <a:cubicBezTo>
                      <a:pt x="13796" y="25420"/>
                      <a:pt x="13385" y="25368"/>
                      <a:pt x="13333" y="25317"/>
                    </a:cubicBezTo>
                    <a:lnTo>
                      <a:pt x="13333" y="25317"/>
                    </a:lnTo>
                    <a:cubicBezTo>
                      <a:pt x="12922" y="25792"/>
                      <a:pt x="13998" y="25760"/>
                      <a:pt x="14093" y="26077"/>
                    </a:cubicBezTo>
                    <a:cubicBezTo>
                      <a:pt x="14117" y="26147"/>
                      <a:pt x="14193" y="26179"/>
                      <a:pt x="14273" y="26179"/>
                    </a:cubicBezTo>
                    <a:cubicBezTo>
                      <a:pt x="14408" y="26179"/>
                      <a:pt x="14553" y="26089"/>
                      <a:pt x="14473" y="25950"/>
                    </a:cubicBezTo>
                    <a:cubicBezTo>
                      <a:pt x="14378" y="25728"/>
                      <a:pt x="14410" y="25443"/>
                      <a:pt x="14632" y="25317"/>
                    </a:cubicBezTo>
                    <a:cubicBezTo>
                      <a:pt x="14632" y="25428"/>
                      <a:pt x="14670" y="25472"/>
                      <a:pt x="14723" y="25472"/>
                    </a:cubicBezTo>
                    <a:cubicBezTo>
                      <a:pt x="14851" y="25472"/>
                      <a:pt x="15066" y="25220"/>
                      <a:pt x="15043" y="25063"/>
                    </a:cubicBezTo>
                    <a:cubicBezTo>
                      <a:pt x="15043" y="24905"/>
                      <a:pt x="15582" y="24842"/>
                      <a:pt x="15265" y="24557"/>
                    </a:cubicBezTo>
                    <a:cubicBezTo>
                      <a:pt x="15138" y="24462"/>
                      <a:pt x="15043" y="24493"/>
                      <a:pt x="15075" y="24303"/>
                    </a:cubicBezTo>
                    <a:cubicBezTo>
                      <a:pt x="15107" y="24113"/>
                      <a:pt x="15138" y="24082"/>
                      <a:pt x="15265" y="23955"/>
                    </a:cubicBezTo>
                    <a:cubicBezTo>
                      <a:pt x="15281" y="23939"/>
                      <a:pt x="15300" y="23932"/>
                      <a:pt x="15322" y="23932"/>
                    </a:cubicBezTo>
                    <a:cubicBezTo>
                      <a:pt x="15474" y="23932"/>
                      <a:pt x="15752" y="24279"/>
                      <a:pt x="15835" y="24335"/>
                    </a:cubicBezTo>
                    <a:cubicBezTo>
                      <a:pt x="16120" y="23955"/>
                      <a:pt x="14980" y="23448"/>
                      <a:pt x="14758" y="23258"/>
                    </a:cubicBezTo>
                    <a:cubicBezTo>
                      <a:pt x="15012" y="23068"/>
                      <a:pt x="14727" y="23068"/>
                      <a:pt x="14568" y="23068"/>
                    </a:cubicBezTo>
                    <a:cubicBezTo>
                      <a:pt x="14347" y="23068"/>
                      <a:pt x="14252" y="22910"/>
                      <a:pt x="14062" y="22752"/>
                    </a:cubicBezTo>
                    <a:cubicBezTo>
                      <a:pt x="13903" y="22593"/>
                      <a:pt x="13903" y="22308"/>
                      <a:pt x="13777" y="22150"/>
                    </a:cubicBezTo>
                    <a:cubicBezTo>
                      <a:pt x="13682" y="21991"/>
                      <a:pt x="13397" y="21833"/>
                      <a:pt x="13238" y="21738"/>
                    </a:cubicBezTo>
                    <a:cubicBezTo>
                      <a:pt x="13048" y="21580"/>
                      <a:pt x="13270" y="21295"/>
                      <a:pt x="13207" y="21200"/>
                    </a:cubicBezTo>
                    <a:cubicBezTo>
                      <a:pt x="13048" y="20883"/>
                      <a:pt x="13207" y="20851"/>
                      <a:pt x="13460" y="20788"/>
                    </a:cubicBezTo>
                    <a:cubicBezTo>
                      <a:pt x="13596" y="20743"/>
                      <a:pt x="13653" y="20705"/>
                      <a:pt x="13682" y="20705"/>
                    </a:cubicBezTo>
                    <a:cubicBezTo>
                      <a:pt x="13713" y="20705"/>
                      <a:pt x="13712" y="20751"/>
                      <a:pt x="13745" y="20883"/>
                    </a:cubicBezTo>
                    <a:cubicBezTo>
                      <a:pt x="13764" y="21053"/>
                      <a:pt x="13827" y="21177"/>
                      <a:pt x="13896" y="21177"/>
                    </a:cubicBezTo>
                    <a:cubicBezTo>
                      <a:pt x="13943" y="21177"/>
                      <a:pt x="13992" y="21119"/>
                      <a:pt x="14030" y="20978"/>
                    </a:cubicBezTo>
                    <a:cubicBezTo>
                      <a:pt x="14315" y="21168"/>
                      <a:pt x="14347" y="21263"/>
                      <a:pt x="14442" y="21611"/>
                    </a:cubicBezTo>
                    <a:cubicBezTo>
                      <a:pt x="14473" y="21738"/>
                      <a:pt x="14727" y="22086"/>
                      <a:pt x="14822" y="22118"/>
                    </a:cubicBezTo>
                    <a:cubicBezTo>
                      <a:pt x="15265" y="22150"/>
                      <a:pt x="15645" y="22561"/>
                      <a:pt x="15994" y="22847"/>
                    </a:cubicBezTo>
                    <a:cubicBezTo>
                      <a:pt x="16279" y="23037"/>
                      <a:pt x="16374" y="23037"/>
                      <a:pt x="16342" y="23417"/>
                    </a:cubicBezTo>
                    <a:cubicBezTo>
                      <a:pt x="16310" y="23797"/>
                      <a:pt x="16215" y="23987"/>
                      <a:pt x="16500" y="24208"/>
                    </a:cubicBezTo>
                    <a:cubicBezTo>
                      <a:pt x="16659" y="24335"/>
                      <a:pt x="16754" y="24652"/>
                      <a:pt x="16849" y="24842"/>
                    </a:cubicBezTo>
                    <a:cubicBezTo>
                      <a:pt x="17070" y="25158"/>
                      <a:pt x="17070" y="25222"/>
                      <a:pt x="17419" y="25222"/>
                    </a:cubicBezTo>
                    <a:cubicBezTo>
                      <a:pt x="17039" y="25538"/>
                      <a:pt x="17134" y="25570"/>
                      <a:pt x="17292" y="26077"/>
                    </a:cubicBezTo>
                    <a:cubicBezTo>
                      <a:pt x="17363" y="26024"/>
                      <a:pt x="17424" y="25980"/>
                      <a:pt x="17475" y="25980"/>
                    </a:cubicBezTo>
                    <a:cubicBezTo>
                      <a:pt x="17515" y="25980"/>
                      <a:pt x="17549" y="26007"/>
                      <a:pt x="17577" y="26077"/>
                    </a:cubicBezTo>
                    <a:cubicBezTo>
                      <a:pt x="17672" y="26267"/>
                      <a:pt x="17799" y="26235"/>
                      <a:pt x="17989" y="26267"/>
                    </a:cubicBezTo>
                    <a:cubicBezTo>
                      <a:pt x="17925" y="26077"/>
                      <a:pt x="17830" y="25982"/>
                      <a:pt x="18020" y="25855"/>
                    </a:cubicBezTo>
                    <a:cubicBezTo>
                      <a:pt x="18147" y="25728"/>
                      <a:pt x="18147" y="25602"/>
                      <a:pt x="17925" y="25570"/>
                    </a:cubicBezTo>
                    <a:cubicBezTo>
                      <a:pt x="17982" y="25479"/>
                      <a:pt x="18035" y="25445"/>
                      <a:pt x="18087" y="25445"/>
                    </a:cubicBezTo>
                    <a:cubicBezTo>
                      <a:pt x="18179" y="25445"/>
                      <a:pt x="18267" y="25552"/>
                      <a:pt x="18369" y="25633"/>
                    </a:cubicBezTo>
                    <a:cubicBezTo>
                      <a:pt x="18432" y="25222"/>
                      <a:pt x="18147" y="25127"/>
                      <a:pt x="17862" y="24937"/>
                    </a:cubicBezTo>
                    <a:cubicBezTo>
                      <a:pt x="18084" y="24715"/>
                      <a:pt x="18052" y="24747"/>
                      <a:pt x="17925" y="24462"/>
                    </a:cubicBezTo>
                    <a:cubicBezTo>
                      <a:pt x="17799" y="24303"/>
                      <a:pt x="17640" y="24113"/>
                      <a:pt x="17799" y="23923"/>
                    </a:cubicBezTo>
                    <a:lnTo>
                      <a:pt x="17799" y="23923"/>
                    </a:lnTo>
                    <a:cubicBezTo>
                      <a:pt x="17909" y="23989"/>
                      <a:pt x="18003" y="24086"/>
                      <a:pt x="18114" y="24086"/>
                    </a:cubicBezTo>
                    <a:cubicBezTo>
                      <a:pt x="18163" y="24086"/>
                      <a:pt x="18216" y="24067"/>
                      <a:pt x="18274" y="24018"/>
                    </a:cubicBezTo>
                    <a:cubicBezTo>
                      <a:pt x="18305" y="23955"/>
                      <a:pt x="18179" y="23797"/>
                      <a:pt x="18274" y="23765"/>
                    </a:cubicBezTo>
                    <a:cubicBezTo>
                      <a:pt x="18355" y="23738"/>
                      <a:pt x="18461" y="23664"/>
                      <a:pt x="18569" y="23664"/>
                    </a:cubicBezTo>
                    <a:cubicBezTo>
                      <a:pt x="18587" y="23664"/>
                      <a:pt x="18604" y="23665"/>
                      <a:pt x="18622" y="23670"/>
                    </a:cubicBezTo>
                    <a:cubicBezTo>
                      <a:pt x="18812" y="23733"/>
                      <a:pt x="18939" y="23670"/>
                      <a:pt x="19192" y="23765"/>
                    </a:cubicBezTo>
                    <a:cubicBezTo>
                      <a:pt x="19319" y="23797"/>
                      <a:pt x="19477" y="23828"/>
                      <a:pt x="19604" y="23860"/>
                    </a:cubicBezTo>
                    <a:cubicBezTo>
                      <a:pt x="19445" y="23987"/>
                      <a:pt x="19287" y="24018"/>
                      <a:pt x="19319" y="24272"/>
                    </a:cubicBezTo>
                    <a:cubicBezTo>
                      <a:pt x="19540" y="24050"/>
                      <a:pt x="19762" y="23828"/>
                      <a:pt x="19984" y="23638"/>
                    </a:cubicBezTo>
                    <a:cubicBezTo>
                      <a:pt x="20019" y="23603"/>
                      <a:pt x="20066" y="23592"/>
                      <a:pt x="20119" y="23592"/>
                    </a:cubicBezTo>
                    <a:cubicBezTo>
                      <a:pt x="20232" y="23592"/>
                      <a:pt x="20371" y="23646"/>
                      <a:pt x="20475" y="23646"/>
                    </a:cubicBezTo>
                    <a:cubicBezTo>
                      <a:pt x="20544" y="23646"/>
                      <a:pt x="20598" y="23622"/>
                      <a:pt x="20617" y="23543"/>
                    </a:cubicBezTo>
                    <a:cubicBezTo>
                      <a:pt x="20649" y="23480"/>
                      <a:pt x="20206" y="23258"/>
                      <a:pt x="20111" y="23068"/>
                    </a:cubicBezTo>
                    <a:cubicBezTo>
                      <a:pt x="19984" y="22815"/>
                      <a:pt x="19921" y="22466"/>
                      <a:pt x="20206" y="22276"/>
                    </a:cubicBezTo>
                    <a:cubicBezTo>
                      <a:pt x="20491" y="22086"/>
                      <a:pt x="20459" y="21833"/>
                      <a:pt x="20522" y="21453"/>
                    </a:cubicBezTo>
                    <a:cubicBezTo>
                      <a:pt x="20554" y="21358"/>
                      <a:pt x="20807" y="21358"/>
                      <a:pt x="20871" y="21263"/>
                    </a:cubicBezTo>
                    <a:cubicBezTo>
                      <a:pt x="20934" y="21168"/>
                      <a:pt x="20934" y="20915"/>
                      <a:pt x="20934" y="20788"/>
                    </a:cubicBezTo>
                    <a:cubicBezTo>
                      <a:pt x="20966" y="20566"/>
                      <a:pt x="21346" y="20281"/>
                      <a:pt x="21472" y="20123"/>
                    </a:cubicBezTo>
                    <a:cubicBezTo>
                      <a:pt x="21502" y="20093"/>
                      <a:pt x="21551" y="20083"/>
                      <a:pt x="21610" y="20083"/>
                    </a:cubicBezTo>
                    <a:cubicBezTo>
                      <a:pt x="21758" y="20083"/>
                      <a:pt x="21973" y="20147"/>
                      <a:pt x="22132" y="20147"/>
                    </a:cubicBezTo>
                    <a:cubicBezTo>
                      <a:pt x="22183" y="20147"/>
                      <a:pt x="22229" y="20141"/>
                      <a:pt x="22264" y="20123"/>
                    </a:cubicBezTo>
                    <a:lnTo>
                      <a:pt x="22264" y="20123"/>
                    </a:lnTo>
                    <a:cubicBezTo>
                      <a:pt x="22217" y="20234"/>
                      <a:pt x="22137" y="20266"/>
                      <a:pt x="22050" y="20266"/>
                    </a:cubicBezTo>
                    <a:cubicBezTo>
                      <a:pt x="21963" y="20266"/>
                      <a:pt x="21868" y="20234"/>
                      <a:pt x="21789" y="20218"/>
                    </a:cubicBezTo>
                    <a:lnTo>
                      <a:pt x="21789" y="20218"/>
                    </a:lnTo>
                    <a:cubicBezTo>
                      <a:pt x="21852" y="20281"/>
                      <a:pt x="22011" y="20440"/>
                      <a:pt x="22106" y="20440"/>
                    </a:cubicBezTo>
                    <a:cubicBezTo>
                      <a:pt x="22211" y="20440"/>
                      <a:pt x="22317" y="20426"/>
                      <a:pt x="22413" y="20426"/>
                    </a:cubicBezTo>
                    <a:cubicBezTo>
                      <a:pt x="22461" y="20426"/>
                      <a:pt x="22507" y="20429"/>
                      <a:pt x="22549" y="20440"/>
                    </a:cubicBezTo>
                    <a:cubicBezTo>
                      <a:pt x="22992" y="20598"/>
                      <a:pt x="22327" y="20851"/>
                      <a:pt x="22169" y="20946"/>
                    </a:cubicBezTo>
                    <a:cubicBezTo>
                      <a:pt x="22517" y="21105"/>
                      <a:pt x="22707" y="21041"/>
                      <a:pt x="22549" y="21453"/>
                    </a:cubicBezTo>
                    <a:cubicBezTo>
                      <a:pt x="22601" y="21499"/>
                      <a:pt x="22660" y="21517"/>
                      <a:pt x="22722" y="21517"/>
                    </a:cubicBezTo>
                    <a:cubicBezTo>
                      <a:pt x="22964" y="21517"/>
                      <a:pt x="23260" y="21237"/>
                      <a:pt x="23436" y="21136"/>
                    </a:cubicBezTo>
                    <a:cubicBezTo>
                      <a:pt x="23476" y="21119"/>
                      <a:pt x="23516" y="21113"/>
                      <a:pt x="23556" y="21113"/>
                    </a:cubicBezTo>
                    <a:cubicBezTo>
                      <a:pt x="23638" y="21113"/>
                      <a:pt x="23719" y="21138"/>
                      <a:pt x="23798" y="21138"/>
                    </a:cubicBezTo>
                    <a:cubicBezTo>
                      <a:pt x="23893" y="21138"/>
                      <a:pt x="23984" y="21102"/>
                      <a:pt x="24069" y="20946"/>
                    </a:cubicBezTo>
                    <a:cubicBezTo>
                      <a:pt x="23952" y="20946"/>
                      <a:pt x="23829" y="20967"/>
                      <a:pt x="23714" y="20967"/>
                    </a:cubicBezTo>
                    <a:cubicBezTo>
                      <a:pt x="23580" y="20967"/>
                      <a:pt x="23458" y="20939"/>
                      <a:pt x="23372" y="20820"/>
                    </a:cubicBezTo>
                    <a:cubicBezTo>
                      <a:pt x="23250" y="20667"/>
                      <a:pt x="23099" y="20280"/>
                      <a:pt x="23399" y="20280"/>
                    </a:cubicBezTo>
                    <a:cubicBezTo>
                      <a:pt x="23411" y="20280"/>
                      <a:pt x="23423" y="20280"/>
                      <a:pt x="23436" y="20281"/>
                    </a:cubicBezTo>
                    <a:cubicBezTo>
                      <a:pt x="23404" y="20313"/>
                      <a:pt x="23372" y="20376"/>
                      <a:pt x="23372" y="20408"/>
                    </a:cubicBezTo>
                    <a:cubicBezTo>
                      <a:pt x="23626" y="20155"/>
                      <a:pt x="23752" y="20123"/>
                      <a:pt x="24069" y="20028"/>
                    </a:cubicBezTo>
                    <a:lnTo>
                      <a:pt x="24069" y="20123"/>
                    </a:lnTo>
                    <a:cubicBezTo>
                      <a:pt x="24259" y="19838"/>
                      <a:pt x="24576" y="19838"/>
                      <a:pt x="24861" y="19806"/>
                    </a:cubicBezTo>
                    <a:cubicBezTo>
                      <a:pt x="24908" y="19790"/>
                      <a:pt x="25003" y="19759"/>
                      <a:pt x="25079" y="19759"/>
                    </a:cubicBezTo>
                    <a:cubicBezTo>
                      <a:pt x="25154" y="19759"/>
                      <a:pt x="25209" y="19790"/>
                      <a:pt x="25178" y="19901"/>
                    </a:cubicBezTo>
                    <a:cubicBezTo>
                      <a:pt x="25155" y="19958"/>
                      <a:pt x="25096" y="19966"/>
                      <a:pt x="25034" y="19966"/>
                    </a:cubicBezTo>
                    <a:cubicBezTo>
                      <a:pt x="25009" y="19966"/>
                      <a:pt x="24984" y="19965"/>
                      <a:pt x="24960" y="19965"/>
                    </a:cubicBezTo>
                    <a:cubicBezTo>
                      <a:pt x="24877" y="19965"/>
                      <a:pt x="24813" y="19980"/>
                      <a:pt x="24861" y="20123"/>
                    </a:cubicBezTo>
                    <a:cubicBezTo>
                      <a:pt x="24734" y="20123"/>
                      <a:pt x="24608" y="20123"/>
                      <a:pt x="24513" y="20155"/>
                    </a:cubicBezTo>
                    <a:cubicBezTo>
                      <a:pt x="24576" y="20313"/>
                      <a:pt x="24734" y="20408"/>
                      <a:pt x="24893" y="20503"/>
                    </a:cubicBezTo>
                    <a:cubicBezTo>
                      <a:pt x="24608" y="20503"/>
                      <a:pt x="24354" y="20630"/>
                      <a:pt x="24481" y="21010"/>
                    </a:cubicBezTo>
                    <a:cubicBezTo>
                      <a:pt x="24354" y="20978"/>
                      <a:pt x="24228" y="20946"/>
                      <a:pt x="24132" y="20946"/>
                    </a:cubicBezTo>
                    <a:cubicBezTo>
                      <a:pt x="24132" y="20946"/>
                      <a:pt x="24037" y="21073"/>
                      <a:pt x="24037" y="21073"/>
                    </a:cubicBezTo>
                    <a:cubicBezTo>
                      <a:pt x="24132" y="21168"/>
                      <a:pt x="24259" y="21295"/>
                      <a:pt x="24386" y="21358"/>
                    </a:cubicBezTo>
                    <a:cubicBezTo>
                      <a:pt x="24418" y="21390"/>
                      <a:pt x="24671" y="21548"/>
                      <a:pt x="24703" y="21548"/>
                    </a:cubicBezTo>
                    <a:cubicBezTo>
                      <a:pt x="25019" y="21611"/>
                      <a:pt x="25209" y="21896"/>
                      <a:pt x="25431" y="22118"/>
                    </a:cubicBezTo>
                    <a:cubicBezTo>
                      <a:pt x="25653" y="22340"/>
                      <a:pt x="25906" y="22371"/>
                      <a:pt x="26096" y="22625"/>
                    </a:cubicBezTo>
                    <a:cubicBezTo>
                      <a:pt x="26254" y="22783"/>
                      <a:pt x="26381" y="23195"/>
                      <a:pt x="26159" y="23353"/>
                    </a:cubicBezTo>
                    <a:cubicBezTo>
                      <a:pt x="25904" y="23495"/>
                      <a:pt x="25700" y="23611"/>
                      <a:pt x="25432" y="23611"/>
                    </a:cubicBezTo>
                    <a:cubicBezTo>
                      <a:pt x="25401" y="23611"/>
                      <a:pt x="25369" y="23610"/>
                      <a:pt x="25336" y="23607"/>
                    </a:cubicBezTo>
                    <a:cubicBezTo>
                      <a:pt x="25309" y="23604"/>
                      <a:pt x="25283" y="23602"/>
                      <a:pt x="25258" y="23602"/>
                    </a:cubicBezTo>
                    <a:cubicBezTo>
                      <a:pt x="25078" y="23602"/>
                      <a:pt x="24933" y="23669"/>
                      <a:pt x="24765" y="23669"/>
                    </a:cubicBezTo>
                    <a:cubicBezTo>
                      <a:pt x="24705" y="23669"/>
                      <a:pt x="24643" y="23661"/>
                      <a:pt x="24576" y="23638"/>
                    </a:cubicBezTo>
                    <a:cubicBezTo>
                      <a:pt x="24418" y="23543"/>
                      <a:pt x="23911" y="23480"/>
                      <a:pt x="23847" y="23385"/>
                    </a:cubicBezTo>
                    <a:cubicBezTo>
                      <a:pt x="23773" y="23274"/>
                      <a:pt x="23738" y="23244"/>
                      <a:pt x="23711" y="23244"/>
                    </a:cubicBezTo>
                    <a:cubicBezTo>
                      <a:pt x="23681" y="23244"/>
                      <a:pt x="23661" y="23281"/>
                      <a:pt x="23610" y="23281"/>
                    </a:cubicBezTo>
                    <a:cubicBezTo>
                      <a:pt x="23590" y="23281"/>
                      <a:pt x="23564" y="23275"/>
                      <a:pt x="23531" y="23258"/>
                    </a:cubicBezTo>
                    <a:cubicBezTo>
                      <a:pt x="23404" y="23195"/>
                      <a:pt x="23277" y="23100"/>
                      <a:pt x="23372" y="22973"/>
                    </a:cubicBezTo>
                    <a:lnTo>
                      <a:pt x="23372" y="22973"/>
                    </a:lnTo>
                    <a:cubicBezTo>
                      <a:pt x="23230" y="23021"/>
                      <a:pt x="23095" y="23037"/>
                      <a:pt x="22961" y="23037"/>
                    </a:cubicBezTo>
                    <a:cubicBezTo>
                      <a:pt x="22826" y="23037"/>
                      <a:pt x="22692" y="23021"/>
                      <a:pt x="22549" y="23005"/>
                    </a:cubicBezTo>
                    <a:cubicBezTo>
                      <a:pt x="22535" y="23002"/>
                      <a:pt x="22520" y="23001"/>
                      <a:pt x="22505" y="23001"/>
                    </a:cubicBezTo>
                    <a:cubicBezTo>
                      <a:pt x="22321" y="23001"/>
                      <a:pt x="22091" y="23173"/>
                      <a:pt x="21916" y="23290"/>
                    </a:cubicBezTo>
                    <a:cubicBezTo>
                      <a:pt x="21715" y="23440"/>
                      <a:pt x="21654" y="23531"/>
                      <a:pt x="21464" y="23531"/>
                    </a:cubicBezTo>
                    <a:cubicBezTo>
                      <a:pt x="21414" y="23531"/>
                      <a:pt x="21355" y="23525"/>
                      <a:pt x="21282" y="23512"/>
                    </a:cubicBezTo>
                    <a:cubicBezTo>
                      <a:pt x="21187" y="23512"/>
                      <a:pt x="21037" y="23488"/>
                      <a:pt x="20902" y="23488"/>
                    </a:cubicBezTo>
                    <a:cubicBezTo>
                      <a:pt x="20768" y="23488"/>
                      <a:pt x="20649" y="23512"/>
                      <a:pt x="20617" y="23607"/>
                    </a:cubicBezTo>
                    <a:cubicBezTo>
                      <a:pt x="20744" y="23670"/>
                      <a:pt x="20839" y="23733"/>
                      <a:pt x="20966" y="23797"/>
                    </a:cubicBezTo>
                    <a:cubicBezTo>
                      <a:pt x="20617" y="23987"/>
                      <a:pt x="20396" y="24018"/>
                      <a:pt x="19984" y="24018"/>
                    </a:cubicBezTo>
                    <a:cubicBezTo>
                      <a:pt x="19762" y="24018"/>
                      <a:pt x="19255" y="24145"/>
                      <a:pt x="19319" y="24525"/>
                    </a:cubicBezTo>
                    <a:cubicBezTo>
                      <a:pt x="19445" y="24525"/>
                      <a:pt x="19540" y="24525"/>
                      <a:pt x="19667" y="24493"/>
                    </a:cubicBezTo>
                    <a:lnTo>
                      <a:pt x="19667" y="24493"/>
                    </a:lnTo>
                    <a:cubicBezTo>
                      <a:pt x="19319" y="24905"/>
                      <a:pt x="19889" y="25887"/>
                      <a:pt x="20206" y="26077"/>
                    </a:cubicBezTo>
                    <a:cubicBezTo>
                      <a:pt x="20387" y="26167"/>
                      <a:pt x="20711" y="26459"/>
                      <a:pt x="20933" y="26459"/>
                    </a:cubicBezTo>
                    <a:cubicBezTo>
                      <a:pt x="20944" y="26459"/>
                      <a:pt x="20955" y="26458"/>
                      <a:pt x="20966" y="26457"/>
                    </a:cubicBezTo>
                    <a:cubicBezTo>
                      <a:pt x="21187" y="26393"/>
                      <a:pt x="21187" y="26425"/>
                      <a:pt x="21282" y="26172"/>
                    </a:cubicBezTo>
                    <a:cubicBezTo>
                      <a:pt x="21312" y="26083"/>
                      <a:pt x="21355" y="26057"/>
                      <a:pt x="21412" y="26057"/>
                    </a:cubicBezTo>
                    <a:cubicBezTo>
                      <a:pt x="21477" y="26057"/>
                      <a:pt x="21561" y="26092"/>
                      <a:pt x="21662" y="26108"/>
                    </a:cubicBezTo>
                    <a:cubicBezTo>
                      <a:pt x="21916" y="26172"/>
                      <a:pt x="22042" y="26488"/>
                      <a:pt x="22327" y="26488"/>
                    </a:cubicBezTo>
                    <a:cubicBezTo>
                      <a:pt x="22356" y="26481"/>
                      <a:pt x="22390" y="26479"/>
                      <a:pt x="22426" y="26479"/>
                    </a:cubicBezTo>
                    <a:cubicBezTo>
                      <a:pt x="22491" y="26479"/>
                      <a:pt x="22564" y="26486"/>
                      <a:pt x="22633" y="26486"/>
                    </a:cubicBezTo>
                    <a:cubicBezTo>
                      <a:pt x="22696" y="26486"/>
                      <a:pt x="22756" y="26480"/>
                      <a:pt x="22802" y="26457"/>
                    </a:cubicBezTo>
                    <a:cubicBezTo>
                      <a:pt x="22929" y="26393"/>
                      <a:pt x="23024" y="26108"/>
                      <a:pt x="23151" y="26077"/>
                    </a:cubicBezTo>
                    <a:cubicBezTo>
                      <a:pt x="23232" y="26077"/>
                      <a:pt x="23337" y="26216"/>
                      <a:pt x="23425" y="26216"/>
                    </a:cubicBezTo>
                    <a:cubicBezTo>
                      <a:pt x="23440" y="26216"/>
                      <a:pt x="23454" y="26212"/>
                      <a:pt x="23467" y="26203"/>
                    </a:cubicBezTo>
                    <a:cubicBezTo>
                      <a:pt x="23516" y="26155"/>
                      <a:pt x="23618" y="26034"/>
                      <a:pt x="23707" y="26034"/>
                    </a:cubicBezTo>
                    <a:cubicBezTo>
                      <a:pt x="23735" y="26034"/>
                      <a:pt x="23761" y="26046"/>
                      <a:pt x="23784" y="26077"/>
                    </a:cubicBezTo>
                    <a:cubicBezTo>
                      <a:pt x="23847" y="26172"/>
                      <a:pt x="23499" y="26678"/>
                      <a:pt x="23657" y="26900"/>
                    </a:cubicBezTo>
                    <a:cubicBezTo>
                      <a:pt x="23911" y="27280"/>
                      <a:pt x="23277" y="28420"/>
                      <a:pt x="23151" y="28800"/>
                    </a:cubicBezTo>
                    <a:cubicBezTo>
                      <a:pt x="23005" y="29175"/>
                      <a:pt x="22654" y="29345"/>
                      <a:pt x="22304" y="29345"/>
                    </a:cubicBezTo>
                    <a:cubicBezTo>
                      <a:pt x="22122" y="29345"/>
                      <a:pt x="21941" y="29299"/>
                      <a:pt x="21789" y="29212"/>
                    </a:cubicBezTo>
                    <a:cubicBezTo>
                      <a:pt x="21630" y="29132"/>
                      <a:pt x="21532" y="29097"/>
                      <a:pt x="21444" y="29097"/>
                    </a:cubicBezTo>
                    <a:cubicBezTo>
                      <a:pt x="21321" y="29097"/>
                      <a:pt x="21218" y="29165"/>
                      <a:pt x="20997" y="29275"/>
                    </a:cubicBezTo>
                    <a:cubicBezTo>
                      <a:pt x="20805" y="29380"/>
                      <a:pt x="20700" y="29427"/>
                      <a:pt x="20586" y="29427"/>
                    </a:cubicBezTo>
                    <a:cubicBezTo>
                      <a:pt x="20493" y="29427"/>
                      <a:pt x="20394" y="29396"/>
                      <a:pt x="20237" y="29339"/>
                    </a:cubicBezTo>
                    <a:cubicBezTo>
                      <a:pt x="19889" y="29244"/>
                      <a:pt x="19572" y="29149"/>
                      <a:pt x="19224" y="29054"/>
                    </a:cubicBezTo>
                    <a:cubicBezTo>
                      <a:pt x="19219" y="29051"/>
                      <a:pt x="19213" y="29050"/>
                      <a:pt x="19207" y="29050"/>
                    </a:cubicBezTo>
                    <a:cubicBezTo>
                      <a:pt x="19147" y="29050"/>
                      <a:pt x="19039" y="29162"/>
                      <a:pt x="18972" y="29162"/>
                    </a:cubicBezTo>
                    <a:cubicBezTo>
                      <a:pt x="18959" y="29162"/>
                      <a:pt x="18948" y="29158"/>
                      <a:pt x="18939" y="29149"/>
                    </a:cubicBezTo>
                    <a:cubicBezTo>
                      <a:pt x="18875" y="28959"/>
                      <a:pt x="18844" y="28864"/>
                      <a:pt x="18685" y="28832"/>
                    </a:cubicBezTo>
                    <a:cubicBezTo>
                      <a:pt x="18464" y="28800"/>
                      <a:pt x="18274" y="28769"/>
                      <a:pt x="18052" y="28705"/>
                    </a:cubicBezTo>
                    <a:cubicBezTo>
                      <a:pt x="17925" y="28674"/>
                      <a:pt x="18020" y="28484"/>
                      <a:pt x="17925" y="28452"/>
                    </a:cubicBezTo>
                    <a:cubicBezTo>
                      <a:pt x="17756" y="28404"/>
                      <a:pt x="17619" y="28383"/>
                      <a:pt x="17490" y="28383"/>
                    </a:cubicBezTo>
                    <a:cubicBezTo>
                      <a:pt x="17280" y="28383"/>
                      <a:pt x="17091" y="28437"/>
                      <a:pt x="16817" y="28515"/>
                    </a:cubicBezTo>
                    <a:cubicBezTo>
                      <a:pt x="16722" y="28547"/>
                      <a:pt x="16595" y="28832"/>
                      <a:pt x="16564" y="28927"/>
                    </a:cubicBezTo>
                    <a:cubicBezTo>
                      <a:pt x="16500" y="29054"/>
                      <a:pt x="16690" y="29244"/>
                      <a:pt x="16627" y="29370"/>
                    </a:cubicBezTo>
                    <a:cubicBezTo>
                      <a:pt x="16493" y="29639"/>
                      <a:pt x="16367" y="29747"/>
                      <a:pt x="16217" y="29747"/>
                    </a:cubicBezTo>
                    <a:cubicBezTo>
                      <a:pt x="16085" y="29747"/>
                      <a:pt x="15934" y="29662"/>
                      <a:pt x="15740" y="29529"/>
                    </a:cubicBezTo>
                    <a:cubicBezTo>
                      <a:pt x="15455" y="29307"/>
                      <a:pt x="15170" y="29370"/>
                      <a:pt x="14885" y="29244"/>
                    </a:cubicBezTo>
                    <a:cubicBezTo>
                      <a:pt x="14537" y="29085"/>
                      <a:pt x="14632" y="28674"/>
                      <a:pt x="14252" y="28579"/>
                    </a:cubicBezTo>
                    <a:cubicBezTo>
                      <a:pt x="13808" y="28452"/>
                      <a:pt x="13333" y="28325"/>
                      <a:pt x="12890" y="28199"/>
                    </a:cubicBezTo>
                    <a:cubicBezTo>
                      <a:pt x="12605" y="28135"/>
                      <a:pt x="12352" y="27787"/>
                      <a:pt x="12130" y="27565"/>
                    </a:cubicBezTo>
                    <a:cubicBezTo>
                      <a:pt x="12257" y="27439"/>
                      <a:pt x="12668" y="27122"/>
                      <a:pt x="12573" y="26932"/>
                    </a:cubicBezTo>
                    <a:cubicBezTo>
                      <a:pt x="12352" y="26520"/>
                      <a:pt x="12383" y="26488"/>
                      <a:pt x="12573" y="26045"/>
                    </a:cubicBezTo>
                    <a:cubicBezTo>
                      <a:pt x="12388" y="25953"/>
                      <a:pt x="12204" y="25827"/>
                      <a:pt x="12019" y="25827"/>
                    </a:cubicBezTo>
                    <a:cubicBezTo>
                      <a:pt x="11950" y="25827"/>
                      <a:pt x="11882" y="25844"/>
                      <a:pt x="11813" y="25887"/>
                    </a:cubicBezTo>
                    <a:cubicBezTo>
                      <a:pt x="11643" y="25989"/>
                      <a:pt x="11491" y="26018"/>
                      <a:pt x="11333" y="26018"/>
                    </a:cubicBezTo>
                    <a:cubicBezTo>
                      <a:pt x="11197" y="26018"/>
                      <a:pt x="11056" y="25996"/>
                      <a:pt x="10895" y="25982"/>
                    </a:cubicBezTo>
                    <a:cubicBezTo>
                      <a:pt x="10810" y="25982"/>
                      <a:pt x="10712" y="25968"/>
                      <a:pt x="10627" y="25968"/>
                    </a:cubicBezTo>
                    <a:cubicBezTo>
                      <a:pt x="10585" y="25968"/>
                      <a:pt x="10546" y="25971"/>
                      <a:pt x="10515" y="25982"/>
                    </a:cubicBezTo>
                    <a:cubicBezTo>
                      <a:pt x="10388" y="26013"/>
                      <a:pt x="10230" y="26172"/>
                      <a:pt x="10103" y="26172"/>
                    </a:cubicBezTo>
                    <a:cubicBezTo>
                      <a:pt x="9976" y="26172"/>
                      <a:pt x="9818" y="26077"/>
                      <a:pt x="9691" y="26045"/>
                    </a:cubicBezTo>
                    <a:cubicBezTo>
                      <a:pt x="9652" y="26029"/>
                      <a:pt x="9608" y="26023"/>
                      <a:pt x="9563" y="26023"/>
                    </a:cubicBezTo>
                    <a:cubicBezTo>
                      <a:pt x="9428" y="26023"/>
                      <a:pt x="9280" y="26077"/>
                      <a:pt x="9185" y="26077"/>
                    </a:cubicBezTo>
                    <a:cubicBezTo>
                      <a:pt x="8646" y="26140"/>
                      <a:pt x="8013" y="26393"/>
                      <a:pt x="7506" y="26615"/>
                    </a:cubicBezTo>
                    <a:cubicBezTo>
                      <a:pt x="7221" y="26742"/>
                      <a:pt x="6968" y="26932"/>
                      <a:pt x="6715" y="27090"/>
                    </a:cubicBezTo>
                    <a:cubicBezTo>
                      <a:pt x="6706" y="27099"/>
                      <a:pt x="6693" y="27103"/>
                      <a:pt x="6678" y="27103"/>
                    </a:cubicBezTo>
                    <a:cubicBezTo>
                      <a:pt x="6584" y="27103"/>
                      <a:pt x="6389" y="26955"/>
                      <a:pt x="6334" y="26900"/>
                    </a:cubicBezTo>
                    <a:cubicBezTo>
                      <a:pt x="6321" y="26896"/>
                      <a:pt x="6304" y="26894"/>
                      <a:pt x="6285" y="26894"/>
                    </a:cubicBezTo>
                    <a:cubicBezTo>
                      <a:pt x="6163" y="26894"/>
                      <a:pt x="5937" y="26968"/>
                      <a:pt x="5828" y="26995"/>
                    </a:cubicBezTo>
                    <a:cubicBezTo>
                      <a:pt x="5811" y="26999"/>
                      <a:pt x="5794" y="27001"/>
                      <a:pt x="5777" y="27001"/>
                    </a:cubicBezTo>
                    <a:cubicBezTo>
                      <a:pt x="5541" y="27001"/>
                      <a:pt x="5315" y="26615"/>
                      <a:pt x="5226" y="26615"/>
                    </a:cubicBezTo>
                    <a:cubicBezTo>
                      <a:pt x="4909" y="26710"/>
                      <a:pt x="4846" y="27185"/>
                      <a:pt x="4719" y="27534"/>
                    </a:cubicBezTo>
                    <a:cubicBezTo>
                      <a:pt x="4529" y="28040"/>
                      <a:pt x="3548" y="28135"/>
                      <a:pt x="3484" y="28610"/>
                    </a:cubicBezTo>
                    <a:cubicBezTo>
                      <a:pt x="3421" y="29054"/>
                      <a:pt x="3358" y="29465"/>
                      <a:pt x="3294" y="29909"/>
                    </a:cubicBezTo>
                    <a:cubicBezTo>
                      <a:pt x="3231" y="30257"/>
                      <a:pt x="3104" y="30257"/>
                      <a:pt x="2851" y="30415"/>
                    </a:cubicBezTo>
                    <a:cubicBezTo>
                      <a:pt x="2313" y="30764"/>
                      <a:pt x="1964" y="30922"/>
                      <a:pt x="1647" y="31492"/>
                    </a:cubicBezTo>
                    <a:cubicBezTo>
                      <a:pt x="1236" y="32316"/>
                      <a:pt x="792" y="33107"/>
                      <a:pt x="349" y="33899"/>
                    </a:cubicBezTo>
                    <a:cubicBezTo>
                      <a:pt x="286" y="34057"/>
                      <a:pt x="96" y="34279"/>
                      <a:pt x="64" y="34437"/>
                    </a:cubicBezTo>
                    <a:cubicBezTo>
                      <a:pt x="32" y="34722"/>
                      <a:pt x="222" y="35166"/>
                      <a:pt x="286" y="35419"/>
                    </a:cubicBezTo>
                    <a:cubicBezTo>
                      <a:pt x="381" y="35799"/>
                      <a:pt x="444" y="36211"/>
                      <a:pt x="539" y="36591"/>
                    </a:cubicBezTo>
                    <a:cubicBezTo>
                      <a:pt x="602" y="36812"/>
                      <a:pt x="349" y="37193"/>
                      <a:pt x="286" y="37414"/>
                    </a:cubicBezTo>
                    <a:cubicBezTo>
                      <a:pt x="222" y="37541"/>
                      <a:pt x="1" y="37984"/>
                      <a:pt x="64" y="38111"/>
                    </a:cubicBezTo>
                    <a:cubicBezTo>
                      <a:pt x="222" y="38364"/>
                      <a:pt x="349" y="38618"/>
                      <a:pt x="507" y="38903"/>
                    </a:cubicBezTo>
                    <a:cubicBezTo>
                      <a:pt x="951" y="39694"/>
                      <a:pt x="1394" y="40486"/>
                      <a:pt x="1837" y="41309"/>
                    </a:cubicBezTo>
                    <a:cubicBezTo>
                      <a:pt x="2122" y="41785"/>
                      <a:pt x="2344" y="41943"/>
                      <a:pt x="2788" y="42291"/>
                    </a:cubicBezTo>
                    <a:lnTo>
                      <a:pt x="3833" y="43083"/>
                    </a:lnTo>
                    <a:cubicBezTo>
                      <a:pt x="3974" y="43168"/>
                      <a:pt x="4140" y="43378"/>
                      <a:pt x="4287" y="43378"/>
                    </a:cubicBezTo>
                    <a:cubicBezTo>
                      <a:pt x="4304" y="43378"/>
                      <a:pt x="4322" y="43375"/>
                      <a:pt x="4339" y="43368"/>
                    </a:cubicBezTo>
                    <a:cubicBezTo>
                      <a:pt x="4719" y="43210"/>
                      <a:pt x="5099" y="43083"/>
                      <a:pt x="5448" y="42956"/>
                    </a:cubicBezTo>
                    <a:cubicBezTo>
                      <a:pt x="5534" y="42927"/>
                      <a:pt x="5612" y="42916"/>
                      <a:pt x="5687" y="42916"/>
                    </a:cubicBezTo>
                    <a:cubicBezTo>
                      <a:pt x="5860" y="42916"/>
                      <a:pt x="6019" y="42976"/>
                      <a:pt x="6239" y="43020"/>
                    </a:cubicBezTo>
                    <a:cubicBezTo>
                      <a:pt x="6410" y="43077"/>
                      <a:pt x="6524" y="43122"/>
                      <a:pt x="6643" y="43122"/>
                    </a:cubicBezTo>
                    <a:cubicBezTo>
                      <a:pt x="6722" y="43122"/>
                      <a:pt x="6803" y="43102"/>
                      <a:pt x="6905" y="43051"/>
                    </a:cubicBezTo>
                    <a:cubicBezTo>
                      <a:pt x="7253" y="42861"/>
                      <a:pt x="7570" y="42671"/>
                      <a:pt x="7918" y="42513"/>
                    </a:cubicBezTo>
                    <a:cubicBezTo>
                      <a:pt x="8043" y="42438"/>
                      <a:pt x="8953" y="42285"/>
                      <a:pt x="9380" y="42285"/>
                    </a:cubicBezTo>
                    <a:cubicBezTo>
                      <a:pt x="9496" y="42285"/>
                      <a:pt x="9576" y="42296"/>
                      <a:pt x="9596" y="42323"/>
                    </a:cubicBezTo>
                    <a:cubicBezTo>
                      <a:pt x="9850" y="42608"/>
                      <a:pt x="10071" y="42893"/>
                      <a:pt x="10325" y="43210"/>
                    </a:cubicBezTo>
                    <a:cubicBezTo>
                      <a:pt x="10384" y="43281"/>
                      <a:pt x="10484" y="43303"/>
                      <a:pt x="10596" y="43303"/>
                    </a:cubicBezTo>
                    <a:cubicBezTo>
                      <a:pt x="10784" y="43303"/>
                      <a:pt x="11010" y="43241"/>
                      <a:pt x="11148" y="43241"/>
                    </a:cubicBezTo>
                    <a:cubicBezTo>
                      <a:pt x="11222" y="43236"/>
                      <a:pt x="11281" y="43232"/>
                      <a:pt x="11330" y="43232"/>
                    </a:cubicBezTo>
                    <a:cubicBezTo>
                      <a:pt x="11558" y="43232"/>
                      <a:pt x="11573" y="43309"/>
                      <a:pt x="11782" y="43621"/>
                    </a:cubicBezTo>
                    <a:cubicBezTo>
                      <a:pt x="12003" y="43906"/>
                      <a:pt x="12003" y="43938"/>
                      <a:pt x="11940" y="44350"/>
                    </a:cubicBezTo>
                    <a:cubicBezTo>
                      <a:pt x="11908" y="44793"/>
                      <a:pt x="11845" y="45236"/>
                      <a:pt x="11782" y="45711"/>
                    </a:cubicBezTo>
                    <a:cubicBezTo>
                      <a:pt x="11782" y="45933"/>
                      <a:pt x="11687" y="46155"/>
                      <a:pt x="11813" y="46345"/>
                    </a:cubicBezTo>
                    <a:cubicBezTo>
                      <a:pt x="12035" y="46693"/>
                      <a:pt x="12288" y="47010"/>
                      <a:pt x="12542" y="47358"/>
                    </a:cubicBezTo>
                    <a:cubicBezTo>
                      <a:pt x="12668" y="47517"/>
                      <a:pt x="12953" y="47802"/>
                      <a:pt x="12985" y="48023"/>
                    </a:cubicBezTo>
                    <a:cubicBezTo>
                      <a:pt x="13175" y="48752"/>
                      <a:pt x="13333" y="49480"/>
                      <a:pt x="13492" y="50208"/>
                    </a:cubicBezTo>
                    <a:cubicBezTo>
                      <a:pt x="13650" y="50905"/>
                      <a:pt x="13872" y="51412"/>
                      <a:pt x="13523" y="52077"/>
                    </a:cubicBezTo>
                    <a:cubicBezTo>
                      <a:pt x="13143" y="52742"/>
                      <a:pt x="13112" y="53502"/>
                      <a:pt x="13017" y="54294"/>
                    </a:cubicBezTo>
                    <a:cubicBezTo>
                      <a:pt x="12985" y="54452"/>
                      <a:pt x="12890" y="54737"/>
                      <a:pt x="12953" y="54895"/>
                    </a:cubicBezTo>
                    <a:cubicBezTo>
                      <a:pt x="13112" y="55275"/>
                      <a:pt x="13302" y="55624"/>
                      <a:pt x="13460" y="56004"/>
                    </a:cubicBezTo>
                    <a:cubicBezTo>
                      <a:pt x="13745" y="56542"/>
                      <a:pt x="14030" y="57017"/>
                      <a:pt x="14125" y="57651"/>
                    </a:cubicBezTo>
                    <a:cubicBezTo>
                      <a:pt x="14188" y="58094"/>
                      <a:pt x="14252" y="58569"/>
                      <a:pt x="14347" y="59012"/>
                    </a:cubicBezTo>
                    <a:cubicBezTo>
                      <a:pt x="14347" y="59202"/>
                      <a:pt x="14347" y="59741"/>
                      <a:pt x="14473" y="59867"/>
                    </a:cubicBezTo>
                    <a:cubicBezTo>
                      <a:pt x="14632" y="60057"/>
                      <a:pt x="14917" y="60216"/>
                      <a:pt x="15012" y="60469"/>
                    </a:cubicBezTo>
                    <a:cubicBezTo>
                      <a:pt x="15170" y="60881"/>
                      <a:pt x="15328" y="61261"/>
                      <a:pt x="15487" y="61673"/>
                    </a:cubicBezTo>
                    <a:cubicBezTo>
                      <a:pt x="15582" y="61863"/>
                      <a:pt x="15804" y="62243"/>
                      <a:pt x="15772" y="62433"/>
                    </a:cubicBezTo>
                    <a:cubicBezTo>
                      <a:pt x="15709" y="62971"/>
                      <a:pt x="15709" y="62971"/>
                      <a:pt x="16057" y="63319"/>
                    </a:cubicBezTo>
                    <a:cubicBezTo>
                      <a:pt x="16179" y="63411"/>
                      <a:pt x="16448" y="63796"/>
                      <a:pt x="16609" y="63796"/>
                    </a:cubicBezTo>
                    <a:cubicBezTo>
                      <a:pt x="16615" y="63796"/>
                      <a:pt x="16621" y="63796"/>
                      <a:pt x="16627" y="63794"/>
                    </a:cubicBezTo>
                    <a:cubicBezTo>
                      <a:pt x="16944" y="63731"/>
                      <a:pt x="17260" y="63668"/>
                      <a:pt x="17545" y="63573"/>
                    </a:cubicBezTo>
                    <a:cubicBezTo>
                      <a:pt x="18242" y="63446"/>
                      <a:pt x="18907" y="63288"/>
                      <a:pt x="19572" y="63161"/>
                    </a:cubicBezTo>
                    <a:cubicBezTo>
                      <a:pt x="19762" y="63098"/>
                      <a:pt x="20047" y="62749"/>
                      <a:pt x="20174" y="62623"/>
                    </a:cubicBezTo>
                    <a:cubicBezTo>
                      <a:pt x="20427" y="62401"/>
                      <a:pt x="20744" y="62179"/>
                      <a:pt x="20966" y="61926"/>
                    </a:cubicBezTo>
                    <a:cubicBezTo>
                      <a:pt x="21409" y="61451"/>
                      <a:pt x="21757" y="60786"/>
                      <a:pt x="22137" y="60247"/>
                    </a:cubicBezTo>
                    <a:cubicBezTo>
                      <a:pt x="22232" y="60057"/>
                      <a:pt x="22201" y="59487"/>
                      <a:pt x="22232" y="59266"/>
                    </a:cubicBezTo>
                    <a:cubicBezTo>
                      <a:pt x="22264" y="58854"/>
                      <a:pt x="22201" y="58696"/>
                      <a:pt x="22517" y="58537"/>
                    </a:cubicBezTo>
                    <a:cubicBezTo>
                      <a:pt x="22707" y="58442"/>
                      <a:pt x="23277" y="58316"/>
                      <a:pt x="23404" y="58126"/>
                    </a:cubicBezTo>
                    <a:cubicBezTo>
                      <a:pt x="23531" y="57904"/>
                      <a:pt x="23499" y="57271"/>
                      <a:pt x="23499" y="57017"/>
                    </a:cubicBezTo>
                    <a:cubicBezTo>
                      <a:pt x="23531" y="56796"/>
                      <a:pt x="23214" y="56321"/>
                      <a:pt x="23151" y="56099"/>
                    </a:cubicBezTo>
                    <a:cubicBezTo>
                      <a:pt x="23024" y="55782"/>
                      <a:pt x="23246" y="55687"/>
                      <a:pt x="23467" y="55434"/>
                    </a:cubicBezTo>
                    <a:cubicBezTo>
                      <a:pt x="23689" y="55149"/>
                      <a:pt x="23911" y="54895"/>
                      <a:pt x="24132" y="54610"/>
                    </a:cubicBezTo>
                    <a:cubicBezTo>
                      <a:pt x="24323" y="54420"/>
                      <a:pt x="24766" y="54294"/>
                      <a:pt x="25019" y="54199"/>
                    </a:cubicBezTo>
                    <a:cubicBezTo>
                      <a:pt x="25431" y="53977"/>
                      <a:pt x="25843" y="53375"/>
                      <a:pt x="25811" y="52837"/>
                    </a:cubicBezTo>
                    <a:cubicBezTo>
                      <a:pt x="25779" y="52109"/>
                      <a:pt x="25906" y="51222"/>
                      <a:pt x="25526" y="50652"/>
                    </a:cubicBezTo>
                    <a:cubicBezTo>
                      <a:pt x="25241" y="50303"/>
                      <a:pt x="25209" y="50272"/>
                      <a:pt x="25241" y="49797"/>
                    </a:cubicBezTo>
                    <a:cubicBezTo>
                      <a:pt x="25273" y="49258"/>
                      <a:pt x="25273" y="49195"/>
                      <a:pt x="24988" y="48783"/>
                    </a:cubicBezTo>
                    <a:cubicBezTo>
                      <a:pt x="24829" y="48530"/>
                      <a:pt x="25811" y="47168"/>
                      <a:pt x="25969" y="46915"/>
                    </a:cubicBezTo>
                    <a:cubicBezTo>
                      <a:pt x="26666" y="45711"/>
                      <a:pt x="27711" y="44793"/>
                      <a:pt x="28630" y="43811"/>
                    </a:cubicBezTo>
                    <a:cubicBezTo>
                      <a:pt x="28978" y="43431"/>
                      <a:pt x="29168" y="42925"/>
                      <a:pt x="29421" y="42450"/>
                    </a:cubicBezTo>
                    <a:cubicBezTo>
                      <a:pt x="29706" y="41911"/>
                      <a:pt x="30118" y="41341"/>
                      <a:pt x="30276" y="40708"/>
                    </a:cubicBezTo>
                    <a:cubicBezTo>
                      <a:pt x="30308" y="40549"/>
                      <a:pt x="30561" y="39821"/>
                      <a:pt x="30498" y="39694"/>
                    </a:cubicBezTo>
                    <a:cubicBezTo>
                      <a:pt x="30453" y="39615"/>
                      <a:pt x="30371" y="39588"/>
                      <a:pt x="30279" y="39588"/>
                    </a:cubicBezTo>
                    <a:cubicBezTo>
                      <a:pt x="30113" y="39588"/>
                      <a:pt x="29914" y="39674"/>
                      <a:pt x="29833" y="39694"/>
                    </a:cubicBezTo>
                    <a:cubicBezTo>
                      <a:pt x="29073" y="39884"/>
                      <a:pt x="28344" y="40106"/>
                      <a:pt x="27584" y="40296"/>
                    </a:cubicBezTo>
                    <a:cubicBezTo>
                      <a:pt x="27573" y="40299"/>
                      <a:pt x="27561" y="40301"/>
                      <a:pt x="27549" y="40301"/>
                    </a:cubicBezTo>
                    <a:cubicBezTo>
                      <a:pt x="27330" y="40301"/>
                      <a:pt x="27033" y="39784"/>
                      <a:pt x="26793" y="39694"/>
                    </a:cubicBezTo>
                    <a:cubicBezTo>
                      <a:pt x="27204" y="39283"/>
                      <a:pt x="26666" y="38934"/>
                      <a:pt x="26413" y="38618"/>
                    </a:cubicBezTo>
                    <a:cubicBezTo>
                      <a:pt x="26254" y="38428"/>
                      <a:pt x="26096" y="38269"/>
                      <a:pt x="25938" y="38079"/>
                    </a:cubicBezTo>
                    <a:cubicBezTo>
                      <a:pt x="25811" y="37953"/>
                      <a:pt x="25431" y="37953"/>
                      <a:pt x="25368" y="37826"/>
                    </a:cubicBezTo>
                    <a:cubicBezTo>
                      <a:pt x="25209" y="37383"/>
                      <a:pt x="25114" y="36812"/>
                      <a:pt x="24861" y="36432"/>
                    </a:cubicBezTo>
                    <a:cubicBezTo>
                      <a:pt x="24734" y="36211"/>
                      <a:pt x="24513" y="36052"/>
                      <a:pt x="24354" y="35894"/>
                    </a:cubicBezTo>
                    <a:cubicBezTo>
                      <a:pt x="24228" y="35767"/>
                      <a:pt x="24228" y="35451"/>
                      <a:pt x="24196" y="35261"/>
                    </a:cubicBezTo>
                    <a:cubicBezTo>
                      <a:pt x="24164" y="34976"/>
                      <a:pt x="24132" y="34659"/>
                      <a:pt x="24069" y="34374"/>
                    </a:cubicBezTo>
                    <a:cubicBezTo>
                      <a:pt x="24037" y="34216"/>
                      <a:pt x="23784" y="33994"/>
                      <a:pt x="23689" y="33899"/>
                    </a:cubicBezTo>
                    <a:cubicBezTo>
                      <a:pt x="23436" y="33614"/>
                      <a:pt x="23499" y="33202"/>
                      <a:pt x="23309" y="32854"/>
                    </a:cubicBezTo>
                    <a:cubicBezTo>
                      <a:pt x="23024" y="32284"/>
                      <a:pt x="22739" y="31682"/>
                      <a:pt x="22486" y="31080"/>
                    </a:cubicBezTo>
                    <a:cubicBezTo>
                      <a:pt x="22327" y="30795"/>
                      <a:pt x="21916" y="30257"/>
                      <a:pt x="22137" y="29940"/>
                    </a:cubicBezTo>
                    <a:lnTo>
                      <a:pt x="22137" y="29940"/>
                    </a:lnTo>
                    <a:cubicBezTo>
                      <a:pt x="22391" y="30415"/>
                      <a:pt x="22549" y="30732"/>
                      <a:pt x="22897" y="31112"/>
                    </a:cubicBezTo>
                    <a:cubicBezTo>
                      <a:pt x="22992" y="30795"/>
                      <a:pt x="23087" y="30479"/>
                      <a:pt x="23214" y="30194"/>
                    </a:cubicBezTo>
                    <a:lnTo>
                      <a:pt x="23214" y="30194"/>
                    </a:lnTo>
                    <a:cubicBezTo>
                      <a:pt x="23151" y="30447"/>
                      <a:pt x="23119" y="30700"/>
                      <a:pt x="23087" y="30954"/>
                    </a:cubicBezTo>
                    <a:cubicBezTo>
                      <a:pt x="23109" y="30949"/>
                      <a:pt x="23129" y="30947"/>
                      <a:pt x="23149" y="30947"/>
                    </a:cubicBezTo>
                    <a:cubicBezTo>
                      <a:pt x="23387" y="30947"/>
                      <a:pt x="23475" y="31285"/>
                      <a:pt x="23562" y="31460"/>
                    </a:cubicBezTo>
                    <a:cubicBezTo>
                      <a:pt x="23784" y="31904"/>
                      <a:pt x="24037" y="32316"/>
                      <a:pt x="24259" y="32727"/>
                    </a:cubicBezTo>
                    <a:cubicBezTo>
                      <a:pt x="24354" y="32949"/>
                      <a:pt x="24576" y="33012"/>
                      <a:pt x="24671" y="33202"/>
                    </a:cubicBezTo>
                    <a:cubicBezTo>
                      <a:pt x="24798" y="33519"/>
                      <a:pt x="25019" y="33804"/>
                      <a:pt x="25083" y="34152"/>
                    </a:cubicBezTo>
                    <a:cubicBezTo>
                      <a:pt x="25114" y="34374"/>
                      <a:pt x="25114" y="35007"/>
                      <a:pt x="25304" y="35102"/>
                    </a:cubicBezTo>
                    <a:cubicBezTo>
                      <a:pt x="25653" y="35229"/>
                      <a:pt x="25684" y="35292"/>
                      <a:pt x="25906" y="35641"/>
                    </a:cubicBezTo>
                    <a:cubicBezTo>
                      <a:pt x="26254" y="36242"/>
                      <a:pt x="26571" y="36717"/>
                      <a:pt x="26698" y="37414"/>
                    </a:cubicBezTo>
                    <a:cubicBezTo>
                      <a:pt x="26793" y="37858"/>
                      <a:pt x="26856" y="38301"/>
                      <a:pt x="26951" y="38744"/>
                    </a:cubicBezTo>
                    <a:cubicBezTo>
                      <a:pt x="26995" y="39055"/>
                      <a:pt x="27040" y="39101"/>
                      <a:pt x="27204" y="39101"/>
                    </a:cubicBezTo>
                    <a:cubicBezTo>
                      <a:pt x="27274" y="39101"/>
                      <a:pt x="27366" y="39093"/>
                      <a:pt x="27489" y="39093"/>
                    </a:cubicBezTo>
                    <a:cubicBezTo>
                      <a:pt x="27743" y="39093"/>
                      <a:pt x="27806" y="38808"/>
                      <a:pt x="28028" y="38744"/>
                    </a:cubicBezTo>
                    <a:cubicBezTo>
                      <a:pt x="28376" y="38649"/>
                      <a:pt x="28693" y="38523"/>
                      <a:pt x="29041" y="38459"/>
                    </a:cubicBezTo>
                    <a:cubicBezTo>
                      <a:pt x="29200" y="38428"/>
                      <a:pt x="29295" y="38459"/>
                      <a:pt x="29390" y="38301"/>
                    </a:cubicBezTo>
                    <a:cubicBezTo>
                      <a:pt x="29485" y="38206"/>
                      <a:pt x="29485" y="38143"/>
                      <a:pt x="29611" y="38079"/>
                    </a:cubicBezTo>
                    <a:cubicBezTo>
                      <a:pt x="29991" y="37953"/>
                      <a:pt x="30371" y="37794"/>
                      <a:pt x="30751" y="37668"/>
                    </a:cubicBezTo>
                    <a:cubicBezTo>
                      <a:pt x="30973" y="37573"/>
                      <a:pt x="30941" y="37256"/>
                      <a:pt x="31163" y="37161"/>
                    </a:cubicBezTo>
                    <a:cubicBezTo>
                      <a:pt x="31353" y="37066"/>
                      <a:pt x="31511" y="37003"/>
                      <a:pt x="31670" y="36908"/>
                    </a:cubicBezTo>
                    <a:cubicBezTo>
                      <a:pt x="31684" y="36904"/>
                      <a:pt x="31699" y="36902"/>
                      <a:pt x="31715" y="36902"/>
                    </a:cubicBezTo>
                    <a:cubicBezTo>
                      <a:pt x="31822" y="36902"/>
                      <a:pt x="31957" y="36976"/>
                      <a:pt x="32046" y="36976"/>
                    </a:cubicBezTo>
                    <a:cubicBezTo>
                      <a:pt x="32059" y="36976"/>
                      <a:pt x="32071" y="36974"/>
                      <a:pt x="32081" y="36971"/>
                    </a:cubicBezTo>
                    <a:cubicBezTo>
                      <a:pt x="32208" y="36908"/>
                      <a:pt x="32208" y="36496"/>
                      <a:pt x="32335" y="36432"/>
                    </a:cubicBezTo>
                    <a:cubicBezTo>
                      <a:pt x="32588" y="36306"/>
                      <a:pt x="32810" y="36211"/>
                      <a:pt x="33032" y="36084"/>
                    </a:cubicBezTo>
                    <a:cubicBezTo>
                      <a:pt x="33253" y="35989"/>
                      <a:pt x="33348" y="35989"/>
                      <a:pt x="33348" y="35736"/>
                    </a:cubicBezTo>
                    <a:cubicBezTo>
                      <a:pt x="33348" y="35419"/>
                      <a:pt x="33443" y="35261"/>
                      <a:pt x="33570" y="34976"/>
                    </a:cubicBezTo>
                    <a:cubicBezTo>
                      <a:pt x="33570" y="35039"/>
                      <a:pt x="33633" y="35102"/>
                      <a:pt x="33633" y="35197"/>
                    </a:cubicBezTo>
                    <a:cubicBezTo>
                      <a:pt x="33792" y="35007"/>
                      <a:pt x="34235" y="34627"/>
                      <a:pt x="34267" y="34374"/>
                    </a:cubicBezTo>
                    <a:cubicBezTo>
                      <a:pt x="34267" y="34152"/>
                      <a:pt x="34362" y="33994"/>
                      <a:pt x="34140" y="33931"/>
                    </a:cubicBezTo>
                    <a:cubicBezTo>
                      <a:pt x="34013" y="33931"/>
                      <a:pt x="33918" y="33582"/>
                      <a:pt x="33855" y="33487"/>
                    </a:cubicBezTo>
                    <a:cubicBezTo>
                      <a:pt x="33760" y="33297"/>
                      <a:pt x="33602" y="33361"/>
                      <a:pt x="33443" y="33297"/>
                    </a:cubicBezTo>
                    <a:cubicBezTo>
                      <a:pt x="33285" y="33234"/>
                      <a:pt x="33127" y="33076"/>
                      <a:pt x="32968" y="32981"/>
                    </a:cubicBezTo>
                    <a:cubicBezTo>
                      <a:pt x="32715" y="32791"/>
                      <a:pt x="32810" y="32252"/>
                      <a:pt x="32778" y="31935"/>
                    </a:cubicBezTo>
                    <a:lnTo>
                      <a:pt x="32778" y="31935"/>
                    </a:lnTo>
                    <a:cubicBezTo>
                      <a:pt x="32493" y="32252"/>
                      <a:pt x="32208" y="32791"/>
                      <a:pt x="31860" y="33012"/>
                    </a:cubicBezTo>
                    <a:cubicBezTo>
                      <a:pt x="31543" y="33202"/>
                      <a:pt x="30941" y="33139"/>
                      <a:pt x="30561" y="33171"/>
                    </a:cubicBezTo>
                    <a:cubicBezTo>
                      <a:pt x="30561" y="32727"/>
                      <a:pt x="30593" y="32347"/>
                      <a:pt x="30403" y="31967"/>
                    </a:cubicBezTo>
                    <a:cubicBezTo>
                      <a:pt x="30340" y="32221"/>
                      <a:pt x="30308" y="32474"/>
                      <a:pt x="30276" y="32727"/>
                    </a:cubicBezTo>
                    <a:cubicBezTo>
                      <a:pt x="29991" y="32157"/>
                      <a:pt x="29706" y="31587"/>
                      <a:pt x="29390" y="31049"/>
                    </a:cubicBezTo>
                    <a:cubicBezTo>
                      <a:pt x="29295" y="30890"/>
                      <a:pt x="28883" y="30352"/>
                      <a:pt x="29010" y="30225"/>
                    </a:cubicBezTo>
                    <a:cubicBezTo>
                      <a:pt x="29262" y="29904"/>
                      <a:pt x="29332" y="29815"/>
                      <a:pt x="29544" y="29815"/>
                    </a:cubicBezTo>
                    <a:cubicBezTo>
                      <a:pt x="29625" y="29815"/>
                      <a:pt x="29726" y="29828"/>
                      <a:pt x="29865" y="29845"/>
                    </a:cubicBezTo>
                    <a:cubicBezTo>
                      <a:pt x="30150" y="29909"/>
                      <a:pt x="30213" y="30257"/>
                      <a:pt x="30340" y="30542"/>
                    </a:cubicBezTo>
                    <a:cubicBezTo>
                      <a:pt x="30530" y="30985"/>
                      <a:pt x="30561" y="31017"/>
                      <a:pt x="30973" y="31239"/>
                    </a:cubicBezTo>
                    <a:cubicBezTo>
                      <a:pt x="31195" y="31334"/>
                      <a:pt x="31321" y="31650"/>
                      <a:pt x="31575" y="31682"/>
                    </a:cubicBezTo>
                    <a:cubicBezTo>
                      <a:pt x="31778" y="31716"/>
                      <a:pt x="31936" y="31750"/>
                      <a:pt x="32097" y="31750"/>
                    </a:cubicBezTo>
                    <a:cubicBezTo>
                      <a:pt x="32237" y="31750"/>
                      <a:pt x="32380" y="31724"/>
                      <a:pt x="32556" y="31650"/>
                    </a:cubicBezTo>
                    <a:cubicBezTo>
                      <a:pt x="32678" y="31607"/>
                      <a:pt x="32761" y="31585"/>
                      <a:pt x="32823" y="31585"/>
                    </a:cubicBezTo>
                    <a:cubicBezTo>
                      <a:pt x="32987" y="31585"/>
                      <a:pt x="32997" y="31740"/>
                      <a:pt x="33158" y="32062"/>
                    </a:cubicBezTo>
                    <a:cubicBezTo>
                      <a:pt x="33285" y="32316"/>
                      <a:pt x="33570" y="32316"/>
                      <a:pt x="33823" y="32347"/>
                    </a:cubicBezTo>
                    <a:cubicBezTo>
                      <a:pt x="34297" y="32487"/>
                      <a:pt x="34795" y="32675"/>
                      <a:pt x="35297" y="32675"/>
                    </a:cubicBezTo>
                    <a:cubicBezTo>
                      <a:pt x="35365" y="32675"/>
                      <a:pt x="35433" y="32671"/>
                      <a:pt x="35502" y="32664"/>
                    </a:cubicBezTo>
                    <a:cubicBezTo>
                      <a:pt x="35695" y="32640"/>
                      <a:pt x="36621" y="32432"/>
                      <a:pt x="37095" y="32432"/>
                    </a:cubicBezTo>
                    <a:cubicBezTo>
                      <a:pt x="37244" y="32432"/>
                      <a:pt x="37347" y="32453"/>
                      <a:pt x="37370" y="32506"/>
                    </a:cubicBezTo>
                    <a:cubicBezTo>
                      <a:pt x="37465" y="32696"/>
                      <a:pt x="37592" y="33171"/>
                      <a:pt x="37782" y="33297"/>
                    </a:cubicBezTo>
                    <a:cubicBezTo>
                      <a:pt x="38035" y="33456"/>
                      <a:pt x="38352" y="33741"/>
                      <a:pt x="38637" y="33804"/>
                    </a:cubicBezTo>
                    <a:cubicBezTo>
                      <a:pt x="38662" y="33810"/>
                      <a:pt x="38688" y="33813"/>
                      <a:pt x="38713" y="33813"/>
                    </a:cubicBezTo>
                    <a:cubicBezTo>
                      <a:pt x="38814" y="33813"/>
                      <a:pt x="38916" y="33772"/>
                      <a:pt x="39017" y="33772"/>
                    </a:cubicBezTo>
                    <a:cubicBezTo>
                      <a:pt x="38985" y="34057"/>
                      <a:pt x="38542" y="34026"/>
                      <a:pt x="38352" y="34089"/>
                    </a:cubicBezTo>
                    <a:cubicBezTo>
                      <a:pt x="38542" y="34311"/>
                      <a:pt x="38890" y="34849"/>
                      <a:pt x="39144" y="34849"/>
                    </a:cubicBezTo>
                    <a:cubicBezTo>
                      <a:pt x="39233" y="34860"/>
                      <a:pt x="39295" y="34871"/>
                      <a:pt x="39345" y="34871"/>
                    </a:cubicBezTo>
                    <a:cubicBezTo>
                      <a:pt x="39435" y="34871"/>
                      <a:pt x="39485" y="34834"/>
                      <a:pt x="39587" y="34691"/>
                    </a:cubicBezTo>
                    <a:cubicBezTo>
                      <a:pt x="39714" y="34469"/>
                      <a:pt x="39872" y="34247"/>
                      <a:pt x="40030" y="34057"/>
                    </a:cubicBezTo>
                    <a:cubicBezTo>
                      <a:pt x="40062" y="34786"/>
                      <a:pt x="40062" y="35514"/>
                      <a:pt x="40094" y="36274"/>
                    </a:cubicBezTo>
                    <a:cubicBezTo>
                      <a:pt x="40094" y="36496"/>
                      <a:pt x="40062" y="36812"/>
                      <a:pt x="40125" y="37034"/>
                    </a:cubicBezTo>
                    <a:cubicBezTo>
                      <a:pt x="40189" y="37351"/>
                      <a:pt x="40410" y="37699"/>
                      <a:pt x="40537" y="38016"/>
                    </a:cubicBezTo>
                    <a:cubicBezTo>
                      <a:pt x="41044" y="39156"/>
                      <a:pt x="41519" y="40328"/>
                      <a:pt x="42089" y="41436"/>
                    </a:cubicBezTo>
                    <a:cubicBezTo>
                      <a:pt x="42279" y="41278"/>
                      <a:pt x="42501" y="41151"/>
                      <a:pt x="42691" y="41024"/>
                    </a:cubicBezTo>
                    <a:cubicBezTo>
                      <a:pt x="42881" y="40866"/>
                      <a:pt x="42849" y="40613"/>
                      <a:pt x="42881" y="40391"/>
                    </a:cubicBezTo>
                    <a:cubicBezTo>
                      <a:pt x="43102" y="40644"/>
                      <a:pt x="43229" y="40676"/>
                      <a:pt x="43197" y="41024"/>
                    </a:cubicBezTo>
                    <a:cubicBezTo>
                      <a:pt x="43197" y="41373"/>
                      <a:pt x="43197" y="41721"/>
                      <a:pt x="43229" y="42070"/>
                    </a:cubicBezTo>
                    <a:cubicBezTo>
                      <a:pt x="43264" y="42360"/>
                      <a:pt x="43418" y="42476"/>
                      <a:pt x="43588" y="42476"/>
                    </a:cubicBezTo>
                    <a:cubicBezTo>
                      <a:pt x="43879" y="42476"/>
                      <a:pt x="44213" y="42133"/>
                      <a:pt x="44052" y="41753"/>
                    </a:cubicBezTo>
                    <a:cubicBezTo>
                      <a:pt x="43894" y="41436"/>
                      <a:pt x="43799" y="41151"/>
                      <a:pt x="43577" y="40866"/>
                    </a:cubicBezTo>
                    <a:cubicBezTo>
                      <a:pt x="43324" y="40581"/>
                      <a:pt x="43292" y="40391"/>
                      <a:pt x="43197" y="39979"/>
                    </a:cubicBezTo>
                    <a:cubicBezTo>
                      <a:pt x="43134" y="39726"/>
                      <a:pt x="43324" y="39314"/>
                      <a:pt x="43387" y="39061"/>
                    </a:cubicBezTo>
                    <a:cubicBezTo>
                      <a:pt x="43451" y="38808"/>
                      <a:pt x="43387" y="38364"/>
                      <a:pt x="43356" y="38111"/>
                    </a:cubicBezTo>
                    <a:cubicBezTo>
                      <a:pt x="43356" y="37763"/>
                      <a:pt x="43261" y="37573"/>
                      <a:pt x="43546" y="37414"/>
                    </a:cubicBezTo>
                    <a:cubicBezTo>
                      <a:pt x="43736" y="37319"/>
                      <a:pt x="44084" y="37224"/>
                      <a:pt x="44274" y="37066"/>
                    </a:cubicBezTo>
                    <a:cubicBezTo>
                      <a:pt x="44781" y="36527"/>
                      <a:pt x="45256" y="35989"/>
                      <a:pt x="45762" y="35451"/>
                    </a:cubicBezTo>
                    <a:cubicBezTo>
                      <a:pt x="45952" y="35261"/>
                      <a:pt x="46142" y="35071"/>
                      <a:pt x="46301" y="34881"/>
                    </a:cubicBezTo>
                    <a:cubicBezTo>
                      <a:pt x="46364" y="34817"/>
                      <a:pt x="46269" y="34564"/>
                      <a:pt x="46333" y="34501"/>
                    </a:cubicBezTo>
                    <a:cubicBezTo>
                      <a:pt x="46364" y="34437"/>
                      <a:pt x="46586" y="34437"/>
                      <a:pt x="46649" y="34437"/>
                    </a:cubicBezTo>
                    <a:cubicBezTo>
                      <a:pt x="46998" y="34406"/>
                      <a:pt x="47378" y="34342"/>
                      <a:pt x="47726" y="34279"/>
                    </a:cubicBezTo>
                    <a:cubicBezTo>
                      <a:pt x="47948" y="34247"/>
                      <a:pt x="48169" y="33994"/>
                      <a:pt x="48359" y="33867"/>
                    </a:cubicBezTo>
                    <a:cubicBezTo>
                      <a:pt x="48549" y="34279"/>
                      <a:pt x="48644" y="34786"/>
                      <a:pt x="48993" y="35071"/>
                    </a:cubicBezTo>
                    <a:cubicBezTo>
                      <a:pt x="49404" y="35387"/>
                      <a:pt x="49499" y="35831"/>
                      <a:pt x="49721" y="36337"/>
                    </a:cubicBezTo>
                    <a:cubicBezTo>
                      <a:pt x="49784" y="36464"/>
                      <a:pt x="49658" y="36876"/>
                      <a:pt x="49626" y="37034"/>
                    </a:cubicBezTo>
                    <a:cubicBezTo>
                      <a:pt x="49594" y="37383"/>
                      <a:pt x="49563" y="37351"/>
                      <a:pt x="49879" y="37414"/>
                    </a:cubicBezTo>
                    <a:cubicBezTo>
                      <a:pt x="49991" y="37439"/>
                      <a:pt x="50059" y="37459"/>
                      <a:pt x="50111" y="37459"/>
                    </a:cubicBezTo>
                    <a:cubicBezTo>
                      <a:pt x="50193" y="37459"/>
                      <a:pt x="50239" y="37410"/>
                      <a:pt x="50354" y="37256"/>
                    </a:cubicBezTo>
                    <a:cubicBezTo>
                      <a:pt x="50513" y="37034"/>
                      <a:pt x="50671" y="36844"/>
                      <a:pt x="50830" y="36654"/>
                    </a:cubicBezTo>
                    <a:cubicBezTo>
                      <a:pt x="50925" y="36971"/>
                      <a:pt x="51020" y="37288"/>
                      <a:pt x="51083" y="37573"/>
                    </a:cubicBezTo>
                    <a:cubicBezTo>
                      <a:pt x="51780" y="34501"/>
                      <a:pt x="52160" y="31302"/>
                      <a:pt x="52160" y="28009"/>
                    </a:cubicBezTo>
                    <a:cubicBezTo>
                      <a:pt x="52160" y="17653"/>
                      <a:pt x="48518" y="8089"/>
                      <a:pt x="42406" y="615"/>
                    </a:cubicBezTo>
                    <a:cubicBezTo>
                      <a:pt x="42342" y="647"/>
                      <a:pt x="42279" y="647"/>
                      <a:pt x="42247" y="678"/>
                    </a:cubicBezTo>
                    <a:cubicBezTo>
                      <a:pt x="42057" y="742"/>
                      <a:pt x="41297" y="1058"/>
                      <a:pt x="41740" y="1280"/>
                    </a:cubicBezTo>
                    <a:cubicBezTo>
                      <a:pt x="42121" y="1470"/>
                      <a:pt x="42501" y="1628"/>
                      <a:pt x="42912" y="1787"/>
                    </a:cubicBezTo>
                    <a:cubicBezTo>
                      <a:pt x="42627" y="1755"/>
                      <a:pt x="41519" y="1755"/>
                      <a:pt x="41392" y="1470"/>
                    </a:cubicBezTo>
                    <a:cubicBezTo>
                      <a:pt x="41170" y="1090"/>
                      <a:pt x="41139" y="1090"/>
                      <a:pt x="41360" y="678"/>
                    </a:cubicBezTo>
                    <a:cubicBezTo>
                      <a:pt x="41421" y="495"/>
                      <a:pt x="41159" y="107"/>
                      <a:pt x="40998" y="107"/>
                    </a:cubicBezTo>
                    <a:cubicBezTo>
                      <a:pt x="40992" y="107"/>
                      <a:pt x="40986" y="107"/>
                      <a:pt x="40980" y="108"/>
                    </a:cubicBezTo>
                    <a:cubicBezTo>
                      <a:pt x="41044" y="235"/>
                      <a:pt x="41234" y="742"/>
                      <a:pt x="41012" y="837"/>
                    </a:cubicBezTo>
                    <a:cubicBezTo>
                      <a:pt x="40759" y="932"/>
                      <a:pt x="40505" y="995"/>
                      <a:pt x="40315" y="1248"/>
                    </a:cubicBezTo>
                    <a:cubicBezTo>
                      <a:pt x="40189" y="1470"/>
                      <a:pt x="40569" y="1850"/>
                      <a:pt x="40695" y="2008"/>
                    </a:cubicBezTo>
                    <a:cubicBezTo>
                      <a:pt x="40854" y="2262"/>
                      <a:pt x="40569" y="2578"/>
                      <a:pt x="40474" y="2800"/>
                    </a:cubicBezTo>
                    <a:cubicBezTo>
                      <a:pt x="40379" y="2990"/>
                      <a:pt x="40569" y="3338"/>
                      <a:pt x="40600" y="3528"/>
                    </a:cubicBezTo>
                    <a:cubicBezTo>
                      <a:pt x="40606" y="3539"/>
                      <a:pt x="40629" y="3543"/>
                      <a:pt x="40666" y="3543"/>
                    </a:cubicBezTo>
                    <a:cubicBezTo>
                      <a:pt x="40848" y="3543"/>
                      <a:pt x="41345" y="3433"/>
                      <a:pt x="41424" y="3433"/>
                    </a:cubicBezTo>
                    <a:cubicBezTo>
                      <a:pt x="41534" y="3411"/>
                      <a:pt x="41610" y="3397"/>
                      <a:pt x="41675" y="3397"/>
                    </a:cubicBezTo>
                    <a:cubicBezTo>
                      <a:pt x="41797" y="3397"/>
                      <a:pt x="41882" y="3447"/>
                      <a:pt x="42089" y="3592"/>
                    </a:cubicBezTo>
                    <a:cubicBezTo>
                      <a:pt x="42279" y="3750"/>
                      <a:pt x="42247" y="4035"/>
                      <a:pt x="42311" y="4289"/>
                    </a:cubicBezTo>
                    <a:cubicBezTo>
                      <a:pt x="42121" y="4099"/>
                      <a:pt x="41931" y="3877"/>
                      <a:pt x="41772" y="3655"/>
                    </a:cubicBezTo>
                    <a:cubicBezTo>
                      <a:pt x="41744" y="3627"/>
                      <a:pt x="41705" y="3616"/>
                      <a:pt x="41658" y="3616"/>
                    </a:cubicBezTo>
                    <a:cubicBezTo>
                      <a:pt x="41491" y="3616"/>
                      <a:pt x="41238" y="3757"/>
                      <a:pt x="41139" y="3782"/>
                    </a:cubicBezTo>
                    <a:cubicBezTo>
                      <a:pt x="40410" y="4004"/>
                      <a:pt x="41297" y="4542"/>
                      <a:pt x="40949" y="4890"/>
                    </a:cubicBezTo>
                    <a:cubicBezTo>
                      <a:pt x="40664" y="5207"/>
                      <a:pt x="40189" y="5777"/>
                      <a:pt x="39809" y="5904"/>
                    </a:cubicBezTo>
                    <a:cubicBezTo>
                      <a:pt x="39688" y="5946"/>
                      <a:pt x="39575" y="5965"/>
                      <a:pt x="39466" y="5965"/>
                    </a:cubicBezTo>
                    <a:cubicBezTo>
                      <a:pt x="39088" y="5965"/>
                      <a:pt x="38774" y="5738"/>
                      <a:pt x="38479" y="5492"/>
                    </a:cubicBezTo>
                    <a:lnTo>
                      <a:pt x="38479" y="5492"/>
                    </a:lnTo>
                    <a:cubicBezTo>
                      <a:pt x="38595" y="5515"/>
                      <a:pt x="38849" y="5590"/>
                      <a:pt x="39025" y="5590"/>
                    </a:cubicBezTo>
                    <a:cubicBezTo>
                      <a:pt x="39089" y="5590"/>
                      <a:pt x="39142" y="5580"/>
                      <a:pt x="39175" y="5555"/>
                    </a:cubicBezTo>
                    <a:cubicBezTo>
                      <a:pt x="39460" y="5397"/>
                      <a:pt x="39745" y="5207"/>
                      <a:pt x="40062" y="5017"/>
                    </a:cubicBezTo>
                    <a:cubicBezTo>
                      <a:pt x="40220" y="4890"/>
                      <a:pt x="40315" y="4447"/>
                      <a:pt x="40410" y="4257"/>
                    </a:cubicBezTo>
                    <a:cubicBezTo>
                      <a:pt x="40537" y="3877"/>
                      <a:pt x="40252" y="3845"/>
                      <a:pt x="39967" y="3655"/>
                    </a:cubicBezTo>
                    <a:cubicBezTo>
                      <a:pt x="39745" y="3497"/>
                      <a:pt x="40189" y="2198"/>
                      <a:pt x="40062" y="1913"/>
                    </a:cubicBezTo>
                    <a:cubicBezTo>
                      <a:pt x="39999" y="1755"/>
                      <a:pt x="39714" y="1343"/>
                      <a:pt x="39745" y="1185"/>
                    </a:cubicBezTo>
                    <a:cubicBezTo>
                      <a:pt x="39872" y="868"/>
                      <a:pt x="39999" y="520"/>
                      <a:pt x="40125" y="172"/>
                    </a:cubicBezTo>
                    <a:cubicBezTo>
                      <a:pt x="39913" y="150"/>
                      <a:pt x="39256" y="0"/>
                      <a:pt x="38810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7" name="Google Shape;1847;p51">
                <a:extLst>
                  <a:ext uri="{FF2B5EF4-FFF2-40B4-BE49-F238E27FC236}">
                    <a16:creationId xmlns:a16="http://schemas.microsoft.com/office/drawing/2014/main" xmlns="" id="{36945BCA-9079-D3F7-00C8-D865CBA3B244}"/>
                  </a:ext>
                </a:extLst>
              </p:cNvPr>
              <p:cNvSpPr/>
              <p:nvPr/>
            </p:nvSpPr>
            <p:spPr>
              <a:xfrm>
                <a:off x="3284114" y="4801094"/>
                <a:ext cx="140382" cy="294313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6973" extrusionOk="0">
                    <a:moveTo>
                      <a:pt x="2619" y="0"/>
                    </a:moveTo>
                    <a:cubicBezTo>
                      <a:pt x="2558" y="0"/>
                      <a:pt x="2513" y="67"/>
                      <a:pt x="2503" y="247"/>
                    </a:cubicBezTo>
                    <a:cubicBezTo>
                      <a:pt x="2503" y="691"/>
                      <a:pt x="2376" y="691"/>
                      <a:pt x="2091" y="1007"/>
                    </a:cubicBezTo>
                    <a:cubicBezTo>
                      <a:pt x="1901" y="1261"/>
                      <a:pt x="1774" y="1514"/>
                      <a:pt x="1489" y="1672"/>
                    </a:cubicBezTo>
                    <a:cubicBezTo>
                      <a:pt x="1172" y="1831"/>
                      <a:pt x="951" y="1957"/>
                      <a:pt x="602" y="2021"/>
                    </a:cubicBezTo>
                    <a:cubicBezTo>
                      <a:pt x="476" y="2021"/>
                      <a:pt x="349" y="2622"/>
                      <a:pt x="381" y="2781"/>
                    </a:cubicBezTo>
                    <a:cubicBezTo>
                      <a:pt x="444" y="3066"/>
                      <a:pt x="634" y="3541"/>
                      <a:pt x="602" y="3826"/>
                    </a:cubicBezTo>
                    <a:cubicBezTo>
                      <a:pt x="571" y="4143"/>
                      <a:pt x="222" y="4428"/>
                      <a:pt x="127" y="4744"/>
                    </a:cubicBezTo>
                    <a:cubicBezTo>
                      <a:pt x="1" y="5093"/>
                      <a:pt x="96" y="5346"/>
                      <a:pt x="191" y="5694"/>
                    </a:cubicBezTo>
                    <a:cubicBezTo>
                      <a:pt x="286" y="6011"/>
                      <a:pt x="317" y="6359"/>
                      <a:pt x="349" y="6676"/>
                    </a:cubicBezTo>
                    <a:cubicBezTo>
                      <a:pt x="377" y="6787"/>
                      <a:pt x="796" y="6972"/>
                      <a:pt x="983" y="6972"/>
                    </a:cubicBezTo>
                    <a:cubicBezTo>
                      <a:pt x="1009" y="6972"/>
                      <a:pt x="1030" y="6969"/>
                      <a:pt x="1046" y="6961"/>
                    </a:cubicBezTo>
                    <a:cubicBezTo>
                      <a:pt x="1109" y="6929"/>
                      <a:pt x="1679" y="6739"/>
                      <a:pt x="1711" y="6708"/>
                    </a:cubicBezTo>
                    <a:cubicBezTo>
                      <a:pt x="1774" y="6454"/>
                      <a:pt x="1838" y="6201"/>
                      <a:pt x="1933" y="5948"/>
                    </a:cubicBezTo>
                    <a:cubicBezTo>
                      <a:pt x="2186" y="5029"/>
                      <a:pt x="2439" y="4143"/>
                      <a:pt x="2724" y="3224"/>
                    </a:cubicBezTo>
                    <a:cubicBezTo>
                      <a:pt x="2883" y="2591"/>
                      <a:pt x="2946" y="2306"/>
                      <a:pt x="2883" y="1641"/>
                    </a:cubicBezTo>
                    <a:lnTo>
                      <a:pt x="2883" y="1641"/>
                    </a:lnTo>
                    <a:cubicBezTo>
                      <a:pt x="2946" y="1736"/>
                      <a:pt x="3041" y="1799"/>
                      <a:pt x="3104" y="1894"/>
                    </a:cubicBezTo>
                    <a:cubicBezTo>
                      <a:pt x="3326" y="1387"/>
                      <a:pt x="3136" y="976"/>
                      <a:pt x="3041" y="437"/>
                    </a:cubicBezTo>
                    <a:cubicBezTo>
                      <a:pt x="2954" y="307"/>
                      <a:pt x="2750" y="0"/>
                      <a:pt x="2619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8" name="Google Shape;1848;p51">
                <a:extLst>
                  <a:ext uri="{FF2B5EF4-FFF2-40B4-BE49-F238E27FC236}">
                    <a16:creationId xmlns:a16="http://schemas.microsoft.com/office/drawing/2014/main" xmlns="" id="{4089ABD0-25E4-164C-2A6F-11E5DB25799C}"/>
                  </a:ext>
                </a:extLst>
              </p:cNvPr>
              <p:cNvSpPr/>
              <p:nvPr/>
            </p:nvSpPr>
            <p:spPr>
              <a:xfrm>
                <a:off x="1384685" y="2799397"/>
                <a:ext cx="32163" cy="13844"/>
              </a:xfrm>
              <a:custGeom>
                <a:avLst/>
                <a:gdLst/>
                <a:ahLst/>
                <a:cxnLst/>
                <a:rect l="l" t="t" r="r" b="b"/>
                <a:pathLst>
                  <a:path w="762" h="328" extrusionOk="0">
                    <a:moveTo>
                      <a:pt x="402" y="0"/>
                    </a:moveTo>
                    <a:cubicBezTo>
                      <a:pt x="316" y="0"/>
                      <a:pt x="229" y="36"/>
                      <a:pt x="159" y="106"/>
                    </a:cubicBezTo>
                    <a:cubicBezTo>
                      <a:pt x="1" y="327"/>
                      <a:pt x="698" y="327"/>
                      <a:pt x="761" y="327"/>
                    </a:cubicBezTo>
                    <a:cubicBezTo>
                      <a:pt x="701" y="107"/>
                      <a:pt x="552" y="0"/>
                      <a:pt x="402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9" name="Google Shape;1849;p51">
                <a:extLst>
                  <a:ext uri="{FF2B5EF4-FFF2-40B4-BE49-F238E27FC236}">
                    <a16:creationId xmlns:a16="http://schemas.microsoft.com/office/drawing/2014/main" xmlns="" id="{3093A215-240B-E66B-47DC-7B9E6A271B39}"/>
                  </a:ext>
                </a:extLst>
              </p:cNvPr>
              <p:cNvSpPr/>
              <p:nvPr/>
            </p:nvSpPr>
            <p:spPr>
              <a:xfrm>
                <a:off x="1333783" y="2791167"/>
                <a:ext cx="50944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1001" extrusionOk="0">
                    <a:moveTo>
                      <a:pt x="861" y="1"/>
                    </a:moveTo>
                    <a:cubicBezTo>
                      <a:pt x="457" y="1"/>
                      <a:pt x="1" y="488"/>
                      <a:pt x="289" y="776"/>
                    </a:cubicBezTo>
                    <a:cubicBezTo>
                      <a:pt x="394" y="860"/>
                      <a:pt x="626" y="1001"/>
                      <a:pt x="816" y="1001"/>
                    </a:cubicBezTo>
                    <a:cubicBezTo>
                      <a:pt x="911" y="1001"/>
                      <a:pt x="996" y="966"/>
                      <a:pt x="1049" y="871"/>
                    </a:cubicBezTo>
                    <a:cubicBezTo>
                      <a:pt x="1207" y="586"/>
                      <a:pt x="1080" y="459"/>
                      <a:pt x="1207" y="174"/>
                    </a:cubicBezTo>
                    <a:cubicBezTo>
                      <a:pt x="1115" y="51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0" name="Google Shape;1850;p51">
                <a:extLst>
                  <a:ext uri="{FF2B5EF4-FFF2-40B4-BE49-F238E27FC236}">
                    <a16:creationId xmlns:a16="http://schemas.microsoft.com/office/drawing/2014/main" xmlns="" id="{CB4B298E-1F38-1F53-22C5-B3DD1FFFC225}"/>
                  </a:ext>
                </a:extLst>
              </p:cNvPr>
              <p:cNvSpPr/>
              <p:nvPr/>
            </p:nvSpPr>
            <p:spPr>
              <a:xfrm>
                <a:off x="2333725" y="2859205"/>
                <a:ext cx="207240" cy="104929"/>
              </a:xfrm>
              <a:custGeom>
                <a:avLst/>
                <a:gdLst/>
                <a:ahLst/>
                <a:cxnLst/>
                <a:rect l="l" t="t" r="r" b="b"/>
                <a:pathLst>
                  <a:path w="4910" h="2486" extrusionOk="0">
                    <a:moveTo>
                      <a:pt x="3701" y="1"/>
                    </a:moveTo>
                    <a:cubicBezTo>
                      <a:pt x="3579" y="1"/>
                      <a:pt x="3509" y="69"/>
                      <a:pt x="3580" y="240"/>
                    </a:cubicBezTo>
                    <a:cubicBezTo>
                      <a:pt x="3552" y="238"/>
                      <a:pt x="3526" y="237"/>
                      <a:pt x="3501" y="237"/>
                    </a:cubicBezTo>
                    <a:cubicBezTo>
                      <a:pt x="3308" y="237"/>
                      <a:pt x="3197" y="304"/>
                      <a:pt x="3048" y="304"/>
                    </a:cubicBezTo>
                    <a:cubicBezTo>
                      <a:pt x="2975" y="304"/>
                      <a:pt x="2893" y="288"/>
                      <a:pt x="2788" y="240"/>
                    </a:cubicBezTo>
                    <a:lnTo>
                      <a:pt x="2788" y="240"/>
                    </a:lnTo>
                    <a:cubicBezTo>
                      <a:pt x="2820" y="367"/>
                      <a:pt x="2820" y="494"/>
                      <a:pt x="2851" y="620"/>
                    </a:cubicBezTo>
                    <a:cubicBezTo>
                      <a:pt x="2693" y="430"/>
                      <a:pt x="2661" y="272"/>
                      <a:pt x="2440" y="240"/>
                    </a:cubicBezTo>
                    <a:cubicBezTo>
                      <a:pt x="2281" y="240"/>
                      <a:pt x="2186" y="462"/>
                      <a:pt x="2249" y="620"/>
                    </a:cubicBezTo>
                    <a:cubicBezTo>
                      <a:pt x="2131" y="502"/>
                      <a:pt x="2040" y="301"/>
                      <a:pt x="1874" y="301"/>
                    </a:cubicBezTo>
                    <a:cubicBezTo>
                      <a:pt x="1862" y="301"/>
                      <a:pt x="1850" y="302"/>
                      <a:pt x="1838" y="304"/>
                    </a:cubicBezTo>
                    <a:cubicBezTo>
                      <a:pt x="1996" y="652"/>
                      <a:pt x="1774" y="494"/>
                      <a:pt x="1679" y="652"/>
                    </a:cubicBezTo>
                    <a:cubicBezTo>
                      <a:pt x="1616" y="779"/>
                      <a:pt x="1584" y="937"/>
                      <a:pt x="1521" y="1064"/>
                    </a:cubicBezTo>
                    <a:cubicBezTo>
                      <a:pt x="1426" y="937"/>
                      <a:pt x="1331" y="779"/>
                      <a:pt x="1268" y="620"/>
                    </a:cubicBezTo>
                    <a:lnTo>
                      <a:pt x="1268" y="620"/>
                    </a:lnTo>
                    <a:cubicBezTo>
                      <a:pt x="1279" y="626"/>
                      <a:pt x="1291" y="628"/>
                      <a:pt x="1305" y="628"/>
                    </a:cubicBezTo>
                    <a:cubicBezTo>
                      <a:pt x="1371" y="628"/>
                      <a:pt x="1458" y="567"/>
                      <a:pt x="1458" y="462"/>
                    </a:cubicBezTo>
                    <a:cubicBezTo>
                      <a:pt x="1426" y="367"/>
                      <a:pt x="1236" y="335"/>
                      <a:pt x="1204" y="272"/>
                    </a:cubicBezTo>
                    <a:cubicBezTo>
                      <a:pt x="965" y="85"/>
                      <a:pt x="949" y="11"/>
                      <a:pt x="761" y="11"/>
                    </a:cubicBezTo>
                    <a:cubicBezTo>
                      <a:pt x="726" y="11"/>
                      <a:pt x="685" y="14"/>
                      <a:pt x="634" y="19"/>
                    </a:cubicBezTo>
                    <a:cubicBezTo>
                      <a:pt x="666" y="177"/>
                      <a:pt x="793" y="145"/>
                      <a:pt x="919" y="177"/>
                    </a:cubicBezTo>
                    <a:cubicBezTo>
                      <a:pt x="940" y="321"/>
                      <a:pt x="907" y="365"/>
                      <a:pt x="848" y="365"/>
                    </a:cubicBezTo>
                    <a:cubicBezTo>
                      <a:pt x="756" y="365"/>
                      <a:pt x="601" y="259"/>
                      <a:pt x="483" y="259"/>
                    </a:cubicBezTo>
                    <a:cubicBezTo>
                      <a:pt x="443" y="259"/>
                      <a:pt x="408" y="271"/>
                      <a:pt x="381" y="304"/>
                    </a:cubicBezTo>
                    <a:cubicBezTo>
                      <a:pt x="223" y="494"/>
                      <a:pt x="539" y="494"/>
                      <a:pt x="476" y="589"/>
                    </a:cubicBezTo>
                    <a:cubicBezTo>
                      <a:pt x="452" y="636"/>
                      <a:pt x="419" y="653"/>
                      <a:pt x="382" y="653"/>
                    </a:cubicBezTo>
                    <a:cubicBezTo>
                      <a:pt x="322" y="653"/>
                      <a:pt x="250" y="608"/>
                      <a:pt x="191" y="589"/>
                    </a:cubicBezTo>
                    <a:cubicBezTo>
                      <a:pt x="191" y="620"/>
                      <a:pt x="191" y="684"/>
                      <a:pt x="191" y="715"/>
                    </a:cubicBezTo>
                    <a:cubicBezTo>
                      <a:pt x="64" y="715"/>
                      <a:pt x="96" y="747"/>
                      <a:pt x="1" y="810"/>
                    </a:cubicBezTo>
                    <a:cubicBezTo>
                      <a:pt x="110" y="859"/>
                      <a:pt x="186" y="879"/>
                      <a:pt x="257" y="879"/>
                    </a:cubicBezTo>
                    <a:cubicBezTo>
                      <a:pt x="371" y="879"/>
                      <a:pt x="470" y="825"/>
                      <a:pt x="666" y="747"/>
                    </a:cubicBezTo>
                    <a:cubicBezTo>
                      <a:pt x="687" y="737"/>
                      <a:pt x="712" y="732"/>
                      <a:pt x="740" y="732"/>
                    </a:cubicBezTo>
                    <a:cubicBezTo>
                      <a:pt x="883" y="732"/>
                      <a:pt x="1104" y="847"/>
                      <a:pt x="1236" y="874"/>
                    </a:cubicBezTo>
                    <a:cubicBezTo>
                      <a:pt x="1109" y="937"/>
                      <a:pt x="983" y="1000"/>
                      <a:pt x="856" y="1064"/>
                    </a:cubicBezTo>
                    <a:cubicBezTo>
                      <a:pt x="930" y="1101"/>
                      <a:pt x="1004" y="1116"/>
                      <a:pt x="1072" y="1116"/>
                    </a:cubicBezTo>
                    <a:cubicBezTo>
                      <a:pt x="1120" y="1116"/>
                      <a:pt x="1165" y="1109"/>
                      <a:pt x="1204" y="1095"/>
                    </a:cubicBezTo>
                    <a:cubicBezTo>
                      <a:pt x="1204" y="1127"/>
                      <a:pt x="1236" y="1159"/>
                      <a:pt x="1236" y="1190"/>
                    </a:cubicBezTo>
                    <a:cubicBezTo>
                      <a:pt x="888" y="1190"/>
                      <a:pt x="508" y="1317"/>
                      <a:pt x="223" y="1317"/>
                    </a:cubicBezTo>
                    <a:cubicBezTo>
                      <a:pt x="239" y="1444"/>
                      <a:pt x="389" y="1475"/>
                      <a:pt x="559" y="1475"/>
                    </a:cubicBezTo>
                    <a:cubicBezTo>
                      <a:pt x="729" y="1475"/>
                      <a:pt x="919" y="1444"/>
                      <a:pt x="1014" y="1444"/>
                    </a:cubicBezTo>
                    <a:cubicBezTo>
                      <a:pt x="932" y="1554"/>
                      <a:pt x="969" y="1640"/>
                      <a:pt x="1063" y="1640"/>
                    </a:cubicBezTo>
                    <a:cubicBezTo>
                      <a:pt x="1077" y="1640"/>
                      <a:pt x="1093" y="1638"/>
                      <a:pt x="1109" y="1634"/>
                    </a:cubicBezTo>
                    <a:cubicBezTo>
                      <a:pt x="1109" y="1665"/>
                      <a:pt x="1109" y="1729"/>
                      <a:pt x="1109" y="1760"/>
                    </a:cubicBezTo>
                    <a:lnTo>
                      <a:pt x="1204" y="1760"/>
                    </a:lnTo>
                    <a:cubicBezTo>
                      <a:pt x="1141" y="2014"/>
                      <a:pt x="698" y="1950"/>
                      <a:pt x="793" y="2235"/>
                    </a:cubicBezTo>
                    <a:cubicBezTo>
                      <a:pt x="1078" y="2204"/>
                      <a:pt x="1363" y="2172"/>
                      <a:pt x="1648" y="2140"/>
                    </a:cubicBezTo>
                    <a:cubicBezTo>
                      <a:pt x="1652" y="2138"/>
                      <a:pt x="1656" y="2137"/>
                      <a:pt x="1660" y="2137"/>
                    </a:cubicBezTo>
                    <a:cubicBezTo>
                      <a:pt x="1720" y="2137"/>
                      <a:pt x="1779" y="2333"/>
                      <a:pt x="1838" y="2362"/>
                    </a:cubicBezTo>
                    <a:cubicBezTo>
                      <a:pt x="1933" y="2425"/>
                      <a:pt x="2123" y="2425"/>
                      <a:pt x="2218" y="2457"/>
                    </a:cubicBezTo>
                    <a:cubicBezTo>
                      <a:pt x="2317" y="2471"/>
                      <a:pt x="2410" y="2485"/>
                      <a:pt x="2502" y="2485"/>
                    </a:cubicBezTo>
                    <a:cubicBezTo>
                      <a:pt x="2616" y="2485"/>
                      <a:pt x="2729" y="2464"/>
                      <a:pt x="2851" y="2394"/>
                    </a:cubicBezTo>
                    <a:cubicBezTo>
                      <a:pt x="2946" y="2362"/>
                      <a:pt x="2946" y="2267"/>
                      <a:pt x="3073" y="2235"/>
                    </a:cubicBezTo>
                    <a:cubicBezTo>
                      <a:pt x="3200" y="2235"/>
                      <a:pt x="3326" y="2204"/>
                      <a:pt x="3453" y="2172"/>
                    </a:cubicBezTo>
                    <a:cubicBezTo>
                      <a:pt x="3568" y="2086"/>
                      <a:pt x="3867" y="1815"/>
                      <a:pt x="4039" y="1815"/>
                    </a:cubicBezTo>
                    <a:cubicBezTo>
                      <a:pt x="4056" y="1815"/>
                      <a:pt x="4072" y="1818"/>
                      <a:pt x="4086" y="1824"/>
                    </a:cubicBezTo>
                    <a:cubicBezTo>
                      <a:pt x="4116" y="1831"/>
                      <a:pt x="4144" y="1835"/>
                      <a:pt x="4171" y="1835"/>
                    </a:cubicBezTo>
                    <a:cubicBezTo>
                      <a:pt x="4374" y="1835"/>
                      <a:pt x="4494" y="1636"/>
                      <a:pt x="4466" y="1412"/>
                    </a:cubicBezTo>
                    <a:lnTo>
                      <a:pt x="4466" y="1412"/>
                    </a:lnTo>
                    <a:cubicBezTo>
                      <a:pt x="4502" y="1430"/>
                      <a:pt x="4535" y="1438"/>
                      <a:pt x="4566" y="1438"/>
                    </a:cubicBezTo>
                    <a:cubicBezTo>
                      <a:pt x="4703" y="1438"/>
                      <a:pt x="4807" y="1288"/>
                      <a:pt x="4910" y="1159"/>
                    </a:cubicBezTo>
                    <a:cubicBezTo>
                      <a:pt x="4751" y="1064"/>
                      <a:pt x="4878" y="810"/>
                      <a:pt x="4783" y="747"/>
                    </a:cubicBezTo>
                    <a:cubicBezTo>
                      <a:pt x="4664" y="676"/>
                      <a:pt x="4563" y="587"/>
                      <a:pt x="4440" y="587"/>
                    </a:cubicBezTo>
                    <a:cubicBezTo>
                      <a:pt x="4399" y="587"/>
                      <a:pt x="4355" y="597"/>
                      <a:pt x="4308" y="620"/>
                    </a:cubicBezTo>
                    <a:cubicBezTo>
                      <a:pt x="4459" y="318"/>
                      <a:pt x="3962" y="1"/>
                      <a:pt x="3701" y="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1" name="Google Shape;1851;p51">
                <a:extLst>
                  <a:ext uri="{FF2B5EF4-FFF2-40B4-BE49-F238E27FC236}">
                    <a16:creationId xmlns:a16="http://schemas.microsoft.com/office/drawing/2014/main" xmlns="" id="{227C884A-43DB-1C53-5FCC-8B7544F86381}"/>
                  </a:ext>
                </a:extLst>
              </p:cNvPr>
              <p:cNvSpPr/>
              <p:nvPr/>
            </p:nvSpPr>
            <p:spPr>
              <a:xfrm>
                <a:off x="1269754" y="2575274"/>
                <a:ext cx="94925" cy="47822"/>
              </a:xfrm>
              <a:custGeom>
                <a:avLst/>
                <a:gdLst/>
                <a:ahLst/>
                <a:cxnLst/>
                <a:rect l="l" t="t" r="r" b="b"/>
                <a:pathLst>
                  <a:path w="2249" h="1133" extrusionOk="0">
                    <a:moveTo>
                      <a:pt x="349" y="0"/>
                    </a:moveTo>
                    <a:cubicBezTo>
                      <a:pt x="64" y="64"/>
                      <a:pt x="0" y="444"/>
                      <a:pt x="254" y="570"/>
                    </a:cubicBezTo>
                    <a:cubicBezTo>
                      <a:pt x="475" y="697"/>
                      <a:pt x="317" y="760"/>
                      <a:pt x="412" y="919"/>
                    </a:cubicBezTo>
                    <a:cubicBezTo>
                      <a:pt x="475" y="1014"/>
                      <a:pt x="634" y="1045"/>
                      <a:pt x="729" y="1109"/>
                    </a:cubicBezTo>
                    <a:cubicBezTo>
                      <a:pt x="756" y="1125"/>
                      <a:pt x="794" y="1132"/>
                      <a:pt x="837" y="1132"/>
                    </a:cubicBezTo>
                    <a:cubicBezTo>
                      <a:pt x="1043" y="1132"/>
                      <a:pt x="1390" y="976"/>
                      <a:pt x="1521" y="950"/>
                    </a:cubicBezTo>
                    <a:cubicBezTo>
                      <a:pt x="1576" y="934"/>
                      <a:pt x="1635" y="928"/>
                      <a:pt x="1697" y="928"/>
                    </a:cubicBezTo>
                    <a:cubicBezTo>
                      <a:pt x="1881" y="928"/>
                      <a:pt x="2083" y="982"/>
                      <a:pt x="2249" y="982"/>
                    </a:cubicBezTo>
                    <a:cubicBezTo>
                      <a:pt x="1964" y="570"/>
                      <a:pt x="1742" y="444"/>
                      <a:pt x="1331" y="222"/>
                    </a:cubicBezTo>
                    <a:cubicBezTo>
                      <a:pt x="1293" y="194"/>
                      <a:pt x="1250" y="185"/>
                      <a:pt x="1204" y="185"/>
                    </a:cubicBezTo>
                    <a:cubicBezTo>
                      <a:pt x="1128" y="185"/>
                      <a:pt x="1044" y="209"/>
                      <a:pt x="963" y="209"/>
                    </a:cubicBezTo>
                    <a:cubicBezTo>
                      <a:pt x="926" y="209"/>
                      <a:pt x="890" y="204"/>
                      <a:pt x="855" y="190"/>
                    </a:cubicBezTo>
                    <a:cubicBezTo>
                      <a:pt x="697" y="127"/>
                      <a:pt x="507" y="64"/>
                      <a:pt x="349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2" name="Google Shape;1852;p51">
                <a:extLst>
                  <a:ext uri="{FF2B5EF4-FFF2-40B4-BE49-F238E27FC236}">
                    <a16:creationId xmlns:a16="http://schemas.microsoft.com/office/drawing/2014/main" xmlns="" id="{CA416C19-0024-9902-5F98-BEB24FC74E76}"/>
                  </a:ext>
                </a:extLst>
              </p:cNvPr>
              <p:cNvSpPr/>
              <p:nvPr/>
            </p:nvSpPr>
            <p:spPr>
              <a:xfrm>
                <a:off x="1514347" y="3454798"/>
                <a:ext cx="49509" cy="2735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648" extrusionOk="0">
                    <a:moveTo>
                      <a:pt x="223" y="0"/>
                    </a:moveTo>
                    <a:cubicBezTo>
                      <a:pt x="1" y="412"/>
                      <a:pt x="381" y="475"/>
                      <a:pt x="634" y="602"/>
                    </a:cubicBezTo>
                    <a:cubicBezTo>
                      <a:pt x="705" y="634"/>
                      <a:pt x="763" y="648"/>
                      <a:pt x="812" y="648"/>
                    </a:cubicBezTo>
                    <a:cubicBezTo>
                      <a:pt x="959" y="648"/>
                      <a:pt x="1030" y="523"/>
                      <a:pt x="1173" y="380"/>
                    </a:cubicBezTo>
                    <a:cubicBezTo>
                      <a:pt x="888" y="349"/>
                      <a:pt x="603" y="317"/>
                      <a:pt x="318" y="317"/>
                    </a:cubicBezTo>
                    <a:cubicBezTo>
                      <a:pt x="286" y="190"/>
                      <a:pt x="254" y="95"/>
                      <a:pt x="223" y="0"/>
                    </a:cubicBezTo>
                    <a:close/>
                  </a:path>
                </a:pathLst>
              </a:custGeom>
              <a:solidFill>
                <a:srgbClr val="D77E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3" name="Google Shape;1853;p51">
                <a:extLst>
                  <a:ext uri="{FF2B5EF4-FFF2-40B4-BE49-F238E27FC236}">
                    <a16:creationId xmlns:a16="http://schemas.microsoft.com/office/drawing/2014/main" xmlns="" id="{B16DAFC7-EBC3-EA84-FB64-DA1CB0B5BE81}"/>
                  </a:ext>
                </a:extLst>
              </p:cNvPr>
              <p:cNvSpPr/>
              <p:nvPr/>
            </p:nvSpPr>
            <p:spPr>
              <a:xfrm>
                <a:off x="1284442" y="2998532"/>
                <a:ext cx="32120" cy="28574"/>
              </a:xfrm>
              <a:custGeom>
                <a:avLst/>
                <a:gdLst/>
                <a:ahLst/>
                <a:cxnLst/>
                <a:rect l="l" t="t" r="r" b="b"/>
                <a:pathLst>
                  <a:path w="761" h="677" extrusionOk="0">
                    <a:moveTo>
                      <a:pt x="324" y="0"/>
                    </a:moveTo>
                    <a:cubicBezTo>
                      <a:pt x="186" y="0"/>
                      <a:pt x="60" y="185"/>
                      <a:pt x="32" y="296"/>
                    </a:cubicBezTo>
                    <a:cubicBezTo>
                      <a:pt x="1" y="518"/>
                      <a:pt x="96" y="550"/>
                      <a:pt x="222" y="676"/>
                    </a:cubicBezTo>
                    <a:cubicBezTo>
                      <a:pt x="349" y="550"/>
                      <a:pt x="761" y="138"/>
                      <a:pt x="381" y="11"/>
                    </a:cubicBezTo>
                    <a:cubicBezTo>
                      <a:pt x="362" y="4"/>
                      <a:pt x="343" y="0"/>
                      <a:pt x="324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4" name="Google Shape;1854;p51">
                <a:extLst>
                  <a:ext uri="{FF2B5EF4-FFF2-40B4-BE49-F238E27FC236}">
                    <a16:creationId xmlns:a16="http://schemas.microsoft.com/office/drawing/2014/main" xmlns="" id="{C87A56C9-3886-890A-1B2A-B72CD6E01CDD}"/>
                  </a:ext>
                </a:extLst>
              </p:cNvPr>
              <p:cNvSpPr/>
              <p:nvPr/>
            </p:nvSpPr>
            <p:spPr>
              <a:xfrm>
                <a:off x="1154780" y="2876383"/>
                <a:ext cx="132405" cy="99019"/>
              </a:xfrm>
              <a:custGeom>
                <a:avLst/>
                <a:gdLst/>
                <a:ahLst/>
                <a:cxnLst/>
                <a:rect l="l" t="t" r="r" b="b"/>
                <a:pathLst>
                  <a:path w="3137" h="2346" extrusionOk="0">
                    <a:moveTo>
                      <a:pt x="921" y="1"/>
                    </a:moveTo>
                    <a:cubicBezTo>
                      <a:pt x="892" y="1"/>
                      <a:pt x="860" y="8"/>
                      <a:pt x="824" y="23"/>
                    </a:cubicBezTo>
                    <a:cubicBezTo>
                      <a:pt x="539" y="150"/>
                      <a:pt x="571" y="403"/>
                      <a:pt x="476" y="720"/>
                    </a:cubicBezTo>
                    <a:cubicBezTo>
                      <a:pt x="444" y="847"/>
                      <a:pt x="413" y="1005"/>
                      <a:pt x="381" y="1132"/>
                    </a:cubicBezTo>
                    <a:cubicBezTo>
                      <a:pt x="381" y="1227"/>
                      <a:pt x="476" y="1385"/>
                      <a:pt x="444" y="1480"/>
                    </a:cubicBezTo>
                    <a:cubicBezTo>
                      <a:pt x="413" y="1575"/>
                      <a:pt x="64" y="1828"/>
                      <a:pt x="1" y="1955"/>
                    </a:cubicBezTo>
                    <a:cubicBezTo>
                      <a:pt x="57" y="1927"/>
                      <a:pt x="490" y="1823"/>
                      <a:pt x="607" y="1823"/>
                    </a:cubicBezTo>
                    <a:cubicBezTo>
                      <a:pt x="621" y="1823"/>
                      <a:pt x="631" y="1825"/>
                      <a:pt x="634" y="1828"/>
                    </a:cubicBezTo>
                    <a:cubicBezTo>
                      <a:pt x="693" y="1858"/>
                      <a:pt x="751" y="2346"/>
                      <a:pt x="835" y="2346"/>
                    </a:cubicBezTo>
                    <a:cubicBezTo>
                      <a:pt x="842" y="2346"/>
                      <a:pt x="849" y="2342"/>
                      <a:pt x="856" y="2335"/>
                    </a:cubicBezTo>
                    <a:cubicBezTo>
                      <a:pt x="1046" y="2209"/>
                      <a:pt x="1173" y="1955"/>
                      <a:pt x="1331" y="1892"/>
                    </a:cubicBezTo>
                    <a:cubicBezTo>
                      <a:pt x="1616" y="1797"/>
                      <a:pt x="1584" y="1575"/>
                      <a:pt x="1838" y="1480"/>
                    </a:cubicBezTo>
                    <a:lnTo>
                      <a:pt x="1838" y="1480"/>
                    </a:lnTo>
                    <a:cubicBezTo>
                      <a:pt x="1774" y="1923"/>
                      <a:pt x="2471" y="1987"/>
                      <a:pt x="2756" y="2082"/>
                    </a:cubicBezTo>
                    <a:lnTo>
                      <a:pt x="3136" y="1828"/>
                    </a:lnTo>
                    <a:cubicBezTo>
                      <a:pt x="2926" y="1641"/>
                      <a:pt x="2836" y="1592"/>
                      <a:pt x="2663" y="1592"/>
                    </a:cubicBezTo>
                    <a:cubicBezTo>
                      <a:pt x="2602" y="1592"/>
                      <a:pt x="2530" y="1599"/>
                      <a:pt x="2439" y="1607"/>
                    </a:cubicBezTo>
                    <a:cubicBezTo>
                      <a:pt x="2756" y="1290"/>
                      <a:pt x="1933" y="878"/>
                      <a:pt x="1774" y="752"/>
                    </a:cubicBezTo>
                    <a:cubicBezTo>
                      <a:pt x="1648" y="688"/>
                      <a:pt x="1458" y="720"/>
                      <a:pt x="1363" y="625"/>
                    </a:cubicBezTo>
                    <a:cubicBezTo>
                      <a:pt x="1275" y="519"/>
                      <a:pt x="1216" y="453"/>
                      <a:pt x="1154" y="453"/>
                    </a:cubicBezTo>
                    <a:cubicBezTo>
                      <a:pt x="1104" y="453"/>
                      <a:pt x="1053" y="495"/>
                      <a:pt x="983" y="593"/>
                    </a:cubicBezTo>
                    <a:cubicBezTo>
                      <a:pt x="951" y="562"/>
                      <a:pt x="888" y="467"/>
                      <a:pt x="888" y="403"/>
                    </a:cubicBezTo>
                    <a:cubicBezTo>
                      <a:pt x="1165" y="348"/>
                      <a:pt x="1127" y="1"/>
                      <a:pt x="921" y="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5" name="Google Shape;1855;p51">
                <a:extLst>
                  <a:ext uri="{FF2B5EF4-FFF2-40B4-BE49-F238E27FC236}">
                    <a16:creationId xmlns:a16="http://schemas.microsoft.com/office/drawing/2014/main" xmlns="" id="{1623B593-EB42-3845-080B-ACF23C04236F}"/>
                  </a:ext>
                </a:extLst>
              </p:cNvPr>
              <p:cNvSpPr/>
              <p:nvPr/>
            </p:nvSpPr>
            <p:spPr>
              <a:xfrm>
                <a:off x="1214926" y="2978948"/>
                <a:ext cx="42841" cy="29418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697" extrusionOk="0">
                    <a:moveTo>
                      <a:pt x="729" y="0"/>
                    </a:moveTo>
                    <a:cubicBezTo>
                      <a:pt x="476" y="32"/>
                      <a:pt x="349" y="64"/>
                      <a:pt x="159" y="222"/>
                    </a:cubicBezTo>
                    <a:cubicBezTo>
                      <a:pt x="33" y="317"/>
                      <a:pt x="1" y="285"/>
                      <a:pt x="33" y="475"/>
                    </a:cubicBezTo>
                    <a:cubicBezTo>
                      <a:pt x="64" y="507"/>
                      <a:pt x="96" y="697"/>
                      <a:pt x="159" y="697"/>
                    </a:cubicBezTo>
                    <a:cubicBezTo>
                      <a:pt x="508" y="665"/>
                      <a:pt x="951" y="507"/>
                      <a:pt x="1014" y="32"/>
                    </a:cubicBezTo>
                    <a:cubicBezTo>
                      <a:pt x="919" y="0"/>
                      <a:pt x="824" y="0"/>
                      <a:pt x="729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6" name="Google Shape;1856;p51">
                <a:extLst>
                  <a:ext uri="{FF2B5EF4-FFF2-40B4-BE49-F238E27FC236}">
                    <a16:creationId xmlns:a16="http://schemas.microsoft.com/office/drawing/2014/main" xmlns="" id="{713C3239-9601-18E5-4CB1-BA501D0D4A99}"/>
                  </a:ext>
                </a:extLst>
              </p:cNvPr>
              <p:cNvSpPr/>
              <p:nvPr/>
            </p:nvSpPr>
            <p:spPr>
              <a:xfrm>
                <a:off x="2852373" y="2755712"/>
                <a:ext cx="2410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571" y="0"/>
                    </a:moveTo>
                    <a:lnTo>
                      <a:pt x="571" y="0"/>
                    </a:lnTo>
                    <a:cubicBezTo>
                      <a:pt x="444" y="95"/>
                      <a:pt x="349" y="222"/>
                      <a:pt x="222" y="317"/>
                    </a:cubicBezTo>
                    <a:cubicBezTo>
                      <a:pt x="64" y="317"/>
                      <a:pt x="1" y="412"/>
                      <a:pt x="64" y="571"/>
                    </a:cubicBezTo>
                    <a:cubicBezTo>
                      <a:pt x="254" y="381"/>
                      <a:pt x="412" y="190"/>
                      <a:pt x="571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7" name="Google Shape;1857;p51">
                <a:extLst>
                  <a:ext uri="{FF2B5EF4-FFF2-40B4-BE49-F238E27FC236}">
                    <a16:creationId xmlns:a16="http://schemas.microsoft.com/office/drawing/2014/main" xmlns="" id="{A4E82814-C952-9CF6-4037-7503A4FF2AF8}"/>
                  </a:ext>
                </a:extLst>
              </p:cNvPr>
              <p:cNvSpPr/>
              <p:nvPr/>
            </p:nvSpPr>
            <p:spPr>
              <a:xfrm>
                <a:off x="2949957" y="3121610"/>
                <a:ext cx="30769" cy="21780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16" extrusionOk="0">
                    <a:moveTo>
                      <a:pt x="353" y="1"/>
                    </a:moveTo>
                    <a:cubicBezTo>
                      <a:pt x="246" y="1"/>
                      <a:pt x="143" y="25"/>
                      <a:pt x="0" y="72"/>
                    </a:cubicBezTo>
                    <a:cubicBezTo>
                      <a:pt x="95" y="199"/>
                      <a:pt x="159" y="325"/>
                      <a:pt x="95" y="515"/>
                    </a:cubicBezTo>
                    <a:cubicBezTo>
                      <a:pt x="222" y="262"/>
                      <a:pt x="507" y="199"/>
                      <a:pt x="729" y="72"/>
                    </a:cubicBezTo>
                    <a:cubicBezTo>
                      <a:pt x="570" y="25"/>
                      <a:pt x="460" y="1"/>
                      <a:pt x="35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645CA7"/>
                  </a:gs>
                  <a:gs pos="100000">
                    <a:srgbClr val="D77EAD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8" name="Google Shape;1858;p51">
                <a:extLst>
                  <a:ext uri="{FF2B5EF4-FFF2-40B4-BE49-F238E27FC236}">
                    <a16:creationId xmlns:a16="http://schemas.microsoft.com/office/drawing/2014/main" xmlns="" id="{C3D28837-2B0D-4678-CFE6-D4B4071E269A}"/>
                  </a:ext>
                </a:extLst>
              </p:cNvPr>
              <p:cNvSpPr/>
              <p:nvPr/>
            </p:nvSpPr>
            <p:spPr>
              <a:xfrm>
                <a:off x="1146761" y="3475310"/>
                <a:ext cx="5403" cy="4938"/>
              </a:xfrm>
              <a:custGeom>
                <a:avLst/>
                <a:gdLst/>
                <a:ahLst/>
                <a:cxnLst/>
                <a:rect l="l" t="t" r="r" b="b"/>
                <a:pathLst>
                  <a:path w="128" h="117" extrusionOk="0">
                    <a:moveTo>
                      <a:pt x="48" y="0"/>
                    </a:moveTo>
                    <a:cubicBezTo>
                      <a:pt x="27" y="0"/>
                      <a:pt x="19" y="21"/>
                      <a:pt x="1" y="21"/>
                    </a:cubicBezTo>
                    <a:cubicBezTo>
                      <a:pt x="33" y="53"/>
                      <a:pt x="64" y="84"/>
                      <a:pt x="96" y="116"/>
                    </a:cubicBezTo>
                    <a:cubicBezTo>
                      <a:pt x="96" y="116"/>
                      <a:pt x="128" y="84"/>
                      <a:pt x="128" y="53"/>
                    </a:cubicBezTo>
                    <a:cubicBezTo>
                      <a:pt x="87" y="12"/>
                      <a:pt x="64" y="0"/>
                      <a:pt x="48" y="0"/>
                    </a:cubicBezTo>
                    <a:close/>
                  </a:path>
                </a:pathLst>
              </a:custGeom>
              <a:solidFill>
                <a:srgbClr val="D77E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9" name="Google Shape;1859;p51">
                <a:extLst>
                  <a:ext uri="{FF2B5EF4-FFF2-40B4-BE49-F238E27FC236}">
                    <a16:creationId xmlns:a16="http://schemas.microsoft.com/office/drawing/2014/main" xmlns="" id="{C2D5E56B-3DA9-1F42-2A75-7273BC7069AE}"/>
                  </a:ext>
                </a:extLst>
              </p:cNvPr>
              <p:cNvSpPr/>
              <p:nvPr/>
            </p:nvSpPr>
            <p:spPr>
              <a:xfrm>
                <a:off x="2915220" y="3743498"/>
                <a:ext cx="52168" cy="16588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393" extrusionOk="0">
                    <a:moveTo>
                      <a:pt x="127" y="1"/>
                    </a:moveTo>
                    <a:cubicBezTo>
                      <a:pt x="63" y="64"/>
                      <a:pt x="32" y="191"/>
                      <a:pt x="0" y="254"/>
                    </a:cubicBezTo>
                    <a:cubicBezTo>
                      <a:pt x="339" y="351"/>
                      <a:pt x="622" y="392"/>
                      <a:pt x="935" y="392"/>
                    </a:cubicBezTo>
                    <a:cubicBezTo>
                      <a:pt x="1031" y="392"/>
                      <a:pt x="1130" y="388"/>
                      <a:pt x="1235" y="381"/>
                    </a:cubicBezTo>
                    <a:cubicBezTo>
                      <a:pt x="1235" y="249"/>
                      <a:pt x="1015" y="183"/>
                      <a:pt x="850" y="183"/>
                    </a:cubicBezTo>
                    <a:cubicBezTo>
                      <a:pt x="817" y="183"/>
                      <a:pt x="786" y="186"/>
                      <a:pt x="760" y="191"/>
                    </a:cubicBezTo>
                    <a:cubicBezTo>
                      <a:pt x="713" y="196"/>
                      <a:pt x="670" y="199"/>
                      <a:pt x="632" y="199"/>
                    </a:cubicBezTo>
                    <a:cubicBezTo>
                      <a:pt x="439" y="199"/>
                      <a:pt x="338" y="133"/>
                      <a:pt x="12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645CA7"/>
                  </a:gs>
                  <a:gs pos="100000">
                    <a:srgbClr val="D77EAD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0" name="Google Shape;1860;p51">
                <a:extLst>
                  <a:ext uri="{FF2B5EF4-FFF2-40B4-BE49-F238E27FC236}">
                    <a16:creationId xmlns:a16="http://schemas.microsoft.com/office/drawing/2014/main" xmlns="" id="{8BD40903-F4F4-35C2-5326-CBF28565A507}"/>
                  </a:ext>
                </a:extLst>
              </p:cNvPr>
              <p:cNvSpPr/>
              <p:nvPr/>
            </p:nvSpPr>
            <p:spPr>
              <a:xfrm>
                <a:off x="686951" y="2736043"/>
                <a:ext cx="1384833" cy="2667651"/>
              </a:xfrm>
              <a:custGeom>
                <a:avLst/>
                <a:gdLst/>
                <a:ahLst/>
                <a:cxnLst/>
                <a:rect l="l" t="t" r="r" b="b"/>
                <a:pathLst>
                  <a:path w="32810" h="63203" extrusionOk="0">
                    <a:moveTo>
                      <a:pt x="4688" y="12121"/>
                    </a:moveTo>
                    <a:cubicBezTo>
                      <a:pt x="4719" y="12121"/>
                      <a:pt x="4783" y="12184"/>
                      <a:pt x="4783" y="12216"/>
                    </a:cubicBezTo>
                    <a:cubicBezTo>
                      <a:pt x="4694" y="12245"/>
                      <a:pt x="4633" y="12302"/>
                      <a:pt x="4599" y="12387"/>
                    </a:cubicBezTo>
                    <a:lnTo>
                      <a:pt x="4599" y="12387"/>
                    </a:lnTo>
                    <a:cubicBezTo>
                      <a:pt x="4599" y="12317"/>
                      <a:pt x="4631" y="12235"/>
                      <a:pt x="4688" y="12121"/>
                    </a:cubicBezTo>
                    <a:close/>
                    <a:moveTo>
                      <a:pt x="5321" y="14242"/>
                    </a:moveTo>
                    <a:lnTo>
                      <a:pt x="5321" y="14242"/>
                    </a:lnTo>
                    <a:cubicBezTo>
                      <a:pt x="5318" y="14245"/>
                      <a:pt x="5314" y="14248"/>
                      <a:pt x="5311" y="14251"/>
                    </a:cubicBezTo>
                    <a:lnTo>
                      <a:pt x="5311" y="14251"/>
                    </a:lnTo>
                    <a:cubicBezTo>
                      <a:pt x="5314" y="14249"/>
                      <a:pt x="5318" y="14246"/>
                      <a:pt x="5321" y="14242"/>
                    </a:cubicBezTo>
                    <a:close/>
                    <a:moveTo>
                      <a:pt x="4814" y="12342"/>
                    </a:moveTo>
                    <a:cubicBezTo>
                      <a:pt x="4624" y="12469"/>
                      <a:pt x="5068" y="13482"/>
                      <a:pt x="5163" y="13704"/>
                    </a:cubicBezTo>
                    <a:cubicBezTo>
                      <a:pt x="5226" y="13831"/>
                      <a:pt x="5289" y="14116"/>
                      <a:pt x="5416" y="14211"/>
                    </a:cubicBezTo>
                    <a:cubicBezTo>
                      <a:pt x="5511" y="14337"/>
                      <a:pt x="5384" y="14527"/>
                      <a:pt x="5448" y="14686"/>
                    </a:cubicBezTo>
                    <a:cubicBezTo>
                      <a:pt x="5416" y="14686"/>
                      <a:pt x="5384" y="14686"/>
                      <a:pt x="5353" y="14654"/>
                    </a:cubicBezTo>
                    <a:cubicBezTo>
                      <a:pt x="5353" y="14746"/>
                      <a:pt x="5287" y="14886"/>
                      <a:pt x="5226" y="14886"/>
                    </a:cubicBezTo>
                    <a:cubicBezTo>
                      <a:pt x="5203" y="14886"/>
                      <a:pt x="5180" y="14865"/>
                      <a:pt x="5163" y="14812"/>
                    </a:cubicBezTo>
                    <a:cubicBezTo>
                      <a:pt x="5132" y="14596"/>
                      <a:pt x="5161" y="14379"/>
                      <a:pt x="5311" y="14251"/>
                    </a:cubicBezTo>
                    <a:lnTo>
                      <a:pt x="5311" y="14251"/>
                    </a:lnTo>
                    <a:cubicBezTo>
                      <a:pt x="5277" y="14275"/>
                      <a:pt x="5220" y="14281"/>
                      <a:pt x="5163" y="14337"/>
                    </a:cubicBezTo>
                    <a:cubicBezTo>
                      <a:pt x="5163" y="14242"/>
                      <a:pt x="5289" y="14052"/>
                      <a:pt x="5226" y="14021"/>
                    </a:cubicBezTo>
                    <a:cubicBezTo>
                      <a:pt x="5209" y="14015"/>
                      <a:pt x="5193" y="14013"/>
                      <a:pt x="5178" y="14013"/>
                    </a:cubicBezTo>
                    <a:cubicBezTo>
                      <a:pt x="5109" y="14013"/>
                      <a:pt x="5057" y="14069"/>
                      <a:pt x="5004" y="14147"/>
                    </a:cubicBezTo>
                    <a:cubicBezTo>
                      <a:pt x="5036" y="13989"/>
                      <a:pt x="5068" y="13799"/>
                      <a:pt x="4941" y="13767"/>
                    </a:cubicBezTo>
                    <a:cubicBezTo>
                      <a:pt x="4909" y="13799"/>
                      <a:pt x="4909" y="13799"/>
                      <a:pt x="4878" y="13831"/>
                    </a:cubicBezTo>
                    <a:cubicBezTo>
                      <a:pt x="4909" y="13799"/>
                      <a:pt x="4909" y="13736"/>
                      <a:pt x="4909" y="13704"/>
                    </a:cubicBezTo>
                    <a:lnTo>
                      <a:pt x="4909" y="13704"/>
                    </a:lnTo>
                    <a:cubicBezTo>
                      <a:pt x="4814" y="13767"/>
                      <a:pt x="4814" y="13672"/>
                      <a:pt x="4783" y="13862"/>
                    </a:cubicBezTo>
                    <a:cubicBezTo>
                      <a:pt x="4751" y="13831"/>
                      <a:pt x="4719" y="13799"/>
                      <a:pt x="4688" y="13799"/>
                    </a:cubicBezTo>
                    <a:cubicBezTo>
                      <a:pt x="4593" y="13609"/>
                      <a:pt x="4149" y="13166"/>
                      <a:pt x="4498" y="13071"/>
                    </a:cubicBezTo>
                    <a:cubicBezTo>
                      <a:pt x="4181" y="13007"/>
                      <a:pt x="4118" y="13071"/>
                      <a:pt x="4244" y="12659"/>
                    </a:cubicBezTo>
                    <a:cubicBezTo>
                      <a:pt x="4271" y="12538"/>
                      <a:pt x="4338" y="12497"/>
                      <a:pt x="4418" y="12497"/>
                    </a:cubicBezTo>
                    <a:cubicBezTo>
                      <a:pt x="4527" y="12497"/>
                      <a:pt x="4660" y="12573"/>
                      <a:pt x="4751" y="12627"/>
                    </a:cubicBezTo>
                    <a:cubicBezTo>
                      <a:pt x="4654" y="12547"/>
                      <a:pt x="4607" y="12483"/>
                      <a:pt x="4600" y="12406"/>
                    </a:cubicBezTo>
                    <a:lnTo>
                      <a:pt x="4600" y="12406"/>
                    </a:lnTo>
                    <a:cubicBezTo>
                      <a:pt x="4689" y="12406"/>
                      <a:pt x="4721" y="12404"/>
                      <a:pt x="4783" y="12342"/>
                    </a:cubicBezTo>
                    <a:close/>
                    <a:moveTo>
                      <a:pt x="10230" y="18201"/>
                    </a:moveTo>
                    <a:cubicBezTo>
                      <a:pt x="10229" y="18203"/>
                      <a:pt x="10227" y="18206"/>
                      <a:pt x="10226" y="18208"/>
                    </a:cubicBezTo>
                    <a:lnTo>
                      <a:pt x="10226" y="18208"/>
                    </a:lnTo>
                    <a:cubicBezTo>
                      <a:pt x="10228" y="18206"/>
                      <a:pt x="10229" y="18204"/>
                      <a:pt x="10230" y="18201"/>
                    </a:cubicBezTo>
                    <a:close/>
                    <a:moveTo>
                      <a:pt x="14600" y="18644"/>
                    </a:moveTo>
                    <a:cubicBezTo>
                      <a:pt x="14505" y="18739"/>
                      <a:pt x="14410" y="18834"/>
                      <a:pt x="14315" y="18898"/>
                    </a:cubicBezTo>
                    <a:cubicBezTo>
                      <a:pt x="14593" y="19024"/>
                      <a:pt x="14227" y="19432"/>
                      <a:pt x="13906" y="19432"/>
                    </a:cubicBezTo>
                    <a:cubicBezTo>
                      <a:pt x="13825" y="19432"/>
                      <a:pt x="13746" y="19405"/>
                      <a:pt x="13682" y="19341"/>
                    </a:cubicBezTo>
                    <a:cubicBezTo>
                      <a:pt x="13649" y="19308"/>
                      <a:pt x="13599" y="19295"/>
                      <a:pt x="13541" y="19295"/>
                    </a:cubicBezTo>
                    <a:cubicBezTo>
                      <a:pt x="13352" y="19295"/>
                      <a:pt x="13069" y="19430"/>
                      <a:pt x="12946" y="19430"/>
                    </a:cubicBezTo>
                    <a:cubicBezTo>
                      <a:pt x="12854" y="19430"/>
                      <a:pt x="12852" y="19354"/>
                      <a:pt x="13048" y="19088"/>
                    </a:cubicBezTo>
                    <a:cubicBezTo>
                      <a:pt x="13233" y="19042"/>
                      <a:pt x="13451" y="18945"/>
                      <a:pt x="13654" y="18945"/>
                    </a:cubicBezTo>
                    <a:cubicBezTo>
                      <a:pt x="13730" y="18945"/>
                      <a:pt x="13803" y="18958"/>
                      <a:pt x="13872" y="18993"/>
                    </a:cubicBezTo>
                    <a:cubicBezTo>
                      <a:pt x="13883" y="18998"/>
                      <a:pt x="13897" y="19001"/>
                      <a:pt x="13912" y="19001"/>
                    </a:cubicBezTo>
                    <a:cubicBezTo>
                      <a:pt x="14071" y="19001"/>
                      <a:pt x="14427" y="18731"/>
                      <a:pt x="14600" y="18644"/>
                    </a:cubicBezTo>
                    <a:close/>
                    <a:moveTo>
                      <a:pt x="9090" y="15788"/>
                    </a:moveTo>
                    <a:cubicBezTo>
                      <a:pt x="9227" y="15788"/>
                      <a:pt x="9364" y="15870"/>
                      <a:pt x="9501" y="15953"/>
                    </a:cubicBezTo>
                    <a:cubicBezTo>
                      <a:pt x="9508" y="15955"/>
                      <a:pt x="9515" y="15956"/>
                      <a:pt x="9522" y="15956"/>
                    </a:cubicBezTo>
                    <a:cubicBezTo>
                      <a:pt x="9583" y="15956"/>
                      <a:pt x="9663" y="15884"/>
                      <a:pt x="9744" y="15884"/>
                    </a:cubicBezTo>
                    <a:cubicBezTo>
                      <a:pt x="9791" y="15884"/>
                      <a:pt x="9838" y="15908"/>
                      <a:pt x="9881" y="15984"/>
                    </a:cubicBezTo>
                    <a:cubicBezTo>
                      <a:pt x="10075" y="16288"/>
                      <a:pt x="10099" y="16471"/>
                      <a:pt x="10397" y="16471"/>
                    </a:cubicBezTo>
                    <a:cubicBezTo>
                      <a:pt x="10440" y="16471"/>
                      <a:pt x="10490" y="16467"/>
                      <a:pt x="10547" y="16459"/>
                    </a:cubicBezTo>
                    <a:lnTo>
                      <a:pt x="10547" y="16459"/>
                    </a:lnTo>
                    <a:cubicBezTo>
                      <a:pt x="10420" y="16776"/>
                      <a:pt x="10610" y="16649"/>
                      <a:pt x="10673" y="16871"/>
                    </a:cubicBezTo>
                    <a:cubicBezTo>
                      <a:pt x="10705" y="16934"/>
                      <a:pt x="10578" y="16998"/>
                      <a:pt x="10642" y="17061"/>
                    </a:cubicBezTo>
                    <a:cubicBezTo>
                      <a:pt x="10673" y="17156"/>
                      <a:pt x="10737" y="17188"/>
                      <a:pt x="10705" y="17283"/>
                    </a:cubicBezTo>
                    <a:cubicBezTo>
                      <a:pt x="10642" y="17378"/>
                      <a:pt x="11275" y="17568"/>
                      <a:pt x="11370" y="17599"/>
                    </a:cubicBezTo>
                    <a:cubicBezTo>
                      <a:pt x="11655" y="17631"/>
                      <a:pt x="12035" y="17663"/>
                      <a:pt x="12320" y="17726"/>
                    </a:cubicBezTo>
                    <a:cubicBezTo>
                      <a:pt x="12668" y="17789"/>
                      <a:pt x="12637" y="18264"/>
                      <a:pt x="12858" y="18486"/>
                    </a:cubicBezTo>
                    <a:cubicBezTo>
                      <a:pt x="12816" y="18458"/>
                      <a:pt x="12786" y="18447"/>
                      <a:pt x="12765" y="18447"/>
                    </a:cubicBezTo>
                    <a:cubicBezTo>
                      <a:pt x="12692" y="18447"/>
                      <a:pt x="12725" y="18581"/>
                      <a:pt x="12700" y="18581"/>
                    </a:cubicBezTo>
                    <a:cubicBezTo>
                      <a:pt x="12691" y="18584"/>
                      <a:pt x="12681" y="18585"/>
                      <a:pt x="12670" y="18585"/>
                    </a:cubicBezTo>
                    <a:cubicBezTo>
                      <a:pt x="12592" y="18585"/>
                      <a:pt x="12468" y="18519"/>
                      <a:pt x="12374" y="18519"/>
                    </a:cubicBezTo>
                    <a:cubicBezTo>
                      <a:pt x="12340" y="18519"/>
                      <a:pt x="12311" y="18527"/>
                      <a:pt x="12288" y="18549"/>
                    </a:cubicBezTo>
                    <a:cubicBezTo>
                      <a:pt x="12257" y="18518"/>
                      <a:pt x="12257" y="18518"/>
                      <a:pt x="12225" y="18486"/>
                    </a:cubicBezTo>
                    <a:cubicBezTo>
                      <a:pt x="12257" y="18423"/>
                      <a:pt x="12257" y="18391"/>
                      <a:pt x="12288" y="18328"/>
                    </a:cubicBezTo>
                    <a:lnTo>
                      <a:pt x="12288" y="18328"/>
                    </a:lnTo>
                    <a:cubicBezTo>
                      <a:pt x="12278" y="18329"/>
                      <a:pt x="12269" y="18330"/>
                      <a:pt x="12260" y="18330"/>
                    </a:cubicBezTo>
                    <a:cubicBezTo>
                      <a:pt x="12131" y="18330"/>
                      <a:pt x="12163" y="18150"/>
                      <a:pt x="12030" y="18150"/>
                    </a:cubicBezTo>
                    <a:cubicBezTo>
                      <a:pt x="12006" y="18150"/>
                      <a:pt x="11976" y="18156"/>
                      <a:pt x="11940" y="18169"/>
                    </a:cubicBezTo>
                    <a:cubicBezTo>
                      <a:pt x="12288" y="18328"/>
                      <a:pt x="12067" y="18613"/>
                      <a:pt x="11972" y="18834"/>
                    </a:cubicBezTo>
                    <a:cubicBezTo>
                      <a:pt x="11940" y="18929"/>
                      <a:pt x="12003" y="19151"/>
                      <a:pt x="11940" y="19214"/>
                    </a:cubicBezTo>
                    <a:cubicBezTo>
                      <a:pt x="11845" y="19341"/>
                      <a:pt x="11718" y="19436"/>
                      <a:pt x="11623" y="19563"/>
                    </a:cubicBezTo>
                    <a:cubicBezTo>
                      <a:pt x="11592" y="19436"/>
                      <a:pt x="11592" y="18929"/>
                      <a:pt x="11402" y="18929"/>
                    </a:cubicBezTo>
                    <a:cubicBezTo>
                      <a:pt x="11351" y="18929"/>
                      <a:pt x="11118" y="19132"/>
                      <a:pt x="11010" y="19132"/>
                    </a:cubicBezTo>
                    <a:cubicBezTo>
                      <a:pt x="10984" y="19132"/>
                      <a:pt x="10965" y="19119"/>
                      <a:pt x="10958" y="19088"/>
                    </a:cubicBezTo>
                    <a:cubicBezTo>
                      <a:pt x="10927" y="19024"/>
                      <a:pt x="11117" y="18803"/>
                      <a:pt x="11148" y="18803"/>
                    </a:cubicBezTo>
                    <a:cubicBezTo>
                      <a:pt x="11307" y="18676"/>
                      <a:pt x="11275" y="18454"/>
                      <a:pt x="11180" y="18296"/>
                    </a:cubicBezTo>
                    <a:lnTo>
                      <a:pt x="11243" y="18296"/>
                    </a:lnTo>
                    <a:cubicBezTo>
                      <a:pt x="11212" y="18043"/>
                      <a:pt x="10990" y="18106"/>
                      <a:pt x="10863" y="17948"/>
                    </a:cubicBezTo>
                    <a:cubicBezTo>
                      <a:pt x="10807" y="17892"/>
                      <a:pt x="10696" y="17855"/>
                      <a:pt x="10606" y="17855"/>
                    </a:cubicBezTo>
                    <a:cubicBezTo>
                      <a:pt x="10491" y="17855"/>
                      <a:pt x="10408" y="17915"/>
                      <a:pt x="10515" y="18074"/>
                    </a:cubicBezTo>
                    <a:cubicBezTo>
                      <a:pt x="10293" y="18074"/>
                      <a:pt x="10325" y="18328"/>
                      <a:pt x="10198" y="18454"/>
                    </a:cubicBezTo>
                    <a:cubicBezTo>
                      <a:pt x="10229" y="18363"/>
                      <a:pt x="10200" y="18272"/>
                      <a:pt x="10226" y="18208"/>
                    </a:cubicBezTo>
                    <a:lnTo>
                      <a:pt x="10226" y="18208"/>
                    </a:lnTo>
                    <a:cubicBezTo>
                      <a:pt x="10097" y="18487"/>
                      <a:pt x="9756" y="18554"/>
                      <a:pt x="9850" y="19024"/>
                    </a:cubicBezTo>
                    <a:cubicBezTo>
                      <a:pt x="9913" y="19436"/>
                      <a:pt x="10008" y="19689"/>
                      <a:pt x="9786" y="20101"/>
                    </a:cubicBezTo>
                    <a:cubicBezTo>
                      <a:pt x="9693" y="20313"/>
                      <a:pt x="9611" y="20396"/>
                      <a:pt x="9541" y="20396"/>
                    </a:cubicBezTo>
                    <a:cubicBezTo>
                      <a:pt x="9348" y="20396"/>
                      <a:pt x="9240" y="19778"/>
                      <a:pt x="9216" y="19499"/>
                    </a:cubicBezTo>
                    <a:cubicBezTo>
                      <a:pt x="9185" y="19246"/>
                      <a:pt x="9311" y="18993"/>
                      <a:pt x="9375" y="18771"/>
                    </a:cubicBezTo>
                    <a:cubicBezTo>
                      <a:pt x="9406" y="18581"/>
                      <a:pt x="9596" y="18328"/>
                      <a:pt x="9565" y="18138"/>
                    </a:cubicBezTo>
                    <a:lnTo>
                      <a:pt x="9565" y="18138"/>
                    </a:lnTo>
                    <a:cubicBezTo>
                      <a:pt x="9418" y="18225"/>
                      <a:pt x="9326" y="18556"/>
                      <a:pt x="9188" y="18556"/>
                    </a:cubicBezTo>
                    <a:cubicBezTo>
                      <a:pt x="9177" y="18556"/>
                      <a:pt x="9165" y="18554"/>
                      <a:pt x="9153" y="18549"/>
                    </a:cubicBezTo>
                    <a:cubicBezTo>
                      <a:pt x="9185" y="18328"/>
                      <a:pt x="9438" y="17916"/>
                      <a:pt x="9596" y="17758"/>
                    </a:cubicBezTo>
                    <a:cubicBezTo>
                      <a:pt x="9596" y="17789"/>
                      <a:pt x="9628" y="17853"/>
                      <a:pt x="9628" y="17884"/>
                    </a:cubicBezTo>
                    <a:cubicBezTo>
                      <a:pt x="9691" y="17821"/>
                      <a:pt x="9723" y="17821"/>
                      <a:pt x="9786" y="17789"/>
                    </a:cubicBezTo>
                    <a:lnTo>
                      <a:pt x="9786" y="17789"/>
                    </a:lnTo>
                    <a:cubicBezTo>
                      <a:pt x="9786" y="17821"/>
                      <a:pt x="9755" y="17853"/>
                      <a:pt x="9723" y="17884"/>
                    </a:cubicBezTo>
                    <a:lnTo>
                      <a:pt x="9755" y="17916"/>
                    </a:lnTo>
                    <a:cubicBezTo>
                      <a:pt x="9853" y="17758"/>
                      <a:pt x="10062" y="17637"/>
                      <a:pt x="10260" y="17637"/>
                    </a:cubicBezTo>
                    <a:cubicBezTo>
                      <a:pt x="10379" y="17637"/>
                      <a:pt x="10495" y="17682"/>
                      <a:pt x="10578" y="17789"/>
                    </a:cubicBezTo>
                    <a:cubicBezTo>
                      <a:pt x="10610" y="17694"/>
                      <a:pt x="10665" y="17671"/>
                      <a:pt x="10733" y="17671"/>
                    </a:cubicBezTo>
                    <a:cubicBezTo>
                      <a:pt x="10800" y="17671"/>
                      <a:pt x="10879" y="17694"/>
                      <a:pt x="10958" y="17694"/>
                    </a:cubicBezTo>
                    <a:cubicBezTo>
                      <a:pt x="10895" y="17631"/>
                      <a:pt x="10832" y="17441"/>
                      <a:pt x="10737" y="17409"/>
                    </a:cubicBezTo>
                    <a:cubicBezTo>
                      <a:pt x="10610" y="17346"/>
                      <a:pt x="10451" y="17409"/>
                      <a:pt x="10483" y="17188"/>
                    </a:cubicBezTo>
                    <a:lnTo>
                      <a:pt x="10483" y="17188"/>
                    </a:lnTo>
                    <a:cubicBezTo>
                      <a:pt x="10394" y="17217"/>
                      <a:pt x="9836" y="17412"/>
                      <a:pt x="9711" y="17412"/>
                    </a:cubicBezTo>
                    <a:cubicBezTo>
                      <a:pt x="9702" y="17412"/>
                      <a:pt x="9696" y="17411"/>
                      <a:pt x="9691" y="17409"/>
                    </a:cubicBezTo>
                    <a:cubicBezTo>
                      <a:pt x="9533" y="17314"/>
                      <a:pt x="9438" y="17409"/>
                      <a:pt x="9343" y="17251"/>
                    </a:cubicBezTo>
                    <a:cubicBezTo>
                      <a:pt x="9272" y="17162"/>
                      <a:pt x="9200" y="17123"/>
                      <a:pt x="9123" y="17123"/>
                    </a:cubicBezTo>
                    <a:cubicBezTo>
                      <a:pt x="9064" y="17123"/>
                      <a:pt x="9000" y="17146"/>
                      <a:pt x="8931" y="17188"/>
                    </a:cubicBezTo>
                    <a:cubicBezTo>
                      <a:pt x="8995" y="16998"/>
                      <a:pt x="9121" y="16871"/>
                      <a:pt x="9280" y="16808"/>
                    </a:cubicBezTo>
                    <a:cubicBezTo>
                      <a:pt x="9233" y="16770"/>
                      <a:pt x="9182" y="16754"/>
                      <a:pt x="9127" y="16754"/>
                    </a:cubicBezTo>
                    <a:cubicBezTo>
                      <a:pt x="8816" y="16754"/>
                      <a:pt x="8382" y="17263"/>
                      <a:pt x="8021" y="17263"/>
                    </a:cubicBezTo>
                    <a:cubicBezTo>
                      <a:pt x="7964" y="17263"/>
                      <a:pt x="7908" y="17250"/>
                      <a:pt x="7855" y="17219"/>
                    </a:cubicBezTo>
                    <a:cubicBezTo>
                      <a:pt x="7886" y="17188"/>
                      <a:pt x="7886" y="17124"/>
                      <a:pt x="7918" y="17093"/>
                    </a:cubicBezTo>
                    <a:lnTo>
                      <a:pt x="7918" y="17093"/>
                    </a:lnTo>
                    <a:cubicBezTo>
                      <a:pt x="7777" y="17140"/>
                      <a:pt x="7635" y="17222"/>
                      <a:pt x="7494" y="17222"/>
                    </a:cubicBezTo>
                    <a:cubicBezTo>
                      <a:pt x="7445" y="17222"/>
                      <a:pt x="7397" y="17212"/>
                      <a:pt x="7348" y="17188"/>
                    </a:cubicBezTo>
                    <a:cubicBezTo>
                      <a:pt x="7538" y="16998"/>
                      <a:pt x="7728" y="16839"/>
                      <a:pt x="7886" y="16649"/>
                    </a:cubicBezTo>
                    <a:cubicBezTo>
                      <a:pt x="8108" y="16554"/>
                      <a:pt x="8298" y="16459"/>
                      <a:pt x="8488" y="16364"/>
                    </a:cubicBezTo>
                    <a:cubicBezTo>
                      <a:pt x="8678" y="16301"/>
                      <a:pt x="8551" y="16079"/>
                      <a:pt x="8805" y="16016"/>
                    </a:cubicBezTo>
                    <a:lnTo>
                      <a:pt x="8805" y="16016"/>
                    </a:lnTo>
                    <a:cubicBezTo>
                      <a:pt x="8773" y="16079"/>
                      <a:pt x="8773" y="16143"/>
                      <a:pt x="8741" y="16206"/>
                    </a:cubicBezTo>
                    <a:cubicBezTo>
                      <a:pt x="8868" y="16143"/>
                      <a:pt x="8868" y="15953"/>
                      <a:pt x="8995" y="15889"/>
                    </a:cubicBezTo>
                    <a:lnTo>
                      <a:pt x="8995" y="15889"/>
                    </a:lnTo>
                    <a:cubicBezTo>
                      <a:pt x="8995" y="15984"/>
                      <a:pt x="8963" y="16048"/>
                      <a:pt x="8900" y="16111"/>
                    </a:cubicBezTo>
                    <a:cubicBezTo>
                      <a:pt x="9058" y="16048"/>
                      <a:pt x="9185" y="15921"/>
                      <a:pt x="9026" y="15794"/>
                    </a:cubicBezTo>
                    <a:cubicBezTo>
                      <a:pt x="9048" y="15790"/>
                      <a:pt x="9069" y="15788"/>
                      <a:pt x="9090" y="15788"/>
                    </a:cubicBezTo>
                    <a:close/>
                    <a:moveTo>
                      <a:pt x="13143" y="19468"/>
                    </a:moveTo>
                    <a:cubicBezTo>
                      <a:pt x="13238" y="19531"/>
                      <a:pt x="13207" y="19594"/>
                      <a:pt x="13207" y="19689"/>
                    </a:cubicBezTo>
                    <a:cubicBezTo>
                      <a:pt x="12922" y="19911"/>
                      <a:pt x="12668" y="20101"/>
                      <a:pt x="12352" y="20228"/>
                    </a:cubicBezTo>
                    <a:cubicBezTo>
                      <a:pt x="12029" y="20345"/>
                      <a:pt x="11843" y="20516"/>
                      <a:pt x="11491" y="20516"/>
                    </a:cubicBezTo>
                    <a:cubicBezTo>
                      <a:pt x="11462" y="20516"/>
                      <a:pt x="11432" y="20515"/>
                      <a:pt x="11402" y="20513"/>
                    </a:cubicBezTo>
                    <a:cubicBezTo>
                      <a:pt x="11433" y="20481"/>
                      <a:pt x="11465" y="20450"/>
                      <a:pt x="11465" y="20418"/>
                    </a:cubicBezTo>
                    <a:cubicBezTo>
                      <a:pt x="11370" y="20386"/>
                      <a:pt x="11275" y="20355"/>
                      <a:pt x="11180" y="20323"/>
                    </a:cubicBezTo>
                    <a:cubicBezTo>
                      <a:pt x="11275" y="20101"/>
                      <a:pt x="11402" y="19943"/>
                      <a:pt x="11560" y="19721"/>
                    </a:cubicBezTo>
                    <a:cubicBezTo>
                      <a:pt x="11592" y="19880"/>
                      <a:pt x="11592" y="19785"/>
                      <a:pt x="11655" y="19911"/>
                    </a:cubicBezTo>
                    <a:cubicBezTo>
                      <a:pt x="11560" y="19943"/>
                      <a:pt x="11433" y="20006"/>
                      <a:pt x="11402" y="20165"/>
                    </a:cubicBezTo>
                    <a:cubicBezTo>
                      <a:pt x="11448" y="20188"/>
                      <a:pt x="11489" y="20198"/>
                      <a:pt x="11526" y="20198"/>
                    </a:cubicBezTo>
                    <a:cubicBezTo>
                      <a:pt x="11642" y="20198"/>
                      <a:pt x="11725" y="20102"/>
                      <a:pt x="11845" y="20006"/>
                    </a:cubicBezTo>
                    <a:cubicBezTo>
                      <a:pt x="11994" y="19857"/>
                      <a:pt x="12046" y="19805"/>
                      <a:pt x="12199" y="19805"/>
                    </a:cubicBezTo>
                    <a:cubicBezTo>
                      <a:pt x="12241" y="19805"/>
                      <a:pt x="12290" y="19809"/>
                      <a:pt x="12352" y="19816"/>
                    </a:cubicBezTo>
                    <a:cubicBezTo>
                      <a:pt x="12542" y="19816"/>
                      <a:pt x="13143" y="19658"/>
                      <a:pt x="13143" y="19468"/>
                    </a:cubicBezTo>
                    <a:close/>
                    <a:moveTo>
                      <a:pt x="10530" y="1"/>
                    </a:moveTo>
                    <a:cubicBezTo>
                      <a:pt x="10434" y="1"/>
                      <a:pt x="10375" y="50"/>
                      <a:pt x="10356" y="213"/>
                    </a:cubicBezTo>
                    <a:cubicBezTo>
                      <a:pt x="10293" y="530"/>
                      <a:pt x="10420" y="656"/>
                      <a:pt x="10578" y="878"/>
                    </a:cubicBezTo>
                    <a:cubicBezTo>
                      <a:pt x="10198" y="1068"/>
                      <a:pt x="10198" y="1037"/>
                      <a:pt x="10198" y="1512"/>
                    </a:cubicBezTo>
                    <a:cubicBezTo>
                      <a:pt x="10198" y="1607"/>
                      <a:pt x="10008" y="1733"/>
                      <a:pt x="9945" y="1765"/>
                    </a:cubicBezTo>
                    <a:cubicBezTo>
                      <a:pt x="9818" y="1892"/>
                      <a:pt x="9850" y="1987"/>
                      <a:pt x="9818" y="2177"/>
                    </a:cubicBezTo>
                    <a:cubicBezTo>
                      <a:pt x="9812" y="2308"/>
                      <a:pt x="9752" y="2361"/>
                      <a:pt x="9667" y="2361"/>
                    </a:cubicBezTo>
                    <a:cubicBezTo>
                      <a:pt x="9341" y="2361"/>
                      <a:pt x="8638" y="1573"/>
                      <a:pt x="9090" y="1322"/>
                    </a:cubicBezTo>
                    <a:lnTo>
                      <a:pt x="9090" y="1322"/>
                    </a:lnTo>
                    <a:cubicBezTo>
                      <a:pt x="9090" y="1385"/>
                      <a:pt x="9121" y="1417"/>
                      <a:pt x="9090" y="1480"/>
                    </a:cubicBezTo>
                    <a:cubicBezTo>
                      <a:pt x="9375" y="1385"/>
                      <a:pt x="9248" y="1132"/>
                      <a:pt x="9185" y="910"/>
                    </a:cubicBezTo>
                    <a:cubicBezTo>
                      <a:pt x="9153" y="752"/>
                      <a:pt x="8805" y="625"/>
                      <a:pt x="8678" y="530"/>
                    </a:cubicBezTo>
                    <a:cubicBezTo>
                      <a:pt x="8662" y="520"/>
                      <a:pt x="8646" y="516"/>
                      <a:pt x="8631" y="516"/>
                    </a:cubicBezTo>
                    <a:cubicBezTo>
                      <a:pt x="8501" y="516"/>
                      <a:pt x="8425" y="856"/>
                      <a:pt x="8425" y="942"/>
                    </a:cubicBezTo>
                    <a:cubicBezTo>
                      <a:pt x="8393" y="1195"/>
                      <a:pt x="8330" y="1290"/>
                      <a:pt x="8171" y="1480"/>
                    </a:cubicBezTo>
                    <a:cubicBezTo>
                      <a:pt x="7950" y="1353"/>
                      <a:pt x="7981" y="1290"/>
                      <a:pt x="8045" y="1005"/>
                    </a:cubicBezTo>
                    <a:cubicBezTo>
                      <a:pt x="8108" y="752"/>
                      <a:pt x="8013" y="720"/>
                      <a:pt x="7823" y="561"/>
                    </a:cubicBezTo>
                    <a:cubicBezTo>
                      <a:pt x="7918" y="498"/>
                      <a:pt x="8013" y="435"/>
                      <a:pt x="8108" y="371"/>
                    </a:cubicBezTo>
                    <a:cubicBezTo>
                      <a:pt x="8045" y="308"/>
                      <a:pt x="7981" y="276"/>
                      <a:pt x="7918" y="245"/>
                    </a:cubicBezTo>
                    <a:cubicBezTo>
                      <a:pt x="2946" y="7307"/>
                      <a:pt x="1" y="15921"/>
                      <a:pt x="1" y="25200"/>
                    </a:cubicBezTo>
                    <a:cubicBezTo>
                      <a:pt x="1" y="26847"/>
                      <a:pt x="96" y="28462"/>
                      <a:pt x="286" y="30077"/>
                    </a:cubicBezTo>
                    <a:cubicBezTo>
                      <a:pt x="381" y="30140"/>
                      <a:pt x="444" y="30235"/>
                      <a:pt x="539" y="30330"/>
                    </a:cubicBezTo>
                    <a:cubicBezTo>
                      <a:pt x="729" y="30489"/>
                      <a:pt x="824" y="30647"/>
                      <a:pt x="982" y="30869"/>
                    </a:cubicBezTo>
                    <a:cubicBezTo>
                      <a:pt x="1077" y="31059"/>
                      <a:pt x="1521" y="31502"/>
                      <a:pt x="1457" y="31755"/>
                    </a:cubicBezTo>
                    <a:cubicBezTo>
                      <a:pt x="1362" y="32135"/>
                      <a:pt x="1204" y="32294"/>
                      <a:pt x="1457" y="32547"/>
                    </a:cubicBezTo>
                    <a:cubicBezTo>
                      <a:pt x="1743" y="32832"/>
                      <a:pt x="1996" y="33117"/>
                      <a:pt x="2281" y="33402"/>
                    </a:cubicBezTo>
                    <a:cubicBezTo>
                      <a:pt x="2376" y="33529"/>
                      <a:pt x="2629" y="33560"/>
                      <a:pt x="2756" y="33624"/>
                    </a:cubicBezTo>
                    <a:lnTo>
                      <a:pt x="4023" y="34131"/>
                    </a:lnTo>
                    <a:cubicBezTo>
                      <a:pt x="4439" y="34313"/>
                      <a:pt x="4897" y="34623"/>
                      <a:pt x="5346" y="34623"/>
                    </a:cubicBezTo>
                    <a:cubicBezTo>
                      <a:pt x="5444" y="34623"/>
                      <a:pt x="5541" y="34608"/>
                      <a:pt x="5638" y="34574"/>
                    </a:cubicBezTo>
                    <a:cubicBezTo>
                      <a:pt x="5810" y="34531"/>
                      <a:pt x="5997" y="34414"/>
                      <a:pt x="6159" y="34414"/>
                    </a:cubicBezTo>
                    <a:cubicBezTo>
                      <a:pt x="6235" y="34414"/>
                      <a:pt x="6306" y="34440"/>
                      <a:pt x="6366" y="34511"/>
                    </a:cubicBezTo>
                    <a:cubicBezTo>
                      <a:pt x="6683" y="34827"/>
                      <a:pt x="7000" y="35112"/>
                      <a:pt x="7285" y="35429"/>
                    </a:cubicBezTo>
                    <a:cubicBezTo>
                      <a:pt x="7633" y="35777"/>
                      <a:pt x="8393" y="35841"/>
                      <a:pt x="8836" y="35967"/>
                    </a:cubicBezTo>
                    <a:cubicBezTo>
                      <a:pt x="9406" y="36126"/>
                      <a:pt x="9628" y="36537"/>
                      <a:pt x="10040" y="37044"/>
                    </a:cubicBezTo>
                    <a:cubicBezTo>
                      <a:pt x="10230" y="37234"/>
                      <a:pt x="10166" y="37551"/>
                      <a:pt x="10293" y="37741"/>
                    </a:cubicBezTo>
                    <a:cubicBezTo>
                      <a:pt x="10420" y="37994"/>
                      <a:pt x="10863" y="38216"/>
                      <a:pt x="11085" y="38374"/>
                    </a:cubicBezTo>
                    <a:cubicBezTo>
                      <a:pt x="11180" y="38469"/>
                      <a:pt x="11275" y="38532"/>
                      <a:pt x="11402" y="38627"/>
                    </a:cubicBezTo>
                    <a:cubicBezTo>
                      <a:pt x="11411" y="38632"/>
                      <a:pt x="11420" y="38634"/>
                      <a:pt x="11429" y="38634"/>
                    </a:cubicBezTo>
                    <a:cubicBezTo>
                      <a:pt x="11484" y="38634"/>
                      <a:pt x="11542" y="38564"/>
                      <a:pt x="11623" y="38564"/>
                    </a:cubicBezTo>
                    <a:cubicBezTo>
                      <a:pt x="11771" y="38589"/>
                      <a:pt x="12014" y="38823"/>
                      <a:pt x="12145" y="38823"/>
                    </a:cubicBezTo>
                    <a:cubicBezTo>
                      <a:pt x="12182" y="38823"/>
                      <a:pt x="12211" y="38804"/>
                      <a:pt x="12225" y="38754"/>
                    </a:cubicBezTo>
                    <a:cubicBezTo>
                      <a:pt x="12316" y="38973"/>
                      <a:pt x="12355" y="39056"/>
                      <a:pt x="12438" y="39056"/>
                    </a:cubicBezTo>
                    <a:cubicBezTo>
                      <a:pt x="12499" y="39056"/>
                      <a:pt x="12584" y="39011"/>
                      <a:pt x="12732" y="38944"/>
                    </a:cubicBezTo>
                    <a:cubicBezTo>
                      <a:pt x="12668" y="38881"/>
                      <a:pt x="12510" y="38659"/>
                      <a:pt x="12573" y="38596"/>
                    </a:cubicBezTo>
                    <a:cubicBezTo>
                      <a:pt x="12668" y="38501"/>
                      <a:pt x="12795" y="38374"/>
                      <a:pt x="12922" y="38311"/>
                    </a:cubicBezTo>
                    <a:cubicBezTo>
                      <a:pt x="13023" y="38260"/>
                      <a:pt x="13071" y="38227"/>
                      <a:pt x="13117" y="38227"/>
                    </a:cubicBezTo>
                    <a:cubicBezTo>
                      <a:pt x="13157" y="38227"/>
                      <a:pt x="13196" y="38252"/>
                      <a:pt x="13270" y="38311"/>
                    </a:cubicBezTo>
                    <a:cubicBezTo>
                      <a:pt x="13523" y="38437"/>
                      <a:pt x="13523" y="38406"/>
                      <a:pt x="13460" y="38723"/>
                    </a:cubicBezTo>
                    <a:cubicBezTo>
                      <a:pt x="13397" y="38944"/>
                      <a:pt x="13935" y="39198"/>
                      <a:pt x="13872" y="39451"/>
                    </a:cubicBezTo>
                    <a:cubicBezTo>
                      <a:pt x="13872" y="39546"/>
                      <a:pt x="13935" y="39799"/>
                      <a:pt x="13903" y="39831"/>
                    </a:cubicBezTo>
                    <a:cubicBezTo>
                      <a:pt x="13777" y="39958"/>
                      <a:pt x="13872" y="40053"/>
                      <a:pt x="13903" y="40243"/>
                    </a:cubicBezTo>
                    <a:cubicBezTo>
                      <a:pt x="14030" y="41098"/>
                      <a:pt x="13650" y="41446"/>
                      <a:pt x="13207" y="42016"/>
                    </a:cubicBezTo>
                    <a:cubicBezTo>
                      <a:pt x="12985" y="42301"/>
                      <a:pt x="12795" y="42554"/>
                      <a:pt x="12605" y="42808"/>
                    </a:cubicBezTo>
                    <a:cubicBezTo>
                      <a:pt x="12478" y="42998"/>
                      <a:pt x="12447" y="43473"/>
                      <a:pt x="12383" y="43695"/>
                    </a:cubicBezTo>
                    <a:cubicBezTo>
                      <a:pt x="12288" y="44106"/>
                      <a:pt x="11908" y="44898"/>
                      <a:pt x="12130" y="45310"/>
                    </a:cubicBezTo>
                    <a:cubicBezTo>
                      <a:pt x="12478" y="45975"/>
                      <a:pt x="12858" y="46671"/>
                      <a:pt x="13207" y="47336"/>
                    </a:cubicBezTo>
                    <a:cubicBezTo>
                      <a:pt x="13618" y="48160"/>
                      <a:pt x="14062" y="48983"/>
                      <a:pt x="14473" y="49807"/>
                    </a:cubicBezTo>
                    <a:cubicBezTo>
                      <a:pt x="14695" y="50218"/>
                      <a:pt x="14790" y="50472"/>
                      <a:pt x="15139" y="50725"/>
                    </a:cubicBezTo>
                    <a:cubicBezTo>
                      <a:pt x="15487" y="50978"/>
                      <a:pt x="15835" y="51232"/>
                      <a:pt x="16184" y="51485"/>
                    </a:cubicBezTo>
                    <a:cubicBezTo>
                      <a:pt x="16374" y="51612"/>
                      <a:pt x="16754" y="51770"/>
                      <a:pt x="16880" y="51960"/>
                    </a:cubicBezTo>
                    <a:cubicBezTo>
                      <a:pt x="17007" y="52150"/>
                      <a:pt x="16975" y="52688"/>
                      <a:pt x="17007" y="52910"/>
                    </a:cubicBezTo>
                    <a:cubicBezTo>
                      <a:pt x="17039" y="53259"/>
                      <a:pt x="17134" y="53639"/>
                      <a:pt x="17134" y="53987"/>
                    </a:cubicBezTo>
                    <a:cubicBezTo>
                      <a:pt x="17102" y="54399"/>
                      <a:pt x="16975" y="54810"/>
                      <a:pt x="16880" y="55222"/>
                    </a:cubicBezTo>
                    <a:cubicBezTo>
                      <a:pt x="16722" y="56140"/>
                      <a:pt x="16564" y="57059"/>
                      <a:pt x="16374" y="58009"/>
                    </a:cubicBezTo>
                    <a:cubicBezTo>
                      <a:pt x="16310" y="58326"/>
                      <a:pt x="16247" y="58674"/>
                      <a:pt x="16184" y="59022"/>
                    </a:cubicBezTo>
                    <a:cubicBezTo>
                      <a:pt x="18147" y="60574"/>
                      <a:pt x="20206" y="61967"/>
                      <a:pt x="22391" y="63203"/>
                    </a:cubicBezTo>
                    <a:cubicBezTo>
                      <a:pt x="22517" y="63076"/>
                      <a:pt x="22644" y="62981"/>
                      <a:pt x="22739" y="62823"/>
                    </a:cubicBezTo>
                    <a:cubicBezTo>
                      <a:pt x="22834" y="62696"/>
                      <a:pt x="23087" y="62411"/>
                      <a:pt x="23119" y="62252"/>
                    </a:cubicBezTo>
                    <a:cubicBezTo>
                      <a:pt x="23151" y="62031"/>
                      <a:pt x="23024" y="61682"/>
                      <a:pt x="22961" y="61461"/>
                    </a:cubicBezTo>
                    <a:cubicBezTo>
                      <a:pt x="22897" y="61081"/>
                      <a:pt x="22137" y="61017"/>
                      <a:pt x="22264" y="60542"/>
                    </a:cubicBezTo>
                    <a:lnTo>
                      <a:pt x="22264" y="60542"/>
                    </a:lnTo>
                    <a:cubicBezTo>
                      <a:pt x="22436" y="60600"/>
                      <a:pt x="23542" y="61098"/>
                      <a:pt x="23821" y="61098"/>
                    </a:cubicBezTo>
                    <a:cubicBezTo>
                      <a:pt x="23850" y="61098"/>
                      <a:pt x="23870" y="61093"/>
                      <a:pt x="23879" y="61081"/>
                    </a:cubicBezTo>
                    <a:cubicBezTo>
                      <a:pt x="24323" y="60511"/>
                      <a:pt x="24734" y="59972"/>
                      <a:pt x="25146" y="59402"/>
                    </a:cubicBezTo>
                    <a:cubicBezTo>
                      <a:pt x="25621" y="58769"/>
                      <a:pt x="26064" y="58167"/>
                      <a:pt x="26539" y="57565"/>
                    </a:cubicBezTo>
                    <a:cubicBezTo>
                      <a:pt x="26634" y="57407"/>
                      <a:pt x="26603" y="57090"/>
                      <a:pt x="26634" y="56932"/>
                    </a:cubicBezTo>
                    <a:cubicBezTo>
                      <a:pt x="26666" y="56774"/>
                      <a:pt x="26666" y="55919"/>
                      <a:pt x="26761" y="55824"/>
                    </a:cubicBezTo>
                    <a:cubicBezTo>
                      <a:pt x="27331" y="55444"/>
                      <a:pt x="27869" y="55064"/>
                      <a:pt x="28440" y="54652"/>
                    </a:cubicBezTo>
                    <a:cubicBezTo>
                      <a:pt x="28508" y="54597"/>
                      <a:pt x="28642" y="54584"/>
                      <a:pt x="28790" y="54584"/>
                    </a:cubicBezTo>
                    <a:cubicBezTo>
                      <a:pt x="28929" y="54584"/>
                      <a:pt x="29080" y="54596"/>
                      <a:pt x="29200" y="54596"/>
                    </a:cubicBezTo>
                    <a:cubicBezTo>
                      <a:pt x="29248" y="54596"/>
                      <a:pt x="29291" y="54594"/>
                      <a:pt x="29326" y="54589"/>
                    </a:cubicBezTo>
                    <a:cubicBezTo>
                      <a:pt x="29548" y="54589"/>
                      <a:pt x="29675" y="54240"/>
                      <a:pt x="29801" y="54050"/>
                    </a:cubicBezTo>
                    <a:cubicBezTo>
                      <a:pt x="30086" y="53607"/>
                      <a:pt x="30656" y="53005"/>
                      <a:pt x="30688" y="52435"/>
                    </a:cubicBezTo>
                    <a:cubicBezTo>
                      <a:pt x="30751" y="51580"/>
                      <a:pt x="30815" y="50693"/>
                      <a:pt x="30878" y="49838"/>
                    </a:cubicBezTo>
                    <a:cubicBezTo>
                      <a:pt x="30910" y="49490"/>
                      <a:pt x="31131" y="49268"/>
                      <a:pt x="31321" y="48983"/>
                    </a:cubicBezTo>
                    <a:cubicBezTo>
                      <a:pt x="31701" y="48413"/>
                      <a:pt x="32113" y="47811"/>
                      <a:pt x="32493" y="47241"/>
                    </a:cubicBezTo>
                    <a:cubicBezTo>
                      <a:pt x="32810" y="46735"/>
                      <a:pt x="32810" y="46766"/>
                      <a:pt x="32683" y="46165"/>
                    </a:cubicBezTo>
                    <a:cubicBezTo>
                      <a:pt x="32620" y="45880"/>
                      <a:pt x="32557" y="45595"/>
                      <a:pt x="32493" y="45310"/>
                    </a:cubicBezTo>
                    <a:cubicBezTo>
                      <a:pt x="32461" y="45246"/>
                      <a:pt x="31923" y="45246"/>
                      <a:pt x="31828" y="45215"/>
                    </a:cubicBezTo>
                    <a:cubicBezTo>
                      <a:pt x="31385" y="44898"/>
                      <a:pt x="30846" y="44328"/>
                      <a:pt x="30371" y="44138"/>
                    </a:cubicBezTo>
                    <a:cubicBezTo>
                      <a:pt x="29738" y="43916"/>
                      <a:pt x="29136" y="43695"/>
                      <a:pt x="28535" y="43441"/>
                    </a:cubicBezTo>
                    <a:cubicBezTo>
                      <a:pt x="27933" y="43219"/>
                      <a:pt x="27299" y="42998"/>
                      <a:pt x="26698" y="42776"/>
                    </a:cubicBezTo>
                    <a:cubicBezTo>
                      <a:pt x="26603" y="42744"/>
                      <a:pt x="26444" y="42428"/>
                      <a:pt x="26381" y="42333"/>
                    </a:cubicBezTo>
                    <a:cubicBezTo>
                      <a:pt x="26096" y="41953"/>
                      <a:pt x="25811" y="41573"/>
                      <a:pt x="25526" y="41193"/>
                    </a:cubicBezTo>
                    <a:cubicBezTo>
                      <a:pt x="25241" y="40813"/>
                      <a:pt x="24893" y="40053"/>
                      <a:pt x="24449" y="39926"/>
                    </a:cubicBezTo>
                    <a:cubicBezTo>
                      <a:pt x="23974" y="39831"/>
                      <a:pt x="23151" y="39799"/>
                      <a:pt x="22802" y="39451"/>
                    </a:cubicBezTo>
                    <a:cubicBezTo>
                      <a:pt x="22201" y="38849"/>
                      <a:pt x="21599" y="38279"/>
                      <a:pt x="21029" y="37709"/>
                    </a:cubicBezTo>
                    <a:cubicBezTo>
                      <a:pt x="20712" y="37392"/>
                      <a:pt x="20301" y="37392"/>
                      <a:pt x="19889" y="37266"/>
                    </a:cubicBezTo>
                    <a:cubicBezTo>
                      <a:pt x="19129" y="37107"/>
                      <a:pt x="18369" y="36917"/>
                      <a:pt x="17609" y="36727"/>
                    </a:cubicBezTo>
                    <a:cubicBezTo>
                      <a:pt x="17368" y="36674"/>
                      <a:pt x="16946" y="36485"/>
                      <a:pt x="16649" y="36485"/>
                    </a:cubicBezTo>
                    <a:cubicBezTo>
                      <a:pt x="16595" y="36485"/>
                      <a:pt x="16544" y="36491"/>
                      <a:pt x="16500" y="36506"/>
                    </a:cubicBezTo>
                    <a:cubicBezTo>
                      <a:pt x="16184" y="36632"/>
                      <a:pt x="15867" y="36759"/>
                      <a:pt x="15550" y="36886"/>
                    </a:cubicBezTo>
                    <a:cubicBezTo>
                      <a:pt x="15424" y="36917"/>
                      <a:pt x="14980" y="36981"/>
                      <a:pt x="14917" y="37107"/>
                    </a:cubicBezTo>
                    <a:cubicBezTo>
                      <a:pt x="14695" y="37519"/>
                      <a:pt x="14093" y="38184"/>
                      <a:pt x="14125" y="38659"/>
                    </a:cubicBezTo>
                    <a:cubicBezTo>
                      <a:pt x="13840" y="38342"/>
                      <a:pt x="13682" y="38121"/>
                      <a:pt x="13302" y="37994"/>
                    </a:cubicBezTo>
                    <a:cubicBezTo>
                      <a:pt x="13205" y="37962"/>
                      <a:pt x="13120" y="37948"/>
                      <a:pt x="13042" y="37948"/>
                    </a:cubicBezTo>
                    <a:cubicBezTo>
                      <a:pt x="12813" y="37948"/>
                      <a:pt x="12635" y="38066"/>
                      <a:pt x="12352" y="38184"/>
                    </a:cubicBezTo>
                    <a:cubicBezTo>
                      <a:pt x="12292" y="38209"/>
                      <a:pt x="12230" y="38221"/>
                      <a:pt x="12167" y="38221"/>
                    </a:cubicBezTo>
                    <a:cubicBezTo>
                      <a:pt x="11595" y="38221"/>
                      <a:pt x="10936" y="37260"/>
                      <a:pt x="11022" y="36632"/>
                    </a:cubicBezTo>
                    <a:cubicBezTo>
                      <a:pt x="11022" y="36506"/>
                      <a:pt x="11148" y="36379"/>
                      <a:pt x="11180" y="36221"/>
                    </a:cubicBezTo>
                    <a:cubicBezTo>
                      <a:pt x="11212" y="35967"/>
                      <a:pt x="11243" y="35714"/>
                      <a:pt x="11307" y="35461"/>
                    </a:cubicBezTo>
                    <a:cubicBezTo>
                      <a:pt x="11338" y="35081"/>
                      <a:pt x="11148" y="34827"/>
                      <a:pt x="10800" y="34669"/>
                    </a:cubicBezTo>
                    <a:cubicBezTo>
                      <a:pt x="10642" y="34606"/>
                      <a:pt x="10420" y="34637"/>
                      <a:pt x="10261" y="34606"/>
                    </a:cubicBezTo>
                    <a:cubicBezTo>
                      <a:pt x="10244" y="34602"/>
                      <a:pt x="10227" y="34600"/>
                      <a:pt x="10211" y="34600"/>
                    </a:cubicBezTo>
                    <a:cubicBezTo>
                      <a:pt x="10081" y="34600"/>
                      <a:pt x="9991" y="34701"/>
                      <a:pt x="9850" y="34701"/>
                    </a:cubicBezTo>
                    <a:cubicBezTo>
                      <a:pt x="9723" y="34679"/>
                      <a:pt x="9600" y="34676"/>
                      <a:pt x="9478" y="34676"/>
                    </a:cubicBezTo>
                    <a:cubicBezTo>
                      <a:pt x="9417" y="34676"/>
                      <a:pt x="9356" y="34677"/>
                      <a:pt x="9296" y="34677"/>
                    </a:cubicBezTo>
                    <a:cubicBezTo>
                      <a:pt x="9113" y="34677"/>
                      <a:pt x="8931" y="34669"/>
                      <a:pt x="8741" y="34606"/>
                    </a:cubicBezTo>
                    <a:cubicBezTo>
                      <a:pt x="8868" y="34511"/>
                      <a:pt x="9121" y="34194"/>
                      <a:pt x="9058" y="34036"/>
                    </a:cubicBezTo>
                    <a:cubicBezTo>
                      <a:pt x="8963" y="33845"/>
                      <a:pt x="9248" y="33339"/>
                      <a:pt x="9026" y="33339"/>
                    </a:cubicBezTo>
                    <a:cubicBezTo>
                      <a:pt x="9058" y="33244"/>
                      <a:pt x="9090" y="33149"/>
                      <a:pt x="9153" y="33085"/>
                    </a:cubicBezTo>
                    <a:lnTo>
                      <a:pt x="9153" y="33085"/>
                    </a:lnTo>
                    <a:cubicBezTo>
                      <a:pt x="9121" y="33244"/>
                      <a:pt x="9153" y="33370"/>
                      <a:pt x="9248" y="33434"/>
                    </a:cubicBezTo>
                    <a:cubicBezTo>
                      <a:pt x="9280" y="33244"/>
                      <a:pt x="9311" y="33054"/>
                      <a:pt x="9406" y="32864"/>
                    </a:cubicBezTo>
                    <a:cubicBezTo>
                      <a:pt x="9375" y="32864"/>
                      <a:pt x="9343" y="32895"/>
                      <a:pt x="9311" y="32895"/>
                    </a:cubicBezTo>
                    <a:lnTo>
                      <a:pt x="9311" y="32864"/>
                    </a:lnTo>
                    <a:cubicBezTo>
                      <a:pt x="9343" y="32832"/>
                      <a:pt x="9375" y="32769"/>
                      <a:pt x="9438" y="32737"/>
                    </a:cubicBezTo>
                    <a:cubicBezTo>
                      <a:pt x="9311" y="32737"/>
                      <a:pt x="9343" y="32674"/>
                      <a:pt x="9280" y="32642"/>
                    </a:cubicBezTo>
                    <a:cubicBezTo>
                      <a:pt x="9406" y="32610"/>
                      <a:pt x="9628" y="32135"/>
                      <a:pt x="9691" y="31977"/>
                    </a:cubicBezTo>
                    <a:cubicBezTo>
                      <a:pt x="9800" y="31695"/>
                      <a:pt x="9582" y="31651"/>
                      <a:pt x="9373" y="31651"/>
                    </a:cubicBezTo>
                    <a:cubicBezTo>
                      <a:pt x="9276" y="31651"/>
                      <a:pt x="9181" y="31660"/>
                      <a:pt x="9121" y="31660"/>
                    </a:cubicBezTo>
                    <a:cubicBezTo>
                      <a:pt x="9104" y="31656"/>
                      <a:pt x="9080" y="31654"/>
                      <a:pt x="9052" y="31654"/>
                    </a:cubicBezTo>
                    <a:cubicBezTo>
                      <a:pt x="8871" y="31654"/>
                      <a:pt x="8502" y="31732"/>
                      <a:pt x="8393" y="31787"/>
                    </a:cubicBezTo>
                    <a:cubicBezTo>
                      <a:pt x="8076" y="31945"/>
                      <a:pt x="8076" y="32325"/>
                      <a:pt x="8013" y="32642"/>
                    </a:cubicBezTo>
                    <a:cubicBezTo>
                      <a:pt x="7950" y="32832"/>
                      <a:pt x="7886" y="32864"/>
                      <a:pt x="7728" y="32990"/>
                    </a:cubicBezTo>
                    <a:cubicBezTo>
                      <a:pt x="7665" y="33054"/>
                      <a:pt x="7760" y="33149"/>
                      <a:pt x="7728" y="33180"/>
                    </a:cubicBezTo>
                    <a:cubicBezTo>
                      <a:pt x="7696" y="33244"/>
                      <a:pt x="7601" y="33275"/>
                      <a:pt x="7538" y="33307"/>
                    </a:cubicBezTo>
                    <a:cubicBezTo>
                      <a:pt x="7480" y="33307"/>
                      <a:pt x="7397" y="33176"/>
                      <a:pt x="7287" y="33176"/>
                    </a:cubicBezTo>
                    <a:cubicBezTo>
                      <a:pt x="7276" y="33176"/>
                      <a:pt x="7264" y="33178"/>
                      <a:pt x="7253" y="33180"/>
                    </a:cubicBezTo>
                    <a:cubicBezTo>
                      <a:pt x="7095" y="33180"/>
                      <a:pt x="6968" y="33212"/>
                      <a:pt x="6810" y="33275"/>
                    </a:cubicBezTo>
                    <a:cubicBezTo>
                      <a:pt x="6651" y="33339"/>
                      <a:pt x="6493" y="33402"/>
                      <a:pt x="6335" y="33465"/>
                    </a:cubicBezTo>
                    <a:cubicBezTo>
                      <a:pt x="6330" y="33468"/>
                      <a:pt x="6326" y="33469"/>
                      <a:pt x="6321" y="33469"/>
                    </a:cubicBezTo>
                    <a:cubicBezTo>
                      <a:pt x="6255" y="33469"/>
                      <a:pt x="6138" y="33273"/>
                      <a:pt x="6049" y="33244"/>
                    </a:cubicBezTo>
                    <a:cubicBezTo>
                      <a:pt x="5669" y="33149"/>
                      <a:pt x="5574" y="32864"/>
                      <a:pt x="5321" y="32515"/>
                    </a:cubicBezTo>
                    <a:cubicBezTo>
                      <a:pt x="4909" y="31882"/>
                      <a:pt x="4814" y="31312"/>
                      <a:pt x="4814" y="30552"/>
                    </a:cubicBezTo>
                    <a:cubicBezTo>
                      <a:pt x="4814" y="30267"/>
                      <a:pt x="4941" y="29950"/>
                      <a:pt x="5036" y="29665"/>
                    </a:cubicBezTo>
                    <a:cubicBezTo>
                      <a:pt x="5036" y="29570"/>
                      <a:pt x="5131" y="29380"/>
                      <a:pt x="5131" y="29285"/>
                    </a:cubicBezTo>
                    <a:cubicBezTo>
                      <a:pt x="5131" y="29095"/>
                      <a:pt x="4909" y="28937"/>
                      <a:pt x="4909" y="28778"/>
                    </a:cubicBezTo>
                    <a:cubicBezTo>
                      <a:pt x="4909" y="28240"/>
                      <a:pt x="5764" y="27607"/>
                      <a:pt x="6113" y="27448"/>
                    </a:cubicBezTo>
                    <a:cubicBezTo>
                      <a:pt x="6310" y="27364"/>
                      <a:pt x="6634" y="27153"/>
                      <a:pt x="6859" y="27153"/>
                    </a:cubicBezTo>
                    <a:cubicBezTo>
                      <a:pt x="6886" y="27153"/>
                      <a:pt x="6912" y="27156"/>
                      <a:pt x="6936" y="27163"/>
                    </a:cubicBezTo>
                    <a:cubicBezTo>
                      <a:pt x="7039" y="27215"/>
                      <a:pt x="7162" y="27307"/>
                      <a:pt x="7272" y="27307"/>
                    </a:cubicBezTo>
                    <a:cubicBezTo>
                      <a:pt x="7298" y="27307"/>
                      <a:pt x="7324" y="27302"/>
                      <a:pt x="7348" y="27290"/>
                    </a:cubicBezTo>
                    <a:cubicBezTo>
                      <a:pt x="7388" y="27279"/>
                      <a:pt x="7424" y="27273"/>
                      <a:pt x="7457" y="27273"/>
                    </a:cubicBezTo>
                    <a:cubicBezTo>
                      <a:pt x="7607" y="27273"/>
                      <a:pt x="7699" y="27382"/>
                      <a:pt x="7855" y="27512"/>
                    </a:cubicBezTo>
                    <a:cubicBezTo>
                      <a:pt x="7890" y="27540"/>
                      <a:pt x="7922" y="27549"/>
                      <a:pt x="7952" y="27549"/>
                    </a:cubicBezTo>
                    <a:cubicBezTo>
                      <a:pt x="8011" y="27549"/>
                      <a:pt x="8060" y="27512"/>
                      <a:pt x="8106" y="27512"/>
                    </a:cubicBezTo>
                    <a:cubicBezTo>
                      <a:pt x="8140" y="27512"/>
                      <a:pt x="8171" y="27533"/>
                      <a:pt x="8203" y="27607"/>
                    </a:cubicBezTo>
                    <a:cubicBezTo>
                      <a:pt x="8235" y="27512"/>
                      <a:pt x="8266" y="27480"/>
                      <a:pt x="8235" y="27353"/>
                    </a:cubicBezTo>
                    <a:lnTo>
                      <a:pt x="8235" y="27353"/>
                    </a:lnTo>
                    <a:cubicBezTo>
                      <a:pt x="8361" y="27448"/>
                      <a:pt x="8615" y="27512"/>
                      <a:pt x="8551" y="27670"/>
                    </a:cubicBezTo>
                    <a:cubicBezTo>
                      <a:pt x="8568" y="27675"/>
                      <a:pt x="8584" y="27678"/>
                      <a:pt x="8600" y="27678"/>
                    </a:cubicBezTo>
                    <a:cubicBezTo>
                      <a:pt x="8675" y="27678"/>
                      <a:pt x="8736" y="27617"/>
                      <a:pt x="8710" y="27512"/>
                    </a:cubicBezTo>
                    <a:cubicBezTo>
                      <a:pt x="8710" y="27448"/>
                      <a:pt x="8456" y="27385"/>
                      <a:pt x="8393" y="27353"/>
                    </a:cubicBezTo>
                    <a:cubicBezTo>
                      <a:pt x="8868" y="27132"/>
                      <a:pt x="8266" y="27037"/>
                      <a:pt x="8076" y="27037"/>
                    </a:cubicBezTo>
                    <a:cubicBezTo>
                      <a:pt x="8330" y="26815"/>
                      <a:pt x="9121" y="27100"/>
                      <a:pt x="9185" y="26720"/>
                    </a:cubicBezTo>
                    <a:cubicBezTo>
                      <a:pt x="9210" y="26899"/>
                      <a:pt x="9293" y="26949"/>
                      <a:pt x="9399" y="26949"/>
                    </a:cubicBezTo>
                    <a:cubicBezTo>
                      <a:pt x="9532" y="26949"/>
                      <a:pt x="9702" y="26870"/>
                      <a:pt x="9843" y="26870"/>
                    </a:cubicBezTo>
                    <a:cubicBezTo>
                      <a:pt x="9867" y="26870"/>
                      <a:pt x="9891" y="26873"/>
                      <a:pt x="9913" y="26878"/>
                    </a:cubicBezTo>
                    <a:cubicBezTo>
                      <a:pt x="10040" y="26942"/>
                      <a:pt x="10198" y="27100"/>
                      <a:pt x="10325" y="27163"/>
                    </a:cubicBezTo>
                    <a:cubicBezTo>
                      <a:pt x="10363" y="27192"/>
                      <a:pt x="10405" y="27204"/>
                      <a:pt x="10448" y="27204"/>
                    </a:cubicBezTo>
                    <a:cubicBezTo>
                      <a:pt x="10548" y="27204"/>
                      <a:pt x="10658" y="27144"/>
                      <a:pt x="10768" y="27100"/>
                    </a:cubicBezTo>
                    <a:cubicBezTo>
                      <a:pt x="10802" y="27089"/>
                      <a:pt x="10833" y="27084"/>
                      <a:pt x="10862" y="27084"/>
                    </a:cubicBezTo>
                    <a:cubicBezTo>
                      <a:pt x="11084" y="27084"/>
                      <a:pt x="11206" y="27372"/>
                      <a:pt x="11402" y="27512"/>
                    </a:cubicBezTo>
                    <a:cubicBezTo>
                      <a:pt x="11687" y="27702"/>
                      <a:pt x="11433" y="28113"/>
                      <a:pt x="11528" y="28367"/>
                    </a:cubicBezTo>
                    <a:lnTo>
                      <a:pt x="11623" y="28303"/>
                    </a:lnTo>
                    <a:lnTo>
                      <a:pt x="11623" y="28303"/>
                    </a:lnTo>
                    <a:cubicBezTo>
                      <a:pt x="11560" y="28525"/>
                      <a:pt x="11655" y="28620"/>
                      <a:pt x="11718" y="28810"/>
                    </a:cubicBezTo>
                    <a:cubicBezTo>
                      <a:pt x="11782" y="28968"/>
                      <a:pt x="11877" y="29095"/>
                      <a:pt x="11908" y="29317"/>
                    </a:cubicBezTo>
                    <a:cubicBezTo>
                      <a:pt x="11940" y="29317"/>
                      <a:pt x="12193" y="29570"/>
                      <a:pt x="12225" y="29634"/>
                    </a:cubicBezTo>
                    <a:cubicBezTo>
                      <a:pt x="12278" y="29707"/>
                      <a:pt x="12323" y="29736"/>
                      <a:pt x="12366" y="29736"/>
                    </a:cubicBezTo>
                    <a:cubicBezTo>
                      <a:pt x="12450" y="29736"/>
                      <a:pt x="12521" y="29623"/>
                      <a:pt x="12605" y="29539"/>
                    </a:cubicBezTo>
                    <a:cubicBezTo>
                      <a:pt x="12763" y="29380"/>
                      <a:pt x="12732" y="28778"/>
                      <a:pt x="12637" y="28557"/>
                    </a:cubicBezTo>
                    <a:cubicBezTo>
                      <a:pt x="12510" y="28082"/>
                      <a:pt x="12383" y="27702"/>
                      <a:pt x="12193" y="27290"/>
                    </a:cubicBezTo>
                    <a:cubicBezTo>
                      <a:pt x="12098" y="27068"/>
                      <a:pt x="12003" y="26625"/>
                      <a:pt x="12130" y="26372"/>
                    </a:cubicBezTo>
                    <a:cubicBezTo>
                      <a:pt x="12383" y="25865"/>
                      <a:pt x="12447" y="25738"/>
                      <a:pt x="12890" y="25485"/>
                    </a:cubicBezTo>
                    <a:cubicBezTo>
                      <a:pt x="13048" y="25390"/>
                      <a:pt x="13112" y="25232"/>
                      <a:pt x="13207" y="25105"/>
                    </a:cubicBezTo>
                    <a:cubicBezTo>
                      <a:pt x="13333" y="24978"/>
                      <a:pt x="13523" y="25010"/>
                      <a:pt x="13587" y="24915"/>
                    </a:cubicBezTo>
                    <a:cubicBezTo>
                      <a:pt x="13650" y="24820"/>
                      <a:pt x="13777" y="24535"/>
                      <a:pt x="13903" y="24472"/>
                    </a:cubicBezTo>
                    <a:cubicBezTo>
                      <a:pt x="13913" y="24467"/>
                      <a:pt x="13923" y="24465"/>
                      <a:pt x="13933" y="24465"/>
                    </a:cubicBezTo>
                    <a:cubicBezTo>
                      <a:pt x="13983" y="24465"/>
                      <a:pt x="14045" y="24510"/>
                      <a:pt x="14095" y="24510"/>
                    </a:cubicBezTo>
                    <a:cubicBezTo>
                      <a:pt x="14106" y="24510"/>
                      <a:pt x="14116" y="24508"/>
                      <a:pt x="14125" y="24503"/>
                    </a:cubicBezTo>
                    <a:cubicBezTo>
                      <a:pt x="14220" y="24472"/>
                      <a:pt x="14315" y="24408"/>
                      <a:pt x="14410" y="24345"/>
                    </a:cubicBezTo>
                    <a:cubicBezTo>
                      <a:pt x="14386" y="24333"/>
                      <a:pt x="14362" y="24329"/>
                      <a:pt x="14339" y="24329"/>
                    </a:cubicBezTo>
                    <a:cubicBezTo>
                      <a:pt x="14288" y="24329"/>
                      <a:pt x="14239" y="24347"/>
                      <a:pt x="14193" y="24347"/>
                    </a:cubicBezTo>
                    <a:cubicBezTo>
                      <a:pt x="14145" y="24347"/>
                      <a:pt x="14101" y="24328"/>
                      <a:pt x="14062" y="24250"/>
                    </a:cubicBezTo>
                    <a:cubicBezTo>
                      <a:pt x="14157" y="24250"/>
                      <a:pt x="14220" y="24186"/>
                      <a:pt x="14283" y="24186"/>
                    </a:cubicBezTo>
                    <a:cubicBezTo>
                      <a:pt x="14252" y="24155"/>
                      <a:pt x="14188" y="24091"/>
                      <a:pt x="14157" y="24060"/>
                    </a:cubicBezTo>
                    <a:cubicBezTo>
                      <a:pt x="14252" y="24060"/>
                      <a:pt x="14568" y="24028"/>
                      <a:pt x="14600" y="23933"/>
                    </a:cubicBezTo>
                    <a:cubicBezTo>
                      <a:pt x="14621" y="23764"/>
                      <a:pt x="14502" y="23736"/>
                      <a:pt x="14373" y="23736"/>
                    </a:cubicBezTo>
                    <a:cubicBezTo>
                      <a:pt x="14308" y="23736"/>
                      <a:pt x="14241" y="23743"/>
                      <a:pt x="14188" y="23743"/>
                    </a:cubicBezTo>
                    <a:cubicBezTo>
                      <a:pt x="14378" y="23680"/>
                      <a:pt x="14505" y="23680"/>
                      <a:pt x="14568" y="23458"/>
                    </a:cubicBezTo>
                    <a:cubicBezTo>
                      <a:pt x="14632" y="23173"/>
                      <a:pt x="14410" y="23268"/>
                      <a:pt x="14347" y="23110"/>
                    </a:cubicBezTo>
                    <a:cubicBezTo>
                      <a:pt x="14315" y="23015"/>
                      <a:pt x="14442" y="22730"/>
                      <a:pt x="14378" y="22635"/>
                    </a:cubicBezTo>
                    <a:cubicBezTo>
                      <a:pt x="14315" y="22508"/>
                      <a:pt x="14125" y="22476"/>
                      <a:pt x="14030" y="22350"/>
                    </a:cubicBezTo>
                    <a:cubicBezTo>
                      <a:pt x="14157" y="22350"/>
                      <a:pt x="14252" y="22445"/>
                      <a:pt x="14347" y="22508"/>
                    </a:cubicBezTo>
                    <a:cubicBezTo>
                      <a:pt x="14252" y="22096"/>
                      <a:pt x="14157" y="21906"/>
                      <a:pt x="14505" y="21653"/>
                    </a:cubicBezTo>
                    <a:cubicBezTo>
                      <a:pt x="14522" y="21641"/>
                      <a:pt x="14534" y="21635"/>
                      <a:pt x="14542" y="21635"/>
                    </a:cubicBezTo>
                    <a:cubicBezTo>
                      <a:pt x="14601" y="21635"/>
                      <a:pt x="14505" y="21879"/>
                      <a:pt x="14505" y="21906"/>
                    </a:cubicBezTo>
                    <a:cubicBezTo>
                      <a:pt x="14442" y="22033"/>
                      <a:pt x="14410" y="22191"/>
                      <a:pt x="14378" y="22381"/>
                    </a:cubicBezTo>
                    <a:cubicBezTo>
                      <a:pt x="14409" y="22373"/>
                      <a:pt x="14434" y="22369"/>
                      <a:pt x="14455" y="22369"/>
                    </a:cubicBezTo>
                    <a:cubicBezTo>
                      <a:pt x="14586" y="22369"/>
                      <a:pt x="14550" y="22521"/>
                      <a:pt x="14632" y="22603"/>
                    </a:cubicBezTo>
                    <a:cubicBezTo>
                      <a:pt x="14600" y="22730"/>
                      <a:pt x="14505" y="22856"/>
                      <a:pt x="14505" y="23046"/>
                    </a:cubicBezTo>
                    <a:lnTo>
                      <a:pt x="14568" y="23046"/>
                    </a:lnTo>
                    <a:cubicBezTo>
                      <a:pt x="14600" y="22825"/>
                      <a:pt x="14790" y="22571"/>
                      <a:pt x="14917" y="22350"/>
                    </a:cubicBezTo>
                    <a:cubicBezTo>
                      <a:pt x="15012" y="22128"/>
                      <a:pt x="14727" y="21811"/>
                      <a:pt x="14727" y="21558"/>
                    </a:cubicBezTo>
                    <a:lnTo>
                      <a:pt x="14727" y="21558"/>
                    </a:lnTo>
                    <a:cubicBezTo>
                      <a:pt x="14790" y="21780"/>
                      <a:pt x="15075" y="21875"/>
                      <a:pt x="14980" y="22033"/>
                    </a:cubicBezTo>
                    <a:cubicBezTo>
                      <a:pt x="15107" y="21906"/>
                      <a:pt x="15677" y="21146"/>
                      <a:pt x="15297" y="21083"/>
                    </a:cubicBezTo>
                    <a:cubicBezTo>
                      <a:pt x="15392" y="20925"/>
                      <a:pt x="15645" y="20988"/>
                      <a:pt x="15835" y="20956"/>
                    </a:cubicBezTo>
                    <a:cubicBezTo>
                      <a:pt x="16025" y="20956"/>
                      <a:pt x="16152" y="20861"/>
                      <a:pt x="16310" y="20766"/>
                    </a:cubicBezTo>
                    <a:lnTo>
                      <a:pt x="16089" y="20766"/>
                    </a:lnTo>
                    <a:cubicBezTo>
                      <a:pt x="16120" y="20735"/>
                      <a:pt x="16152" y="20735"/>
                      <a:pt x="16184" y="20703"/>
                    </a:cubicBezTo>
                    <a:lnTo>
                      <a:pt x="16184" y="20703"/>
                    </a:lnTo>
                    <a:cubicBezTo>
                      <a:pt x="15930" y="20735"/>
                      <a:pt x="15709" y="20861"/>
                      <a:pt x="15455" y="20893"/>
                    </a:cubicBezTo>
                    <a:cubicBezTo>
                      <a:pt x="15835" y="20640"/>
                      <a:pt x="16025" y="20640"/>
                      <a:pt x="16437" y="20608"/>
                    </a:cubicBezTo>
                    <a:cubicBezTo>
                      <a:pt x="16564" y="20576"/>
                      <a:pt x="16532" y="20323"/>
                      <a:pt x="16627" y="20323"/>
                    </a:cubicBezTo>
                    <a:cubicBezTo>
                      <a:pt x="16749" y="20363"/>
                      <a:pt x="16870" y="20417"/>
                      <a:pt x="16992" y="20417"/>
                    </a:cubicBezTo>
                    <a:cubicBezTo>
                      <a:pt x="17060" y="20417"/>
                      <a:pt x="17129" y="20400"/>
                      <a:pt x="17197" y="20355"/>
                    </a:cubicBezTo>
                    <a:cubicBezTo>
                      <a:pt x="17165" y="20323"/>
                      <a:pt x="17102" y="20260"/>
                      <a:pt x="17070" y="20228"/>
                    </a:cubicBezTo>
                    <a:lnTo>
                      <a:pt x="17070" y="20228"/>
                    </a:lnTo>
                    <a:cubicBezTo>
                      <a:pt x="17070" y="20260"/>
                      <a:pt x="17102" y="20291"/>
                      <a:pt x="17102" y="20323"/>
                    </a:cubicBezTo>
                    <a:cubicBezTo>
                      <a:pt x="17080" y="20325"/>
                      <a:pt x="17060" y="20326"/>
                      <a:pt x="17041" y="20326"/>
                    </a:cubicBezTo>
                    <a:cubicBezTo>
                      <a:pt x="16565" y="20326"/>
                      <a:pt x="16978" y="19586"/>
                      <a:pt x="17039" y="19373"/>
                    </a:cubicBezTo>
                    <a:cubicBezTo>
                      <a:pt x="17102" y="19183"/>
                      <a:pt x="17102" y="19088"/>
                      <a:pt x="17260" y="19024"/>
                    </a:cubicBezTo>
                    <a:cubicBezTo>
                      <a:pt x="17482" y="18929"/>
                      <a:pt x="17577" y="18929"/>
                      <a:pt x="17704" y="18676"/>
                    </a:cubicBezTo>
                    <a:cubicBezTo>
                      <a:pt x="17735" y="18708"/>
                      <a:pt x="17767" y="18739"/>
                      <a:pt x="17799" y="18771"/>
                    </a:cubicBezTo>
                    <a:cubicBezTo>
                      <a:pt x="17894" y="18581"/>
                      <a:pt x="18622" y="18739"/>
                      <a:pt x="18495" y="18264"/>
                    </a:cubicBezTo>
                    <a:cubicBezTo>
                      <a:pt x="18550" y="18264"/>
                      <a:pt x="18625" y="18285"/>
                      <a:pt x="18691" y="18285"/>
                    </a:cubicBezTo>
                    <a:cubicBezTo>
                      <a:pt x="18740" y="18285"/>
                      <a:pt x="18785" y="18273"/>
                      <a:pt x="18812" y="18233"/>
                    </a:cubicBezTo>
                    <a:cubicBezTo>
                      <a:pt x="18853" y="18182"/>
                      <a:pt x="18880" y="18167"/>
                      <a:pt x="18903" y="18167"/>
                    </a:cubicBezTo>
                    <a:cubicBezTo>
                      <a:pt x="18936" y="18167"/>
                      <a:pt x="18959" y="18197"/>
                      <a:pt x="18997" y="18197"/>
                    </a:cubicBezTo>
                    <a:cubicBezTo>
                      <a:pt x="19016" y="18197"/>
                      <a:pt x="19038" y="18190"/>
                      <a:pt x="19065" y="18169"/>
                    </a:cubicBezTo>
                    <a:cubicBezTo>
                      <a:pt x="19208" y="18084"/>
                      <a:pt x="19428" y="17844"/>
                      <a:pt x="19633" y="17844"/>
                    </a:cubicBezTo>
                    <a:cubicBezTo>
                      <a:pt x="19655" y="17844"/>
                      <a:pt x="19677" y="17846"/>
                      <a:pt x="19699" y="17853"/>
                    </a:cubicBezTo>
                    <a:cubicBezTo>
                      <a:pt x="19636" y="17948"/>
                      <a:pt x="19541" y="18043"/>
                      <a:pt x="19541" y="18138"/>
                    </a:cubicBezTo>
                    <a:cubicBezTo>
                      <a:pt x="19612" y="18080"/>
                      <a:pt x="19697" y="18062"/>
                      <a:pt x="19786" y="18062"/>
                    </a:cubicBezTo>
                    <a:cubicBezTo>
                      <a:pt x="19893" y="18062"/>
                      <a:pt x="20007" y="18089"/>
                      <a:pt x="20111" y="18106"/>
                    </a:cubicBezTo>
                    <a:cubicBezTo>
                      <a:pt x="20018" y="18198"/>
                      <a:pt x="19943" y="18325"/>
                      <a:pt x="19847" y="18325"/>
                    </a:cubicBezTo>
                    <a:cubicBezTo>
                      <a:pt x="19812" y="18325"/>
                      <a:pt x="19773" y="18307"/>
                      <a:pt x="19731" y="18264"/>
                    </a:cubicBezTo>
                    <a:cubicBezTo>
                      <a:pt x="19687" y="18221"/>
                      <a:pt x="19703" y="18147"/>
                      <a:pt x="19666" y="18147"/>
                    </a:cubicBezTo>
                    <a:cubicBezTo>
                      <a:pt x="19649" y="18147"/>
                      <a:pt x="19621" y="18162"/>
                      <a:pt x="19572" y="18201"/>
                    </a:cubicBezTo>
                    <a:cubicBezTo>
                      <a:pt x="19351" y="18359"/>
                      <a:pt x="18654" y="18708"/>
                      <a:pt x="18939" y="19151"/>
                    </a:cubicBezTo>
                    <a:cubicBezTo>
                      <a:pt x="19007" y="19174"/>
                      <a:pt x="19090" y="19277"/>
                      <a:pt x="19179" y="19277"/>
                    </a:cubicBezTo>
                    <a:cubicBezTo>
                      <a:pt x="19214" y="19277"/>
                      <a:pt x="19251" y="19260"/>
                      <a:pt x="19287" y="19214"/>
                    </a:cubicBezTo>
                    <a:cubicBezTo>
                      <a:pt x="19477" y="19024"/>
                      <a:pt x="19636" y="18739"/>
                      <a:pt x="19826" y="18581"/>
                    </a:cubicBezTo>
                    <a:cubicBezTo>
                      <a:pt x="19838" y="18573"/>
                      <a:pt x="19849" y="18570"/>
                      <a:pt x="19859" y="18570"/>
                    </a:cubicBezTo>
                    <a:cubicBezTo>
                      <a:pt x="19916" y="18570"/>
                      <a:pt x="19951" y="18668"/>
                      <a:pt x="20018" y="18668"/>
                    </a:cubicBezTo>
                    <a:cubicBezTo>
                      <a:pt x="20036" y="18668"/>
                      <a:pt x="20056" y="18662"/>
                      <a:pt x="20079" y="18644"/>
                    </a:cubicBezTo>
                    <a:cubicBezTo>
                      <a:pt x="20174" y="18549"/>
                      <a:pt x="20269" y="18549"/>
                      <a:pt x="20364" y="18486"/>
                    </a:cubicBezTo>
                    <a:cubicBezTo>
                      <a:pt x="20649" y="18391"/>
                      <a:pt x="20902" y="18264"/>
                      <a:pt x="21187" y="18169"/>
                    </a:cubicBezTo>
                    <a:cubicBezTo>
                      <a:pt x="21124" y="18106"/>
                      <a:pt x="21092" y="18043"/>
                      <a:pt x="21061" y="17979"/>
                    </a:cubicBezTo>
                    <a:lnTo>
                      <a:pt x="21061" y="17979"/>
                    </a:lnTo>
                    <a:cubicBezTo>
                      <a:pt x="21096" y="17989"/>
                      <a:pt x="21130" y="17994"/>
                      <a:pt x="21164" y="17994"/>
                    </a:cubicBezTo>
                    <a:cubicBezTo>
                      <a:pt x="21344" y="17994"/>
                      <a:pt x="21508" y="17869"/>
                      <a:pt x="21694" y="17789"/>
                    </a:cubicBezTo>
                    <a:cubicBezTo>
                      <a:pt x="21824" y="17737"/>
                      <a:pt x="21676" y="17536"/>
                      <a:pt x="21514" y="17536"/>
                    </a:cubicBezTo>
                    <a:cubicBezTo>
                      <a:pt x="21479" y="17536"/>
                      <a:pt x="21443" y="17545"/>
                      <a:pt x="21409" y="17568"/>
                    </a:cubicBezTo>
                    <a:cubicBezTo>
                      <a:pt x="21472" y="17378"/>
                      <a:pt x="21599" y="17124"/>
                      <a:pt x="21346" y="17029"/>
                    </a:cubicBezTo>
                    <a:cubicBezTo>
                      <a:pt x="21219" y="17251"/>
                      <a:pt x="20807" y="17631"/>
                      <a:pt x="21029" y="17884"/>
                    </a:cubicBezTo>
                    <a:cubicBezTo>
                      <a:pt x="20966" y="17916"/>
                      <a:pt x="20871" y="17948"/>
                      <a:pt x="20839" y="17948"/>
                    </a:cubicBezTo>
                    <a:cubicBezTo>
                      <a:pt x="20807" y="17884"/>
                      <a:pt x="20807" y="17853"/>
                      <a:pt x="20807" y="17789"/>
                    </a:cubicBezTo>
                    <a:cubicBezTo>
                      <a:pt x="20706" y="17868"/>
                      <a:pt x="20597" y="17899"/>
                      <a:pt x="20485" y="17899"/>
                    </a:cubicBezTo>
                    <a:cubicBezTo>
                      <a:pt x="20279" y="17899"/>
                      <a:pt x="20062" y="17797"/>
                      <a:pt x="19857" y="17694"/>
                    </a:cubicBezTo>
                    <a:cubicBezTo>
                      <a:pt x="19889" y="17694"/>
                      <a:pt x="19921" y="17663"/>
                      <a:pt x="19921" y="17631"/>
                    </a:cubicBezTo>
                    <a:cubicBezTo>
                      <a:pt x="19699" y="17599"/>
                      <a:pt x="19382" y="17346"/>
                      <a:pt x="19509" y="17029"/>
                    </a:cubicBezTo>
                    <a:lnTo>
                      <a:pt x="19287" y="17029"/>
                    </a:lnTo>
                    <a:cubicBezTo>
                      <a:pt x="19414" y="16934"/>
                      <a:pt x="19509" y="16808"/>
                      <a:pt x="19541" y="16618"/>
                    </a:cubicBezTo>
                    <a:cubicBezTo>
                      <a:pt x="19494" y="16608"/>
                      <a:pt x="19453" y="16604"/>
                      <a:pt x="19415" y="16604"/>
                    </a:cubicBezTo>
                    <a:cubicBezTo>
                      <a:pt x="19324" y="16604"/>
                      <a:pt x="19250" y="16627"/>
                      <a:pt x="19160" y="16649"/>
                    </a:cubicBezTo>
                    <a:cubicBezTo>
                      <a:pt x="19129" y="16649"/>
                      <a:pt x="18939" y="16428"/>
                      <a:pt x="18844" y="16396"/>
                    </a:cubicBezTo>
                    <a:cubicBezTo>
                      <a:pt x="18895" y="16359"/>
                      <a:pt x="18944" y="16346"/>
                      <a:pt x="18989" y="16346"/>
                    </a:cubicBezTo>
                    <a:cubicBezTo>
                      <a:pt x="19094" y="16346"/>
                      <a:pt x="19184" y="16414"/>
                      <a:pt x="19271" y="16414"/>
                    </a:cubicBezTo>
                    <a:cubicBezTo>
                      <a:pt x="19308" y="16414"/>
                      <a:pt x="19345" y="16401"/>
                      <a:pt x="19382" y="16364"/>
                    </a:cubicBezTo>
                    <a:cubicBezTo>
                      <a:pt x="19541" y="16238"/>
                      <a:pt x="19921" y="16111"/>
                      <a:pt x="19636" y="15889"/>
                    </a:cubicBezTo>
                    <a:lnTo>
                      <a:pt x="19636" y="15889"/>
                    </a:lnTo>
                    <a:cubicBezTo>
                      <a:pt x="19699" y="15921"/>
                      <a:pt x="19731" y="15921"/>
                      <a:pt x="19794" y="15953"/>
                    </a:cubicBezTo>
                    <a:cubicBezTo>
                      <a:pt x="19695" y="15699"/>
                      <a:pt x="19504" y="15611"/>
                      <a:pt x="19280" y="15611"/>
                    </a:cubicBezTo>
                    <a:cubicBezTo>
                      <a:pt x="18859" y="15611"/>
                      <a:pt x="18321" y="15924"/>
                      <a:pt x="18052" y="16048"/>
                    </a:cubicBezTo>
                    <a:cubicBezTo>
                      <a:pt x="17482" y="16333"/>
                      <a:pt x="17197" y="16934"/>
                      <a:pt x="16627" y="17219"/>
                    </a:cubicBezTo>
                    <a:cubicBezTo>
                      <a:pt x="16944" y="16966"/>
                      <a:pt x="17102" y="16586"/>
                      <a:pt x="17387" y="16301"/>
                    </a:cubicBezTo>
                    <a:cubicBezTo>
                      <a:pt x="17545" y="16111"/>
                      <a:pt x="17704" y="15858"/>
                      <a:pt x="17894" y="15731"/>
                    </a:cubicBezTo>
                    <a:cubicBezTo>
                      <a:pt x="17989" y="15668"/>
                      <a:pt x="18400" y="15604"/>
                      <a:pt x="18432" y="15478"/>
                    </a:cubicBezTo>
                    <a:cubicBezTo>
                      <a:pt x="18523" y="15045"/>
                      <a:pt x="18778" y="15005"/>
                      <a:pt x="19066" y="15005"/>
                    </a:cubicBezTo>
                    <a:cubicBezTo>
                      <a:pt x="19132" y="15005"/>
                      <a:pt x="19199" y="15007"/>
                      <a:pt x="19267" y="15007"/>
                    </a:cubicBezTo>
                    <a:cubicBezTo>
                      <a:pt x="19316" y="15007"/>
                      <a:pt x="19365" y="15006"/>
                      <a:pt x="19414" y="15003"/>
                    </a:cubicBezTo>
                    <a:cubicBezTo>
                      <a:pt x="19611" y="14989"/>
                      <a:pt x="19802" y="14982"/>
                      <a:pt x="19992" y="14982"/>
                    </a:cubicBezTo>
                    <a:cubicBezTo>
                      <a:pt x="20262" y="14982"/>
                      <a:pt x="20529" y="14997"/>
                      <a:pt x="20807" y="15034"/>
                    </a:cubicBezTo>
                    <a:cubicBezTo>
                      <a:pt x="20912" y="15048"/>
                      <a:pt x="21007" y="15056"/>
                      <a:pt x="21095" y="15056"/>
                    </a:cubicBezTo>
                    <a:cubicBezTo>
                      <a:pt x="21409" y="15056"/>
                      <a:pt x="21637" y="14958"/>
                      <a:pt x="21884" y="14686"/>
                    </a:cubicBezTo>
                    <a:cubicBezTo>
                      <a:pt x="22042" y="14496"/>
                      <a:pt x="22106" y="14369"/>
                      <a:pt x="22327" y="14274"/>
                    </a:cubicBezTo>
                    <a:cubicBezTo>
                      <a:pt x="22438" y="14242"/>
                      <a:pt x="22533" y="14242"/>
                      <a:pt x="22624" y="14242"/>
                    </a:cubicBezTo>
                    <a:cubicBezTo>
                      <a:pt x="22715" y="14242"/>
                      <a:pt x="22802" y="14242"/>
                      <a:pt x="22897" y="14211"/>
                    </a:cubicBezTo>
                    <a:cubicBezTo>
                      <a:pt x="23024" y="14179"/>
                      <a:pt x="23372" y="13989"/>
                      <a:pt x="23436" y="13862"/>
                    </a:cubicBezTo>
                    <a:cubicBezTo>
                      <a:pt x="23594" y="13609"/>
                      <a:pt x="23341" y="13546"/>
                      <a:pt x="23436" y="13324"/>
                    </a:cubicBezTo>
                    <a:cubicBezTo>
                      <a:pt x="23467" y="13229"/>
                      <a:pt x="23626" y="12849"/>
                      <a:pt x="23436" y="12786"/>
                    </a:cubicBezTo>
                    <a:cubicBezTo>
                      <a:pt x="23290" y="12731"/>
                      <a:pt x="23165" y="12655"/>
                      <a:pt x="23061" y="12655"/>
                    </a:cubicBezTo>
                    <a:cubicBezTo>
                      <a:pt x="22985" y="12655"/>
                      <a:pt x="22920" y="12696"/>
                      <a:pt x="22866" y="12817"/>
                    </a:cubicBezTo>
                    <a:cubicBezTo>
                      <a:pt x="22707" y="12659"/>
                      <a:pt x="22961" y="12691"/>
                      <a:pt x="22866" y="12469"/>
                    </a:cubicBezTo>
                    <a:cubicBezTo>
                      <a:pt x="22834" y="12311"/>
                      <a:pt x="22549" y="12279"/>
                      <a:pt x="22422" y="12279"/>
                    </a:cubicBezTo>
                    <a:cubicBezTo>
                      <a:pt x="22486" y="12342"/>
                      <a:pt x="22517" y="12374"/>
                      <a:pt x="22612" y="12406"/>
                    </a:cubicBezTo>
                    <a:cubicBezTo>
                      <a:pt x="22422" y="12406"/>
                      <a:pt x="22232" y="12469"/>
                      <a:pt x="22074" y="12564"/>
                    </a:cubicBezTo>
                    <a:cubicBezTo>
                      <a:pt x="22011" y="12596"/>
                      <a:pt x="22042" y="12659"/>
                      <a:pt x="21947" y="12722"/>
                    </a:cubicBezTo>
                    <a:cubicBezTo>
                      <a:pt x="21821" y="12754"/>
                      <a:pt x="21757" y="12786"/>
                      <a:pt x="21662" y="12881"/>
                    </a:cubicBezTo>
                    <a:cubicBezTo>
                      <a:pt x="21646" y="12908"/>
                      <a:pt x="21631" y="12919"/>
                      <a:pt x="21618" y="12919"/>
                    </a:cubicBezTo>
                    <a:cubicBezTo>
                      <a:pt x="21553" y="12919"/>
                      <a:pt x="21536" y="12648"/>
                      <a:pt x="21694" y="12596"/>
                    </a:cubicBezTo>
                    <a:cubicBezTo>
                      <a:pt x="21884" y="12532"/>
                      <a:pt x="22232" y="12501"/>
                      <a:pt x="22327" y="12311"/>
                    </a:cubicBezTo>
                    <a:lnTo>
                      <a:pt x="22327" y="12311"/>
                    </a:lnTo>
                    <a:cubicBezTo>
                      <a:pt x="22206" y="12359"/>
                      <a:pt x="22066" y="12427"/>
                      <a:pt x="21950" y="12427"/>
                    </a:cubicBezTo>
                    <a:cubicBezTo>
                      <a:pt x="21915" y="12427"/>
                      <a:pt x="21882" y="12420"/>
                      <a:pt x="21852" y="12406"/>
                    </a:cubicBezTo>
                    <a:cubicBezTo>
                      <a:pt x="22074" y="12342"/>
                      <a:pt x="22296" y="12247"/>
                      <a:pt x="22549" y="12216"/>
                    </a:cubicBezTo>
                    <a:cubicBezTo>
                      <a:pt x="22961" y="12121"/>
                      <a:pt x="22581" y="11931"/>
                      <a:pt x="22391" y="11804"/>
                    </a:cubicBezTo>
                    <a:cubicBezTo>
                      <a:pt x="22106" y="11614"/>
                      <a:pt x="21947" y="11614"/>
                      <a:pt x="21599" y="11582"/>
                    </a:cubicBezTo>
                    <a:cubicBezTo>
                      <a:pt x="21441" y="11582"/>
                      <a:pt x="21567" y="11424"/>
                      <a:pt x="21472" y="11266"/>
                    </a:cubicBezTo>
                    <a:cubicBezTo>
                      <a:pt x="21409" y="11171"/>
                      <a:pt x="21219" y="11076"/>
                      <a:pt x="21124" y="10981"/>
                    </a:cubicBezTo>
                    <a:cubicBezTo>
                      <a:pt x="21092" y="10949"/>
                      <a:pt x="20871" y="10822"/>
                      <a:pt x="20839" y="10759"/>
                    </a:cubicBezTo>
                    <a:cubicBezTo>
                      <a:pt x="20807" y="10632"/>
                      <a:pt x="21029" y="10442"/>
                      <a:pt x="21029" y="10316"/>
                    </a:cubicBezTo>
                    <a:cubicBezTo>
                      <a:pt x="21029" y="10062"/>
                      <a:pt x="20649" y="9650"/>
                      <a:pt x="20554" y="9429"/>
                    </a:cubicBezTo>
                    <a:cubicBezTo>
                      <a:pt x="20332" y="9049"/>
                      <a:pt x="20047" y="8130"/>
                      <a:pt x="19604" y="8099"/>
                    </a:cubicBezTo>
                    <a:cubicBezTo>
                      <a:pt x="19604" y="7972"/>
                      <a:pt x="19636" y="7877"/>
                      <a:pt x="19667" y="7782"/>
                    </a:cubicBezTo>
                    <a:cubicBezTo>
                      <a:pt x="19654" y="7778"/>
                      <a:pt x="19640" y="7775"/>
                      <a:pt x="19626" y="7775"/>
                    </a:cubicBezTo>
                    <a:cubicBezTo>
                      <a:pt x="19439" y="7775"/>
                      <a:pt x="19194" y="8144"/>
                      <a:pt x="19224" y="8320"/>
                    </a:cubicBezTo>
                    <a:cubicBezTo>
                      <a:pt x="19255" y="8605"/>
                      <a:pt x="19097" y="8859"/>
                      <a:pt x="18970" y="9112"/>
                    </a:cubicBezTo>
                    <a:cubicBezTo>
                      <a:pt x="18907" y="9049"/>
                      <a:pt x="18844" y="9049"/>
                      <a:pt x="18780" y="8985"/>
                    </a:cubicBezTo>
                    <a:cubicBezTo>
                      <a:pt x="18725" y="9289"/>
                      <a:pt x="18618" y="9393"/>
                      <a:pt x="18486" y="9393"/>
                    </a:cubicBezTo>
                    <a:cubicBezTo>
                      <a:pt x="18198" y="9393"/>
                      <a:pt x="17788" y="8902"/>
                      <a:pt x="17505" y="8902"/>
                    </a:cubicBezTo>
                    <a:cubicBezTo>
                      <a:pt x="17403" y="8902"/>
                      <a:pt x="17317" y="8967"/>
                      <a:pt x="17260" y="9144"/>
                    </a:cubicBezTo>
                    <a:cubicBezTo>
                      <a:pt x="17102" y="8985"/>
                      <a:pt x="17387" y="8764"/>
                      <a:pt x="17514" y="8605"/>
                    </a:cubicBezTo>
                    <a:lnTo>
                      <a:pt x="17514" y="8605"/>
                    </a:lnTo>
                    <a:cubicBezTo>
                      <a:pt x="17493" y="8616"/>
                      <a:pt x="17471" y="8619"/>
                      <a:pt x="17450" y="8619"/>
                    </a:cubicBezTo>
                    <a:cubicBezTo>
                      <a:pt x="17408" y="8619"/>
                      <a:pt x="17366" y="8605"/>
                      <a:pt x="17324" y="8605"/>
                    </a:cubicBezTo>
                    <a:cubicBezTo>
                      <a:pt x="17419" y="8415"/>
                      <a:pt x="17355" y="8194"/>
                      <a:pt x="17292" y="7972"/>
                    </a:cubicBezTo>
                    <a:cubicBezTo>
                      <a:pt x="17260" y="7750"/>
                      <a:pt x="17324" y="7687"/>
                      <a:pt x="17450" y="7497"/>
                    </a:cubicBezTo>
                    <a:cubicBezTo>
                      <a:pt x="17285" y="7387"/>
                      <a:pt x="17144" y="7301"/>
                      <a:pt x="16965" y="7301"/>
                    </a:cubicBezTo>
                    <a:cubicBezTo>
                      <a:pt x="16938" y="7301"/>
                      <a:pt x="16909" y="7303"/>
                      <a:pt x="16880" y="7307"/>
                    </a:cubicBezTo>
                    <a:cubicBezTo>
                      <a:pt x="16859" y="7309"/>
                      <a:pt x="16839" y="7310"/>
                      <a:pt x="16820" y="7310"/>
                    </a:cubicBezTo>
                    <a:cubicBezTo>
                      <a:pt x="16577" y="7310"/>
                      <a:pt x="16464" y="7130"/>
                      <a:pt x="16405" y="6895"/>
                    </a:cubicBezTo>
                    <a:cubicBezTo>
                      <a:pt x="16374" y="6737"/>
                      <a:pt x="16025" y="6579"/>
                      <a:pt x="15899" y="6484"/>
                    </a:cubicBezTo>
                    <a:cubicBezTo>
                      <a:pt x="15709" y="6341"/>
                      <a:pt x="15625" y="6216"/>
                      <a:pt x="15475" y="6216"/>
                    </a:cubicBezTo>
                    <a:cubicBezTo>
                      <a:pt x="15426" y="6216"/>
                      <a:pt x="15368" y="6230"/>
                      <a:pt x="15297" y="6262"/>
                    </a:cubicBezTo>
                    <a:cubicBezTo>
                      <a:pt x="15201" y="6310"/>
                      <a:pt x="15107" y="6328"/>
                      <a:pt x="15014" y="6328"/>
                    </a:cubicBezTo>
                    <a:cubicBezTo>
                      <a:pt x="14706" y="6328"/>
                      <a:pt x="14407" y="6129"/>
                      <a:pt x="14095" y="6129"/>
                    </a:cubicBezTo>
                    <a:cubicBezTo>
                      <a:pt x="14063" y="6129"/>
                      <a:pt x="14031" y="6131"/>
                      <a:pt x="13998" y="6135"/>
                    </a:cubicBezTo>
                    <a:cubicBezTo>
                      <a:pt x="13745" y="6167"/>
                      <a:pt x="13587" y="6262"/>
                      <a:pt x="13682" y="6515"/>
                    </a:cubicBezTo>
                    <a:cubicBezTo>
                      <a:pt x="13777" y="6895"/>
                      <a:pt x="13777" y="6959"/>
                      <a:pt x="13650" y="7370"/>
                    </a:cubicBezTo>
                    <a:cubicBezTo>
                      <a:pt x="13587" y="7592"/>
                      <a:pt x="13713" y="7845"/>
                      <a:pt x="13777" y="8067"/>
                    </a:cubicBezTo>
                    <a:cubicBezTo>
                      <a:pt x="13872" y="8447"/>
                      <a:pt x="13872" y="8415"/>
                      <a:pt x="13587" y="8669"/>
                    </a:cubicBezTo>
                    <a:cubicBezTo>
                      <a:pt x="13302" y="8922"/>
                      <a:pt x="13365" y="8890"/>
                      <a:pt x="13587" y="9207"/>
                    </a:cubicBezTo>
                    <a:cubicBezTo>
                      <a:pt x="13745" y="9429"/>
                      <a:pt x="13935" y="9587"/>
                      <a:pt x="14093" y="9777"/>
                    </a:cubicBezTo>
                    <a:cubicBezTo>
                      <a:pt x="14378" y="10030"/>
                      <a:pt x="14315" y="10854"/>
                      <a:pt x="14093" y="11171"/>
                    </a:cubicBezTo>
                    <a:cubicBezTo>
                      <a:pt x="13872" y="11519"/>
                      <a:pt x="13238" y="11741"/>
                      <a:pt x="12890" y="11962"/>
                    </a:cubicBezTo>
                    <a:cubicBezTo>
                      <a:pt x="13017" y="12121"/>
                      <a:pt x="13238" y="12374"/>
                      <a:pt x="13270" y="12564"/>
                    </a:cubicBezTo>
                    <a:cubicBezTo>
                      <a:pt x="13333" y="12912"/>
                      <a:pt x="13365" y="13261"/>
                      <a:pt x="13428" y="13609"/>
                    </a:cubicBezTo>
                    <a:cubicBezTo>
                      <a:pt x="13479" y="13861"/>
                      <a:pt x="13089" y="14353"/>
                      <a:pt x="12767" y="14353"/>
                    </a:cubicBezTo>
                    <a:cubicBezTo>
                      <a:pt x="12685" y="14353"/>
                      <a:pt x="12607" y="14320"/>
                      <a:pt x="12542" y="14242"/>
                    </a:cubicBezTo>
                    <a:cubicBezTo>
                      <a:pt x="12257" y="13862"/>
                      <a:pt x="11718" y="13451"/>
                      <a:pt x="11750" y="12912"/>
                    </a:cubicBezTo>
                    <a:lnTo>
                      <a:pt x="11782" y="11741"/>
                    </a:lnTo>
                    <a:cubicBezTo>
                      <a:pt x="11813" y="11646"/>
                      <a:pt x="11275" y="11646"/>
                      <a:pt x="11180" y="11614"/>
                    </a:cubicBezTo>
                    <a:cubicBezTo>
                      <a:pt x="10927" y="11614"/>
                      <a:pt x="10642" y="11582"/>
                      <a:pt x="10356" y="11551"/>
                    </a:cubicBezTo>
                    <a:cubicBezTo>
                      <a:pt x="10166" y="11519"/>
                      <a:pt x="9881" y="11202"/>
                      <a:pt x="9723" y="11076"/>
                    </a:cubicBezTo>
                    <a:cubicBezTo>
                      <a:pt x="9248" y="10727"/>
                      <a:pt x="8868" y="10537"/>
                      <a:pt x="8330" y="10347"/>
                    </a:cubicBezTo>
                    <a:cubicBezTo>
                      <a:pt x="8175" y="10270"/>
                      <a:pt x="8000" y="10172"/>
                      <a:pt x="7838" y="10172"/>
                    </a:cubicBezTo>
                    <a:cubicBezTo>
                      <a:pt x="7800" y="10172"/>
                      <a:pt x="7764" y="10177"/>
                      <a:pt x="7728" y="10189"/>
                    </a:cubicBezTo>
                    <a:cubicBezTo>
                      <a:pt x="7560" y="10219"/>
                      <a:pt x="7451" y="10272"/>
                      <a:pt x="7368" y="10272"/>
                    </a:cubicBezTo>
                    <a:cubicBezTo>
                      <a:pt x="7280" y="10272"/>
                      <a:pt x="7223" y="10212"/>
                      <a:pt x="7158" y="9999"/>
                    </a:cubicBezTo>
                    <a:cubicBezTo>
                      <a:pt x="7063" y="9809"/>
                      <a:pt x="6968" y="9239"/>
                      <a:pt x="6810" y="9080"/>
                    </a:cubicBezTo>
                    <a:cubicBezTo>
                      <a:pt x="6683" y="8954"/>
                      <a:pt x="6271" y="8954"/>
                      <a:pt x="6081" y="8890"/>
                    </a:cubicBezTo>
                    <a:cubicBezTo>
                      <a:pt x="6176" y="8415"/>
                      <a:pt x="6271" y="7940"/>
                      <a:pt x="6366" y="7465"/>
                    </a:cubicBezTo>
                    <a:cubicBezTo>
                      <a:pt x="6461" y="7022"/>
                      <a:pt x="6810" y="6642"/>
                      <a:pt x="7031" y="6294"/>
                    </a:cubicBezTo>
                    <a:cubicBezTo>
                      <a:pt x="7063" y="6230"/>
                      <a:pt x="7190" y="5914"/>
                      <a:pt x="7285" y="5914"/>
                    </a:cubicBezTo>
                    <a:cubicBezTo>
                      <a:pt x="7369" y="5924"/>
                      <a:pt x="7439" y="5931"/>
                      <a:pt x="7505" y="5931"/>
                    </a:cubicBezTo>
                    <a:cubicBezTo>
                      <a:pt x="7636" y="5931"/>
                      <a:pt x="7749" y="5903"/>
                      <a:pt x="7918" y="5819"/>
                    </a:cubicBezTo>
                    <a:cubicBezTo>
                      <a:pt x="8140" y="5724"/>
                      <a:pt x="7918" y="5502"/>
                      <a:pt x="7791" y="5438"/>
                    </a:cubicBezTo>
                    <a:cubicBezTo>
                      <a:pt x="7636" y="5342"/>
                      <a:pt x="7552" y="5304"/>
                      <a:pt x="7445" y="5304"/>
                    </a:cubicBezTo>
                    <a:cubicBezTo>
                      <a:pt x="7377" y="5304"/>
                      <a:pt x="7300" y="5319"/>
                      <a:pt x="7190" y="5343"/>
                    </a:cubicBezTo>
                    <a:cubicBezTo>
                      <a:pt x="7253" y="5312"/>
                      <a:pt x="7253" y="5248"/>
                      <a:pt x="7316" y="5217"/>
                    </a:cubicBezTo>
                    <a:cubicBezTo>
                      <a:pt x="7126" y="5122"/>
                      <a:pt x="6936" y="5058"/>
                      <a:pt x="6778" y="4963"/>
                    </a:cubicBezTo>
                    <a:lnTo>
                      <a:pt x="6778" y="4963"/>
                    </a:lnTo>
                    <a:cubicBezTo>
                      <a:pt x="7031" y="5058"/>
                      <a:pt x="7316" y="5122"/>
                      <a:pt x="7570" y="5185"/>
                    </a:cubicBezTo>
                    <a:cubicBezTo>
                      <a:pt x="7743" y="5247"/>
                      <a:pt x="7853" y="5280"/>
                      <a:pt x="7946" y="5280"/>
                    </a:cubicBezTo>
                    <a:cubicBezTo>
                      <a:pt x="8091" y="5280"/>
                      <a:pt x="8193" y="5200"/>
                      <a:pt x="8425" y="5027"/>
                    </a:cubicBezTo>
                    <a:cubicBezTo>
                      <a:pt x="8478" y="5000"/>
                      <a:pt x="8532" y="4990"/>
                      <a:pt x="8585" y="4990"/>
                    </a:cubicBezTo>
                    <a:cubicBezTo>
                      <a:pt x="8658" y="4990"/>
                      <a:pt x="8732" y="5009"/>
                      <a:pt x="8805" y="5027"/>
                    </a:cubicBezTo>
                    <a:cubicBezTo>
                      <a:pt x="8931" y="5027"/>
                      <a:pt x="9090" y="4900"/>
                      <a:pt x="9185" y="4868"/>
                    </a:cubicBezTo>
                    <a:cubicBezTo>
                      <a:pt x="9375" y="4773"/>
                      <a:pt x="9533" y="4235"/>
                      <a:pt x="9660" y="4045"/>
                    </a:cubicBezTo>
                    <a:cubicBezTo>
                      <a:pt x="9565" y="4035"/>
                      <a:pt x="9456" y="4035"/>
                      <a:pt x="9343" y="4035"/>
                    </a:cubicBezTo>
                    <a:lnTo>
                      <a:pt x="9343" y="4035"/>
                    </a:lnTo>
                    <a:cubicBezTo>
                      <a:pt x="9118" y="4035"/>
                      <a:pt x="8879" y="4035"/>
                      <a:pt x="8710" y="3950"/>
                    </a:cubicBezTo>
                    <a:cubicBezTo>
                      <a:pt x="8393" y="3760"/>
                      <a:pt x="8045" y="3570"/>
                      <a:pt x="7696" y="3412"/>
                    </a:cubicBezTo>
                    <a:cubicBezTo>
                      <a:pt x="8203" y="3412"/>
                      <a:pt x="8583" y="3412"/>
                      <a:pt x="9026" y="3633"/>
                    </a:cubicBezTo>
                    <a:cubicBezTo>
                      <a:pt x="9228" y="3745"/>
                      <a:pt x="9334" y="3857"/>
                      <a:pt x="9480" y="3857"/>
                    </a:cubicBezTo>
                    <a:cubicBezTo>
                      <a:pt x="9541" y="3857"/>
                      <a:pt x="9608" y="3838"/>
                      <a:pt x="9691" y="3792"/>
                    </a:cubicBezTo>
                    <a:cubicBezTo>
                      <a:pt x="9881" y="3665"/>
                      <a:pt x="9976" y="3443"/>
                      <a:pt x="10103" y="3222"/>
                    </a:cubicBezTo>
                    <a:cubicBezTo>
                      <a:pt x="9976" y="3158"/>
                      <a:pt x="9881" y="3095"/>
                      <a:pt x="9755" y="3032"/>
                    </a:cubicBezTo>
                    <a:cubicBezTo>
                      <a:pt x="9815" y="2891"/>
                      <a:pt x="9940" y="2865"/>
                      <a:pt x="10071" y="2865"/>
                    </a:cubicBezTo>
                    <a:cubicBezTo>
                      <a:pt x="10147" y="2865"/>
                      <a:pt x="10224" y="2873"/>
                      <a:pt x="10293" y="2873"/>
                    </a:cubicBezTo>
                    <a:cubicBezTo>
                      <a:pt x="10388" y="2873"/>
                      <a:pt x="10325" y="3095"/>
                      <a:pt x="10388" y="3127"/>
                    </a:cubicBezTo>
                    <a:cubicBezTo>
                      <a:pt x="10515" y="3127"/>
                      <a:pt x="10642" y="3190"/>
                      <a:pt x="10768" y="3190"/>
                    </a:cubicBezTo>
                    <a:lnTo>
                      <a:pt x="10737" y="3063"/>
                    </a:lnTo>
                    <a:lnTo>
                      <a:pt x="10737" y="3063"/>
                    </a:lnTo>
                    <a:cubicBezTo>
                      <a:pt x="10863" y="3127"/>
                      <a:pt x="10958" y="3190"/>
                      <a:pt x="11085" y="3253"/>
                    </a:cubicBezTo>
                    <a:cubicBezTo>
                      <a:pt x="11022" y="3063"/>
                      <a:pt x="10927" y="2873"/>
                      <a:pt x="10863" y="2683"/>
                    </a:cubicBezTo>
                    <a:lnTo>
                      <a:pt x="10863" y="2683"/>
                    </a:lnTo>
                    <a:cubicBezTo>
                      <a:pt x="10998" y="2818"/>
                      <a:pt x="11109" y="3021"/>
                      <a:pt x="11256" y="3021"/>
                    </a:cubicBezTo>
                    <a:cubicBezTo>
                      <a:pt x="11282" y="3021"/>
                      <a:pt x="11310" y="3014"/>
                      <a:pt x="11338" y="3000"/>
                    </a:cubicBezTo>
                    <a:cubicBezTo>
                      <a:pt x="11528" y="2873"/>
                      <a:pt x="11877" y="2747"/>
                      <a:pt x="12035" y="2557"/>
                    </a:cubicBezTo>
                    <a:cubicBezTo>
                      <a:pt x="12257" y="2240"/>
                      <a:pt x="12162" y="2082"/>
                      <a:pt x="11972" y="1892"/>
                    </a:cubicBezTo>
                    <a:cubicBezTo>
                      <a:pt x="11782" y="1702"/>
                      <a:pt x="11687" y="1480"/>
                      <a:pt x="11592" y="1227"/>
                    </a:cubicBezTo>
                    <a:cubicBezTo>
                      <a:pt x="11642" y="1227"/>
                      <a:pt x="11718" y="1232"/>
                      <a:pt x="11797" y="1232"/>
                    </a:cubicBezTo>
                    <a:cubicBezTo>
                      <a:pt x="11916" y="1232"/>
                      <a:pt x="12041" y="1220"/>
                      <a:pt x="12098" y="1163"/>
                    </a:cubicBezTo>
                    <a:cubicBezTo>
                      <a:pt x="12225" y="973"/>
                      <a:pt x="12035" y="815"/>
                      <a:pt x="12162" y="561"/>
                    </a:cubicBezTo>
                    <a:cubicBezTo>
                      <a:pt x="11845" y="498"/>
                      <a:pt x="11782" y="466"/>
                      <a:pt x="11560" y="213"/>
                    </a:cubicBezTo>
                    <a:cubicBezTo>
                      <a:pt x="11433" y="55"/>
                      <a:pt x="10990" y="86"/>
                      <a:pt x="10800" y="55"/>
                    </a:cubicBezTo>
                    <a:cubicBezTo>
                      <a:pt x="10692" y="28"/>
                      <a:pt x="10601" y="1"/>
                      <a:pt x="10530" y="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1" name="Google Shape;1861;p51">
                <a:extLst>
                  <a:ext uri="{FF2B5EF4-FFF2-40B4-BE49-F238E27FC236}">
                    <a16:creationId xmlns:a16="http://schemas.microsoft.com/office/drawing/2014/main" xmlns="" id="{620ACCE9-67A8-E401-2037-0775C4E0F861}"/>
                  </a:ext>
                </a:extLst>
              </p:cNvPr>
              <p:cNvSpPr/>
              <p:nvPr/>
            </p:nvSpPr>
            <p:spPr>
              <a:xfrm>
                <a:off x="2626477" y="3561709"/>
                <a:ext cx="25452" cy="3883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920" extrusionOk="0">
                    <a:moveTo>
                      <a:pt x="571" y="1"/>
                    </a:moveTo>
                    <a:cubicBezTo>
                      <a:pt x="412" y="32"/>
                      <a:pt x="539" y="127"/>
                      <a:pt x="476" y="223"/>
                    </a:cubicBezTo>
                    <a:cubicBezTo>
                      <a:pt x="412" y="318"/>
                      <a:pt x="254" y="413"/>
                      <a:pt x="191" y="476"/>
                    </a:cubicBezTo>
                    <a:cubicBezTo>
                      <a:pt x="1" y="634"/>
                      <a:pt x="317" y="919"/>
                      <a:pt x="444" y="919"/>
                    </a:cubicBezTo>
                    <a:cubicBezTo>
                      <a:pt x="571" y="539"/>
                      <a:pt x="602" y="381"/>
                      <a:pt x="571" y="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2" name="Google Shape;1862;p51">
                <a:extLst>
                  <a:ext uri="{FF2B5EF4-FFF2-40B4-BE49-F238E27FC236}">
                    <a16:creationId xmlns:a16="http://schemas.microsoft.com/office/drawing/2014/main" xmlns="" id="{ED1E75F6-C30C-6361-E54E-44B622892647}"/>
                  </a:ext>
                </a:extLst>
              </p:cNvPr>
              <p:cNvSpPr/>
              <p:nvPr/>
            </p:nvSpPr>
            <p:spPr>
              <a:xfrm>
                <a:off x="2724061" y="3212653"/>
                <a:ext cx="21441" cy="17727"/>
              </a:xfrm>
              <a:custGeom>
                <a:avLst/>
                <a:gdLst/>
                <a:ahLst/>
                <a:cxnLst/>
                <a:rect l="l" t="t" r="r" b="b"/>
                <a:pathLst>
                  <a:path w="508" h="420" extrusionOk="0">
                    <a:moveTo>
                      <a:pt x="217" y="1"/>
                    </a:moveTo>
                    <a:cubicBezTo>
                      <a:pt x="161" y="1"/>
                      <a:pt x="85" y="35"/>
                      <a:pt x="0" y="69"/>
                    </a:cubicBezTo>
                    <a:cubicBezTo>
                      <a:pt x="30" y="188"/>
                      <a:pt x="201" y="420"/>
                      <a:pt x="326" y="420"/>
                    </a:cubicBezTo>
                    <a:cubicBezTo>
                      <a:pt x="334" y="420"/>
                      <a:pt x="341" y="419"/>
                      <a:pt x="349" y="417"/>
                    </a:cubicBezTo>
                    <a:cubicBezTo>
                      <a:pt x="507" y="385"/>
                      <a:pt x="475" y="164"/>
                      <a:pt x="317" y="100"/>
                    </a:cubicBezTo>
                    <a:cubicBezTo>
                      <a:pt x="302" y="27"/>
                      <a:pt x="267" y="1"/>
                      <a:pt x="217" y="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3" name="Google Shape;1863;p51">
                <a:extLst>
                  <a:ext uri="{FF2B5EF4-FFF2-40B4-BE49-F238E27FC236}">
                    <a16:creationId xmlns:a16="http://schemas.microsoft.com/office/drawing/2014/main" xmlns="" id="{B71A4EDA-FFAD-D19E-4CD9-481F7C2DCEF8}"/>
                  </a:ext>
                </a:extLst>
              </p:cNvPr>
              <p:cNvSpPr/>
              <p:nvPr/>
            </p:nvSpPr>
            <p:spPr>
              <a:xfrm>
                <a:off x="2622468" y="3609277"/>
                <a:ext cx="35919" cy="58247"/>
              </a:xfrm>
              <a:custGeom>
                <a:avLst/>
                <a:gdLst/>
                <a:ahLst/>
                <a:cxnLst/>
                <a:rect l="l" t="t" r="r" b="b"/>
                <a:pathLst>
                  <a:path w="851" h="1380" extrusionOk="0">
                    <a:moveTo>
                      <a:pt x="656" y="1"/>
                    </a:moveTo>
                    <a:cubicBezTo>
                      <a:pt x="503" y="1"/>
                      <a:pt x="295" y="118"/>
                      <a:pt x="222" y="172"/>
                    </a:cubicBezTo>
                    <a:cubicBezTo>
                      <a:pt x="191" y="172"/>
                      <a:pt x="127" y="141"/>
                      <a:pt x="96" y="141"/>
                    </a:cubicBezTo>
                    <a:cubicBezTo>
                      <a:pt x="1" y="362"/>
                      <a:pt x="254" y="299"/>
                      <a:pt x="286" y="489"/>
                    </a:cubicBezTo>
                    <a:cubicBezTo>
                      <a:pt x="317" y="552"/>
                      <a:pt x="191" y="679"/>
                      <a:pt x="159" y="742"/>
                    </a:cubicBezTo>
                    <a:cubicBezTo>
                      <a:pt x="159" y="774"/>
                      <a:pt x="286" y="837"/>
                      <a:pt x="286" y="901"/>
                    </a:cubicBezTo>
                    <a:cubicBezTo>
                      <a:pt x="254" y="1091"/>
                      <a:pt x="64" y="1122"/>
                      <a:pt x="254" y="1281"/>
                    </a:cubicBezTo>
                    <a:cubicBezTo>
                      <a:pt x="314" y="1341"/>
                      <a:pt x="375" y="1380"/>
                      <a:pt x="425" y="1380"/>
                    </a:cubicBezTo>
                    <a:cubicBezTo>
                      <a:pt x="480" y="1380"/>
                      <a:pt x="522" y="1333"/>
                      <a:pt x="539" y="1217"/>
                    </a:cubicBezTo>
                    <a:cubicBezTo>
                      <a:pt x="539" y="1091"/>
                      <a:pt x="729" y="1217"/>
                      <a:pt x="761" y="996"/>
                    </a:cubicBezTo>
                    <a:lnTo>
                      <a:pt x="824" y="267"/>
                    </a:lnTo>
                    <a:cubicBezTo>
                      <a:pt x="851" y="65"/>
                      <a:pt x="769" y="1"/>
                      <a:pt x="6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4" name="Google Shape;1864;p51">
                <a:extLst>
                  <a:ext uri="{FF2B5EF4-FFF2-40B4-BE49-F238E27FC236}">
                    <a16:creationId xmlns:a16="http://schemas.microsoft.com/office/drawing/2014/main" xmlns="" id="{753446CA-E93F-6327-CBDC-D661D095CCBA}"/>
                  </a:ext>
                </a:extLst>
              </p:cNvPr>
              <p:cNvSpPr/>
              <p:nvPr/>
            </p:nvSpPr>
            <p:spPr>
              <a:xfrm>
                <a:off x="2857732" y="2744822"/>
                <a:ext cx="24100" cy="19501"/>
              </a:xfrm>
              <a:custGeom>
                <a:avLst/>
                <a:gdLst/>
                <a:ahLst/>
                <a:cxnLst/>
                <a:rect l="l" t="t" r="r" b="b"/>
                <a:pathLst>
                  <a:path w="571" h="462" extrusionOk="0">
                    <a:moveTo>
                      <a:pt x="407" y="1"/>
                    </a:moveTo>
                    <a:cubicBezTo>
                      <a:pt x="355" y="1"/>
                      <a:pt x="295" y="22"/>
                      <a:pt x="222" y="37"/>
                    </a:cubicBezTo>
                    <a:cubicBezTo>
                      <a:pt x="32" y="132"/>
                      <a:pt x="32" y="100"/>
                      <a:pt x="0" y="322"/>
                    </a:cubicBezTo>
                    <a:cubicBezTo>
                      <a:pt x="0" y="424"/>
                      <a:pt x="34" y="462"/>
                      <a:pt x="86" y="462"/>
                    </a:cubicBezTo>
                    <a:cubicBezTo>
                      <a:pt x="228" y="462"/>
                      <a:pt x="501" y="178"/>
                      <a:pt x="570" y="132"/>
                    </a:cubicBezTo>
                    <a:cubicBezTo>
                      <a:pt x="519" y="30"/>
                      <a:pt x="468" y="1"/>
                      <a:pt x="407" y="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5" name="Google Shape;1865;p51">
                <a:extLst>
                  <a:ext uri="{FF2B5EF4-FFF2-40B4-BE49-F238E27FC236}">
                    <a16:creationId xmlns:a16="http://schemas.microsoft.com/office/drawing/2014/main" xmlns="" id="{5D7A5875-82C6-163E-E3AD-4EA1F57025C4}"/>
                  </a:ext>
                </a:extLst>
              </p:cNvPr>
              <p:cNvSpPr/>
              <p:nvPr/>
            </p:nvSpPr>
            <p:spPr>
              <a:xfrm>
                <a:off x="3075356" y="3744848"/>
                <a:ext cx="48412" cy="2232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529" extrusionOk="0">
                    <a:moveTo>
                      <a:pt x="1146" y="0"/>
                    </a:moveTo>
                    <a:cubicBezTo>
                      <a:pt x="1002" y="58"/>
                      <a:pt x="805" y="195"/>
                      <a:pt x="652" y="195"/>
                    </a:cubicBezTo>
                    <a:cubicBezTo>
                      <a:pt x="637" y="195"/>
                      <a:pt x="622" y="193"/>
                      <a:pt x="608" y="190"/>
                    </a:cubicBezTo>
                    <a:cubicBezTo>
                      <a:pt x="576" y="190"/>
                      <a:pt x="473" y="175"/>
                      <a:pt x="367" y="175"/>
                    </a:cubicBezTo>
                    <a:cubicBezTo>
                      <a:pt x="260" y="175"/>
                      <a:pt x="149" y="190"/>
                      <a:pt x="101" y="254"/>
                    </a:cubicBezTo>
                    <a:cubicBezTo>
                      <a:pt x="1" y="470"/>
                      <a:pt x="142" y="529"/>
                      <a:pt x="335" y="529"/>
                    </a:cubicBezTo>
                    <a:cubicBezTo>
                      <a:pt x="567" y="529"/>
                      <a:pt x="873" y="444"/>
                      <a:pt x="925" y="444"/>
                    </a:cubicBezTo>
                    <a:cubicBezTo>
                      <a:pt x="798" y="222"/>
                      <a:pt x="1020" y="95"/>
                      <a:pt x="114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645CA7"/>
                  </a:gs>
                  <a:gs pos="100000">
                    <a:srgbClr val="D77EAD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6" name="Google Shape;1866;p51">
                <a:extLst>
                  <a:ext uri="{FF2B5EF4-FFF2-40B4-BE49-F238E27FC236}">
                    <a16:creationId xmlns:a16="http://schemas.microsoft.com/office/drawing/2014/main" xmlns="" id="{B5B0EFFC-7D55-487D-3FF6-78F32E12F079}"/>
                  </a:ext>
                </a:extLst>
              </p:cNvPr>
              <p:cNvSpPr/>
              <p:nvPr/>
            </p:nvSpPr>
            <p:spPr>
              <a:xfrm>
                <a:off x="1422124" y="2115802"/>
                <a:ext cx="1148259" cy="964318"/>
              </a:xfrm>
              <a:custGeom>
                <a:avLst/>
                <a:gdLst/>
                <a:ahLst/>
                <a:cxnLst/>
                <a:rect l="l" t="t" r="r" b="b"/>
                <a:pathLst>
                  <a:path w="27205" h="22847" extrusionOk="0">
                    <a:moveTo>
                      <a:pt x="17636" y="1"/>
                    </a:moveTo>
                    <a:cubicBezTo>
                      <a:pt x="17459" y="1"/>
                      <a:pt x="17281" y="8"/>
                      <a:pt x="17102" y="24"/>
                    </a:cubicBezTo>
                    <a:cubicBezTo>
                      <a:pt x="16690" y="87"/>
                      <a:pt x="16310" y="119"/>
                      <a:pt x="15930" y="150"/>
                    </a:cubicBezTo>
                    <a:cubicBezTo>
                      <a:pt x="15867" y="150"/>
                      <a:pt x="15764" y="143"/>
                      <a:pt x="15661" y="143"/>
                    </a:cubicBezTo>
                    <a:cubicBezTo>
                      <a:pt x="15558" y="143"/>
                      <a:pt x="15455" y="150"/>
                      <a:pt x="15392" y="182"/>
                    </a:cubicBezTo>
                    <a:cubicBezTo>
                      <a:pt x="15244" y="300"/>
                      <a:pt x="15207" y="695"/>
                      <a:pt x="14996" y="695"/>
                    </a:cubicBezTo>
                    <a:cubicBezTo>
                      <a:pt x="14981" y="695"/>
                      <a:pt x="14965" y="693"/>
                      <a:pt x="14948" y="689"/>
                    </a:cubicBezTo>
                    <a:cubicBezTo>
                      <a:pt x="14632" y="657"/>
                      <a:pt x="14347" y="594"/>
                      <a:pt x="14030" y="530"/>
                    </a:cubicBezTo>
                    <a:cubicBezTo>
                      <a:pt x="13757" y="485"/>
                      <a:pt x="13451" y="374"/>
                      <a:pt x="13159" y="374"/>
                    </a:cubicBezTo>
                    <a:cubicBezTo>
                      <a:pt x="13045" y="374"/>
                      <a:pt x="12934" y="391"/>
                      <a:pt x="12827" y="435"/>
                    </a:cubicBezTo>
                    <a:cubicBezTo>
                      <a:pt x="12320" y="689"/>
                      <a:pt x="11782" y="910"/>
                      <a:pt x="11275" y="1164"/>
                    </a:cubicBezTo>
                    <a:cubicBezTo>
                      <a:pt x="11750" y="1481"/>
                      <a:pt x="12320" y="1734"/>
                      <a:pt x="12637" y="2272"/>
                    </a:cubicBezTo>
                    <a:cubicBezTo>
                      <a:pt x="11750" y="1956"/>
                      <a:pt x="10927" y="1671"/>
                      <a:pt x="10008" y="1481"/>
                    </a:cubicBezTo>
                    <a:cubicBezTo>
                      <a:pt x="9961" y="1470"/>
                      <a:pt x="9911" y="1466"/>
                      <a:pt x="9859" y="1466"/>
                    </a:cubicBezTo>
                    <a:cubicBezTo>
                      <a:pt x="9591" y="1466"/>
                      <a:pt x="9265" y="1581"/>
                      <a:pt x="9026" y="1607"/>
                    </a:cubicBezTo>
                    <a:cubicBezTo>
                      <a:pt x="8393" y="1702"/>
                      <a:pt x="7760" y="1797"/>
                      <a:pt x="7126" y="1861"/>
                    </a:cubicBezTo>
                    <a:cubicBezTo>
                      <a:pt x="6936" y="1892"/>
                      <a:pt x="6715" y="1892"/>
                      <a:pt x="6493" y="1924"/>
                    </a:cubicBezTo>
                    <a:cubicBezTo>
                      <a:pt x="5226" y="2652"/>
                      <a:pt x="3959" y="3412"/>
                      <a:pt x="2756" y="4267"/>
                    </a:cubicBezTo>
                    <a:cubicBezTo>
                      <a:pt x="3009" y="4331"/>
                      <a:pt x="3294" y="4331"/>
                      <a:pt x="3579" y="4362"/>
                    </a:cubicBezTo>
                    <a:cubicBezTo>
                      <a:pt x="3484" y="4616"/>
                      <a:pt x="3389" y="4869"/>
                      <a:pt x="3294" y="5154"/>
                    </a:cubicBezTo>
                    <a:cubicBezTo>
                      <a:pt x="3228" y="5351"/>
                      <a:pt x="3178" y="5382"/>
                      <a:pt x="3058" y="5382"/>
                    </a:cubicBezTo>
                    <a:cubicBezTo>
                      <a:pt x="3005" y="5382"/>
                      <a:pt x="2939" y="5376"/>
                      <a:pt x="2851" y="5376"/>
                    </a:cubicBezTo>
                    <a:cubicBezTo>
                      <a:pt x="2439" y="5407"/>
                      <a:pt x="2123" y="5502"/>
                      <a:pt x="1711" y="5629"/>
                    </a:cubicBezTo>
                    <a:cubicBezTo>
                      <a:pt x="1299" y="5756"/>
                      <a:pt x="887" y="5851"/>
                      <a:pt x="444" y="5978"/>
                    </a:cubicBezTo>
                    <a:cubicBezTo>
                      <a:pt x="317" y="6104"/>
                      <a:pt x="191" y="6199"/>
                      <a:pt x="32" y="6326"/>
                    </a:cubicBezTo>
                    <a:cubicBezTo>
                      <a:pt x="32" y="6421"/>
                      <a:pt x="32" y="6516"/>
                      <a:pt x="1" y="6579"/>
                    </a:cubicBezTo>
                    <a:cubicBezTo>
                      <a:pt x="1" y="6643"/>
                      <a:pt x="254" y="6896"/>
                      <a:pt x="286" y="6959"/>
                    </a:cubicBezTo>
                    <a:cubicBezTo>
                      <a:pt x="444" y="7181"/>
                      <a:pt x="634" y="7624"/>
                      <a:pt x="856" y="7751"/>
                    </a:cubicBezTo>
                    <a:cubicBezTo>
                      <a:pt x="1172" y="7941"/>
                      <a:pt x="1457" y="8131"/>
                      <a:pt x="1774" y="8289"/>
                    </a:cubicBezTo>
                    <a:cubicBezTo>
                      <a:pt x="1933" y="8384"/>
                      <a:pt x="2344" y="8764"/>
                      <a:pt x="2534" y="8764"/>
                    </a:cubicBezTo>
                    <a:cubicBezTo>
                      <a:pt x="2883" y="8701"/>
                      <a:pt x="3199" y="8669"/>
                      <a:pt x="3548" y="8606"/>
                    </a:cubicBezTo>
                    <a:cubicBezTo>
                      <a:pt x="3666" y="8594"/>
                      <a:pt x="3781" y="8589"/>
                      <a:pt x="3894" y="8589"/>
                    </a:cubicBezTo>
                    <a:cubicBezTo>
                      <a:pt x="4385" y="8589"/>
                      <a:pt x="4832" y="8687"/>
                      <a:pt x="5321" y="8764"/>
                    </a:cubicBezTo>
                    <a:cubicBezTo>
                      <a:pt x="5638" y="8828"/>
                      <a:pt x="5954" y="8891"/>
                      <a:pt x="6271" y="8923"/>
                    </a:cubicBezTo>
                    <a:cubicBezTo>
                      <a:pt x="6430" y="8954"/>
                      <a:pt x="6746" y="9556"/>
                      <a:pt x="6841" y="9683"/>
                    </a:cubicBezTo>
                    <a:cubicBezTo>
                      <a:pt x="7253" y="10253"/>
                      <a:pt x="7506" y="10918"/>
                      <a:pt x="7791" y="11583"/>
                    </a:cubicBezTo>
                    <a:cubicBezTo>
                      <a:pt x="7950" y="11931"/>
                      <a:pt x="7981" y="11963"/>
                      <a:pt x="7855" y="12343"/>
                    </a:cubicBezTo>
                    <a:cubicBezTo>
                      <a:pt x="7760" y="12691"/>
                      <a:pt x="7570" y="12881"/>
                      <a:pt x="7791" y="13166"/>
                    </a:cubicBezTo>
                    <a:cubicBezTo>
                      <a:pt x="8045" y="13420"/>
                      <a:pt x="8361" y="13578"/>
                      <a:pt x="8266" y="13990"/>
                    </a:cubicBezTo>
                    <a:cubicBezTo>
                      <a:pt x="8171" y="14370"/>
                      <a:pt x="8013" y="14591"/>
                      <a:pt x="8266" y="14876"/>
                    </a:cubicBezTo>
                    <a:cubicBezTo>
                      <a:pt x="8464" y="15094"/>
                      <a:pt x="8538" y="15176"/>
                      <a:pt x="8666" y="15176"/>
                    </a:cubicBezTo>
                    <a:cubicBezTo>
                      <a:pt x="8743" y="15176"/>
                      <a:pt x="8840" y="15146"/>
                      <a:pt x="8995" y="15098"/>
                    </a:cubicBezTo>
                    <a:cubicBezTo>
                      <a:pt x="9311" y="15003"/>
                      <a:pt x="9628" y="14908"/>
                      <a:pt x="9945" y="14813"/>
                    </a:cubicBezTo>
                    <a:lnTo>
                      <a:pt x="9945" y="14813"/>
                    </a:lnTo>
                    <a:cubicBezTo>
                      <a:pt x="9913" y="15066"/>
                      <a:pt x="9881" y="15288"/>
                      <a:pt x="9850" y="15542"/>
                    </a:cubicBezTo>
                    <a:cubicBezTo>
                      <a:pt x="9850" y="15605"/>
                      <a:pt x="9533" y="15700"/>
                      <a:pt x="9470" y="15732"/>
                    </a:cubicBezTo>
                    <a:cubicBezTo>
                      <a:pt x="9280" y="15827"/>
                      <a:pt x="9058" y="15922"/>
                      <a:pt x="8836" y="16017"/>
                    </a:cubicBezTo>
                    <a:cubicBezTo>
                      <a:pt x="8805" y="16017"/>
                      <a:pt x="8773" y="16333"/>
                      <a:pt x="8773" y="16397"/>
                    </a:cubicBezTo>
                    <a:cubicBezTo>
                      <a:pt x="8741" y="16713"/>
                      <a:pt x="8551" y="17283"/>
                      <a:pt x="8678" y="17568"/>
                    </a:cubicBezTo>
                    <a:cubicBezTo>
                      <a:pt x="8836" y="18043"/>
                      <a:pt x="8995" y="18487"/>
                      <a:pt x="9153" y="18962"/>
                    </a:cubicBezTo>
                    <a:cubicBezTo>
                      <a:pt x="9406" y="19690"/>
                      <a:pt x="9850" y="20292"/>
                      <a:pt x="10261" y="20957"/>
                    </a:cubicBezTo>
                    <a:cubicBezTo>
                      <a:pt x="10483" y="21337"/>
                      <a:pt x="10737" y="21717"/>
                      <a:pt x="10958" y="22097"/>
                    </a:cubicBezTo>
                    <a:cubicBezTo>
                      <a:pt x="11085" y="22287"/>
                      <a:pt x="11433" y="22319"/>
                      <a:pt x="11623" y="22382"/>
                    </a:cubicBezTo>
                    <a:cubicBezTo>
                      <a:pt x="12003" y="22540"/>
                      <a:pt x="12383" y="22667"/>
                      <a:pt x="12763" y="22825"/>
                    </a:cubicBezTo>
                    <a:cubicBezTo>
                      <a:pt x="12803" y="22838"/>
                      <a:pt x="12913" y="22846"/>
                      <a:pt x="13030" y="22846"/>
                    </a:cubicBezTo>
                    <a:cubicBezTo>
                      <a:pt x="13197" y="22846"/>
                      <a:pt x="13378" y="22831"/>
                      <a:pt x="13397" y="22794"/>
                    </a:cubicBezTo>
                    <a:cubicBezTo>
                      <a:pt x="13618" y="22065"/>
                      <a:pt x="13872" y="21305"/>
                      <a:pt x="14093" y="20545"/>
                    </a:cubicBezTo>
                    <a:cubicBezTo>
                      <a:pt x="14283" y="19912"/>
                      <a:pt x="14505" y="19342"/>
                      <a:pt x="14695" y="18740"/>
                    </a:cubicBezTo>
                    <a:cubicBezTo>
                      <a:pt x="14822" y="18392"/>
                      <a:pt x="14822" y="18392"/>
                      <a:pt x="15107" y="18297"/>
                    </a:cubicBezTo>
                    <a:cubicBezTo>
                      <a:pt x="15487" y="18170"/>
                      <a:pt x="15867" y="18043"/>
                      <a:pt x="16247" y="17917"/>
                    </a:cubicBezTo>
                    <a:cubicBezTo>
                      <a:pt x="16469" y="17853"/>
                      <a:pt x="16849" y="17790"/>
                      <a:pt x="17039" y="17632"/>
                    </a:cubicBezTo>
                    <a:cubicBezTo>
                      <a:pt x="17292" y="17473"/>
                      <a:pt x="17514" y="17062"/>
                      <a:pt x="17704" y="16808"/>
                    </a:cubicBezTo>
                    <a:cubicBezTo>
                      <a:pt x="17862" y="16618"/>
                      <a:pt x="17925" y="16460"/>
                      <a:pt x="18147" y="16397"/>
                    </a:cubicBezTo>
                    <a:cubicBezTo>
                      <a:pt x="18527" y="16302"/>
                      <a:pt x="18875" y="16207"/>
                      <a:pt x="19224" y="16112"/>
                    </a:cubicBezTo>
                    <a:cubicBezTo>
                      <a:pt x="19731" y="15953"/>
                      <a:pt x="20364" y="15922"/>
                      <a:pt x="20839" y="15605"/>
                    </a:cubicBezTo>
                    <a:cubicBezTo>
                      <a:pt x="21409" y="15256"/>
                      <a:pt x="22011" y="14876"/>
                      <a:pt x="22581" y="14528"/>
                    </a:cubicBezTo>
                    <a:cubicBezTo>
                      <a:pt x="22866" y="14180"/>
                      <a:pt x="22897" y="14180"/>
                      <a:pt x="22771" y="13736"/>
                    </a:cubicBezTo>
                    <a:cubicBezTo>
                      <a:pt x="22739" y="13546"/>
                      <a:pt x="22517" y="13040"/>
                      <a:pt x="22581" y="12818"/>
                    </a:cubicBezTo>
                    <a:cubicBezTo>
                      <a:pt x="22771" y="12280"/>
                      <a:pt x="22897" y="11583"/>
                      <a:pt x="23246" y="11171"/>
                    </a:cubicBezTo>
                    <a:cubicBezTo>
                      <a:pt x="23499" y="10886"/>
                      <a:pt x="23752" y="10601"/>
                      <a:pt x="23974" y="10316"/>
                    </a:cubicBezTo>
                    <a:cubicBezTo>
                      <a:pt x="24038" y="10253"/>
                      <a:pt x="23879" y="9619"/>
                      <a:pt x="23879" y="9493"/>
                    </a:cubicBezTo>
                    <a:cubicBezTo>
                      <a:pt x="23816" y="9271"/>
                      <a:pt x="23847" y="8859"/>
                      <a:pt x="23657" y="8733"/>
                    </a:cubicBezTo>
                    <a:cubicBezTo>
                      <a:pt x="23404" y="8574"/>
                      <a:pt x="23151" y="8384"/>
                      <a:pt x="22929" y="8226"/>
                    </a:cubicBezTo>
                    <a:cubicBezTo>
                      <a:pt x="23277" y="7846"/>
                      <a:pt x="23626" y="7498"/>
                      <a:pt x="24006" y="7118"/>
                    </a:cubicBezTo>
                    <a:cubicBezTo>
                      <a:pt x="23626" y="6864"/>
                      <a:pt x="23372" y="6769"/>
                      <a:pt x="23182" y="6294"/>
                    </a:cubicBezTo>
                    <a:cubicBezTo>
                      <a:pt x="23056" y="5946"/>
                      <a:pt x="23499" y="5502"/>
                      <a:pt x="23657" y="5217"/>
                    </a:cubicBezTo>
                    <a:cubicBezTo>
                      <a:pt x="23847" y="4901"/>
                      <a:pt x="24196" y="4742"/>
                      <a:pt x="24513" y="4552"/>
                    </a:cubicBezTo>
                    <a:cubicBezTo>
                      <a:pt x="24829" y="4299"/>
                      <a:pt x="25083" y="4077"/>
                      <a:pt x="25336" y="3761"/>
                    </a:cubicBezTo>
                    <a:cubicBezTo>
                      <a:pt x="25241" y="3697"/>
                      <a:pt x="25146" y="3602"/>
                      <a:pt x="25051" y="3539"/>
                    </a:cubicBezTo>
                    <a:cubicBezTo>
                      <a:pt x="25399" y="3444"/>
                      <a:pt x="25779" y="3444"/>
                      <a:pt x="26064" y="3254"/>
                    </a:cubicBezTo>
                    <a:cubicBezTo>
                      <a:pt x="26444" y="3032"/>
                      <a:pt x="26824" y="2811"/>
                      <a:pt x="27204" y="2589"/>
                    </a:cubicBezTo>
                    <a:cubicBezTo>
                      <a:pt x="26793" y="2431"/>
                      <a:pt x="26318" y="2146"/>
                      <a:pt x="25906" y="2082"/>
                    </a:cubicBezTo>
                    <a:cubicBezTo>
                      <a:pt x="25764" y="2054"/>
                      <a:pt x="25553" y="2026"/>
                      <a:pt x="25346" y="2026"/>
                    </a:cubicBezTo>
                    <a:cubicBezTo>
                      <a:pt x="25089" y="2026"/>
                      <a:pt x="24839" y="2069"/>
                      <a:pt x="24734" y="2209"/>
                    </a:cubicBezTo>
                    <a:cubicBezTo>
                      <a:pt x="24585" y="2388"/>
                      <a:pt x="24492" y="2623"/>
                      <a:pt x="24296" y="2623"/>
                    </a:cubicBezTo>
                    <a:cubicBezTo>
                      <a:pt x="24284" y="2623"/>
                      <a:pt x="24272" y="2622"/>
                      <a:pt x="24259" y="2621"/>
                    </a:cubicBezTo>
                    <a:cubicBezTo>
                      <a:pt x="24006" y="2557"/>
                      <a:pt x="23752" y="2526"/>
                      <a:pt x="23499" y="2494"/>
                    </a:cubicBezTo>
                    <a:cubicBezTo>
                      <a:pt x="23477" y="2489"/>
                      <a:pt x="23453" y="2487"/>
                      <a:pt x="23428" y="2487"/>
                    </a:cubicBezTo>
                    <a:cubicBezTo>
                      <a:pt x="23103" y="2487"/>
                      <a:pt x="22592" y="2851"/>
                      <a:pt x="22327" y="2969"/>
                    </a:cubicBezTo>
                    <a:cubicBezTo>
                      <a:pt x="22359" y="2874"/>
                      <a:pt x="22929" y="1987"/>
                      <a:pt x="22517" y="1987"/>
                    </a:cubicBezTo>
                    <a:cubicBezTo>
                      <a:pt x="22448" y="1981"/>
                      <a:pt x="22379" y="1980"/>
                      <a:pt x="22312" y="1980"/>
                    </a:cubicBezTo>
                    <a:cubicBezTo>
                      <a:pt x="22267" y="1980"/>
                      <a:pt x="22223" y="1980"/>
                      <a:pt x="22180" y="1980"/>
                    </a:cubicBezTo>
                    <a:cubicBezTo>
                      <a:pt x="21961" y="1980"/>
                      <a:pt x="21757" y="1966"/>
                      <a:pt x="21567" y="1797"/>
                    </a:cubicBezTo>
                    <a:lnTo>
                      <a:pt x="22961" y="1259"/>
                    </a:lnTo>
                    <a:cubicBezTo>
                      <a:pt x="22042" y="847"/>
                      <a:pt x="21251" y="435"/>
                      <a:pt x="20269" y="309"/>
                    </a:cubicBezTo>
                    <a:cubicBezTo>
                      <a:pt x="19372" y="177"/>
                      <a:pt x="18518" y="1"/>
                      <a:pt x="17636" y="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7" name="Google Shape;1867;p51">
                <a:extLst>
                  <a:ext uri="{FF2B5EF4-FFF2-40B4-BE49-F238E27FC236}">
                    <a16:creationId xmlns:a16="http://schemas.microsoft.com/office/drawing/2014/main" xmlns="" id="{83F84DBA-BE04-9F68-A43F-E3D41E9A8A23}"/>
                  </a:ext>
                </a:extLst>
              </p:cNvPr>
              <p:cNvSpPr/>
              <p:nvPr/>
            </p:nvSpPr>
            <p:spPr>
              <a:xfrm>
                <a:off x="1245695" y="2504408"/>
                <a:ext cx="57529" cy="47399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123" extrusionOk="0">
                    <a:moveTo>
                      <a:pt x="1014" y="1"/>
                    </a:moveTo>
                    <a:cubicBezTo>
                      <a:pt x="665" y="349"/>
                      <a:pt x="317" y="729"/>
                      <a:pt x="0" y="1077"/>
                    </a:cubicBezTo>
                    <a:cubicBezTo>
                      <a:pt x="68" y="1100"/>
                      <a:pt x="135" y="1122"/>
                      <a:pt x="213" y="1122"/>
                    </a:cubicBezTo>
                    <a:cubicBezTo>
                      <a:pt x="246" y="1122"/>
                      <a:pt x="280" y="1118"/>
                      <a:pt x="317" y="1109"/>
                    </a:cubicBezTo>
                    <a:cubicBezTo>
                      <a:pt x="412" y="1077"/>
                      <a:pt x="919" y="1077"/>
                      <a:pt x="950" y="951"/>
                    </a:cubicBezTo>
                    <a:cubicBezTo>
                      <a:pt x="1045" y="697"/>
                      <a:pt x="1109" y="729"/>
                      <a:pt x="1362" y="634"/>
                    </a:cubicBezTo>
                    <a:cubicBezTo>
                      <a:pt x="1267" y="507"/>
                      <a:pt x="1109" y="507"/>
                      <a:pt x="982" y="476"/>
                    </a:cubicBezTo>
                    <a:cubicBezTo>
                      <a:pt x="1077" y="381"/>
                      <a:pt x="1204" y="317"/>
                      <a:pt x="1299" y="222"/>
                    </a:cubicBezTo>
                    <a:cubicBezTo>
                      <a:pt x="1204" y="159"/>
                      <a:pt x="1109" y="64"/>
                      <a:pt x="1014" y="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8" name="Google Shape;1868;p51">
                <a:extLst>
                  <a:ext uri="{FF2B5EF4-FFF2-40B4-BE49-F238E27FC236}">
                    <a16:creationId xmlns:a16="http://schemas.microsoft.com/office/drawing/2014/main" xmlns="" id="{111A646A-FE67-922B-CFEC-40510024F522}"/>
                  </a:ext>
                </a:extLst>
              </p:cNvPr>
              <p:cNvSpPr/>
              <p:nvPr/>
            </p:nvSpPr>
            <p:spPr>
              <a:xfrm>
                <a:off x="1152121" y="3480206"/>
                <a:ext cx="9412" cy="5361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27" extrusionOk="0">
                    <a:moveTo>
                      <a:pt x="96" y="0"/>
                    </a:moveTo>
                    <a:cubicBezTo>
                      <a:pt x="64" y="32"/>
                      <a:pt x="32" y="63"/>
                      <a:pt x="1" y="95"/>
                    </a:cubicBezTo>
                    <a:cubicBezTo>
                      <a:pt x="64" y="127"/>
                      <a:pt x="159" y="127"/>
                      <a:pt x="222" y="127"/>
                    </a:cubicBezTo>
                    <a:cubicBezTo>
                      <a:pt x="222" y="127"/>
                      <a:pt x="222" y="95"/>
                      <a:pt x="222" y="63"/>
                    </a:cubicBezTo>
                    <a:cubicBezTo>
                      <a:pt x="191" y="63"/>
                      <a:pt x="127" y="32"/>
                      <a:pt x="96" y="0"/>
                    </a:cubicBezTo>
                    <a:close/>
                  </a:path>
                </a:pathLst>
              </a:custGeom>
              <a:solidFill>
                <a:srgbClr val="D77E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9" name="Google Shape;1869;p51">
                <a:extLst>
                  <a:ext uri="{FF2B5EF4-FFF2-40B4-BE49-F238E27FC236}">
                    <a16:creationId xmlns:a16="http://schemas.microsoft.com/office/drawing/2014/main" xmlns="" id="{26B8677D-EFE3-D0FF-4D74-DDDF26D92AB6}"/>
                  </a:ext>
                </a:extLst>
              </p:cNvPr>
              <p:cNvSpPr/>
              <p:nvPr/>
            </p:nvSpPr>
            <p:spPr>
              <a:xfrm>
                <a:off x="1162799" y="3482907"/>
                <a:ext cx="30811" cy="1338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317" extrusionOk="0">
                    <a:moveTo>
                      <a:pt x="478" y="0"/>
                    </a:moveTo>
                    <a:cubicBezTo>
                      <a:pt x="444" y="0"/>
                      <a:pt x="411" y="11"/>
                      <a:pt x="381" y="31"/>
                    </a:cubicBezTo>
                    <a:cubicBezTo>
                      <a:pt x="346" y="45"/>
                      <a:pt x="316" y="50"/>
                      <a:pt x="289" y="50"/>
                    </a:cubicBezTo>
                    <a:cubicBezTo>
                      <a:pt x="228" y="50"/>
                      <a:pt x="179" y="26"/>
                      <a:pt x="121" y="26"/>
                    </a:cubicBezTo>
                    <a:cubicBezTo>
                      <a:pt x="86" y="26"/>
                      <a:pt x="48" y="35"/>
                      <a:pt x="1" y="63"/>
                    </a:cubicBezTo>
                    <a:cubicBezTo>
                      <a:pt x="33" y="94"/>
                      <a:pt x="96" y="94"/>
                      <a:pt x="128" y="94"/>
                    </a:cubicBezTo>
                    <a:cubicBezTo>
                      <a:pt x="251" y="144"/>
                      <a:pt x="413" y="251"/>
                      <a:pt x="538" y="251"/>
                    </a:cubicBezTo>
                    <a:cubicBezTo>
                      <a:pt x="574" y="251"/>
                      <a:pt x="606" y="242"/>
                      <a:pt x="634" y="221"/>
                    </a:cubicBezTo>
                    <a:lnTo>
                      <a:pt x="634" y="221"/>
                    </a:lnTo>
                    <a:cubicBezTo>
                      <a:pt x="634" y="253"/>
                      <a:pt x="603" y="253"/>
                      <a:pt x="571" y="284"/>
                    </a:cubicBezTo>
                    <a:lnTo>
                      <a:pt x="634" y="316"/>
                    </a:lnTo>
                    <a:cubicBezTo>
                      <a:pt x="698" y="221"/>
                      <a:pt x="729" y="189"/>
                      <a:pt x="698" y="63"/>
                    </a:cubicBezTo>
                    <a:lnTo>
                      <a:pt x="698" y="63"/>
                    </a:lnTo>
                    <a:cubicBezTo>
                      <a:pt x="698" y="94"/>
                      <a:pt x="666" y="126"/>
                      <a:pt x="666" y="158"/>
                    </a:cubicBezTo>
                    <a:cubicBezTo>
                      <a:pt x="623" y="49"/>
                      <a:pt x="550" y="0"/>
                      <a:pt x="478" y="0"/>
                    </a:cubicBezTo>
                    <a:close/>
                  </a:path>
                </a:pathLst>
              </a:custGeom>
              <a:solidFill>
                <a:srgbClr val="D77E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0" name="Google Shape;1870;p51">
                <a:extLst>
                  <a:ext uri="{FF2B5EF4-FFF2-40B4-BE49-F238E27FC236}">
                    <a16:creationId xmlns:a16="http://schemas.microsoft.com/office/drawing/2014/main" xmlns="" id="{85EF5DEE-39C3-8FAF-455B-DD3061E7687E}"/>
                  </a:ext>
                </a:extLst>
              </p:cNvPr>
              <p:cNvSpPr/>
              <p:nvPr/>
            </p:nvSpPr>
            <p:spPr>
              <a:xfrm>
                <a:off x="1118693" y="2580804"/>
                <a:ext cx="526709" cy="435582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0320" extrusionOk="0">
                    <a:moveTo>
                      <a:pt x="2928" y="0"/>
                    </a:moveTo>
                    <a:cubicBezTo>
                      <a:pt x="2875" y="0"/>
                      <a:pt x="2827" y="8"/>
                      <a:pt x="2788" y="28"/>
                    </a:cubicBezTo>
                    <a:cubicBezTo>
                      <a:pt x="2566" y="123"/>
                      <a:pt x="2313" y="218"/>
                      <a:pt x="2091" y="313"/>
                    </a:cubicBezTo>
                    <a:cubicBezTo>
                      <a:pt x="1489" y="978"/>
                      <a:pt x="919" y="1674"/>
                      <a:pt x="381" y="2371"/>
                    </a:cubicBezTo>
                    <a:cubicBezTo>
                      <a:pt x="539" y="2434"/>
                      <a:pt x="698" y="2498"/>
                      <a:pt x="856" y="2688"/>
                    </a:cubicBezTo>
                    <a:lnTo>
                      <a:pt x="191" y="2624"/>
                    </a:lnTo>
                    <a:cubicBezTo>
                      <a:pt x="127" y="2688"/>
                      <a:pt x="64" y="2783"/>
                      <a:pt x="1" y="2846"/>
                    </a:cubicBezTo>
                    <a:cubicBezTo>
                      <a:pt x="159" y="2973"/>
                      <a:pt x="318" y="3099"/>
                      <a:pt x="476" y="3194"/>
                    </a:cubicBezTo>
                    <a:cubicBezTo>
                      <a:pt x="529" y="3230"/>
                      <a:pt x="574" y="3243"/>
                      <a:pt x="616" y="3243"/>
                    </a:cubicBezTo>
                    <a:cubicBezTo>
                      <a:pt x="724" y="3243"/>
                      <a:pt x="805" y="3154"/>
                      <a:pt x="919" y="3131"/>
                    </a:cubicBezTo>
                    <a:cubicBezTo>
                      <a:pt x="958" y="3128"/>
                      <a:pt x="991" y="3126"/>
                      <a:pt x="1017" y="3126"/>
                    </a:cubicBezTo>
                    <a:cubicBezTo>
                      <a:pt x="1246" y="3126"/>
                      <a:pt x="1037" y="3246"/>
                      <a:pt x="1236" y="3416"/>
                    </a:cubicBezTo>
                    <a:cubicBezTo>
                      <a:pt x="1299" y="3479"/>
                      <a:pt x="1616" y="3543"/>
                      <a:pt x="1711" y="3543"/>
                    </a:cubicBezTo>
                    <a:cubicBezTo>
                      <a:pt x="1885" y="3543"/>
                      <a:pt x="2083" y="3527"/>
                      <a:pt x="2277" y="3527"/>
                    </a:cubicBezTo>
                    <a:cubicBezTo>
                      <a:pt x="2471" y="3527"/>
                      <a:pt x="2661" y="3543"/>
                      <a:pt x="2819" y="3606"/>
                    </a:cubicBezTo>
                    <a:cubicBezTo>
                      <a:pt x="2946" y="3638"/>
                      <a:pt x="3041" y="3701"/>
                      <a:pt x="3168" y="3733"/>
                    </a:cubicBezTo>
                    <a:cubicBezTo>
                      <a:pt x="3173" y="3735"/>
                      <a:pt x="3177" y="3736"/>
                      <a:pt x="3182" y="3736"/>
                    </a:cubicBezTo>
                    <a:cubicBezTo>
                      <a:pt x="3236" y="3736"/>
                      <a:pt x="3268" y="3574"/>
                      <a:pt x="3326" y="3574"/>
                    </a:cubicBezTo>
                    <a:cubicBezTo>
                      <a:pt x="3465" y="3602"/>
                      <a:pt x="3531" y="3776"/>
                      <a:pt x="3651" y="3776"/>
                    </a:cubicBezTo>
                    <a:cubicBezTo>
                      <a:pt x="3668" y="3776"/>
                      <a:pt x="3686" y="3772"/>
                      <a:pt x="3706" y="3764"/>
                    </a:cubicBezTo>
                    <a:lnTo>
                      <a:pt x="3294" y="3384"/>
                    </a:lnTo>
                    <a:lnTo>
                      <a:pt x="3294" y="3384"/>
                    </a:lnTo>
                    <a:cubicBezTo>
                      <a:pt x="3679" y="3498"/>
                      <a:pt x="3967" y="3594"/>
                      <a:pt x="4296" y="3594"/>
                    </a:cubicBezTo>
                    <a:cubicBezTo>
                      <a:pt x="4427" y="3594"/>
                      <a:pt x="4566" y="3579"/>
                      <a:pt x="4720" y="3543"/>
                    </a:cubicBezTo>
                    <a:cubicBezTo>
                      <a:pt x="4624" y="3321"/>
                      <a:pt x="4593" y="3194"/>
                      <a:pt x="4371" y="3131"/>
                    </a:cubicBezTo>
                    <a:cubicBezTo>
                      <a:pt x="4439" y="3063"/>
                      <a:pt x="4489" y="3037"/>
                      <a:pt x="4528" y="3037"/>
                    </a:cubicBezTo>
                    <a:cubicBezTo>
                      <a:pt x="4654" y="3037"/>
                      <a:pt x="4670" y="3312"/>
                      <a:pt x="4815" y="3384"/>
                    </a:cubicBezTo>
                    <a:cubicBezTo>
                      <a:pt x="4822" y="3388"/>
                      <a:pt x="4831" y="3390"/>
                      <a:pt x="4842" y="3390"/>
                    </a:cubicBezTo>
                    <a:cubicBezTo>
                      <a:pt x="4889" y="3390"/>
                      <a:pt x="4963" y="3359"/>
                      <a:pt x="5021" y="3359"/>
                    </a:cubicBezTo>
                    <a:cubicBezTo>
                      <a:pt x="5058" y="3359"/>
                      <a:pt x="5088" y="3372"/>
                      <a:pt x="5100" y="3416"/>
                    </a:cubicBezTo>
                    <a:cubicBezTo>
                      <a:pt x="5131" y="3511"/>
                      <a:pt x="5131" y="3638"/>
                      <a:pt x="5163" y="3764"/>
                    </a:cubicBezTo>
                    <a:cubicBezTo>
                      <a:pt x="5210" y="3711"/>
                      <a:pt x="5264" y="3689"/>
                      <a:pt x="5322" y="3689"/>
                    </a:cubicBezTo>
                    <a:cubicBezTo>
                      <a:pt x="5573" y="3689"/>
                      <a:pt x="5895" y="4111"/>
                      <a:pt x="6050" y="4239"/>
                    </a:cubicBezTo>
                    <a:cubicBezTo>
                      <a:pt x="5670" y="4366"/>
                      <a:pt x="5606" y="4303"/>
                      <a:pt x="5606" y="4746"/>
                    </a:cubicBezTo>
                    <a:cubicBezTo>
                      <a:pt x="5765" y="4683"/>
                      <a:pt x="5955" y="4620"/>
                      <a:pt x="6113" y="4556"/>
                    </a:cubicBezTo>
                    <a:cubicBezTo>
                      <a:pt x="6212" y="4514"/>
                      <a:pt x="6267" y="4484"/>
                      <a:pt x="6309" y="4484"/>
                    </a:cubicBezTo>
                    <a:cubicBezTo>
                      <a:pt x="6360" y="4484"/>
                      <a:pt x="6391" y="4529"/>
                      <a:pt x="6461" y="4651"/>
                    </a:cubicBezTo>
                    <a:cubicBezTo>
                      <a:pt x="6620" y="4968"/>
                      <a:pt x="7000" y="4873"/>
                      <a:pt x="7158" y="5221"/>
                    </a:cubicBezTo>
                    <a:cubicBezTo>
                      <a:pt x="7285" y="5443"/>
                      <a:pt x="7411" y="5665"/>
                      <a:pt x="7506" y="5886"/>
                    </a:cubicBezTo>
                    <a:cubicBezTo>
                      <a:pt x="7570" y="5981"/>
                      <a:pt x="7443" y="6045"/>
                      <a:pt x="7380" y="6108"/>
                    </a:cubicBezTo>
                    <a:cubicBezTo>
                      <a:pt x="7095" y="6393"/>
                      <a:pt x="6810" y="6678"/>
                      <a:pt x="6556" y="6963"/>
                    </a:cubicBezTo>
                    <a:cubicBezTo>
                      <a:pt x="6620" y="7058"/>
                      <a:pt x="7000" y="7216"/>
                      <a:pt x="6936" y="7406"/>
                    </a:cubicBezTo>
                    <a:cubicBezTo>
                      <a:pt x="6905" y="7470"/>
                      <a:pt x="6398" y="7565"/>
                      <a:pt x="6303" y="7596"/>
                    </a:cubicBezTo>
                    <a:cubicBezTo>
                      <a:pt x="6231" y="7618"/>
                      <a:pt x="6157" y="7626"/>
                      <a:pt x="6080" y="7626"/>
                    </a:cubicBezTo>
                    <a:cubicBezTo>
                      <a:pt x="5816" y="7626"/>
                      <a:pt x="5528" y="7526"/>
                      <a:pt x="5258" y="7501"/>
                    </a:cubicBezTo>
                    <a:lnTo>
                      <a:pt x="5258" y="7501"/>
                    </a:lnTo>
                    <a:cubicBezTo>
                      <a:pt x="5321" y="7723"/>
                      <a:pt x="5005" y="7786"/>
                      <a:pt x="4910" y="7976"/>
                    </a:cubicBezTo>
                    <a:cubicBezTo>
                      <a:pt x="4846" y="8135"/>
                      <a:pt x="5068" y="8420"/>
                      <a:pt x="5226" y="8420"/>
                    </a:cubicBezTo>
                    <a:cubicBezTo>
                      <a:pt x="5290" y="8420"/>
                      <a:pt x="5358" y="8422"/>
                      <a:pt x="5427" y="8422"/>
                    </a:cubicBezTo>
                    <a:cubicBezTo>
                      <a:pt x="5600" y="8422"/>
                      <a:pt x="5778" y="8406"/>
                      <a:pt x="5891" y="8293"/>
                    </a:cubicBezTo>
                    <a:cubicBezTo>
                      <a:pt x="5947" y="8237"/>
                      <a:pt x="6012" y="8217"/>
                      <a:pt x="6081" y="8217"/>
                    </a:cubicBezTo>
                    <a:cubicBezTo>
                      <a:pt x="6207" y="8217"/>
                      <a:pt x="6350" y="8284"/>
                      <a:pt x="6493" y="8325"/>
                    </a:cubicBezTo>
                    <a:cubicBezTo>
                      <a:pt x="6493" y="8261"/>
                      <a:pt x="6525" y="8166"/>
                      <a:pt x="6525" y="8103"/>
                    </a:cubicBezTo>
                    <a:cubicBezTo>
                      <a:pt x="6541" y="8099"/>
                      <a:pt x="6557" y="8097"/>
                      <a:pt x="6572" y="8097"/>
                    </a:cubicBezTo>
                    <a:cubicBezTo>
                      <a:pt x="6674" y="8097"/>
                      <a:pt x="6746" y="8187"/>
                      <a:pt x="6746" y="8325"/>
                    </a:cubicBezTo>
                    <a:cubicBezTo>
                      <a:pt x="6849" y="8250"/>
                      <a:pt x="6922" y="8216"/>
                      <a:pt x="6979" y="8216"/>
                    </a:cubicBezTo>
                    <a:cubicBezTo>
                      <a:pt x="7114" y="8216"/>
                      <a:pt x="7160" y="8406"/>
                      <a:pt x="7316" y="8673"/>
                    </a:cubicBezTo>
                    <a:cubicBezTo>
                      <a:pt x="7443" y="8863"/>
                      <a:pt x="7696" y="8831"/>
                      <a:pt x="7886" y="8958"/>
                    </a:cubicBezTo>
                    <a:cubicBezTo>
                      <a:pt x="7791" y="9021"/>
                      <a:pt x="7665" y="9085"/>
                      <a:pt x="7538" y="9148"/>
                    </a:cubicBezTo>
                    <a:cubicBezTo>
                      <a:pt x="7728" y="9275"/>
                      <a:pt x="7886" y="9370"/>
                      <a:pt x="8108" y="9370"/>
                    </a:cubicBezTo>
                    <a:cubicBezTo>
                      <a:pt x="8076" y="9402"/>
                      <a:pt x="8045" y="9465"/>
                      <a:pt x="8045" y="9497"/>
                    </a:cubicBezTo>
                    <a:cubicBezTo>
                      <a:pt x="8266" y="9560"/>
                      <a:pt x="8488" y="9623"/>
                      <a:pt x="8710" y="9687"/>
                    </a:cubicBezTo>
                    <a:cubicBezTo>
                      <a:pt x="8805" y="9718"/>
                      <a:pt x="8805" y="9908"/>
                      <a:pt x="8963" y="9972"/>
                    </a:cubicBezTo>
                    <a:cubicBezTo>
                      <a:pt x="9407" y="10067"/>
                      <a:pt x="9850" y="10193"/>
                      <a:pt x="10325" y="10320"/>
                    </a:cubicBezTo>
                    <a:cubicBezTo>
                      <a:pt x="10357" y="10098"/>
                      <a:pt x="10420" y="10003"/>
                      <a:pt x="10230" y="9877"/>
                    </a:cubicBezTo>
                    <a:cubicBezTo>
                      <a:pt x="10072" y="9782"/>
                      <a:pt x="9913" y="9655"/>
                      <a:pt x="9755" y="9528"/>
                    </a:cubicBezTo>
                    <a:cubicBezTo>
                      <a:pt x="9628" y="9465"/>
                      <a:pt x="9407" y="9465"/>
                      <a:pt x="9312" y="9370"/>
                    </a:cubicBezTo>
                    <a:cubicBezTo>
                      <a:pt x="9248" y="9180"/>
                      <a:pt x="9153" y="9021"/>
                      <a:pt x="9058" y="8863"/>
                    </a:cubicBezTo>
                    <a:lnTo>
                      <a:pt x="9058" y="8863"/>
                    </a:lnTo>
                    <a:cubicBezTo>
                      <a:pt x="9217" y="8926"/>
                      <a:pt x="9375" y="9021"/>
                      <a:pt x="9533" y="9085"/>
                    </a:cubicBezTo>
                    <a:cubicBezTo>
                      <a:pt x="9502" y="9021"/>
                      <a:pt x="9502" y="8926"/>
                      <a:pt x="9470" y="8863"/>
                    </a:cubicBezTo>
                    <a:lnTo>
                      <a:pt x="9470" y="8863"/>
                    </a:lnTo>
                    <a:cubicBezTo>
                      <a:pt x="9723" y="9021"/>
                      <a:pt x="10008" y="9212"/>
                      <a:pt x="10293" y="9370"/>
                    </a:cubicBezTo>
                    <a:cubicBezTo>
                      <a:pt x="10414" y="9461"/>
                      <a:pt x="10652" y="9784"/>
                      <a:pt x="10755" y="9784"/>
                    </a:cubicBezTo>
                    <a:cubicBezTo>
                      <a:pt x="10760" y="9784"/>
                      <a:pt x="10764" y="9783"/>
                      <a:pt x="10768" y="9782"/>
                    </a:cubicBezTo>
                    <a:cubicBezTo>
                      <a:pt x="10737" y="9687"/>
                      <a:pt x="10705" y="9592"/>
                      <a:pt x="10673" y="9497"/>
                    </a:cubicBezTo>
                    <a:lnTo>
                      <a:pt x="10673" y="9497"/>
                    </a:lnTo>
                    <a:cubicBezTo>
                      <a:pt x="10737" y="9528"/>
                      <a:pt x="10800" y="9528"/>
                      <a:pt x="10832" y="9560"/>
                    </a:cubicBezTo>
                    <a:cubicBezTo>
                      <a:pt x="10958" y="9307"/>
                      <a:pt x="10610" y="9243"/>
                      <a:pt x="10737" y="8990"/>
                    </a:cubicBezTo>
                    <a:lnTo>
                      <a:pt x="10737" y="8990"/>
                    </a:lnTo>
                    <a:cubicBezTo>
                      <a:pt x="10800" y="9085"/>
                      <a:pt x="10895" y="9180"/>
                      <a:pt x="10958" y="9307"/>
                    </a:cubicBezTo>
                    <a:cubicBezTo>
                      <a:pt x="10927" y="9148"/>
                      <a:pt x="10958" y="8800"/>
                      <a:pt x="10895" y="8673"/>
                    </a:cubicBezTo>
                    <a:cubicBezTo>
                      <a:pt x="10800" y="8515"/>
                      <a:pt x="10610" y="8578"/>
                      <a:pt x="10547" y="8388"/>
                    </a:cubicBezTo>
                    <a:cubicBezTo>
                      <a:pt x="10515" y="8103"/>
                      <a:pt x="10547" y="8040"/>
                      <a:pt x="10325" y="7945"/>
                    </a:cubicBezTo>
                    <a:cubicBezTo>
                      <a:pt x="10242" y="7912"/>
                      <a:pt x="10160" y="7861"/>
                      <a:pt x="10090" y="7861"/>
                    </a:cubicBezTo>
                    <a:cubicBezTo>
                      <a:pt x="10027" y="7861"/>
                      <a:pt x="9975" y="7904"/>
                      <a:pt x="9945" y="8040"/>
                    </a:cubicBezTo>
                    <a:cubicBezTo>
                      <a:pt x="9882" y="7850"/>
                      <a:pt x="9850" y="7660"/>
                      <a:pt x="9787" y="7470"/>
                    </a:cubicBezTo>
                    <a:cubicBezTo>
                      <a:pt x="9742" y="7365"/>
                      <a:pt x="9711" y="7331"/>
                      <a:pt x="9671" y="7331"/>
                    </a:cubicBezTo>
                    <a:cubicBezTo>
                      <a:pt x="9626" y="7331"/>
                      <a:pt x="9570" y="7373"/>
                      <a:pt x="9470" y="7406"/>
                    </a:cubicBezTo>
                    <a:cubicBezTo>
                      <a:pt x="9438" y="7280"/>
                      <a:pt x="9407" y="7153"/>
                      <a:pt x="9343" y="7026"/>
                    </a:cubicBezTo>
                    <a:lnTo>
                      <a:pt x="9343" y="7026"/>
                    </a:lnTo>
                    <a:cubicBezTo>
                      <a:pt x="9470" y="7058"/>
                      <a:pt x="9597" y="7058"/>
                      <a:pt x="9723" y="7090"/>
                    </a:cubicBezTo>
                    <a:cubicBezTo>
                      <a:pt x="9723" y="6836"/>
                      <a:pt x="9438" y="6836"/>
                      <a:pt x="9597" y="6615"/>
                    </a:cubicBezTo>
                    <a:cubicBezTo>
                      <a:pt x="9644" y="6535"/>
                      <a:pt x="9699" y="6504"/>
                      <a:pt x="9763" y="6504"/>
                    </a:cubicBezTo>
                    <a:cubicBezTo>
                      <a:pt x="9826" y="6504"/>
                      <a:pt x="9897" y="6535"/>
                      <a:pt x="9977" y="6583"/>
                    </a:cubicBezTo>
                    <a:cubicBezTo>
                      <a:pt x="10135" y="6646"/>
                      <a:pt x="10262" y="6931"/>
                      <a:pt x="10420" y="6995"/>
                    </a:cubicBezTo>
                    <a:cubicBezTo>
                      <a:pt x="10515" y="6995"/>
                      <a:pt x="10768" y="6836"/>
                      <a:pt x="10895" y="6805"/>
                    </a:cubicBezTo>
                    <a:lnTo>
                      <a:pt x="10895" y="6805"/>
                    </a:lnTo>
                    <a:cubicBezTo>
                      <a:pt x="10958" y="7090"/>
                      <a:pt x="10705" y="7121"/>
                      <a:pt x="10515" y="7185"/>
                    </a:cubicBezTo>
                    <a:cubicBezTo>
                      <a:pt x="10832" y="7565"/>
                      <a:pt x="10990" y="7723"/>
                      <a:pt x="11402" y="7913"/>
                    </a:cubicBezTo>
                    <a:cubicBezTo>
                      <a:pt x="11465" y="7660"/>
                      <a:pt x="11402" y="7375"/>
                      <a:pt x="11370" y="7121"/>
                    </a:cubicBezTo>
                    <a:lnTo>
                      <a:pt x="11370" y="7121"/>
                    </a:lnTo>
                    <a:cubicBezTo>
                      <a:pt x="11484" y="7194"/>
                      <a:pt x="11574" y="7222"/>
                      <a:pt x="11656" y="7222"/>
                    </a:cubicBezTo>
                    <a:cubicBezTo>
                      <a:pt x="11825" y="7222"/>
                      <a:pt x="11959" y="7101"/>
                      <a:pt x="12193" y="6995"/>
                    </a:cubicBezTo>
                    <a:cubicBezTo>
                      <a:pt x="12067" y="6931"/>
                      <a:pt x="11940" y="6868"/>
                      <a:pt x="11845" y="6805"/>
                    </a:cubicBezTo>
                    <a:cubicBezTo>
                      <a:pt x="11881" y="6757"/>
                      <a:pt x="11935" y="6741"/>
                      <a:pt x="11996" y="6741"/>
                    </a:cubicBezTo>
                    <a:cubicBezTo>
                      <a:pt x="12098" y="6741"/>
                      <a:pt x="12221" y="6785"/>
                      <a:pt x="12320" y="6805"/>
                    </a:cubicBezTo>
                    <a:cubicBezTo>
                      <a:pt x="12352" y="6488"/>
                      <a:pt x="12478" y="6266"/>
                      <a:pt x="12162" y="6140"/>
                    </a:cubicBezTo>
                    <a:cubicBezTo>
                      <a:pt x="12114" y="6124"/>
                      <a:pt x="12057" y="6118"/>
                      <a:pt x="11994" y="6118"/>
                    </a:cubicBezTo>
                    <a:cubicBezTo>
                      <a:pt x="11807" y="6118"/>
                      <a:pt x="11576" y="6171"/>
                      <a:pt x="11433" y="6171"/>
                    </a:cubicBezTo>
                    <a:cubicBezTo>
                      <a:pt x="11497" y="6076"/>
                      <a:pt x="11560" y="5950"/>
                      <a:pt x="11623" y="5855"/>
                    </a:cubicBezTo>
                    <a:cubicBezTo>
                      <a:pt x="11338" y="5823"/>
                      <a:pt x="11180" y="5823"/>
                      <a:pt x="10990" y="5601"/>
                    </a:cubicBezTo>
                    <a:cubicBezTo>
                      <a:pt x="10800" y="5380"/>
                      <a:pt x="10737" y="5316"/>
                      <a:pt x="10483" y="5221"/>
                    </a:cubicBezTo>
                    <a:cubicBezTo>
                      <a:pt x="10008" y="5031"/>
                      <a:pt x="9533" y="4841"/>
                      <a:pt x="9058" y="4620"/>
                    </a:cubicBezTo>
                    <a:cubicBezTo>
                      <a:pt x="9185" y="4588"/>
                      <a:pt x="9312" y="4588"/>
                      <a:pt x="9438" y="4556"/>
                    </a:cubicBezTo>
                    <a:lnTo>
                      <a:pt x="9375" y="4176"/>
                    </a:lnTo>
                    <a:lnTo>
                      <a:pt x="9945" y="4303"/>
                    </a:lnTo>
                    <a:cubicBezTo>
                      <a:pt x="9879" y="4084"/>
                      <a:pt x="9874" y="4016"/>
                      <a:pt x="9773" y="4016"/>
                    </a:cubicBezTo>
                    <a:cubicBezTo>
                      <a:pt x="9727" y="4016"/>
                      <a:pt x="9663" y="4030"/>
                      <a:pt x="9565" y="4049"/>
                    </a:cubicBezTo>
                    <a:cubicBezTo>
                      <a:pt x="9543" y="4054"/>
                      <a:pt x="9522" y="4056"/>
                      <a:pt x="9502" y="4056"/>
                    </a:cubicBezTo>
                    <a:cubicBezTo>
                      <a:pt x="9371" y="4056"/>
                      <a:pt x="9258" y="3977"/>
                      <a:pt x="9122" y="3923"/>
                    </a:cubicBezTo>
                    <a:cubicBezTo>
                      <a:pt x="9320" y="3774"/>
                      <a:pt x="9422" y="3722"/>
                      <a:pt x="9609" y="3722"/>
                    </a:cubicBezTo>
                    <a:cubicBezTo>
                      <a:pt x="9660" y="3722"/>
                      <a:pt x="9718" y="3726"/>
                      <a:pt x="9787" y="3733"/>
                    </a:cubicBezTo>
                    <a:cubicBezTo>
                      <a:pt x="9787" y="3479"/>
                      <a:pt x="9533" y="3384"/>
                      <a:pt x="9375" y="3258"/>
                    </a:cubicBezTo>
                    <a:cubicBezTo>
                      <a:pt x="9312" y="3511"/>
                      <a:pt x="9090" y="3574"/>
                      <a:pt x="8900" y="3669"/>
                    </a:cubicBezTo>
                    <a:cubicBezTo>
                      <a:pt x="8963" y="3384"/>
                      <a:pt x="8773" y="3448"/>
                      <a:pt x="8615" y="3416"/>
                    </a:cubicBezTo>
                    <a:cubicBezTo>
                      <a:pt x="8836" y="3353"/>
                      <a:pt x="9185" y="3353"/>
                      <a:pt x="9248" y="3068"/>
                    </a:cubicBezTo>
                    <a:cubicBezTo>
                      <a:pt x="9116" y="2988"/>
                      <a:pt x="8431" y="2533"/>
                      <a:pt x="8135" y="2533"/>
                    </a:cubicBezTo>
                    <a:cubicBezTo>
                      <a:pt x="8077" y="2533"/>
                      <a:pt x="8034" y="2551"/>
                      <a:pt x="8013" y="2593"/>
                    </a:cubicBezTo>
                    <a:cubicBezTo>
                      <a:pt x="7948" y="2744"/>
                      <a:pt x="7780" y="2896"/>
                      <a:pt x="7649" y="2896"/>
                    </a:cubicBezTo>
                    <a:cubicBezTo>
                      <a:pt x="7589" y="2896"/>
                      <a:pt x="7536" y="2863"/>
                      <a:pt x="7506" y="2783"/>
                    </a:cubicBezTo>
                    <a:cubicBezTo>
                      <a:pt x="7475" y="2656"/>
                      <a:pt x="7918" y="2466"/>
                      <a:pt x="8013" y="2403"/>
                    </a:cubicBezTo>
                    <a:cubicBezTo>
                      <a:pt x="7938" y="2141"/>
                      <a:pt x="7732" y="2056"/>
                      <a:pt x="7516" y="2056"/>
                    </a:cubicBezTo>
                    <a:cubicBezTo>
                      <a:pt x="7366" y="2056"/>
                      <a:pt x="7212" y="2097"/>
                      <a:pt x="7095" y="2149"/>
                    </a:cubicBezTo>
                    <a:cubicBezTo>
                      <a:pt x="7086" y="2152"/>
                      <a:pt x="7077" y="2154"/>
                      <a:pt x="7068" y="2154"/>
                    </a:cubicBezTo>
                    <a:cubicBezTo>
                      <a:pt x="6868" y="2154"/>
                      <a:pt x="6486" y="1539"/>
                      <a:pt x="6335" y="1358"/>
                    </a:cubicBezTo>
                    <a:cubicBezTo>
                      <a:pt x="6167" y="1190"/>
                      <a:pt x="5779" y="998"/>
                      <a:pt x="5515" y="998"/>
                    </a:cubicBezTo>
                    <a:cubicBezTo>
                      <a:pt x="5480" y="998"/>
                      <a:pt x="5446" y="1002"/>
                      <a:pt x="5416" y="1009"/>
                    </a:cubicBezTo>
                    <a:cubicBezTo>
                      <a:pt x="5363" y="1009"/>
                      <a:pt x="5297" y="1006"/>
                      <a:pt x="5227" y="1006"/>
                    </a:cubicBezTo>
                    <a:cubicBezTo>
                      <a:pt x="5089" y="1006"/>
                      <a:pt x="4941" y="1020"/>
                      <a:pt x="4878" y="1104"/>
                    </a:cubicBezTo>
                    <a:cubicBezTo>
                      <a:pt x="4818" y="1164"/>
                      <a:pt x="4587" y="1423"/>
                      <a:pt x="4509" y="1423"/>
                    </a:cubicBezTo>
                    <a:cubicBezTo>
                      <a:pt x="4505" y="1423"/>
                      <a:pt x="4501" y="1423"/>
                      <a:pt x="4498" y="1421"/>
                    </a:cubicBezTo>
                    <a:cubicBezTo>
                      <a:pt x="4351" y="1333"/>
                      <a:pt x="4279" y="1286"/>
                      <a:pt x="4219" y="1286"/>
                    </a:cubicBezTo>
                    <a:cubicBezTo>
                      <a:pt x="4149" y="1286"/>
                      <a:pt x="4095" y="1349"/>
                      <a:pt x="3959" y="1484"/>
                    </a:cubicBezTo>
                    <a:cubicBezTo>
                      <a:pt x="3905" y="1539"/>
                      <a:pt x="3839" y="1570"/>
                      <a:pt x="3791" y="1570"/>
                    </a:cubicBezTo>
                    <a:cubicBezTo>
                      <a:pt x="3728" y="1570"/>
                      <a:pt x="3697" y="1516"/>
                      <a:pt x="3769" y="1389"/>
                    </a:cubicBezTo>
                    <a:cubicBezTo>
                      <a:pt x="3928" y="1104"/>
                      <a:pt x="3959" y="1073"/>
                      <a:pt x="3833" y="788"/>
                    </a:cubicBezTo>
                    <a:cubicBezTo>
                      <a:pt x="3738" y="598"/>
                      <a:pt x="3643" y="629"/>
                      <a:pt x="3548" y="471"/>
                    </a:cubicBezTo>
                    <a:cubicBezTo>
                      <a:pt x="3421" y="313"/>
                      <a:pt x="3484" y="59"/>
                      <a:pt x="3294" y="59"/>
                    </a:cubicBezTo>
                    <a:cubicBezTo>
                      <a:pt x="3185" y="37"/>
                      <a:pt x="3046" y="0"/>
                      <a:pt x="2928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1" name="Google Shape;1871;p51">
                <a:extLst>
                  <a:ext uri="{FF2B5EF4-FFF2-40B4-BE49-F238E27FC236}">
                    <a16:creationId xmlns:a16="http://schemas.microsoft.com/office/drawing/2014/main" xmlns="" id="{F3F0D767-6390-6BD8-D51E-10F79353CC80}"/>
                  </a:ext>
                </a:extLst>
              </p:cNvPr>
              <p:cNvSpPr/>
              <p:nvPr/>
            </p:nvSpPr>
            <p:spPr>
              <a:xfrm>
                <a:off x="2519523" y="3639540"/>
                <a:ext cx="21441" cy="17136"/>
              </a:xfrm>
              <a:custGeom>
                <a:avLst/>
                <a:gdLst/>
                <a:ahLst/>
                <a:cxnLst/>
                <a:rect l="l" t="t" r="r" b="b"/>
                <a:pathLst>
                  <a:path w="508" h="406" extrusionOk="0">
                    <a:moveTo>
                      <a:pt x="301" y="1"/>
                    </a:moveTo>
                    <a:cubicBezTo>
                      <a:pt x="215" y="1"/>
                      <a:pt x="129" y="92"/>
                      <a:pt x="1" y="184"/>
                    </a:cubicBezTo>
                    <a:cubicBezTo>
                      <a:pt x="64" y="247"/>
                      <a:pt x="159" y="310"/>
                      <a:pt x="254" y="405"/>
                    </a:cubicBezTo>
                    <a:cubicBezTo>
                      <a:pt x="349" y="310"/>
                      <a:pt x="413" y="247"/>
                      <a:pt x="508" y="184"/>
                    </a:cubicBezTo>
                    <a:cubicBezTo>
                      <a:pt x="427" y="50"/>
                      <a:pt x="364" y="1"/>
                      <a:pt x="3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2" name="Google Shape;1872;p51">
                <a:extLst>
                  <a:ext uri="{FF2B5EF4-FFF2-40B4-BE49-F238E27FC236}">
                    <a16:creationId xmlns:a16="http://schemas.microsoft.com/office/drawing/2014/main" xmlns="" id="{24F50645-8D38-29C8-3913-F23A02344373}"/>
                  </a:ext>
                </a:extLst>
              </p:cNvPr>
              <p:cNvSpPr/>
              <p:nvPr/>
            </p:nvSpPr>
            <p:spPr>
              <a:xfrm>
                <a:off x="2952615" y="2698226"/>
                <a:ext cx="28110" cy="12704"/>
              </a:xfrm>
              <a:custGeom>
                <a:avLst/>
                <a:gdLst/>
                <a:ahLst/>
                <a:cxnLst/>
                <a:rect l="l" t="t" r="r" b="b"/>
                <a:pathLst>
                  <a:path w="666" h="301" extrusionOk="0">
                    <a:moveTo>
                      <a:pt x="666" y="1"/>
                    </a:moveTo>
                    <a:lnTo>
                      <a:pt x="666" y="1"/>
                    </a:lnTo>
                    <a:cubicBezTo>
                      <a:pt x="569" y="49"/>
                      <a:pt x="546" y="117"/>
                      <a:pt x="469" y="117"/>
                    </a:cubicBezTo>
                    <a:cubicBezTo>
                      <a:pt x="446" y="117"/>
                      <a:pt x="418" y="110"/>
                      <a:pt x="381" y="96"/>
                    </a:cubicBezTo>
                    <a:cubicBezTo>
                      <a:pt x="317" y="80"/>
                      <a:pt x="254" y="72"/>
                      <a:pt x="191" y="72"/>
                    </a:cubicBezTo>
                    <a:cubicBezTo>
                      <a:pt x="127" y="72"/>
                      <a:pt x="64" y="80"/>
                      <a:pt x="1" y="96"/>
                    </a:cubicBezTo>
                    <a:cubicBezTo>
                      <a:pt x="39" y="267"/>
                      <a:pt x="122" y="301"/>
                      <a:pt x="224" y="301"/>
                    </a:cubicBezTo>
                    <a:cubicBezTo>
                      <a:pt x="292" y="301"/>
                      <a:pt x="368" y="286"/>
                      <a:pt x="444" y="286"/>
                    </a:cubicBezTo>
                    <a:cubicBezTo>
                      <a:pt x="571" y="191"/>
                      <a:pt x="666" y="127"/>
                      <a:pt x="66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645CA7"/>
                  </a:gs>
                  <a:gs pos="100000">
                    <a:srgbClr val="D77EAD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3" name="Google Shape;1873;p51">
                <a:extLst>
                  <a:ext uri="{FF2B5EF4-FFF2-40B4-BE49-F238E27FC236}">
                    <a16:creationId xmlns:a16="http://schemas.microsoft.com/office/drawing/2014/main" xmlns="" id="{3374EF3F-8B0D-B2EF-47C4-D1CCC7840AD8}"/>
                  </a:ext>
                </a:extLst>
              </p:cNvPr>
              <p:cNvSpPr/>
              <p:nvPr/>
            </p:nvSpPr>
            <p:spPr>
              <a:xfrm>
                <a:off x="2923239" y="2720975"/>
                <a:ext cx="9032" cy="8314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97" extrusionOk="0">
                    <a:moveTo>
                      <a:pt x="0" y="0"/>
                    </a:moveTo>
                    <a:cubicBezTo>
                      <a:pt x="0" y="63"/>
                      <a:pt x="32" y="95"/>
                      <a:pt x="32" y="158"/>
                    </a:cubicBezTo>
                    <a:cubicBezTo>
                      <a:pt x="67" y="185"/>
                      <a:pt x="97" y="196"/>
                      <a:pt x="121" y="196"/>
                    </a:cubicBezTo>
                    <a:cubicBezTo>
                      <a:pt x="186" y="196"/>
                      <a:pt x="213" y="115"/>
                      <a:pt x="19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645CA7"/>
                  </a:gs>
                  <a:gs pos="100000">
                    <a:srgbClr val="D77EAD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4" name="Google Shape;1874;p51">
                <a:extLst>
                  <a:ext uri="{FF2B5EF4-FFF2-40B4-BE49-F238E27FC236}">
                    <a16:creationId xmlns:a16="http://schemas.microsoft.com/office/drawing/2014/main" xmlns="" id="{B79B266B-73EA-9694-7F0D-8DA70AEB943C}"/>
                  </a:ext>
                </a:extLst>
              </p:cNvPr>
              <p:cNvSpPr/>
              <p:nvPr/>
            </p:nvSpPr>
            <p:spPr>
              <a:xfrm>
                <a:off x="2945946" y="2700926"/>
                <a:ext cx="42798" cy="22750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539" extrusionOk="0">
                    <a:moveTo>
                      <a:pt x="1014" y="0"/>
                    </a:moveTo>
                    <a:cubicBezTo>
                      <a:pt x="792" y="0"/>
                      <a:pt x="792" y="190"/>
                      <a:pt x="634" y="253"/>
                    </a:cubicBezTo>
                    <a:cubicBezTo>
                      <a:pt x="558" y="310"/>
                      <a:pt x="436" y="322"/>
                      <a:pt x="324" y="322"/>
                    </a:cubicBezTo>
                    <a:cubicBezTo>
                      <a:pt x="249" y="322"/>
                      <a:pt x="178" y="317"/>
                      <a:pt x="127" y="317"/>
                    </a:cubicBezTo>
                    <a:cubicBezTo>
                      <a:pt x="203" y="418"/>
                      <a:pt x="158" y="499"/>
                      <a:pt x="72" y="527"/>
                    </a:cubicBezTo>
                    <a:lnTo>
                      <a:pt x="72" y="527"/>
                    </a:lnTo>
                    <a:cubicBezTo>
                      <a:pt x="472" y="461"/>
                      <a:pt x="715" y="329"/>
                      <a:pt x="1014" y="0"/>
                    </a:cubicBezTo>
                    <a:close/>
                    <a:moveTo>
                      <a:pt x="72" y="527"/>
                    </a:moveTo>
                    <a:lnTo>
                      <a:pt x="72" y="527"/>
                    </a:lnTo>
                    <a:cubicBezTo>
                      <a:pt x="49" y="531"/>
                      <a:pt x="25" y="535"/>
                      <a:pt x="0" y="538"/>
                    </a:cubicBezTo>
                    <a:cubicBezTo>
                      <a:pt x="26" y="538"/>
                      <a:pt x="50" y="535"/>
                      <a:pt x="72" y="52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45CA7"/>
                  </a:gs>
                  <a:gs pos="100000">
                    <a:srgbClr val="D77EAD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5" name="Google Shape;1875;p51">
                <a:extLst>
                  <a:ext uri="{FF2B5EF4-FFF2-40B4-BE49-F238E27FC236}">
                    <a16:creationId xmlns:a16="http://schemas.microsoft.com/office/drawing/2014/main" xmlns="" id="{417D5A44-0E5B-5F7E-BE5A-F6B5F104AD0E}"/>
                  </a:ext>
                </a:extLst>
              </p:cNvPr>
              <p:cNvSpPr/>
              <p:nvPr/>
            </p:nvSpPr>
            <p:spPr>
              <a:xfrm>
                <a:off x="2830972" y="2785131"/>
                <a:ext cx="18783" cy="1874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4" extrusionOk="0">
                    <a:moveTo>
                      <a:pt x="444" y="0"/>
                    </a:moveTo>
                    <a:cubicBezTo>
                      <a:pt x="318" y="0"/>
                      <a:pt x="223" y="95"/>
                      <a:pt x="159" y="254"/>
                    </a:cubicBezTo>
                    <a:cubicBezTo>
                      <a:pt x="128" y="222"/>
                      <a:pt x="64" y="222"/>
                      <a:pt x="1" y="222"/>
                    </a:cubicBezTo>
                    <a:cubicBezTo>
                      <a:pt x="1" y="285"/>
                      <a:pt x="1" y="412"/>
                      <a:pt x="33" y="444"/>
                    </a:cubicBezTo>
                    <a:cubicBezTo>
                      <a:pt x="159" y="317"/>
                      <a:pt x="318" y="159"/>
                      <a:pt x="444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6" name="Google Shape;1876;p51">
                <a:extLst>
                  <a:ext uri="{FF2B5EF4-FFF2-40B4-BE49-F238E27FC236}">
                    <a16:creationId xmlns:a16="http://schemas.microsoft.com/office/drawing/2014/main" xmlns="" id="{A19A7C2C-B766-380A-1527-41929424DDFC}"/>
                  </a:ext>
                </a:extLst>
              </p:cNvPr>
              <p:cNvSpPr/>
              <p:nvPr/>
            </p:nvSpPr>
            <p:spPr>
              <a:xfrm>
                <a:off x="2880441" y="2733005"/>
                <a:ext cx="21441" cy="1338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317" extrusionOk="0">
                    <a:moveTo>
                      <a:pt x="286" y="0"/>
                    </a:moveTo>
                    <a:cubicBezTo>
                      <a:pt x="222" y="127"/>
                      <a:pt x="127" y="158"/>
                      <a:pt x="1" y="285"/>
                    </a:cubicBezTo>
                    <a:cubicBezTo>
                      <a:pt x="96" y="285"/>
                      <a:pt x="191" y="285"/>
                      <a:pt x="317" y="317"/>
                    </a:cubicBezTo>
                    <a:cubicBezTo>
                      <a:pt x="381" y="158"/>
                      <a:pt x="507" y="95"/>
                      <a:pt x="28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645CA7"/>
                  </a:gs>
                  <a:gs pos="100000">
                    <a:srgbClr val="D77EAD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7" name="Google Shape;1877;p51">
                <a:extLst>
                  <a:ext uri="{FF2B5EF4-FFF2-40B4-BE49-F238E27FC236}">
                    <a16:creationId xmlns:a16="http://schemas.microsoft.com/office/drawing/2014/main" xmlns="" id="{29150F4F-7409-8EF1-731F-3FE319E94D10}"/>
                  </a:ext>
                </a:extLst>
              </p:cNvPr>
              <p:cNvSpPr/>
              <p:nvPr/>
            </p:nvSpPr>
            <p:spPr>
              <a:xfrm>
                <a:off x="2896479" y="2730218"/>
                <a:ext cx="28110" cy="13506"/>
              </a:xfrm>
              <a:custGeom>
                <a:avLst/>
                <a:gdLst/>
                <a:ahLst/>
                <a:cxnLst/>
                <a:rect l="l" t="t" r="r" b="b"/>
                <a:pathLst>
                  <a:path w="666" h="320" extrusionOk="0">
                    <a:moveTo>
                      <a:pt x="544" y="0"/>
                    </a:moveTo>
                    <a:cubicBezTo>
                      <a:pt x="352" y="0"/>
                      <a:pt x="103" y="191"/>
                      <a:pt x="1" y="319"/>
                    </a:cubicBezTo>
                    <a:cubicBezTo>
                      <a:pt x="96" y="288"/>
                      <a:pt x="191" y="256"/>
                      <a:pt x="286" y="224"/>
                    </a:cubicBezTo>
                    <a:cubicBezTo>
                      <a:pt x="412" y="161"/>
                      <a:pt x="539" y="98"/>
                      <a:pt x="666" y="34"/>
                    </a:cubicBezTo>
                    <a:cubicBezTo>
                      <a:pt x="630" y="11"/>
                      <a:pt x="588" y="0"/>
                      <a:pt x="5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645CA7"/>
                  </a:gs>
                  <a:gs pos="100000">
                    <a:srgbClr val="D77EAD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8" name="Google Shape;1878;p51">
                <a:extLst>
                  <a:ext uri="{FF2B5EF4-FFF2-40B4-BE49-F238E27FC236}">
                    <a16:creationId xmlns:a16="http://schemas.microsoft.com/office/drawing/2014/main" xmlns="" id="{CD255F00-8A1F-7DD1-4DC4-9DA73B5B0EB9}"/>
                  </a:ext>
                </a:extLst>
              </p:cNvPr>
              <p:cNvSpPr/>
              <p:nvPr/>
            </p:nvSpPr>
            <p:spPr>
              <a:xfrm>
                <a:off x="2908930" y="3064503"/>
                <a:ext cx="12999" cy="12072"/>
              </a:xfrm>
              <a:custGeom>
                <a:avLst/>
                <a:gdLst/>
                <a:ahLst/>
                <a:cxnLst/>
                <a:rect l="l" t="t" r="r" b="b"/>
                <a:pathLst>
                  <a:path w="308" h="286" extrusionOk="0">
                    <a:moveTo>
                      <a:pt x="181" y="1"/>
                    </a:moveTo>
                    <a:cubicBezTo>
                      <a:pt x="82" y="1"/>
                      <a:pt x="0" y="143"/>
                      <a:pt x="244" y="285"/>
                    </a:cubicBezTo>
                    <a:cubicBezTo>
                      <a:pt x="244" y="253"/>
                      <a:pt x="244" y="190"/>
                      <a:pt x="212" y="158"/>
                    </a:cubicBezTo>
                    <a:lnTo>
                      <a:pt x="307" y="158"/>
                    </a:lnTo>
                    <a:cubicBezTo>
                      <a:pt x="296" y="45"/>
                      <a:pt x="236" y="1"/>
                      <a:pt x="18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645CA7"/>
                  </a:gs>
                  <a:gs pos="100000">
                    <a:srgbClr val="D77EAD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9" name="Google Shape;1879;p51">
                <a:extLst>
                  <a:ext uri="{FF2B5EF4-FFF2-40B4-BE49-F238E27FC236}">
                    <a16:creationId xmlns:a16="http://schemas.microsoft.com/office/drawing/2014/main" xmlns="" id="{7C363AAA-79F6-BAF8-6423-8B5173A762D6}"/>
                  </a:ext>
                </a:extLst>
              </p:cNvPr>
              <p:cNvSpPr/>
              <p:nvPr/>
            </p:nvSpPr>
            <p:spPr>
              <a:xfrm>
                <a:off x="2895171" y="2726336"/>
                <a:ext cx="16081" cy="937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222" extrusionOk="0">
                    <a:moveTo>
                      <a:pt x="190" y="1"/>
                    </a:moveTo>
                    <a:cubicBezTo>
                      <a:pt x="107" y="1"/>
                      <a:pt x="37" y="47"/>
                      <a:pt x="0" y="158"/>
                    </a:cubicBezTo>
                    <a:cubicBezTo>
                      <a:pt x="63" y="190"/>
                      <a:pt x="95" y="221"/>
                      <a:pt x="158" y="221"/>
                    </a:cubicBezTo>
                    <a:cubicBezTo>
                      <a:pt x="253" y="221"/>
                      <a:pt x="317" y="158"/>
                      <a:pt x="380" y="63"/>
                    </a:cubicBezTo>
                    <a:cubicBezTo>
                      <a:pt x="314" y="24"/>
                      <a:pt x="249" y="1"/>
                      <a:pt x="19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645CA7"/>
                  </a:gs>
                  <a:gs pos="100000">
                    <a:srgbClr val="D77EAD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0" name="Google Shape;1880;p51">
                <a:extLst>
                  <a:ext uri="{FF2B5EF4-FFF2-40B4-BE49-F238E27FC236}">
                    <a16:creationId xmlns:a16="http://schemas.microsoft.com/office/drawing/2014/main" xmlns="" id="{D1ED2205-68B1-6717-DC8B-ACA6D0AA68F7}"/>
                  </a:ext>
                </a:extLst>
              </p:cNvPr>
              <p:cNvSpPr/>
              <p:nvPr/>
            </p:nvSpPr>
            <p:spPr>
              <a:xfrm>
                <a:off x="2817636" y="2798468"/>
                <a:ext cx="1338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571" extrusionOk="0">
                    <a:moveTo>
                      <a:pt x="285" y="1"/>
                    </a:moveTo>
                    <a:cubicBezTo>
                      <a:pt x="285" y="223"/>
                      <a:pt x="159" y="254"/>
                      <a:pt x="0" y="286"/>
                    </a:cubicBezTo>
                    <a:cubicBezTo>
                      <a:pt x="64" y="349"/>
                      <a:pt x="32" y="349"/>
                      <a:pt x="127" y="413"/>
                    </a:cubicBezTo>
                    <a:cubicBezTo>
                      <a:pt x="95" y="444"/>
                      <a:pt x="64" y="539"/>
                      <a:pt x="32" y="571"/>
                    </a:cubicBezTo>
                    <a:cubicBezTo>
                      <a:pt x="222" y="381"/>
                      <a:pt x="317" y="318"/>
                      <a:pt x="285" y="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1" name="Google Shape;1881;p51">
                <a:extLst>
                  <a:ext uri="{FF2B5EF4-FFF2-40B4-BE49-F238E27FC236}">
                    <a16:creationId xmlns:a16="http://schemas.microsoft.com/office/drawing/2014/main" xmlns="" id="{B1153F2F-1716-5A81-AB0D-A52AAF86ABD6}"/>
                  </a:ext>
                </a:extLst>
              </p:cNvPr>
              <p:cNvSpPr/>
              <p:nvPr/>
            </p:nvSpPr>
            <p:spPr>
              <a:xfrm>
                <a:off x="2748120" y="3198723"/>
                <a:ext cx="38367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001" extrusionOk="0">
                    <a:moveTo>
                      <a:pt x="444" y="1"/>
                    </a:moveTo>
                    <a:cubicBezTo>
                      <a:pt x="363" y="1"/>
                      <a:pt x="317" y="71"/>
                      <a:pt x="412" y="272"/>
                    </a:cubicBezTo>
                    <a:cubicBezTo>
                      <a:pt x="285" y="272"/>
                      <a:pt x="222" y="209"/>
                      <a:pt x="285" y="82"/>
                    </a:cubicBezTo>
                    <a:cubicBezTo>
                      <a:pt x="264" y="82"/>
                      <a:pt x="229" y="68"/>
                      <a:pt x="199" y="68"/>
                    </a:cubicBezTo>
                    <a:cubicBezTo>
                      <a:pt x="183" y="68"/>
                      <a:pt x="169" y="71"/>
                      <a:pt x="159" y="82"/>
                    </a:cubicBezTo>
                    <a:cubicBezTo>
                      <a:pt x="190" y="177"/>
                      <a:pt x="127" y="272"/>
                      <a:pt x="32" y="304"/>
                    </a:cubicBezTo>
                    <a:cubicBezTo>
                      <a:pt x="0" y="430"/>
                      <a:pt x="32" y="652"/>
                      <a:pt x="190" y="652"/>
                    </a:cubicBezTo>
                    <a:cubicBezTo>
                      <a:pt x="380" y="652"/>
                      <a:pt x="349" y="810"/>
                      <a:pt x="380" y="1000"/>
                    </a:cubicBezTo>
                    <a:cubicBezTo>
                      <a:pt x="412" y="779"/>
                      <a:pt x="380" y="557"/>
                      <a:pt x="634" y="525"/>
                    </a:cubicBezTo>
                    <a:cubicBezTo>
                      <a:pt x="602" y="494"/>
                      <a:pt x="539" y="430"/>
                      <a:pt x="507" y="367"/>
                    </a:cubicBezTo>
                    <a:cubicBezTo>
                      <a:pt x="908" y="282"/>
                      <a:pt x="606" y="1"/>
                      <a:pt x="444" y="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2" name="Google Shape;1882;p51">
                <a:extLst>
                  <a:ext uri="{FF2B5EF4-FFF2-40B4-BE49-F238E27FC236}">
                    <a16:creationId xmlns:a16="http://schemas.microsoft.com/office/drawing/2014/main" xmlns="" id="{62A30975-8C0B-AC8D-7E58-9B14D085675D}"/>
                  </a:ext>
                </a:extLst>
              </p:cNvPr>
              <p:cNvSpPr/>
              <p:nvPr/>
            </p:nvSpPr>
            <p:spPr>
              <a:xfrm>
                <a:off x="3387059" y="2255931"/>
                <a:ext cx="124344" cy="38663"/>
              </a:xfrm>
              <a:custGeom>
                <a:avLst/>
                <a:gdLst/>
                <a:ahLst/>
                <a:cxnLst/>
                <a:rect l="l" t="t" r="r" b="b"/>
                <a:pathLst>
                  <a:path w="2946" h="916" extrusionOk="0">
                    <a:moveTo>
                      <a:pt x="2445" y="0"/>
                    </a:moveTo>
                    <a:cubicBezTo>
                      <a:pt x="2394" y="0"/>
                      <a:pt x="2340" y="9"/>
                      <a:pt x="2280" y="29"/>
                    </a:cubicBezTo>
                    <a:cubicBezTo>
                      <a:pt x="2075" y="80"/>
                      <a:pt x="1870" y="173"/>
                      <a:pt x="1665" y="173"/>
                    </a:cubicBezTo>
                    <a:cubicBezTo>
                      <a:pt x="1617" y="173"/>
                      <a:pt x="1569" y="168"/>
                      <a:pt x="1520" y="156"/>
                    </a:cubicBezTo>
                    <a:cubicBezTo>
                      <a:pt x="1369" y="114"/>
                      <a:pt x="1231" y="96"/>
                      <a:pt x="1099" y="96"/>
                    </a:cubicBezTo>
                    <a:cubicBezTo>
                      <a:pt x="735" y="96"/>
                      <a:pt x="419" y="229"/>
                      <a:pt x="0" y="346"/>
                    </a:cubicBezTo>
                    <a:cubicBezTo>
                      <a:pt x="190" y="409"/>
                      <a:pt x="380" y="472"/>
                      <a:pt x="570" y="504"/>
                    </a:cubicBezTo>
                    <a:cubicBezTo>
                      <a:pt x="855" y="441"/>
                      <a:pt x="1109" y="377"/>
                      <a:pt x="1394" y="314"/>
                    </a:cubicBezTo>
                    <a:lnTo>
                      <a:pt x="1394" y="314"/>
                    </a:lnTo>
                    <a:cubicBezTo>
                      <a:pt x="1172" y="441"/>
                      <a:pt x="950" y="599"/>
                      <a:pt x="729" y="726"/>
                    </a:cubicBezTo>
                    <a:cubicBezTo>
                      <a:pt x="1109" y="884"/>
                      <a:pt x="1394" y="916"/>
                      <a:pt x="1805" y="916"/>
                    </a:cubicBezTo>
                    <a:cubicBezTo>
                      <a:pt x="1742" y="789"/>
                      <a:pt x="1742" y="662"/>
                      <a:pt x="1679" y="536"/>
                    </a:cubicBezTo>
                    <a:cubicBezTo>
                      <a:pt x="2122" y="441"/>
                      <a:pt x="2534" y="346"/>
                      <a:pt x="2945" y="251"/>
                    </a:cubicBezTo>
                    <a:cubicBezTo>
                      <a:pt x="2770" y="125"/>
                      <a:pt x="2635" y="0"/>
                      <a:pt x="2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645CA7"/>
                  </a:gs>
                  <a:gs pos="100000">
                    <a:srgbClr val="D77EAD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3" name="Google Shape;1883;p51">
                <a:extLst>
                  <a:ext uri="{FF2B5EF4-FFF2-40B4-BE49-F238E27FC236}">
                    <a16:creationId xmlns:a16="http://schemas.microsoft.com/office/drawing/2014/main" xmlns="" id="{86A70ED3-5FEA-7E39-1836-0856EE0DAF22}"/>
                  </a:ext>
                </a:extLst>
              </p:cNvPr>
              <p:cNvSpPr/>
              <p:nvPr/>
            </p:nvSpPr>
            <p:spPr>
              <a:xfrm>
                <a:off x="2879217" y="3141448"/>
                <a:ext cx="21315" cy="31360"/>
              </a:xfrm>
              <a:custGeom>
                <a:avLst/>
                <a:gdLst/>
                <a:ahLst/>
                <a:cxnLst/>
                <a:rect l="l" t="t" r="r" b="b"/>
                <a:pathLst>
                  <a:path w="505" h="743" extrusionOk="0">
                    <a:moveTo>
                      <a:pt x="391" y="1"/>
                    </a:moveTo>
                    <a:cubicBezTo>
                      <a:pt x="50" y="1"/>
                      <a:pt x="1" y="398"/>
                      <a:pt x="30" y="742"/>
                    </a:cubicBezTo>
                    <a:cubicBezTo>
                      <a:pt x="125" y="616"/>
                      <a:pt x="251" y="489"/>
                      <a:pt x="410" y="425"/>
                    </a:cubicBezTo>
                    <a:cubicBezTo>
                      <a:pt x="251" y="267"/>
                      <a:pt x="378" y="172"/>
                      <a:pt x="505" y="14"/>
                    </a:cubicBezTo>
                    <a:cubicBezTo>
                      <a:pt x="463" y="5"/>
                      <a:pt x="425" y="1"/>
                      <a:pt x="39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645CA7"/>
                  </a:gs>
                  <a:gs pos="100000">
                    <a:srgbClr val="D77EAD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4" name="Google Shape;1884;p51">
                <a:extLst>
                  <a:ext uri="{FF2B5EF4-FFF2-40B4-BE49-F238E27FC236}">
                    <a16:creationId xmlns:a16="http://schemas.microsoft.com/office/drawing/2014/main" xmlns="" id="{BED92AAD-4D3B-8F64-CCE3-B300FFBB7DF0}"/>
                  </a:ext>
                </a:extLst>
              </p:cNvPr>
              <p:cNvSpPr/>
              <p:nvPr/>
            </p:nvSpPr>
            <p:spPr>
              <a:xfrm>
                <a:off x="3852230" y="2591060"/>
                <a:ext cx="33429" cy="20344"/>
              </a:xfrm>
              <a:custGeom>
                <a:avLst/>
                <a:gdLst/>
                <a:ahLst/>
                <a:cxnLst/>
                <a:rect l="l" t="t" r="r" b="b"/>
                <a:pathLst>
                  <a:path w="792" h="482" extrusionOk="0">
                    <a:moveTo>
                      <a:pt x="365" y="0"/>
                    </a:moveTo>
                    <a:cubicBezTo>
                      <a:pt x="339" y="0"/>
                      <a:pt x="312" y="2"/>
                      <a:pt x="285" y="6"/>
                    </a:cubicBezTo>
                    <a:cubicBezTo>
                      <a:pt x="0" y="38"/>
                      <a:pt x="63" y="165"/>
                      <a:pt x="32" y="481"/>
                    </a:cubicBezTo>
                    <a:cubicBezTo>
                      <a:pt x="285" y="418"/>
                      <a:pt x="538" y="386"/>
                      <a:pt x="792" y="323"/>
                    </a:cubicBezTo>
                    <a:cubicBezTo>
                      <a:pt x="708" y="101"/>
                      <a:pt x="552" y="0"/>
                      <a:pt x="36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645CA7"/>
                  </a:gs>
                  <a:gs pos="100000">
                    <a:srgbClr val="D77EAD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5" name="Google Shape;1885;p51">
                <a:extLst>
                  <a:ext uri="{FF2B5EF4-FFF2-40B4-BE49-F238E27FC236}">
                    <a16:creationId xmlns:a16="http://schemas.microsoft.com/office/drawing/2014/main" xmlns="" id="{3D362821-A731-32F0-5204-97D676C35BAC}"/>
                  </a:ext>
                </a:extLst>
              </p:cNvPr>
              <p:cNvSpPr/>
              <p:nvPr/>
            </p:nvSpPr>
            <p:spPr>
              <a:xfrm>
                <a:off x="3443195" y="2749043"/>
                <a:ext cx="41490" cy="27013"/>
              </a:xfrm>
              <a:custGeom>
                <a:avLst/>
                <a:gdLst/>
                <a:ahLst/>
                <a:cxnLst/>
                <a:rect l="l" t="t" r="r" b="b"/>
                <a:pathLst>
                  <a:path w="983" h="640" extrusionOk="0">
                    <a:moveTo>
                      <a:pt x="412" y="0"/>
                    </a:moveTo>
                    <a:cubicBezTo>
                      <a:pt x="95" y="127"/>
                      <a:pt x="0" y="317"/>
                      <a:pt x="285" y="602"/>
                    </a:cubicBezTo>
                    <a:cubicBezTo>
                      <a:pt x="307" y="629"/>
                      <a:pt x="337" y="640"/>
                      <a:pt x="374" y="640"/>
                    </a:cubicBezTo>
                    <a:cubicBezTo>
                      <a:pt x="553" y="640"/>
                      <a:pt x="877" y="364"/>
                      <a:pt x="982" y="285"/>
                    </a:cubicBezTo>
                    <a:cubicBezTo>
                      <a:pt x="760" y="95"/>
                      <a:pt x="665" y="63"/>
                      <a:pt x="41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645CA7"/>
                  </a:gs>
                  <a:gs pos="100000">
                    <a:srgbClr val="D77EAD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6" name="Google Shape;1886;p51">
                <a:extLst>
                  <a:ext uri="{FF2B5EF4-FFF2-40B4-BE49-F238E27FC236}">
                    <a16:creationId xmlns:a16="http://schemas.microsoft.com/office/drawing/2014/main" xmlns="" id="{9217C032-67E9-7BA3-F834-A812D41C015D}"/>
                  </a:ext>
                </a:extLst>
              </p:cNvPr>
              <p:cNvSpPr/>
              <p:nvPr/>
            </p:nvSpPr>
            <p:spPr>
              <a:xfrm>
                <a:off x="3639672" y="2711604"/>
                <a:ext cx="44149" cy="29461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698" extrusionOk="0">
                    <a:moveTo>
                      <a:pt x="254" y="0"/>
                    </a:moveTo>
                    <a:cubicBezTo>
                      <a:pt x="159" y="64"/>
                      <a:pt x="96" y="127"/>
                      <a:pt x="1" y="159"/>
                    </a:cubicBezTo>
                    <a:cubicBezTo>
                      <a:pt x="55" y="322"/>
                      <a:pt x="485" y="697"/>
                      <a:pt x="725" y="697"/>
                    </a:cubicBezTo>
                    <a:cubicBezTo>
                      <a:pt x="764" y="697"/>
                      <a:pt x="798" y="687"/>
                      <a:pt x="824" y="665"/>
                    </a:cubicBezTo>
                    <a:cubicBezTo>
                      <a:pt x="1046" y="475"/>
                      <a:pt x="349" y="95"/>
                      <a:pt x="2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645CA7"/>
                  </a:gs>
                  <a:gs pos="100000">
                    <a:srgbClr val="D77EAD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7" name="Google Shape;1887;p51">
                <a:extLst>
                  <a:ext uri="{FF2B5EF4-FFF2-40B4-BE49-F238E27FC236}">
                    <a16:creationId xmlns:a16="http://schemas.microsoft.com/office/drawing/2014/main" xmlns="" id="{758D9727-DDAE-A4B3-D54E-4794C756C660}"/>
                  </a:ext>
                </a:extLst>
              </p:cNvPr>
              <p:cNvSpPr/>
              <p:nvPr/>
            </p:nvSpPr>
            <p:spPr>
              <a:xfrm>
                <a:off x="3522039" y="2278977"/>
                <a:ext cx="38830" cy="16967"/>
              </a:xfrm>
              <a:custGeom>
                <a:avLst/>
                <a:gdLst/>
                <a:ahLst/>
                <a:cxnLst/>
                <a:rect l="l" t="t" r="r" b="b"/>
                <a:pathLst>
                  <a:path w="920" h="402" extrusionOk="0">
                    <a:moveTo>
                      <a:pt x="513" y="1"/>
                    </a:moveTo>
                    <a:cubicBezTo>
                      <a:pt x="360" y="1"/>
                      <a:pt x="250" y="96"/>
                      <a:pt x="1" y="306"/>
                    </a:cubicBezTo>
                    <a:cubicBezTo>
                      <a:pt x="191" y="338"/>
                      <a:pt x="412" y="370"/>
                      <a:pt x="603" y="401"/>
                    </a:cubicBezTo>
                    <a:cubicBezTo>
                      <a:pt x="729" y="306"/>
                      <a:pt x="824" y="211"/>
                      <a:pt x="919" y="116"/>
                    </a:cubicBezTo>
                    <a:cubicBezTo>
                      <a:pt x="732" y="41"/>
                      <a:pt x="613" y="1"/>
                      <a:pt x="51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645CA7"/>
                  </a:gs>
                  <a:gs pos="100000">
                    <a:srgbClr val="D77EAD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8" name="Google Shape;1888;p51">
                <a:extLst>
                  <a:ext uri="{FF2B5EF4-FFF2-40B4-BE49-F238E27FC236}">
                    <a16:creationId xmlns:a16="http://schemas.microsoft.com/office/drawing/2014/main" xmlns="" id="{E0A10CA3-0159-CF50-BF2C-75A7F8A6AB19}"/>
                  </a:ext>
                </a:extLst>
              </p:cNvPr>
              <p:cNvSpPr/>
              <p:nvPr/>
            </p:nvSpPr>
            <p:spPr>
              <a:xfrm>
                <a:off x="3822810" y="3155376"/>
                <a:ext cx="20091" cy="21441"/>
              </a:xfrm>
              <a:custGeom>
                <a:avLst/>
                <a:gdLst/>
                <a:ahLst/>
                <a:cxnLst/>
                <a:rect l="l" t="t" r="r" b="b"/>
                <a:pathLst>
                  <a:path w="476" h="508" extrusionOk="0">
                    <a:moveTo>
                      <a:pt x="254" y="0"/>
                    </a:moveTo>
                    <a:cubicBezTo>
                      <a:pt x="127" y="0"/>
                      <a:pt x="0" y="127"/>
                      <a:pt x="0" y="254"/>
                    </a:cubicBezTo>
                    <a:cubicBezTo>
                      <a:pt x="0" y="381"/>
                      <a:pt x="127" y="507"/>
                      <a:pt x="254" y="507"/>
                    </a:cubicBezTo>
                    <a:cubicBezTo>
                      <a:pt x="380" y="507"/>
                      <a:pt x="475" y="381"/>
                      <a:pt x="475" y="254"/>
                    </a:cubicBezTo>
                    <a:cubicBezTo>
                      <a:pt x="475" y="127"/>
                      <a:pt x="380" y="32"/>
                      <a:pt x="254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9" name="Google Shape;1889;p51">
                <a:extLst>
                  <a:ext uri="{FF2B5EF4-FFF2-40B4-BE49-F238E27FC236}">
                    <a16:creationId xmlns:a16="http://schemas.microsoft.com/office/drawing/2014/main" xmlns="" id="{198D57BB-1D43-52A7-D55B-2BADE57FADDF}"/>
                  </a:ext>
                </a:extLst>
              </p:cNvPr>
              <p:cNvSpPr/>
              <p:nvPr/>
            </p:nvSpPr>
            <p:spPr>
              <a:xfrm>
                <a:off x="3761315" y="3216830"/>
                <a:ext cx="141733" cy="140425"/>
              </a:xfrm>
              <a:custGeom>
                <a:avLst/>
                <a:gdLst/>
                <a:ahLst/>
                <a:cxnLst/>
                <a:rect l="l" t="t" r="r" b="b"/>
                <a:pathLst>
                  <a:path w="3358" h="3327" extrusionOk="0">
                    <a:moveTo>
                      <a:pt x="1679" y="476"/>
                    </a:moveTo>
                    <a:cubicBezTo>
                      <a:pt x="2344" y="476"/>
                      <a:pt x="2882" y="1015"/>
                      <a:pt x="2882" y="1680"/>
                    </a:cubicBezTo>
                    <a:cubicBezTo>
                      <a:pt x="2882" y="2313"/>
                      <a:pt x="2344" y="2851"/>
                      <a:pt x="1679" y="2851"/>
                    </a:cubicBezTo>
                    <a:cubicBezTo>
                      <a:pt x="1014" y="2851"/>
                      <a:pt x="476" y="2313"/>
                      <a:pt x="476" y="1648"/>
                    </a:cubicBezTo>
                    <a:cubicBezTo>
                      <a:pt x="507" y="1015"/>
                      <a:pt x="1014" y="476"/>
                      <a:pt x="1679" y="476"/>
                    </a:cubicBezTo>
                    <a:close/>
                    <a:moveTo>
                      <a:pt x="1653" y="0"/>
                    </a:moveTo>
                    <a:cubicBezTo>
                      <a:pt x="732" y="0"/>
                      <a:pt x="32" y="748"/>
                      <a:pt x="1" y="1648"/>
                    </a:cubicBezTo>
                    <a:cubicBezTo>
                      <a:pt x="1" y="2566"/>
                      <a:pt x="761" y="3326"/>
                      <a:pt x="1679" y="3326"/>
                    </a:cubicBezTo>
                    <a:cubicBezTo>
                      <a:pt x="2597" y="3326"/>
                      <a:pt x="3357" y="2598"/>
                      <a:pt x="3357" y="1680"/>
                    </a:cubicBezTo>
                    <a:cubicBezTo>
                      <a:pt x="3357" y="761"/>
                      <a:pt x="2629" y="1"/>
                      <a:pt x="1711" y="1"/>
                    </a:cubicBezTo>
                    <a:cubicBezTo>
                      <a:pt x="1692" y="1"/>
                      <a:pt x="1672" y="0"/>
                      <a:pt x="1653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0" name="Google Shape;1890;p51">
                <a:extLst>
                  <a:ext uri="{FF2B5EF4-FFF2-40B4-BE49-F238E27FC236}">
                    <a16:creationId xmlns:a16="http://schemas.microsoft.com/office/drawing/2014/main" xmlns="" id="{C35A636A-3725-1EAF-BA1F-9AC6B4E54254}"/>
                  </a:ext>
                </a:extLst>
              </p:cNvPr>
              <p:cNvSpPr/>
              <p:nvPr/>
            </p:nvSpPr>
            <p:spPr>
              <a:xfrm>
                <a:off x="3861557" y="3163058"/>
                <a:ext cx="101636" cy="135402"/>
              </a:xfrm>
              <a:custGeom>
                <a:avLst/>
                <a:gdLst/>
                <a:ahLst/>
                <a:cxnLst/>
                <a:rect l="l" t="t" r="r" b="b"/>
                <a:pathLst>
                  <a:path w="2408" h="3208" extrusionOk="0">
                    <a:moveTo>
                      <a:pt x="284" y="0"/>
                    </a:moveTo>
                    <a:cubicBezTo>
                      <a:pt x="181" y="0"/>
                      <a:pt x="85" y="62"/>
                      <a:pt x="32" y="167"/>
                    </a:cubicBezTo>
                    <a:cubicBezTo>
                      <a:pt x="1" y="294"/>
                      <a:pt x="64" y="420"/>
                      <a:pt x="191" y="452"/>
                    </a:cubicBezTo>
                    <a:cubicBezTo>
                      <a:pt x="1236" y="832"/>
                      <a:pt x="1933" y="1845"/>
                      <a:pt x="1933" y="2954"/>
                    </a:cubicBezTo>
                    <a:cubicBezTo>
                      <a:pt x="1933" y="3080"/>
                      <a:pt x="2028" y="3207"/>
                      <a:pt x="2186" y="3207"/>
                    </a:cubicBezTo>
                    <a:cubicBezTo>
                      <a:pt x="2313" y="3207"/>
                      <a:pt x="2408" y="3080"/>
                      <a:pt x="2408" y="2954"/>
                    </a:cubicBezTo>
                    <a:cubicBezTo>
                      <a:pt x="2408" y="1655"/>
                      <a:pt x="1584" y="452"/>
                      <a:pt x="349" y="8"/>
                    </a:cubicBezTo>
                    <a:cubicBezTo>
                      <a:pt x="327" y="3"/>
                      <a:pt x="306" y="0"/>
                      <a:pt x="284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1" name="Google Shape;1891;p51">
                <a:extLst>
                  <a:ext uri="{FF2B5EF4-FFF2-40B4-BE49-F238E27FC236}">
                    <a16:creationId xmlns:a16="http://schemas.microsoft.com/office/drawing/2014/main" xmlns="" id="{0BCC5C81-BDAE-6769-3B7D-547C740B3AFF}"/>
                  </a:ext>
                </a:extLst>
              </p:cNvPr>
              <p:cNvSpPr/>
              <p:nvPr/>
            </p:nvSpPr>
            <p:spPr>
              <a:xfrm>
                <a:off x="3661071" y="3115278"/>
                <a:ext cx="343571" cy="515988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12225" extrusionOk="0">
                    <a:moveTo>
                      <a:pt x="4054" y="475"/>
                    </a:moveTo>
                    <a:cubicBezTo>
                      <a:pt x="6049" y="475"/>
                      <a:pt x="7633" y="2122"/>
                      <a:pt x="7633" y="4086"/>
                    </a:cubicBezTo>
                    <a:cubicBezTo>
                      <a:pt x="7633" y="5796"/>
                      <a:pt x="6588" y="6841"/>
                      <a:pt x="4909" y="9026"/>
                    </a:cubicBezTo>
                    <a:cubicBezTo>
                      <a:pt x="4592" y="9406"/>
                      <a:pt x="4307" y="9786"/>
                      <a:pt x="4054" y="10134"/>
                    </a:cubicBezTo>
                    <a:cubicBezTo>
                      <a:pt x="3801" y="9786"/>
                      <a:pt x="3516" y="9438"/>
                      <a:pt x="3231" y="9026"/>
                    </a:cubicBezTo>
                    <a:cubicBezTo>
                      <a:pt x="1489" y="6746"/>
                      <a:pt x="475" y="5764"/>
                      <a:pt x="475" y="4054"/>
                    </a:cubicBezTo>
                    <a:cubicBezTo>
                      <a:pt x="475" y="2091"/>
                      <a:pt x="2091" y="475"/>
                      <a:pt x="4054" y="475"/>
                    </a:cubicBezTo>
                    <a:close/>
                    <a:moveTo>
                      <a:pt x="5194" y="9438"/>
                    </a:moveTo>
                    <a:cubicBezTo>
                      <a:pt x="6714" y="9628"/>
                      <a:pt x="7633" y="10134"/>
                      <a:pt x="7633" y="10546"/>
                    </a:cubicBezTo>
                    <a:cubicBezTo>
                      <a:pt x="7633" y="11116"/>
                      <a:pt x="6113" y="11750"/>
                      <a:pt x="4054" y="11750"/>
                    </a:cubicBezTo>
                    <a:cubicBezTo>
                      <a:pt x="2027" y="11750"/>
                      <a:pt x="475" y="11116"/>
                      <a:pt x="475" y="10546"/>
                    </a:cubicBezTo>
                    <a:cubicBezTo>
                      <a:pt x="475" y="10134"/>
                      <a:pt x="1394" y="9628"/>
                      <a:pt x="2946" y="9438"/>
                    </a:cubicBezTo>
                    <a:cubicBezTo>
                      <a:pt x="3262" y="9881"/>
                      <a:pt x="3579" y="10293"/>
                      <a:pt x="3864" y="10704"/>
                    </a:cubicBezTo>
                    <a:cubicBezTo>
                      <a:pt x="3896" y="10768"/>
                      <a:pt x="3991" y="10800"/>
                      <a:pt x="4054" y="10800"/>
                    </a:cubicBezTo>
                    <a:cubicBezTo>
                      <a:pt x="4149" y="10800"/>
                      <a:pt x="4212" y="10768"/>
                      <a:pt x="4244" y="10704"/>
                    </a:cubicBezTo>
                    <a:cubicBezTo>
                      <a:pt x="4529" y="10293"/>
                      <a:pt x="4846" y="9881"/>
                      <a:pt x="5194" y="9438"/>
                    </a:cubicBezTo>
                    <a:close/>
                    <a:moveTo>
                      <a:pt x="4054" y="0"/>
                    </a:moveTo>
                    <a:cubicBezTo>
                      <a:pt x="1837" y="0"/>
                      <a:pt x="0" y="1806"/>
                      <a:pt x="0" y="4022"/>
                    </a:cubicBezTo>
                    <a:cubicBezTo>
                      <a:pt x="0" y="5859"/>
                      <a:pt x="1014" y="6936"/>
                      <a:pt x="2597" y="8994"/>
                    </a:cubicBezTo>
                    <a:cubicBezTo>
                      <a:pt x="1014" y="9216"/>
                      <a:pt x="0" y="9818"/>
                      <a:pt x="0" y="10546"/>
                    </a:cubicBezTo>
                    <a:cubicBezTo>
                      <a:pt x="0" y="11053"/>
                      <a:pt x="444" y="11496"/>
                      <a:pt x="1267" y="11781"/>
                    </a:cubicBezTo>
                    <a:cubicBezTo>
                      <a:pt x="2027" y="12066"/>
                      <a:pt x="3009" y="12225"/>
                      <a:pt x="4054" y="12225"/>
                    </a:cubicBezTo>
                    <a:cubicBezTo>
                      <a:pt x="5099" y="12225"/>
                      <a:pt x="6081" y="12066"/>
                      <a:pt x="6841" y="11781"/>
                    </a:cubicBezTo>
                    <a:cubicBezTo>
                      <a:pt x="7664" y="11496"/>
                      <a:pt x="8108" y="11053"/>
                      <a:pt x="8108" y="10546"/>
                    </a:cubicBezTo>
                    <a:cubicBezTo>
                      <a:pt x="8108" y="9818"/>
                      <a:pt x="7126" y="9216"/>
                      <a:pt x="5511" y="8994"/>
                    </a:cubicBezTo>
                    <a:cubicBezTo>
                      <a:pt x="7126" y="6968"/>
                      <a:pt x="8108" y="5891"/>
                      <a:pt x="8108" y="4086"/>
                    </a:cubicBezTo>
                    <a:cubicBezTo>
                      <a:pt x="8139" y="1837"/>
                      <a:pt x="6303" y="0"/>
                      <a:pt x="4054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2" name="Google Shape;1892;p51">
                <a:extLst>
                  <a:ext uri="{FF2B5EF4-FFF2-40B4-BE49-F238E27FC236}">
                    <a16:creationId xmlns:a16="http://schemas.microsoft.com/office/drawing/2014/main" xmlns="" id="{D723485A-1950-541D-B16F-434BEA970AF7}"/>
                  </a:ext>
                </a:extLst>
              </p:cNvPr>
              <p:cNvSpPr/>
              <p:nvPr/>
            </p:nvSpPr>
            <p:spPr>
              <a:xfrm>
                <a:off x="1641350" y="4582924"/>
                <a:ext cx="20091" cy="20091"/>
              </a:xfrm>
              <a:custGeom>
                <a:avLst/>
                <a:gdLst/>
                <a:ahLst/>
                <a:cxnLst/>
                <a:rect l="l" t="t" r="r" b="b"/>
                <a:pathLst>
                  <a:path w="476" h="476" extrusionOk="0">
                    <a:moveTo>
                      <a:pt x="254" y="1"/>
                    </a:moveTo>
                    <a:cubicBezTo>
                      <a:pt x="127" y="1"/>
                      <a:pt x="0" y="128"/>
                      <a:pt x="0" y="254"/>
                    </a:cubicBezTo>
                    <a:cubicBezTo>
                      <a:pt x="0" y="381"/>
                      <a:pt x="95" y="476"/>
                      <a:pt x="254" y="476"/>
                    </a:cubicBezTo>
                    <a:cubicBezTo>
                      <a:pt x="380" y="476"/>
                      <a:pt x="475" y="381"/>
                      <a:pt x="475" y="254"/>
                    </a:cubicBezTo>
                    <a:cubicBezTo>
                      <a:pt x="475" y="128"/>
                      <a:pt x="380" y="1"/>
                      <a:pt x="2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3" name="Google Shape;1893;p51">
                <a:extLst>
                  <a:ext uri="{FF2B5EF4-FFF2-40B4-BE49-F238E27FC236}">
                    <a16:creationId xmlns:a16="http://schemas.microsoft.com/office/drawing/2014/main" xmlns="" id="{8A3F90E8-37A1-A994-8438-7161442C3932}"/>
                  </a:ext>
                </a:extLst>
              </p:cNvPr>
              <p:cNvSpPr/>
              <p:nvPr/>
            </p:nvSpPr>
            <p:spPr>
              <a:xfrm>
                <a:off x="1579853" y="4643069"/>
                <a:ext cx="141733" cy="141733"/>
              </a:xfrm>
              <a:custGeom>
                <a:avLst/>
                <a:gdLst/>
                <a:ahLst/>
                <a:cxnLst/>
                <a:rect l="l" t="t" r="r" b="b"/>
                <a:pathLst>
                  <a:path w="3358" h="3358" extrusionOk="0">
                    <a:moveTo>
                      <a:pt x="1679" y="508"/>
                    </a:moveTo>
                    <a:cubicBezTo>
                      <a:pt x="2344" y="508"/>
                      <a:pt x="2883" y="1046"/>
                      <a:pt x="2883" y="1711"/>
                    </a:cubicBezTo>
                    <a:cubicBezTo>
                      <a:pt x="2851" y="2344"/>
                      <a:pt x="2344" y="2883"/>
                      <a:pt x="1679" y="2883"/>
                    </a:cubicBezTo>
                    <a:cubicBezTo>
                      <a:pt x="1014" y="2883"/>
                      <a:pt x="476" y="2344"/>
                      <a:pt x="476" y="1679"/>
                    </a:cubicBezTo>
                    <a:cubicBezTo>
                      <a:pt x="476" y="1014"/>
                      <a:pt x="1014" y="508"/>
                      <a:pt x="1679" y="508"/>
                    </a:cubicBezTo>
                    <a:close/>
                    <a:moveTo>
                      <a:pt x="1679" y="1"/>
                    </a:moveTo>
                    <a:cubicBezTo>
                      <a:pt x="761" y="1"/>
                      <a:pt x="1" y="761"/>
                      <a:pt x="1" y="1679"/>
                    </a:cubicBezTo>
                    <a:cubicBezTo>
                      <a:pt x="1" y="2598"/>
                      <a:pt x="729" y="3358"/>
                      <a:pt x="1679" y="3358"/>
                    </a:cubicBezTo>
                    <a:cubicBezTo>
                      <a:pt x="2598" y="3358"/>
                      <a:pt x="3326" y="2629"/>
                      <a:pt x="3358" y="1711"/>
                    </a:cubicBezTo>
                    <a:cubicBezTo>
                      <a:pt x="3358" y="793"/>
                      <a:pt x="2598" y="33"/>
                      <a:pt x="16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4" name="Google Shape;1894;p51">
                <a:extLst>
                  <a:ext uri="{FF2B5EF4-FFF2-40B4-BE49-F238E27FC236}">
                    <a16:creationId xmlns:a16="http://schemas.microsoft.com/office/drawing/2014/main" xmlns="" id="{15B26033-8305-9B80-579C-C16A62878A1D}"/>
                  </a:ext>
                </a:extLst>
              </p:cNvPr>
              <p:cNvSpPr/>
              <p:nvPr/>
            </p:nvSpPr>
            <p:spPr>
              <a:xfrm>
                <a:off x="1680097" y="4590606"/>
                <a:ext cx="101636" cy="134052"/>
              </a:xfrm>
              <a:custGeom>
                <a:avLst/>
                <a:gdLst/>
                <a:ahLst/>
                <a:cxnLst/>
                <a:rect l="l" t="t" r="r" b="b"/>
                <a:pathLst>
                  <a:path w="2408" h="3176" extrusionOk="0">
                    <a:moveTo>
                      <a:pt x="284" y="1"/>
                    </a:moveTo>
                    <a:cubicBezTo>
                      <a:pt x="181" y="1"/>
                      <a:pt x="85" y="62"/>
                      <a:pt x="32" y="167"/>
                    </a:cubicBezTo>
                    <a:cubicBezTo>
                      <a:pt x="1" y="262"/>
                      <a:pt x="64" y="421"/>
                      <a:pt x="191" y="452"/>
                    </a:cubicBezTo>
                    <a:cubicBezTo>
                      <a:pt x="1236" y="832"/>
                      <a:pt x="1933" y="1846"/>
                      <a:pt x="1933" y="2954"/>
                    </a:cubicBezTo>
                    <a:cubicBezTo>
                      <a:pt x="1933" y="3081"/>
                      <a:pt x="2028" y="3176"/>
                      <a:pt x="2154" y="3176"/>
                    </a:cubicBezTo>
                    <a:cubicBezTo>
                      <a:pt x="2281" y="3176"/>
                      <a:pt x="2408" y="3081"/>
                      <a:pt x="2408" y="2954"/>
                    </a:cubicBezTo>
                    <a:cubicBezTo>
                      <a:pt x="2408" y="1624"/>
                      <a:pt x="1584" y="452"/>
                      <a:pt x="349" y="9"/>
                    </a:cubicBezTo>
                    <a:cubicBezTo>
                      <a:pt x="327" y="3"/>
                      <a:pt x="306" y="1"/>
                      <a:pt x="2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5" name="Google Shape;1895;p51">
                <a:extLst>
                  <a:ext uri="{FF2B5EF4-FFF2-40B4-BE49-F238E27FC236}">
                    <a16:creationId xmlns:a16="http://schemas.microsoft.com/office/drawing/2014/main" xmlns="" id="{5BFA5876-65D2-86E2-1881-217C10EF7F71}"/>
                  </a:ext>
                </a:extLst>
              </p:cNvPr>
              <p:cNvSpPr/>
              <p:nvPr/>
            </p:nvSpPr>
            <p:spPr>
              <a:xfrm>
                <a:off x="1478260" y="4542826"/>
                <a:ext cx="344921" cy="515988"/>
              </a:xfrm>
              <a:custGeom>
                <a:avLst/>
                <a:gdLst/>
                <a:ahLst/>
                <a:cxnLst/>
                <a:rect l="l" t="t" r="r" b="b"/>
                <a:pathLst>
                  <a:path w="8172" h="12225" extrusionOk="0">
                    <a:moveTo>
                      <a:pt x="4086" y="476"/>
                    </a:moveTo>
                    <a:cubicBezTo>
                      <a:pt x="6050" y="476"/>
                      <a:pt x="7665" y="2091"/>
                      <a:pt x="7665" y="4086"/>
                    </a:cubicBezTo>
                    <a:cubicBezTo>
                      <a:pt x="7665" y="5796"/>
                      <a:pt x="6588" y="6841"/>
                      <a:pt x="4909" y="9026"/>
                    </a:cubicBezTo>
                    <a:cubicBezTo>
                      <a:pt x="4624" y="9406"/>
                      <a:pt x="4339" y="9786"/>
                      <a:pt x="4086" y="10135"/>
                    </a:cubicBezTo>
                    <a:cubicBezTo>
                      <a:pt x="3833" y="9786"/>
                      <a:pt x="3548" y="9406"/>
                      <a:pt x="3263" y="9026"/>
                    </a:cubicBezTo>
                    <a:cubicBezTo>
                      <a:pt x="1489" y="6746"/>
                      <a:pt x="476" y="5765"/>
                      <a:pt x="507" y="4023"/>
                    </a:cubicBezTo>
                    <a:cubicBezTo>
                      <a:pt x="507" y="2059"/>
                      <a:pt x="2123" y="476"/>
                      <a:pt x="4086" y="476"/>
                    </a:cubicBezTo>
                    <a:close/>
                    <a:moveTo>
                      <a:pt x="2946" y="9406"/>
                    </a:moveTo>
                    <a:cubicBezTo>
                      <a:pt x="3294" y="9881"/>
                      <a:pt x="3611" y="10262"/>
                      <a:pt x="3896" y="10673"/>
                    </a:cubicBezTo>
                    <a:cubicBezTo>
                      <a:pt x="3928" y="10737"/>
                      <a:pt x="4023" y="10800"/>
                      <a:pt x="4086" y="10800"/>
                    </a:cubicBezTo>
                    <a:cubicBezTo>
                      <a:pt x="4149" y="10800"/>
                      <a:pt x="4244" y="10768"/>
                      <a:pt x="4276" y="10705"/>
                    </a:cubicBezTo>
                    <a:cubicBezTo>
                      <a:pt x="4561" y="10293"/>
                      <a:pt x="4878" y="9881"/>
                      <a:pt x="5226" y="9438"/>
                    </a:cubicBezTo>
                    <a:cubicBezTo>
                      <a:pt x="6746" y="9596"/>
                      <a:pt x="7665" y="10135"/>
                      <a:pt x="7665" y="10547"/>
                    </a:cubicBezTo>
                    <a:cubicBezTo>
                      <a:pt x="7665" y="11117"/>
                      <a:pt x="6113" y="11750"/>
                      <a:pt x="4086" y="11750"/>
                    </a:cubicBezTo>
                    <a:cubicBezTo>
                      <a:pt x="2028" y="11750"/>
                      <a:pt x="507" y="11117"/>
                      <a:pt x="507" y="10547"/>
                    </a:cubicBezTo>
                    <a:cubicBezTo>
                      <a:pt x="507" y="10135"/>
                      <a:pt x="1426" y="9596"/>
                      <a:pt x="2946" y="9406"/>
                    </a:cubicBezTo>
                    <a:close/>
                    <a:moveTo>
                      <a:pt x="4086" y="1"/>
                    </a:moveTo>
                    <a:cubicBezTo>
                      <a:pt x="1869" y="1"/>
                      <a:pt x="32" y="1806"/>
                      <a:pt x="32" y="4023"/>
                    </a:cubicBezTo>
                    <a:cubicBezTo>
                      <a:pt x="1" y="5860"/>
                      <a:pt x="1014" y="6936"/>
                      <a:pt x="2629" y="8995"/>
                    </a:cubicBezTo>
                    <a:cubicBezTo>
                      <a:pt x="1046" y="9216"/>
                      <a:pt x="32" y="9818"/>
                      <a:pt x="32" y="10547"/>
                    </a:cubicBezTo>
                    <a:cubicBezTo>
                      <a:pt x="32" y="11053"/>
                      <a:pt x="476" y="11465"/>
                      <a:pt x="1299" y="11782"/>
                    </a:cubicBezTo>
                    <a:cubicBezTo>
                      <a:pt x="2059" y="12067"/>
                      <a:pt x="3041" y="12225"/>
                      <a:pt x="4086" y="12225"/>
                    </a:cubicBezTo>
                    <a:cubicBezTo>
                      <a:pt x="5131" y="12225"/>
                      <a:pt x="6113" y="12067"/>
                      <a:pt x="6873" y="11782"/>
                    </a:cubicBezTo>
                    <a:cubicBezTo>
                      <a:pt x="7696" y="11465"/>
                      <a:pt x="8140" y="11022"/>
                      <a:pt x="8140" y="10547"/>
                    </a:cubicBezTo>
                    <a:cubicBezTo>
                      <a:pt x="8140" y="9818"/>
                      <a:pt x="7126" y="9216"/>
                      <a:pt x="5543" y="8995"/>
                    </a:cubicBezTo>
                    <a:cubicBezTo>
                      <a:pt x="7126" y="6936"/>
                      <a:pt x="8140" y="5891"/>
                      <a:pt x="8140" y="4086"/>
                    </a:cubicBezTo>
                    <a:cubicBezTo>
                      <a:pt x="8171" y="1838"/>
                      <a:pt x="6335" y="1"/>
                      <a:pt x="40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6" name="Google Shape;1896;p51">
                <a:extLst>
                  <a:ext uri="{FF2B5EF4-FFF2-40B4-BE49-F238E27FC236}">
                    <a16:creationId xmlns:a16="http://schemas.microsoft.com/office/drawing/2014/main" xmlns="" id="{3A6E79D1-8C7B-DEF2-BB94-7B43FD42EE2D}"/>
                  </a:ext>
                </a:extLst>
              </p:cNvPr>
              <p:cNvSpPr/>
              <p:nvPr/>
            </p:nvSpPr>
            <p:spPr>
              <a:xfrm>
                <a:off x="2520873" y="3831712"/>
                <a:ext cx="20091" cy="20091"/>
              </a:xfrm>
              <a:custGeom>
                <a:avLst/>
                <a:gdLst/>
                <a:ahLst/>
                <a:cxnLst/>
                <a:rect l="l" t="t" r="r" b="b"/>
                <a:pathLst>
                  <a:path w="476" h="476" extrusionOk="0">
                    <a:moveTo>
                      <a:pt x="222" y="1"/>
                    </a:moveTo>
                    <a:cubicBezTo>
                      <a:pt x="96" y="1"/>
                      <a:pt x="1" y="128"/>
                      <a:pt x="1" y="254"/>
                    </a:cubicBezTo>
                    <a:cubicBezTo>
                      <a:pt x="1" y="381"/>
                      <a:pt x="96" y="476"/>
                      <a:pt x="222" y="476"/>
                    </a:cubicBezTo>
                    <a:cubicBezTo>
                      <a:pt x="349" y="476"/>
                      <a:pt x="476" y="381"/>
                      <a:pt x="476" y="254"/>
                    </a:cubicBezTo>
                    <a:cubicBezTo>
                      <a:pt x="476" y="128"/>
                      <a:pt x="381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7" name="Google Shape;1897;p51">
                <a:extLst>
                  <a:ext uri="{FF2B5EF4-FFF2-40B4-BE49-F238E27FC236}">
                    <a16:creationId xmlns:a16="http://schemas.microsoft.com/office/drawing/2014/main" xmlns="" id="{2D7AB61E-351F-3335-B085-209425B92E8C}"/>
                  </a:ext>
                </a:extLst>
              </p:cNvPr>
              <p:cNvSpPr/>
              <p:nvPr/>
            </p:nvSpPr>
            <p:spPr>
              <a:xfrm>
                <a:off x="2459377" y="3891899"/>
                <a:ext cx="141733" cy="141692"/>
              </a:xfrm>
              <a:custGeom>
                <a:avLst/>
                <a:gdLst/>
                <a:ahLst/>
                <a:cxnLst/>
                <a:rect l="l" t="t" r="r" b="b"/>
                <a:pathLst>
                  <a:path w="3358" h="3357" extrusionOk="0">
                    <a:moveTo>
                      <a:pt x="1679" y="507"/>
                    </a:moveTo>
                    <a:cubicBezTo>
                      <a:pt x="2344" y="507"/>
                      <a:pt x="2851" y="1045"/>
                      <a:pt x="2851" y="1710"/>
                    </a:cubicBezTo>
                    <a:cubicBezTo>
                      <a:pt x="2851" y="2344"/>
                      <a:pt x="2313" y="2882"/>
                      <a:pt x="1679" y="2882"/>
                    </a:cubicBezTo>
                    <a:lnTo>
                      <a:pt x="1648" y="2882"/>
                    </a:lnTo>
                    <a:cubicBezTo>
                      <a:pt x="1014" y="2882"/>
                      <a:pt x="476" y="2344"/>
                      <a:pt x="476" y="1678"/>
                    </a:cubicBezTo>
                    <a:cubicBezTo>
                      <a:pt x="476" y="1013"/>
                      <a:pt x="1014" y="507"/>
                      <a:pt x="1679" y="507"/>
                    </a:cubicBezTo>
                    <a:close/>
                    <a:moveTo>
                      <a:pt x="1679" y="0"/>
                    </a:moveTo>
                    <a:cubicBezTo>
                      <a:pt x="761" y="0"/>
                      <a:pt x="1" y="760"/>
                      <a:pt x="1" y="1678"/>
                    </a:cubicBezTo>
                    <a:cubicBezTo>
                      <a:pt x="1" y="2597"/>
                      <a:pt x="729" y="3357"/>
                      <a:pt x="1648" y="3357"/>
                    </a:cubicBezTo>
                    <a:lnTo>
                      <a:pt x="1679" y="3357"/>
                    </a:lnTo>
                    <a:cubicBezTo>
                      <a:pt x="2598" y="3357"/>
                      <a:pt x="3326" y="2629"/>
                      <a:pt x="3326" y="1710"/>
                    </a:cubicBezTo>
                    <a:cubicBezTo>
                      <a:pt x="3358" y="792"/>
                      <a:pt x="2598" y="32"/>
                      <a:pt x="16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8" name="Google Shape;1898;p51">
                <a:extLst>
                  <a:ext uri="{FF2B5EF4-FFF2-40B4-BE49-F238E27FC236}">
                    <a16:creationId xmlns:a16="http://schemas.microsoft.com/office/drawing/2014/main" xmlns="" id="{10B79D8C-5023-6773-8533-7865C099C9F5}"/>
                  </a:ext>
                </a:extLst>
              </p:cNvPr>
              <p:cNvSpPr/>
              <p:nvPr/>
            </p:nvSpPr>
            <p:spPr>
              <a:xfrm>
                <a:off x="2558311" y="3839394"/>
                <a:ext cx="102945" cy="134052"/>
              </a:xfrm>
              <a:custGeom>
                <a:avLst/>
                <a:gdLst/>
                <a:ahLst/>
                <a:cxnLst/>
                <a:rect l="l" t="t" r="r" b="b"/>
                <a:pathLst>
                  <a:path w="2439" h="3176" extrusionOk="0">
                    <a:moveTo>
                      <a:pt x="313" y="1"/>
                    </a:moveTo>
                    <a:cubicBezTo>
                      <a:pt x="203" y="1"/>
                      <a:pt x="90" y="62"/>
                      <a:pt x="64" y="167"/>
                    </a:cubicBezTo>
                    <a:cubicBezTo>
                      <a:pt x="0" y="262"/>
                      <a:pt x="95" y="421"/>
                      <a:pt x="222" y="452"/>
                    </a:cubicBezTo>
                    <a:cubicBezTo>
                      <a:pt x="1267" y="832"/>
                      <a:pt x="1964" y="1846"/>
                      <a:pt x="1964" y="2954"/>
                    </a:cubicBezTo>
                    <a:cubicBezTo>
                      <a:pt x="1964" y="3081"/>
                      <a:pt x="2059" y="3176"/>
                      <a:pt x="2186" y="3176"/>
                    </a:cubicBezTo>
                    <a:cubicBezTo>
                      <a:pt x="2312" y="3176"/>
                      <a:pt x="2439" y="3081"/>
                      <a:pt x="2439" y="2954"/>
                    </a:cubicBezTo>
                    <a:cubicBezTo>
                      <a:pt x="2439" y="1624"/>
                      <a:pt x="1616" y="452"/>
                      <a:pt x="380" y="9"/>
                    </a:cubicBezTo>
                    <a:cubicBezTo>
                      <a:pt x="359" y="4"/>
                      <a:pt x="336" y="1"/>
                      <a:pt x="3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9" name="Google Shape;1899;p51">
                <a:extLst>
                  <a:ext uri="{FF2B5EF4-FFF2-40B4-BE49-F238E27FC236}">
                    <a16:creationId xmlns:a16="http://schemas.microsoft.com/office/drawing/2014/main" xmlns="" id="{E760A823-E601-F91A-A692-B365C0D1366A}"/>
                  </a:ext>
                </a:extLst>
              </p:cNvPr>
              <p:cNvSpPr/>
              <p:nvPr/>
            </p:nvSpPr>
            <p:spPr>
              <a:xfrm>
                <a:off x="2357826" y="3791614"/>
                <a:ext cx="343529" cy="516030"/>
              </a:xfrm>
              <a:custGeom>
                <a:avLst/>
                <a:gdLst/>
                <a:ahLst/>
                <a:cxnLst/>
                <a:rect l="l" t="t" r="r" b="b"/>
                <a:pathLst>
                  <a:path w="8139" h="12226" extrusionOk="0">
                    <a:moveTo>
                      <a:pt x="4054" y="476"/>
                    </a:moveTo>
                    <a:cubicBezTo>
                      <a:pt x="6049" y="476"/>
                      <a:pt x="7664" y="2091"/>
                      <a:pt x="7632" y="4086"/>
                    </a:cubicBezTo>
                    <a:cubicBezTo>
                      <a:pt x="7632" y="5796"/>
                      <a:pt x="6587" y="6841"/>
                      <a:pt x="4909" y="9027"/>
                    </a:cubicBezTo>
                    <a:cubicBezTo>
                      <a:pt x="4624" y="9407"/>
                      <a:pt x="4339" y="9787"/>
                      <a:pt x="4085" y="10135"/>
                    </a:cubicBezTo>
                    <a:cubicBezTo>
                      <a:pt x="3800" y="9787"/>
                      <a:pt x="3547" y="9407"/>
                      <a:pt x="3230" y="9027"/>
                    </a:cubicBezTo>
                    <a:cubicBezTo>
                      <a:pt x="1488" y="6746"/>
                      <a:pt x="475" y="5765"/>
                      <a:pt x="475" y="4023"/>
                    </a:cubicBezTo>
                    <a:cubicBezTo>
                      <a:pt x="507" y="2059"/>
                      <a:pt x="2122" y="476"/>
                      <a:pt x="4054" y="476"/>
                    </a:cubicBezTo>
                    <a:close/>
                    <a:moveTo>
                      <a:pt x="5194" y="9438"/>
                    </a:moveTo>
                    <a:cubicBezTo>
                      <a:pt x="6746" y="9597"/>
                      <a:pt x="7664" y="10135"/>
                      <a:pt x="7664" y="10547"/>
                    </a:cubicBezTo>
                    <a:cubicBezTo>
                      <a:pt x="7664" y="11117"/>
                      <a:pt x="6112" y="11750"/>
                      <a:pt x="4085" y="11750"/>
                    </a:cubicBezTo>
                    <a:cubicBezTo>
                      <a:pt x="2027" y="11750"/>
                      <a:pt x="507" y="11117"/>
                      <a:pt x="507" y="10547"/>
                    </a:cubicBezTo>
                    <a:cubicBezTo>
                      <a:pt x="507" y="10135"/>
                      <a:pt x="1425" y="9597"/>
                      <a:pt x="2945" y="9438"/>
                    </a:cubicBezTo>
                    <a:cubicBezTo>
                      <a:pt x="3294" y="9882"/>
                      <a:pt x="3579" y="10262"/>
                      <a:pt x="3895" y="10705"/>
                    </a:cubicBezTo>
                    <a:cubicBezTo>
                      <a:pt x="3927" y="10768"/>
                      <a:pt x="3990" y="10800"/>
                      <a:pt x="4085" y="10800"/>
                    </a:cubicBezTo>
                    <a:cubicBezTo>
                      <a:pt x="4149" y="10800"/>
                      <a:pt x="4212" y="10768"/>
                      <a:pt x="4275" y="10705"/>
                    </a:cubicBezTo>
                    <a:cubicBezTo>
                      <a:pt x="4560" y="10293"/>
                      <a:pt x="4877" y="9882"/>
                      <a:pt x="5194" y="9438"/>
                    </a:cubicBezTo>
                    <a:close/>
                    <a:moveTo>
                      <a:pt x="4085" y="1"/>
                    </a:moveTo>
                    <a:cubicBezTo>
                      <a:pt x="1837" y="1"/>
                      <a:pt x="32" y="1806"/>
                      <a:pt x="32" y="4023"/>
                    </a:cubicBezTo>
                    <a:cubicBezTo>
                      <a:pt x="0" y="5860"/>
                      <a:pt x="1013" y="6936"/>
                      <a:pt x="2629" y="8995"/>
                    </a:cubicBezTo>
                    <a:cubicBezTo>
                      <a:pt x="1013" y="9217"/>
                      <a:pt x="32" y="9818"/>
                      <a:pt x="32" y="10547"/>
                    </a:cubicBezTo>
                    <a:cubicBezTo>
                      <a:pt x="32" y="11053"/>
                      <a:pt x="475" y="11465"/>
                      <a:pt x="1298" y="11782"/>
                    </a:cubicBezTo>
                    <a:cubicBezTo>
                      <a:pt x="2027" y="12067"/>
                      <a:pt x="3040" y="12225"/>
                      <a:pt x="4085" y="12225"/>
                    </a:cubicBezTo>
                    <a:cubicBezTo>
                      <a:pt x="5130" y="12225"/>
                      <a:pt x="6112" y="12067"/>
                      <a:pt x="6872" y="11782"/>
                    </a:cubicBezTo>
                    <a:cubicBezTo>
                      <a:pt x="7664" y="11465"/>
                      <a:pt x="8139" y="11022"/>
                      <a:pt x="8139" y="10547"/>
                    </a:cubicBezTo>
                    <a:cubicBezTo>
                      <a:pt x="8139" y="9818"/>
                      <a:pt x="7126" y="9217"/>
                      <a:pt x="5542" y="8995"/>
                    </a:cubicBezTo>
                    <a:cubicBezTo>
                      <a:pt x="7126" y="6936"/>
                      <a:pt x="8107" y="5891"/>
                      <a:pt x="8139" y="4086"/>
                    </a:cubicBezTo>
                    <a:cubicBezTo>
                      <a:pt x="8139" y="1838"/>
                      <a:pt x="6334" y="1"/>
                      <a:pt x="40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0" name="Google Shape;1900;p51">
                <a:extLst>
                  <a:ext uri="{FF2B5EF4-FFF2-40B4-BE49-F238E27FC236}">
                    <a16:creationId xmlns:a16="http://schemas.microsoft.com/office/drawing/2014/main" xmlns="" id="{D1464C8C-8E05-223E-B0D9-1A216904ECB4}"/>
                  </a:ext>
                </a:extLst>
              </p:cNvPr>
              <p:cNvSpPr/>
              <p:nvPr/>
            </p:nvSpPr>
            <p:spPr>
              <a:xfrm>
                <a:off x="2037004" y="2259815"/>
                <a:ext cx="21441" cy="20091"/>
              </a:xfrm>
              <a:custGeom>
                <a:avLst/>
                <a:gdLst/>
                <a:ahLst/>
                <a:cxnLst/>
                <a:rect l="l" t="t" r="r" b="b"/>
                <a:pathLst>
                  <a:path w="508" h="476" extrusionOk="0">
                    <a:moveTo>
                      <a:pt x="254" y="0"/>
                    </a:moveTo>
                    <a:cubicBezTo>
                      <a:pt x="127" y="0"/>
                      <a:pt x="32" y="127"/>
                      <a:pt x="32" y="254"/>
                    </a:cubicBezTo>
                    <a:cubicBezTo>
                      <a:pt x="0" y="380"/>
                      <a:pt x="127" y="475"/>
                      <a:pt x="254" y="475"/>
                    </a:cubicBezTo>
                    <a:cubicBezTo>
                      <a:pt x="380" y="475"/>
                      <a:pt x="507" y="380"/>
                      <a:pt x="507" y="254"/>
                    </a:cubicBezTo>
                    <a:cubicBezTo>
                      <a:pt x="507" y="127"/>
                      <a:pt x="380" y="0"/>
                      <a:pt x="254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1" name="Google Shape;1901;p51">
                <a:extLst>
                  <a:ext uri="{FF2B5EF4-FFF2-40B4-BE49-F238E27FC236}">
                    <a16:creationId xmlns:a16="http://schemas.microsoft.com/office/drawing/2014/main" xmlns="" id="{E5866B73-C558-1F3D-F54F-905276370AC0}"/>
                  </a:ext>
                </a:extLst>
              </p:cNvPr>
              <p:cNvSpPr/>
              <p:nvPr/>
            </p:nvSpPr>
            <p:spPr>
              <a:xfrm>
                <a:off x="1975509" y="2319960"/>
                <a:ext cx="141733" cy="141733"/>
              </a:xfrm>
              <a:custGeom>
                <a:avLst/>
                <a:gdLst/>
                <a:ahLst/>
                <a:cxnLst/>
                <a:rect l="l" t="t" r="r" b="b"/>
                <a:pathLst>
                  <a:path w="3358" h="3358" extrusionOk="0">
                    <a:moveTo>
                      <a:pt x="1711" y="475"/>
                    </a:moveTo>
                    <a:cubicBezTo>
                      <a:pt x="2344" y="507"/>
                      <a:pt x="2883" y="1045"/>
                      <a:pt x="2883" y="1679"/>
                    </a:cubicBezTo>
                    <a:cubicBezTo>
                      <a:pt x="2883" y="2344"/>
                      <a:pt x="2344" y="2882"/>
                      <a:pt x="1679" y="2882"/>
                    </a:cubicBezTo>
                    <a:cubicBezTo>
                      <a:pt x="1014" y="2882"/>
                      <a:pt x="507" y="2344"/>
                      <a:pt x="507" y="1679"/>
                    </a:cubicBezTo>
                    <a:cubicBezTo>
                      <a:pt x="507" y="1014"/>
                      <a:pt x="1046" y="475"/>
                      <a:pt x="1679" y="475"/>
                    </a:cubicBezTo>
                    <a:close/>
                    <a:moveTo>
                      <a:pt x="1711" y="0"/>
                    </a:moveTo>
                    <a:cubicBezTo>
                      <a:pt x="792" y="0"/>
                      <a:pt x="32" y="760"/>
                      <a:pt x="32" y="1679"/>
                    </a:cubicBezTo>
                    <a:cubicBezTo>
                      <a:pt x="1" y="2597"/>
                      <a:pt x="761" y="3357"/>
                      <a:pt x="1679" y="3357"/>
                    </a:cubicBezTo>
                    <a:lnTo>
                      <a:pt x="1711" y="3357"/>
                    </a:lnTo>
                    <a:cubicBezTo>
                      <a:pt x="2598" y="3357"/>
                      <a:pt x="3358" y="2629"/>
                      <a:pt x="3358" y="1711"/>
                    </a:cubicBezTo>
                    <a:cubicBezTo>
                      <a:pt x="3358" y="760"/>
                      <a:pt x="2629" y="32"/>
                      <a:pt x="1711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2" name="Google Shape;1902;p51">
                <a:extLst>
                  <a:ext uri="{FF2B5EF4-FFF2-40B4-BE49-F238E27FC236}">
                    <a16:creationId xmlns:a16="http://schemas.microsoft.com/office/drawing/2014/main" xmlns="" id="{B3F9A58E-8633-F466-2930-E1BDEE9E3F6D}"/>
                  </a:ext>
                </a:extLst>
              </p:cNvPr>
              <p:cNvSpPr/>
              <p:nvPr/>
            </p:nvSpPr>
            <p:spPr>
              <a:xfrm>
                <a:off x="2075752" y="2267369"/>
                <a:ext cx="102987" cy="134178"/>
              </a:xfrm>
              <a:custGeom>
                <a:avLst/>
                <a:gdLst/>
                <a:ahLst/>
                <a:cxnLst/>
                <a:rect l="l" t="t" r="r" b="b"/>
                <a:pathLst>
                  <a:path w="2440" h="3179" extrusionOk="0">
                    <a:moveTo>
                      <a:pt x="265" y="0"/>
                    </a:moveTo>
                    <a:cubicBezTo>
                      <a:pt x="170" y="0"/>
                      <a:pt x="89" y="47"/>
                      <a:pt x="64" y="170"/>
                    </a:cubicBezTo>
                    <a:cubicBezTo>
                      <a:pt x="1" y="265"/>
                      <a:pt x="64" y="423"/>
                      <a:pt x="191" y="455"/>
                    </a:cubicBezTo>
                    <a:cubicBezTo>
                      <a:pt x="1236" y="835"/>
                      <a:pt x="1964" y="1848"/>
                      <a:pt x="1933" y="2957"/>
                    </a:cubicBezTo>
                    <a:cubicBezTo>
                      <a:pt x="1933" y="3083"/>
                      <a:pt x="2059" y="3178"/>
                      <a:pt x="2186" y="3178"/>
                    </a:cubicBezTo>
                    <a:cubicBezTo>
                      <a:pt x="2313" y="3178"/>
                      <a:pt x="2408" y="3083"/>
                      <a:pt x="2408" y="2957"/>
                    </a:cubicBezTo>
                    <a:cubicBezTo>
                      <a:pt x="2439" y="1626"/>
                      <a:pt x="1616" y="455"/>
                      <a:pt x="349" y="11"/>
                    </a:cubicBezTo>
                    <a:cubicBezTo>
                      <a:pt x="321" y="4"/>
                      <a:pt x="292" y="0"/>
                      <a:pt x="265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3" name="Google Shape;1903;p51">
                <a:extLst>
                  <a:ext uri="{FF2B5EF4-FFF2-40B4-BE49-F238E27FC236}">
                    <a16:creationId xmlns:a16="http://schemas.microsoft.com/office/drawing/2014/main" xmlns="" id="{0107CF06-95D0-F1E6-D5C6-26680E22F274}"/>
                  </a:ext>
                </a:extLst>
              </p:cNvPr>
              <p:cNvSpPr/>
              <p:nvPr/>
            </p:nvSpPr>
            <p:spPr>
              <a:xfrm>
                <a:off x="1875265" y="2219717"/>
                <a:ext cx="343571" cy="515988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12225" extrusionOk="0">
                    <a:moveTo>
                      <a:pt x="4054" y="475"/>
                    </a:moveTo>
                    <a:cubicBezTo>
                      <a:pt x="6049" y="475"/>
                      <a:pt x="7664" y="2090"/>
                      <a:pt x="7633" y="4086"/>
                    </a:cubicBezTo>
                    <a:cubicBezTo>
                      <a:pt x="7633" y="5796"/>
                      <a:pt x="6588" y="6841"/>
                      <a:pt x="4909" y="9026"/>
                    </a:cubicBezTo>
                    <a:cubicBezTo>
                      <a:pt x="4593" y="9406"/>
                      <a:pt x="4339" y="9786"/>
                      <a:pt x="4054" y="10134"/>
                    </a:cubicBezTo>
                    <a:cubicBezTo>
                      <a:pt x="3801" y="9786"/>
                      <a:pt x="3547" y="9406"/>
                      <a:pt x="3231" y="9026"/>
                    </a:cubicBezTo>
                    <a:cubicBezTo>
                      <a:pt x="1489" y="6746"/>
                      <a:pt x="476" y="5764"/>
                      <a:pt x="476" y="4022"/>
                    </a:cubicBezTo>
                    <a:cubicBezTo>
                      <a:pt x="507" y="2059"/>
                      <a:pt x="2091" y="475"/>
                      <a:pt x="4054" y="475"/>
                    </a:cubicBezTo>
                    <a:close/>
                    <a:moveTo>
                      <a:pt x="5194" y="9438"/>
                    </a:moveTo>
                    <a:cubicBezTo>
                      <a:pt x="6746" y="9596"/>
                      <a:pt x="7664" y="10134"/>
                      <a:pt x="7664" y="10546"/>
                    </a:cubicBezTo>
                    <a:cubicBezTo>
                      <a:pt x="7664" y="11116"/>
                      <a:pt x="6113" y="11749"/>
                      <a:pt x="4086" y="11749"/>
                    </a:cubicBezTo>
                    <a:cubicBezTo>
                      <a:pt x="2027" y="11749"/>
                      <a:pt x="507" y="11116"/>
                      <a:pt x="507" y="10546"/>
                    </a:cubicBezTo>
                    <a:cubicBezTo>
                      <a:pt x="507" y="10134"/>
                      <a:pt x="1394" y="9596"/>
                      <a:pt x="2946" y="9438"/>
                    </a:cubicBezTo>
                    <a:cubicBezTo>
                      <a:pt x="3294" y="9881"/>
                      <a:pt x="3579" y="10261"/>
                      <a:pt x="3864" y="10704"/>
                    </a:cubicBezTo>
                    <a:cubicBezTo>
                      <a:pt x="3927" y="10768"/>
                      <a:pt x="3991" y="10799"/>
                      <a:pt x="4086" y="10799"/>
                    </a:cubicBezTo>
                    <a:cubicBezTo>
                      <a:pt x="4149" y="10799"/>
                      <a:pt x="4212" y="10768"/>
                      <a:pt x="4276" y="10704"/>
                    </a:cubicBezTo>
                    <a:cubicBezTo>
                      <a:pt x="4561" y="10293"/>
                      <a:pt x="4878" y="9881"/>
                      <a:pt x="5194" y="9438"/>
                    </a:cubicBezTo>
                    <a:close/>
                    <a:moveTo>
                      <a:pt x="4054" y="0"/>
                    </a:moveTo>
                    <a:cubicBezTo>
                      <a:pt x="1837" y="0"/>
                      <a:pt x="32" y="1805"/>
                      <a:pt x="1" y="4022"/>
                    </a:cubicBezTo>
                    <a:cubicBezTo>
                      <a:pt x="1" y="5859"/>
                      <a:pt x="1014" y="6936"/>
                      <a:pt x="2597" y="8994"/>
                    </a:cubicBezTo>
                    <a:cubicBezTo>
                      <a:pt x="1014" y="9216"/>
                      <a:pt x="1" y="9818"/>
                      <a:pt x="1" y="10546"/>
                    </a:cubicBezTo>
                    <a:cubicBezTo>
                      <a:pt x="1" y="11053"/>
                      <a:pt x="444" y="11464"/>
                      <a:pt x="1299" y="11781"/>
                    </a:cubicBezTo>
                    <a:cubicBezTo>
                      <a:pt x="2027" y="12066"/>
                      <a:pt x="3009" y="12224"/>
                      <a:pt x="4054" y="12224"/>
                    </a:cubicBezTo>
                    <a:cubicBezTo>
                      <a:pt x="5131" y="12224"/>
                      <a:pt x="6113" y="12066"/>
                      <a:pt x="6841" y="11781"/>
                    </a:cubicBezTo>
                    <a:cubicBezTo>
                      <a:pt x="7664" y="11464"/>
                      <a:pt x="8139" y="11021"/>
                      <a:pt x="8139" y="10546"/>
                    </a:cubicBezTo>
                    <a:cubicBezTo>
                      <a:pt x="8139" y="9818"/>
                      <a:pt x="7126" y="9216"/>
                      <a:pt x="5543" y="8994"/>
                    </a:cubicBezTo>
                    <a:cubicBezTo>
                      <a:pt x="7126" y="6936"/>
                      <a:pt x="8108" y="5891"/>
                      <a:pt x="8139" y="4086"/>
                    </a:cubicBezTo>
                    <a:cubicBezTo>
                      <a:pt x="8139" y="1837"/>
                      <a:pt x="6303" y="0"/>
                      <a:pt x="4054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xmlns="" id="{45272E52-512B-1F82-3A88-A16A45D08AA9}"/>
                </a:ext>
              </a:extLst>
            </p:cNvPr>
            <p:cNvGrpSpPr/>
            <p:nvPr/>
          </p:nvGrpSpPr>
          <p:grpSpPr>
            <a:xfrm>
              <a:off x="5275766" y="2230065"/>
              <a:ext cx="6576822" cy="3661210"/>
              <a:chOff x="5275766" y="2581547"/>
              <a:chExt cx="6576822" cy="3661210"/>
            </a:xfrm>
          </p:grpSpPr>
          <p:sp>
            <p:nvSpPr>
              <p:cNvPr id="4" name="Google Shape;1904;p51">
                <a:extLst>
                  <a:ext uri="{FF2B5EF4-FFF2-40B4-BE49-F238E27FC236}">
                    <a16:creationId xmlns:a16="http://schemas.microsoft.com/office/drawing/2014/main" xmlns="" id="{5C1D12FE-B041-9B1E-B201-116777A0C707}"/>
                  </a:ext>
                </a:extLst>
              </p:cNvPr>
              <p:cNvSpPr/>
              <p:nvPr/>
            </p:nvSpPr>
            <p:spPr>
              <a:xfrm>
                <a:off x="5275766" y="3040711"/>
                <a:ext cx="900965" cy="900965"/>
              </a:xfrm>
              <a:custGeom>
                <a:avLst/>
                <a:gdLst/>
                <a:ahLst/>
                <a:cxnLst/>
                <a:rect l="l" t="t" r="r" b="b"/>
                <a:pathLst>
                  <a:path w="21346" h="21346" extrusionOk="0">
                    <a:moveTo>
                      <a:pt x="10673" y="1"/>
                    </a:moveTo>
                    <a:cubicBezTo>
                      <a:pt x="4783" y="1"/>
                      <a:pt x="1" y="4783"/>
                      <a:pt x="1" y="10673"/>
                    </a:cubicBezTo>
                    <a:cubicBezTo>
                      <a:pt x="1" y="16564"/>
                      <a:pt x="4783" y="21346"/>
                      <a:pt x="10673" y="21346"/>
                    </a:cubicBezTo>
                    <a:cubicBezTo>
                      <a:pt x="16564" y="21346"/>
                      <a:pt x="21346" y="16564"/>
                      <a:pt x="21346" y="10673"/>
                    </a:cubicBezTo>
                    <a:cubicBezTo>
                      <a:pt x="21346" y="4783"/>
                      <a:pt x="16564" y="1"/>
                      <a:pt x="10673" y="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  <a:alpha val="764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ea typeface="Englebert"/>
                    <a:cs typeface="Englebert"/>
                    <a:sym typeface="Englebert"/>
                  </a:rPr>
                  <a:t>22%</a:t>
                </a:r>
                <a:endParaRPr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nglebert"/>
                  <a:cs typeface="Englebert"/>
                  <a:sym typeface="Englebert"/>
                </a:endParaRPr>
              </a:p>
            </p:txBody>
          </p:sp>
          <p:sp>
            <p:nvSpPr>
              <p:cNvPr id="5" name="Google Shape;1905;p51">
                <a:extLst>
                  <a:ext uri="{FF2B5EF4-FFF2-40B4-BE49-F238E27FC236}">
                    <a16:creationId xmlns:a16="http://schemas.microsoft.com/office/drawing/2014/main" xmlns="" id="{C0C04309-9B15-5E2C-2965-185209E90AB1}"/>
                  </a:ext>
                </a:extLst>
              </p:cNvPr>
              <p:cNvSpPr/>
              <p:nvPr/>
            </p:nvSpPr>
            <p:spPr>
              <a:xfrm>
                <a:off x="5275766" y="5343144"/>
                <a:ext cx="900965" cy="899613"/>
              </a:xfrm>
              <a:custGeom>
                <a:avLst/>
                <a:gdLst/>
                <a:ahLst/>
                <a:cxnLst/>
                <a:rect l="l" t="t" r="r" b="b"/>
                <a:pathLst>
                  <a:path w="21346" h="21314" extrusionOk="0">
                    <a:moveTo>
                      <a:pt x="10673" y="0"/>
                    </a:moveTo>
                    <a:cubicBezTo>
                      <a:pt x="4783" y="0"/>
                      <a:pt x="1" y="4750"/>
                      <a:pt x="1" y="10641"/>
                    </a:cubicBezTo>
                    <a:cubicBezTo>
                      <a:pt x="1" y="16531"/>
                      <a:pt x="4783" y="21313"/>
                      <a:pt x="10673" y="21313"/>
                    </a:cubicBezTo>
                    <a:cubicBezTo>
                      <a:pt x="16564" y="21313"/>
                      <a:pt x="21346" y="16531"/>
                      <a:pt x="21346" y="10641"/>
                    </a:cubicBezTo>
                    <a:cubicBezTo>
                      <a:pt x="21346" y="4750"/>
                      <a:pt x="16564" y="0"/>
                      <a:pt x="10673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  <a:alpha val="764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ea typeface="Englebert"/>
                    <a:cs typeface="Englebert"/>
                    <a:sym typeface="Englebert"/>
                  </a:rPr>
                  <a:t>45%</a:t>
                </a:r>
                <a:endParaRPr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nglebert"/>
                  <a:cs typeface="Englebert"/>
                  <a:sym typeface="Englebert"/>
                </a:endParaRPr>
              </a:p>
            </p:txBody>
          </p:sp>
          <p:sp>
            <p:nvSpPr>
              <p:cNvPr id="6" name="Google Shape;1906;p51">
                <a:extLst>
                  <a:ext uri="{FF2B5EF4-FFF2-40B4-BE49-F238E27FC236}">
                    <a16:creationId xmlns:a16="http://schemas.microsoft.com/office/drawing/2014/main" xmlns="" id="{8B619281-3B55-CCEA-E024-66F5574CF5D1}"/>
                  </a:ext>
                </a:extLst>
              </p:cNvPr>
              <p:cNvSpPr/>
              <p:nvPr/>
            </p:nvSpPr>
            <p:spPr>
              <a:xfrm>
                <a:off x="8844326" y="3040711"/>
                <a:ext cx="900965" cy="900965"/>
              </a:xfrm>
              <a:custGeom>
                <a:avLst/>
                <a:gdLst/>
                <a:ahLst/>
                <a:cxnLst/>
                <a:rect l="l" t="t" r="r" b="b"/>
                <a:pathLst>
                  <a:path w="21346" h="21346" extrusionOk="0">
                    <a:moveTo>
                      <a:pt x="10673" y="1"/>
                    </a:moveTo>
                    <a:cubicBezTo>
                      <a:pt x="4782" y="1"/>
                      <a:pt x="0" y="4783"/>
                      <a:pt x="0" y="10673"/>
                    </a:cubicBezTo>
                    <a:cubicBezTo>
                      <a:pt x="0" y="16564"/>
                      <a:pt x="4782" y="21346"/>
                      <a:pt x="10673" y="21346"/>
                    </a:cubicBezTo>
                    <a:cubicBezTo>
                      <a:pt x="16563" y="21346"/>
                      <a:pt x="21345" y="16564"/>
                      <a:pt x="21345" y="10673"/>
                    </a:cubicBezTo>
                    <a:cubicBezTo>
                      <a:pt x="21345" y="4783"/>
                      <a:pt x="16563" y="1"/>
                      <a:pt x="10673" y="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  <a:alpha val="764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ea typeface="Englebert"/>
                    <a:cs typeface="Englebert"/>
                    <a:sym typeface="Englebert"/>
                  </a:rPr>
                  <a:t>62%</a:t>
                </a:r>
                <a:endParaRPr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nglebert"/>
                  <a:cs typeface="Englebert"/>
                  <a:sym typeface="Englebert"/>
                </a:endParaRPr>
              </a:p>
            </p:txBody>
          </p:sp>
          <p:sp>
            <p:nvSpPr>
              <p:cNvPr id="7" name="Google Shape;1907;p51">
                <a:extLst>
                  <a:ext uri="{FF2B5EF4-FFF2-40B4-BE49-F238E27FC236}">
                    <a16:creationId xmlns:a16="http://schemas.microsoft.com/office/drawing/2014/main" xmlns="" id="{0CEA4242-ACDE-A43C-9B1E-CCD3553944F0}"/>
                  </a:ext>
                </a:extLst>
              </p:cNvPr>
              <p:cNvSpPr/>
              <p:nvPr/>
            </p:nvSpPr>
            <p:spPr>
              <a:xfrm>
                <a:off x="8844326" y="5343144"/>
                <a:ext cx="900965" cy="899613"/>
              </a:xfrm>
              <a:custGeom>
                <a:avLst/>
                <a:gdLst/>
                <a:ahLst/>
                <a:cxnLst/>
                <a:rect l="l" t="t" r="r" b="b"/>
                <a:pathLst>
                  <a:path w="21346" h="21314" extrusionOk="0">
                    <a:moveTo>
                      <a:pt x="10673" y="0"/>
                    </a:moveTo>
                    <a:cubicBezTo>
                      <a:pt x="4782" y="0"/>
                      <a:pt x="0" y="4750"/>
                      <a:pt x="0" y="10641"/>
                    </a:cubicBezTo>
                    <a:cubicBezTo>
                      <a:pt x="0" y="16531"/>
                      <a:pt x="4782" y="21313"/>
                      <a:pt x="10673" y="21313"/>
                    </a:cubicBezTo>
                    <a:cubicBezTo>
                      <a:pt x="16563" y="21313"/>
                      <a:pt x="21345" y="16531"/>
                      <a:pt x="21345" y="10641"/>
                    </a:cubicBezTo>
                    <a:cubicBezTo>
                      <a:pt x="21345" y="4750"/>
                      <a:pt x="16563" y="0"/>
                      <a:pt x="10673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  <a:alpha val="764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ea typeface="Englebert"/>
                    <a:cs typeface="Englebert"/>
                    <a:sym typeface="Englebert"/>
                  </a:rPr>
                  <a:t>73%</a:t>
                </a:r>
                <a:endParaRPr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nglebert"/>
                  <a:cs typeface="Englebert"/>
                  <a:sym typeface="Englebert"/>
                </a:endParaRPr>
              </a:p>
            </p:txBody>
          </p:sp>
          <p:sp>
            <p:nvSpPr>
              <p:cNvPr id="8" name="Google Shape;1908;p51">
                <a:extLst>
                  <a:ext uri="{FF2B5EF4-FFF2-40B4-BE49-F238E27FC236}">
                    <a16:creationId xmlns:a16="http://schemas.microsoft.com/office/drawing/2014/main" xmlns="" id="{CCE48319-77A3-D9F9-FAB6-AA9D2FF91348}"/>
                  </a:ext>
                </a:extLst>
              </p:cNvPr>
              <p:cNvSpPr/>
              <p:nvPr/>
            </p:nvSpPr>
            <p:spPr>
              <a:xfrm rot="5400000" flipH="1">
                <a:off x="6560089" y="1297745"/>
                <a:ext cx="243845" cy="2812398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lumMod val="75000"/>
                  <a:alpha val="764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" name="Google Shape;1909;p51">
                <a:extLst>
                  <a:ext uri="{FF2B5EF4-FFF2-40B4-BE49-F238E27FC236}">
                    <a16:creationId xmlns:a16="http://schemas.microsoft.com/office/drawing/2014/main" xmlns="" id="{8359D01D-17E7-B511-E252-6FF38305AC06}"/>
                  </a:ext>
                </a:extLst>
              </p:cNvPr>
              <p:cNvSpPr/>
              <p:nvPr/>
            </p:nvSpPr>
            <p:spPr>
              <a:xfrm rot="5400000" flipH="1">
                <a:off x="5472521" y="2385762"/>
                <a:ext cx="245523" cy="637941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Google Shape;1910;p51">
                <a:extLst>
                  <a:ext uri="{FF2B5EF4-FFF2-40B4-BE49-F238E27FC236}">
                    <a16:creationId xmlns:a16="http://schemas.microsoft.com/office/drawing/2014/main" xmlns="" id="{9F53A8FE-9F00-EE36-B2AE-536299E2839F}"/>
                  </a:ext>
                </a:extLst>
              </p:cNvPr>
              <p:cNvSpPr/>
              <p:nvPr/>
            </p:nvSpPr>
            <p:spPr>
              <a:xfrm rot="5400000" flipH="1">
                <a:off x="6560089" y="3600209"/>
                <a:ext cx="243845" cy="2812398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lumMod val="75000"/>
                  <a:alpha val="764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Google Shape;1911;p51">
                <a:extLst>
                  <a:ext uri="{FF2B5EF4-FFF2-40B4-BE49-F238E27FC236}">
                    <a16:creationId xmlns:a16="http://schemas.microsoft.com/office/drawing/2014/main" xmlns="" id="{CAB67442-7C2C-406B-CA8E-057C581DFA53}"/>
                  </a:ext>
                </a:extLst>
              </p:cNvPr>
              <p:cNvSpPr/>
              <p:nvPr/>
            </p:nvSpPr>
            <p:spPr>
              <a:xfrm rot="5400000" flipH="1">
                <a:off x="5807699" y="4352883"/>
                <a:ext cx="245523" cy="1308619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" name="Google Shape;1912;p51">
                <a:extLst>
                  <a:ext uri="{FF2B5EF4-FFF2-40B4-BE49-F238E27FC236}">
                    <a16:creationId xmlns:a16="http://schemas.microsoft.com/office/drawing/2014/main" xmlns="" id="{7323AEF1-0F71-D8E0-34AA-A76A0E9BC9F4}"/>
                  </a:ext>
                </a:extLst>
              </p:cNvPr>
              <p:cNvSpPr/>
              <p:nvPr/>
            </p:nvSpPr>
            <p:spPr>
              <a:xfrm rot="5400000" flipH="1">
                <a:off x="10118325" y="1297745"/>
                <a:ext cx="243845" cy="2812398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lumMod val="75000"/>
                  <a:alpha val="764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" name="Google Shape;1913;p51">
                <a:extLst>
                  <a:ext uri="{FF2B5EF4-FFF2-40B4-BE49-F238E27FC236}">
                    <a16:creationId xmlns:a16="http://schemas.microsoft.com/office/drawing/2014/main" xmlns="" id="{50C7F06E-45E4-8778-7F82-A0A12F341EC6}"/>
                  </a:ext>
                </a:extLst>
              </p:cNvPr>
              <p:cNvSpPr/>
              <p:nvPr/>
            </p:nvSpPr>
            <p:spPr>
              <a:xfrm rot="5400000" flipH="1">
                <a:off x="9606223" y="1809932"/>
                <a:ext cx="245943" cy="1789173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" name="Google Shape;1914;p51">
                <a:extLst>
                  <a:ext uri="{FF2B5EF4-FFF2-40B4-BE49-F238E27FC236}">
                    <a16:creationId xmlns:a16="http://schemas.microsoft.com/office/drawing/2014/main" xmlns="" id="{16E1B4A2-145A-7DDF-251E-335BB5827253}"/>
                  </a:ext>
                </a:extLst>
              </p:cNvPr>
              <p:cNvSpPr/>
              <p:nvPr/>
            </p:nvSpPr>
            <p:spPr>
              <a:xfrm rot="5400000" flipH="1">
                <a:off x="10118325" y="3600209"/>
                <a:ext cx="243845" cy="2812398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lumMod val="75000"/>
                  <a:alpha val="764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" name="Google Shape;1915;p51">
                <a:extLst>
                  <a:ext uri="{FF2B5EF4-FFF2-40B4-BE49-F238E27FC236}">
                    <a16:creationId xmlns:a16="http://schemas.microsoft.com/office/drawing/2014/main" xmlns="" id="{0C5A9EFF-ADEE-B900-C87C-7BB5BC859135}"/>
                  </a:ext>
                </a:extLst>
              </p:cNvPr>
              <p:cNvSpPr/>
              <p:nvPr/>
            </p:nvSpPr>
            <p:spPr>
              <a:xfrm rot="5400000" flipH="1">
                <a:off x="9756103" y="3962774"/>
                <a:ext cx="245523" cy="2088838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" name="Google Shape;1916;p51">
                <a:extLst>
                  <a:ext uri="{FF2B5EF4-FFF2-40B4-BE49-F238E27FC236}">
                    <a16:creationId xmlns:a16="http://schemas.microsoft.com/office/drawing/2014/main" xmlns="" id="{C1B00D6B-44E1-B013-972A-661149CD9C05}"/>
                  </a:ext>
                </a:extLst>
              </p:cNvPr>
              <p:cNvSpPr txBox="1"/>
              <p:nvPr/>
            </p:nvSpPr>
            <p:spPr>
              <a:xfrm>
                <a:off x="6176729" y="3060371"/>
                <a:ext cx="2107305" cy="3647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ea typeface="Englebert"/>
                    <a:cs typeface="Englebert"/>
                    <a:sym typeface="Englebert"/>
                  </a:rPr>
                  <a:t>Student</a:t>
                </a:r>
                <a:endParaRPr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nglebert"/>
                  <a:cs typeface="Englebert"/>
                  <a:sym typeface="Englebert"/>
                </a:endParaRPr>
              </a:p>
            </p:txBody>
          </p:sp>
          <p:sp>
            <p:nvSpPr>
              <p:cNvPr id="17" name="Google Shape;1917;p51">
                <a:extLst>
                  <a:ext uri="{FF2B5EF4-FFF2-40B4-BE49-F238E27FC236}">
                    <a16:creationId xmlns:a16="http://schemas.microsoft.com/office/drawing/2014/main" xmlns="" id="{9CAE3882-13AD-1BDB-C82A-3EE66F8D0342}"/>
                  </a:ext>
                </a:extLst>
              </p:cNvPr>
              <p:cNvSpPr txBox="1"/>
              <p:nvPr/>
            </p:nvSpPr>
            <p:spPr>
              <a:xfrm>
                <a:off x="6176729" y="3425084"/>
                <a:ext cx="2107305" cy="496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Maecenas non laoreet odio. Fusce lobortis porttitor.</a:t>
                </a:r>
              </a:p>
            </p:txBody>
          </p:sp>
          <p:sp>
            <p:nvSpPr>
              <p:cNvPr id="18" name="Google Shape;1918;p51">
                <a:extLst>
                  <a:ext uri="{FF2B5EF4-FFF2-40B4-BE49-F238E27FC236}">
                    <a16:creationId xmlns:a16="http://schemas.microsoft.com/office/drawing/2014/main" xmlns="" id="{AB98030E-4BCE-1DFA-3E80-AE7BD40E6B9C}"/>
                  </a:ext>
                </a:extLst>
              </p:cNvPr>
              <p:cNvSpPr txBox="1"/>
              <p:nvPr/>
            </p:nvSpPr>
            <p:spPr>
              <a:xfrm>
                <a:off x="9745283" y="3060371"/>
                <a:ext cx="2107305" cy="3647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ea typeface="Englebert"/>
                    <a:cs typeface="Englebert"/>
                    <a:sym typeface="Englebert"/>
                  </a:rPr>
                  <a:t>Reading</a:t>
                </a:r>
                <a:endParaRPr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nglebert"/>
                  <a:cs typeface="Englebert"/>
                  <a:sym typeface="Englebert"/>
                </a:endParaRPr>
              </a:p>
            </p:txBody>
          </p:sp>
          <p:sp>
            <p:nvSpPr>
              <p:cNvPr id="19" name="Google Shape;1919;p51">
                <a:extLst>
                  <a:ext uri="{FF2B5EF4-FFF2-40B4-BE49-F238E27FC236}">
                    <a16:creationId xmlns:a16="http://schemas.microsoft.com/office/drawing/2014/main" xmlns="" id="{C2EDDD1D-3DCD-B385-F039-3C4661872FA4}"/>
                  </a:ext>
                </a:extLst>
              </p:cNvPr>
              <p:cNvSpPr txBox="1"/>
              <p:nvPr/>
            </p:nvSpPr>
            <p:spPr>
              <a:xfrm>
                <a:off x="9745283" y="3425084"/>
                <a:ext cx="2107305" cy="496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Maecenas non laoreet odio. Fusce lobortis porttitor.</a:t>
                </a:r>
              </a:p>
            </p:txBody>
          </p:sp>
          <p:sp>
            <p:nvSpPr>
              <p:cNvPr id="20" name="Google Shape;1920;p51">
                <a:extLst>
                  <a:ext uri="{FF2B5EF4-FFF2-40B4-BE49-F238E27FC236}">
                    <a16:creationId xmlns:a16="http://schemas.microsoft.com/office/drawing/2014/main" xmlns="" id="{A38C15C0-9073-479E-CCE6-36E1B1B18898}"/>
                  </a:ext>
                </a:extLst>
              </p:cNvPr>
              <p:cNvSpPr txBox="1"/>
              <p:nvPr/>
            </p:nvSpPr>
            <p:spPr>
              <a:xfrm>
                <a:off x="6176729" y="5362136"/>
                <a:ext cx="2107305" cy="3647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ea typeface="Englebert"/>
                    <a:cs typeface="Englebert"/>
                    <a:sym typeface="Englebert"/>
                  </a:rPr>
                  <a:t>Degree</a:t>
                </a:r>
              </a:p>
            </p:txBody>
          </p:sp>
          <p:sp>
            <p:nvSpPr>
              <p:cNvPr id="21" name="Google Shape;1921;p51">
                <a:extLst>
                  <a:ext uri="{FF2B5EF4-FFF2-40B4-BE49-F238E27FC236}">
                    <a16:creationId xmlns:a16="http://schemas.microsoft.com/office/drawing/2014/main" xmlns="" id="{848D39A0-0492-0A97-3DC0-C3064A6C1D24}"/>
                  </a:ext>
                </a:extLst>
              </p:cNvPr>
              <p:cNvSpPr txBox="1"/>
              <p:nvPr/>
            </p:nvSpPr>
            <p:spPr>
              <a:xfrm>
                <a:off x="6176729" y="5726849"/>
                <a:ext cx="2107305" cy="496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Maecenas non laoreet odio. Fusce lobortis porttitor.</a:t>
                </a:r>
              </a:p>
            </p:txBody>
          </p:sp>
          <p:sp>
            <p:nvSpPr>
              <p:cNvPr id="22" name="Google Shape;1922;p51">
                <a:extLst>
                  <a:ext uri="{FF2B5EF4-FFF2-40B4-BE49-F238E27FC236}">
                    <a16:creationId xmlns:a16="http://schemas.microsoft.com/office/drawing/2014/main" xmlns="" id="{09380E5E-330A-A306-370D-0F3DB7146D95}"/>
                  </a:ext>
                </a:extLst>
              </p:cNvPr>
              <p:cNvSpPr txBox="1"/>
              <p:nvPr/>
            </p:nvSpPr>
            <p:spPr>
              <a:xfrm>
                <a:off x="9745283" y="5362136"/>
                <a:ext cx="2107305" cy="3647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ea typeface="Englebert"/>
                    <a:cs typeface="Englebert"/>
                    <a:sym typeface="Englebert"/>
                  </a:rPr>
                  <a:t>Teacher</a:t>
                </a:r>
                <a:endParaRPr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nglebert"/>
                  <a:cs typeface="Englebert"/>
                  <a:sym typeface="Englebert"/>
                </a:endParaRPr>
              </a:p>
            </p:txBody>
          </p:sp>
          <p:sp>
            <p:nvSpPr>
              <p:cNvPr id="23" name="Google Shape;1923;p51">
                <a:extLst>
                  <a:ext uri="{FF2B5EF4-FFF2-40B4-BE49-F238E27FC236}">
                    <a16:creationId xmlns:a16="http://schemas.microsoft.com/office/drawing/2014/main" xmlns="" id="{7BF6988F-5128-850C-5E5B-836A329CB765}"/>
                  </a:ext>
                </a:extLst>
              </p:cNvPr>
              <p:cNvSpPr txBox="1"/>
              <p:nvPr/>
            </p:nvSpPr>
            <p:spPr>
              <a:xfrm>
                <a:off x="9745283" y="5726849"/>
                <a:ext cx="2107305" cy="496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Maecenas non laoreet odio. Fusce lobortis porttitor.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4575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roup 423">
            <a:extLst>
              <a:ext uri="{FF2B5EF4-FFF2-40B4-BE49-F238E27FC236}">
                <a16:creationId xmlns:a16="http://schemas.microsoft.com/office/drawing/2014/main" xmlns="" id="{CD7BDD32-6EDD-1FFA-CA65-48188594B80C}"/>
              </a:ext>
            </a:extLst>
          </p:cNvPr>
          <p:cNvGrpSpPr/>
          <p:nvPr/>
        </p:nvGrpSpPr>
        <p:grpSpPr>
          <a:xfrm>
            <a:off x="406429" y="1304491"/>
            <a:ext cx="11379143" cy="5251054"/>
            <a:chOff x="568944" y="1304491"/>
            <a:chExt cx="11379143" cy="5251054"/>
          </a:xfrm>
        </p:grpSpPr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xmlns="" id="{5201ADDC-1B01-2FBF-25EA-EECDCAB09B6A}"/>
                </a:ext>
              </a:extLst>
            </p:cNvPr>
            <p:cNvGrpSpPr/>
            <p:nvPr/>
          </p:nvGrpSpPr>
          <p:grpSpPr>
            <a:xfrm>
              <a:off x="5678584" y="1304491"/>
              <a:ext cx="6269503" cy="5251054"/>
              <a:chOff x="192184" y="1431100"/>
              <a:chExt cx="6269503" cy="525105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81BA2FA3-C2E8-229C-469F-95A9297D634F}"/>
                  </a:ext>
                </a:extLst>
              </p:cNvPr>
              <p:cNvSpPr/>
              <p:nvPr/>
            </p:nvSpPr>
            <p:spPr>
              <a:xfrm>
                <a:off x="192184" y="6063176"/>
                <a:ext cx="6269503" cy="61897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97" name="Group 396">
                <a:extLst>
                  <a:ext uri="{FF2B5EF4-FFF2-40B4-BE49-F238E27FC236}">
                    <a16:creationId xmlns:a16="http://schemas.microsoft.com/office/drawing/2014/main" xmlns="" id="{F4B489A4-909C-D69A-8534-5D07194C5F97}"/>
                  </a:ext>
                </a:extLst>
              </p:cNvPr>
              <p:cNvGrpSpPr/>
              <p:nvPr/>
            </p:nvGrpSpPr>
            <p:grpSpPr>
              <a:xfrm>
                <a:off x="1195521" y="1431100"/>
                <a:ext cx="4262828" cy="4936367"/>
                <a:chOff x="1181619" y="1431100"/>
                <a:chExt cx="4262828" cy="4936367"/>
              </a:xfrm>
            </p:grpSpPr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xmlns="" id="{E7F2B667-12D1-CAFD-75FE-3928A5695C58}"/>
                    </a:ext>
                  </a:extLst>
                </p:cNvPr>
                <p:cNvSpPr/>
                <p:nvPr/>
              </p:nvSpPr>
              <p:spPr>
                <a:xfrm>
                  <a:off x="1201741" y="1431100"/>
                  <a:ext cx="1131809" cy="4309647"/>
                </a:xfrm>
                <a:custGeom>
                  <a:avLst/>
                  <a:gdLst>
                    <a:gd name="connsiteX0" fmla="*/ 1131791 w 1131809"/>
                    <a:gd name="connsiteY0" fmla="*/ 4309315 h 4309647"/>
                    <a:gd name="connsiteX1" fmla="*/ 611695 w 1131809"/>
                    <a:gd name="connsiteY1" fmla="*/ 4309315 h 4309647"/>
                    <a:gd name="connsiteX2" fmla="*/ 583740 w 1131809"/>
                    <a:gd name="connsiteY2" fmla="*/ -333 h 4309647"/>
                    <a:gd name="connsiteX3" fmla="*/ 1103836 w 1131809"/>
                    <a:gd name="connsiteY3" fmla="*/ -333 h 4309647"/>
                    <a:gd name="connsiteX4" fmla="*/ 1131791 w 1131809"/>
                    <a:gd name="connsiteY4" fmla="*/ 4309315 h 4309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1809" h="4309647">
                      <a:moveTo>
                        <a:pt x="1131791" y="4309315"/>
                      </a:moveTo>
                      <a:lnTo>
                        <a:pt x="611695" y="4309315"/>
                      </a:lnTo>
                      <a:cubicBezTo>
                        <a:pt x="-59229" y="2272487"/>
                        <a:pt x="-325778" y="119289"/>
                        <a:pt x="583740" y="-333"/>
                      </a:cubicBezTo>
                      <a:lnTo>
                        <a:pt x="1103836" y="-333"/>
                      </a:lnTo>
                      <a:cubicBezTo>
                        <a:pt x="77946" y="219408"/>
                        <a:pt x="504425" y="2373257"/>
                        <a:pt x="1131791" y="4309315"/>
                      </a:cubicBez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xmlns="" id="{D19723CE-D2B4-7DAA-588D-8CD4C868F0CB}"/>
                    </a:ext>
                  </a:extLst>
                </p:cNvPr>
                <p:cNvSpPr/>
                <p:nvPr/>
              </p:nvSpPr>
              <p:spPr>
                <a:xfrm>
                  <a:off x="1784199" y="1431751"/>
                  <a:ext cx="900416" cy="767141"/>
                </a:xfrm>
                <a:custGeom>
                  <a:avLst/>
                  <a:gdLst>
                    <a:gd name="connsiteX0" fmla="*/ -18 w 900416"/>
                    <a:gd name="connsiteY0" fmla="*/ -333 h 767141"/>
                    <a:gd name="connsiteX1" fmla="*/ 520079 w 900416"/>
                    <a:gd name="connsiteY1" fmla="*/ -333 h 767141"/>
                    <a:gd name="connsiteX2" fmla="*/ 900399 w 900416"/>
                    <a:gd name="connsiteY2" fmla="*/ 636784 h 767141"/>
                    <a:gd name="connsiteX3" fmla="*/ 466118 w 900416"/>
                    <a:gd name="connsiteY3" fmla="*/ 766808 h 767141"/>
                    <a:gd name="connsiteX4" fmla="*/ -18 w 900416"/>
                    <a:gd name="connsiteY4" fmla="*/ -333 h 767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0416" h="767141">
                      <a:moveTo>
                        <a:pt x="-18" y="-333"/>
                      </a:moveTo>
                      <a:lnTo>
                        <a:pt x="520079" y="-333"/>
                      </a:lnTo>
                      <a:cubicBezTo>
                        <a:pt x="773625" y="43224"/>
                        <a:pt x="845139" y="334479"/>
                        <a:pt x="900399" y="636784"/>
                      </a:cubicBezTo>
                      <a:lnTo>
                        <a:pt x="466118" y="766808"/>
                      </a:lnTo>
                      <a:cubicBezTo>
                        <a:pt x="455067" y="399491"/>
                        <a:pt x="288636" y="55577"/>
                        <a:pt x="-18" y="-3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xmlns="" id="{4DF3A827-4288-CEC4-BFBF-39DD386D3FCD}"/>
                    </a:ext>
                  </a:extLst>
                </p:cNvPr>
                <p:cNvSpPr/>
                <p:nvPr/>
              </p:nvSpPr>
              <p:spPr>
                <a:xfrm>
                  <a:off x="4292363" y="1431751"/>
                  <a:ext cx="1080528" cy="4308997"/>
                </a:xfrm>
                <a:custGeom>
                  <a:avLst/>
                  <a:gdLst>
                    <a:gd name="connsiteX0" fmla="*/ -18 w 1080528"/>
                    <a:gd name="connsiteY0" fmla="*/ 4308664 h 4308997"/>
                    <a:gd name="connsiteX1" fmla="*/ 520078 w 1080528"/>
                    <a:gd name="connsiteY1" fmla="*/ 4308664 h 4308997"/>
                    <a:gd name="connsiteX2" fmla="*/ 546733 w 1080528"/>
                    <a:gd name="connsiteY2" fmla="*/ -333 h 4308997"/>
                    <a:gd name="connsiteX3" fmla="*/ 26637 w 1080528"/>
                    <a:gd name="connsiteY3" fmla="*/ -333 h 4308997"/>
                    <a:gd name="connsiteX4" fmla="*/ -18 w 1080528"/>
                    <a:gd name="connsiteY4" fmla="*/ 4308664 h 4308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80528" h="4308997">
                      <a:moveTo>
                        <a:pt x="-18" y="4308664"/>
                      </a:moveTo>
                      <a:lnTo>
                        <a:pt x="520078" y="4308664"/>
                      </a:lnTo>
                      <a:cubicBezTo>
                        <a:pt x="1191652" y="2316046"/>
                        <a:pt x="1329478" y="190803"/>
                        <a:pt x="546733" y="-333"/>
                      </a:cubicBezTo>
                      <a:lnTo>
                        <a:pt x="26637" y="-333"/>
                      </a:lnTo>
                      <a:cubicBezTo>
                        <a:pt x="899098" y="318876"/>
                        <a:pt x="564286" y="2424615"/>
                        <a:pt x="-18" y="4308664"/>
                      </a:cubicBez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xmlns="" id="{F281143A-E93F-5A5B-F89F-08B3AF6E507A}"/>
                    </a:ext>
                  </a:extLst>
                </p:cNvPr>
                <p:cNvSpPr/>
                <p:nvPr/>
              </p:nvSpPr>
              <p:spPr>
                <a:xfrm>
                  <a:off x="3939348" y="1431751"/>
                  <a:ext cx="906267" cy="767141"/>
                </a:xfrm>
                <a:custGeom>
                  <a:avLst/>
                  <a:gdLst>
                    <a:gd name="connsiteX0" fmla="*/ 906250 w 906267"/>
                    <a:gd name="connsiteY0" fmla="*/ -333 h 767141"/>
                    <a:gd name="connsiteX1" fmla="*/ 379652 w 906267"/>
                    <a:gd name="connsiteY1" fmla="*/ -333 h 767141"/>
                    <a:gd name="connsiteX2" fmla="*/ -18 w 906267"/>
                    <a:gd name="connsiteY2" fmla="*/ 636784 h 767141"/>
                    <a:gd name="connsiteX3" fmla="*/ 434263 w 906267"/>
                    <a:gd name="connsiteY3" fmla="*/ 766808 h 767141"/>
                    <a:gd name="connsiteX4" fmla="*/ 906250 w 906267"/>
                    <a:gd name="connsiteY4" fmla="*/ -333 h 767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6267" h="767141">
                      <a:moveTo>
                        <a:pt x="906250" y="-333"/>
                      </a:moveTo>
                      <a:lnTo>
                        <a:pt x="379652" y="-333"/>
                      </a:lnTo>
                      <a:cubicBezTo>
                        <a:pt x="126756" y="43224"/>
                        <a:pt x="54592" y="334479"/>
                        <a:pt x="-18" y="636784"/>
                      </a:cubicBezTo>
                      <a:lnTo>
                        <a:pt x="434263" y="766808"/>
                      </a:lnTo>
                      <a:cubicBezTo>
                        <a:pt x="446615" y="399491"/>
                        <a:pt x="617597" y="55577"/>
                        <a:pt x="906250" y="-3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xmlns="" id="{3D9ABB99-D8BE-F32A-244F-EF6D630FC11C}"/>
                    </a:ext>
                  </a:extLst>
                </p:cNvPr>
                <p:cNvSpPr/>
                <p:nvPr/>
              </p:nvSpPr>
              <p:spPr>
                <a:xfrm>
                  <a:off x="1181619" y="3869051"/>
                  <a:ext cx="1209141" cy="2498411"/>
                </a:xfrm>
                <a:custGeom>
                  <a:avLst/>
                  <a:gdLst>
                    <a:gd name="connsiteX0" fmla="*/ 1209124 w 1209141"/>
                    <a:gd name="connsiteY0" fmla="*/ 262316 h 2498411"/>
                    <a:gd name="connsiteX1" fmla="*/ 1209124 w 1209141"/>
                    <a:gd name="connsiteY1" fmla="*/ 2233482 h 2498411"/>
                    <a:gd name="connsiteX2" fmla="*/ 944525 w 1209141"/>
                    <a:gd name="connsiteY2" fmla="*/ 2498079 h 2498411"/>
                    <a:gd name="connsiteX3" fmla="*/ 323010 w 1209141"/>
                    <a:gd name="connsiteY3" fmla="*/ 2498079 h 2498411"/>
                    <a:gd name="connsiteX4" fmla="*/ 58411 w 1209141"/>
                    <a:gd name="connsiteY4" fmla="*/ 2259486 h 2498411"/>
                    <a:gd name="connsiteX5" fmla="*/ 55161 w 1209141"/>
                    <a:gd name="connsiteY5" fmla="*/ 231761 h 2498411"/>
                    <a:gd name="connsiteX6" fmla="*/ 261899 w 1209141"/>
                    <a:gd name="connsiteY6" fmla="*/ 4218 h 2498411"/>
                    <a:gd name="connsiteX7" fmla="*/ 267100 w 1209141"/>
                    <a:gd name="connsiteY7" fmla="*/ 4218 h 2498411"/>
                    <a:gd name="connsiteX8" fmla="*/ 310008 w 1209141"/>
                    <a:gd name="connsiteY8" fmla="*/ -333 h 2498411"/>
                    <a:gd name="connsiteX9" fmla="*/ 944525 w 1209141"/>
                    <a:gd name="connsiteY9" fmla="*/ -333 h 2498411"/>
                    <a:gd name="connsiteX10" fmla="*/ 1209124 w 1209141"/>
                    <a:gd name="connsiteY10" fmla="*/ 262316 h 24984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09141" h="2498411">
                      <a:moveTo>
                        <a:pt x="1209124" y="262316"/>
                      </a:moveTo>
                      <a:lnTo>
                        <a:pt x="1209124" y="2233482"/>
                      </a:lnTo>
                      <a:cubicBezTo>
                        <a:pt x="1209124" y="2379628"/>
                        <a:pt x="1090659" y="2498079"/>
                        <a:pt x="944525" y="2498079"/>
                      </a:cubicBezTo>
                      <a:lnTo>
                        <a:pt x="323010" y="2498079"/>
                      </a:lnTo>
                      <a:cubicBezTo>
                        <a:pt x="186803" y="2497819"/>
                        <a:pt x="72694" y="2394970"/>
                        <a:pt x="58411" y="2259486"/>
                      </a:cubicBezTo>
                      <a:cubicBezTo>
                        <a:pt x="-18394" y="1585831"/>
                        <a:pt x="-19480" y="905675"/>
                        <a:pt x="55161" y="231761"/>
                      </a:cubicBezTo>
                      <a:cubicBezTo>
                        <a:pt x="68800" y="119745"/>
                        <a:pt x="151677" y="28533"/>
                        <a:pt x="261899" y="4218"/>
                      </a:cubicBezTo>
                      <a:lnTo>
                        <a:pt x="267100" y="4218"/>
                      </a:lnTo>
                      <a:cubicBezTo>
                        <a:pt x="281233" y="1358"/>
                        <a:pt x="295595" y="-138"/>
                        <a:pt x="310008" y="-333"/>
                      </a:cubicBezTo>
                      <a:lnTo>
                        <a:pt x="944525" y="-333"/>
                      </a:lnTo>
                      <a:cubicBezTo>
                        <a:pt x="1089899" y="-333"/>
                        <a:pt x="1208052" y="116950"/>
                        <a:pt x="1209124" y="262316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xmlns="" id="{94E7AFE4-D088-AF0A-9ED4-F4CB214CB810}"/>
                    </a:ext>
                  </a:extLst>
                </p:cNvPr>
                <p:cNvSpPr/>
                <p:nvPr/>
              </p:nvSpPr>
              <p:spPr>
                <a:xfrm>
                  <a:off x="1330415" y="4920946"/>
                  <a:ext cx="66962" cy="33156"/>
                </a:xfrm>
                <a:custGeom>
                  <a:avLst/>
                  <a:gdLst>
                    <a:gd name="connsiteX0" fmla="*/ 66962 w 66962"/>
                    <a:gd name="connsiteY0" fmla="*/ 1300 h 33156"/>
                    <a:gd name="connsiteX1" fmla="*/ 66312 w 66962"/>
                    <a:gd name="connsiteY1" fmla="*/ 33156 h 33156"/>
                    <a:gd name="connsiteX2" fmla="*/ 0 w 66962"/>
                    <a:gd name="connsiteY2" fmla="*/ 31856 h 33156"/>
                    <a:gd name="connsiteX3" fmla="*/ 650 w 66962"/>
                    <a:gd name="connsiteY3" fmla="*/ 0 h 33156"/>
                    <a:gd name="connsiteX4" fmla="*/ 66962 w 66962"/>
                    <a:gd name="connsiteY4" fmla="*/ 1300 h 33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962" h="33156">
                      <a:moveTo>
                        <a:pt x="66962" y="1300"/>
                      </a:moveTo>
                      <a:lnTo>
                        <a:pt x="66312" y="33156"/>
                      </a:lnTo>
                      <a:lnTo>
                        <a:pt x="0" y="31856"/>
                      </a:lnTo>
                      <a:lnTo>
                        <a:pt x="650" y="0"/>
                      </a:lnTo>
                      <a:lnTo>
                        <a:pt x="66962" y="1300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xmlns="" id="{5673FEA9-553B-65D3-EBD2-91A97BE42D70}"/>
                    </a:ext>
                  </a:extLst>
                </p:cNvPr>
                <p:cNvSpPr/>
                <p:nvPr/>
              </p:nvSpPr>
              <p:spPr>
                <a:xfrm>
                  <a:off x="1397377" y="4890390"/>
                  <a:ext cx="67612" cy="33806"/>
                </a:xfrm>
                <a:custGeom>
                  <a:avLst/>
                  <a:gdLst>
                    <a:gd name="connsiteX0" fmla="*/ 67613 w 67612"/>
                    <a:gd name="connsiteY0" fmla="*/ 1950 h 33806"/>
                    <a:gd name="connsiteX1" fmla="*/ 66312 w 67612"/>
                    <a:gd name="connsiteY1" fmla="*/ 33806 h 33806"/>
                    <a:gd name="connsiteX2" fmla="*/ 0 w 67612"/>
                    <a:gd name="connsiteY2" fmla="*/ 31856 h 33806"/>
                    <a:gd name="connsiteX3" fmla="*/ 1300 w 67612"/>
                    <a:gd name="connsiteY3" fmla="*/ 0 h 33806"/>
                    <a:gd name="connsiteX4" fmla="*/ 67613 w 67612"/>
                    <a:gd name="connsiteY4" fmla="*/ 1950 h 33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612" h="33806">
                      <a:moveTo>
                        <a:pt x="67613" y="1950"/>
                      </a:moveTo>
                      <a:lnTo>
                        <a:pt x="66312" y="33806"/>
                      </a:lnTo>
                      <a:lnTo>
                        <a:pt x="0" y="31856"/>
                      </a:lnTo>
                      <a:lnTo>
                        <a:pt x="1300" y="0"/>
                      </a:lnTo>
                      <a:lnTo>
                        <a:pt x="67613" y="1950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xmlns="" id="{827262C6-095F-3787-1E3A-9F551DB94917}"/>
                    </a:ext>
                  </a:extLst>
                </p:cNvPr>
                <p:cNvSpPr/>
                <p:nvPr/>
              </p:nvSpPr>
              <p:spPr>
                <a:xfrm>
                  <a:off x="1332365" y="4857234"/>
                  <a:ext cx="66962" cy="33156"/>
                </a:xfrm>
                <a:custGeom>
                  <a:avLst/>
                  <a:gdLst>
                    <a:gd name="connsiteX0" fmla="*/ 66962 w 66962"/>
                    <a:gd name="connsiteY0" fmla="*/ 1951 h 33156"/>
                    <a:gd name="connsiteX1" fmla="*/ 66312 w 66962"/>
                    <a:gd name="connsiteY1" fmla="*/ 33156 h 33156"/>
                    <a:gd name="connsiteX2" fmla="*/ 0 w 66962"/>
                    <a:gd name="connsiteY2" fmla="*/ 31856 h 33156"/>
                    <a:gd name="connsiteX3" fmla="*/ 650 w 66962"/>
                    <a:gd name="connsiteY3" fmla="*/ 0 h 33156"/>
                    <a:gd name="connsiteX4" fmla="*/ 66962 w 66962"/>
                    <a:gd name="connsiteY4" fmla="*/ 1951 h 33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962" h="33156">
                      <a:moveTo>
                        <a:pt x="66962" y="1951"/>
                      </a:moveTo>
                      <a:lnTo>
                        <a:pt x="66312" y="33156"/>
                      </a:lnTo>
                      <a:lnTo>
                        <a:pt x="0" y="31856"/>
                      </a:lnTo>
                      <a:lnTo>
                        <a:pt x="650" y="0"/>
                      </a:lnTo>
                      <a:lnTo>
                        <a:pt x="66962" y="195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xmlns="" id="{3DA3373E-B3EC-A271-072C-7CE1AD5AF4E9}"/>
                    </a:ext>
                  </a:extLst>
                </p:cNvPr>
                <p:cNvSpPr/>
                <p:nvPr/>
              </p:nvSpPr>
              <p:spPr>
                <a:xfrm>
                  <a:off x="1399328" y="4827329"/>
                  <a:ext cx="67612" cy="33806"/>
                </a:xfrm>
                <a:custGeom>
                  <a:avLst/>
                  <a:gdLst>
                    <a:gd name="connsiteX0" fmla="*/ 67613 w 67612"/>
                    <a:gd name="connsiteY0" fmla="*/ 2601 h 33806"/>
                    <a:gd name="connsiteX1" fmla="*/ 66312 w 67612"/>
                    <a:gd name="connsiteY1" fmla="*/ 33806 h 33806"/>
                    <a:gd name="connsiteX2" fmla="*/ 0 w 67612"/>
                    <a:gd name="connsiteY2" fmla="*/ 31856 h 33806"/>
                    <a:gd name="connsiteX3" fmla="*/ 1300 w 67612"/>
                    <a:gd name="connsiteY3" fmla="*/ 0 h 33806"/>
                    <a:gd name="connsiteX4" fmla="*/ 67613 w 67612"/>
                    <a:gd name="connsiteY4" fmla="*/ 2601 h 33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612" h="33806">
                      <a:moveTo>
                        <a:pt x="67613" y="2601"/>
                      </a:moveTo>
                      <a:lnTo>
                        <a:pt x="66312" y="33806"/>
                      </a:lnTo>
                      <a:lnTo>
                        <a:pt x="0" y="31856"/>
                      </a:lnTo>
                      <a:lnTo>
                        <a:pt x="1300" y="0"/>
                      </a:lnTo>
                      <a:lnTo>
                        <a:pt x="67613" y="260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xmlns="" id="{657C9EBA-C20F-1682-5B74-F2673AFB3A58}"/>
                    </a:ext>
                  </a:extLst>
                </p:cNvPr>
                <p:cNvSpPr/>
                <p:nvPr/>
              </p:nvSpPr>
              <p:spPr>
                <a:xfrm>
                  <a:off x="1334316" y="4793522"/>
                  <a:ext cx="67612" cy="33806"/>
                </a:xfrm>
                <a:custGeom>
                  <a:avLst/>
                  <a:gdLst>
                    <a:gd name="connsiteX0" fmla="*/ 67613 w 67612"/>
                    <a:gd name="connsiteY0" fmla="*/ 1951 h 33806"/>
                    <a:gd name="connsiteX1" fmla="*/ 66312 w 67612"/>
                    <a:gd name="connsiteY1" fmla="*/ 33806 h 33806"/>
                    <a:gd name="connsiteX2" fmla="*/ 0 w 67612"/>
                    <a:gd name="connsiteY2" fmla="*/ 31856 h 33806"/>
                    <a:gd name="connsiteX3" fmla="*/ 1300 w 67612"/>
                    <a:gd name="connsiteY3" fmla="*/ 0 h 33806"/>
                    <a:gd name="connsiteX4" fmla="*/ 67613 w 67612"/>
                    <a:gd name="connsiteY4" fmla="*/ 1951 h 33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612" h="33806">
                      <a:moveTo>
                        <a:pt x="67613" y="1951"/>
                      </a:moveTo>
                      <a:lnTo>
                        <a:pt x="66312" y="33806"/>
                      </a:lnTo>
                      <a:lnTo>
                        <a:pt x="0" y="31856"/>
                      </a:lnTo>
                      <a:lnTo>
                        <a:pt x="1300" y="0"/>
                      </a:lnTo>
                      <a:lnTo>
                        <a:pt x="67613" y="195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xmlns="" id="{4B4C9258-A695-3C16-FB32-E92995EF44D3}"/>
                    </a:ext>
                  </a:extLst>
                </p:cNvPr>
                <p:cNvSpPr/>
                <p:nvPr/>
              </p:nvSpPr>
              <p:spPr>
                <a:xfrm rot="16335600">
                  <a:off x="1419629" y="4747313"/>
                  <a:ext cx="31855" cy="66312"/>
                </a:xfrm>
                <a:custGeom>
                  <a:avLst/>
                  <a:gdLst>
                    <a:gd name="connsiteX0" fmla="*/ -18 w 31855"/>
                    <a:gd name="connsiteY0" fmla="*/ -334 h 66312"/>
                    <a:gd name="connsiteX1" fmla="*/ 31838 w 31855"/>
                    <a:gd name="connsiteY1" fmla="*/ -334 h 66312"/>
                    <a:gd name="connsiteX2" fmla="*/ 31838 w 31855"/>
                    <a:gd name="connsiteY2" fmla="*/ 65978 h 66312"/>
                    <a:gd name="connsiteX3" fmla="*/ -18 w 31855"/>
                    <a:gd name="connsiteY3" fmla="*/ 65978 h 66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855" h="66312">
                      <a:moveTo>
                        <a:pt x="-18" y="-334"/>
                      </a:moveTo>
                      <a:lnTo>
                        <a:pt x="31838" y="-334"/>
                      </a:lnTo>
                      <a:lnTo>
                        <a:pt x="31838" y="65978"/>
                      </a:lnTo>
                      <a:lnTo>
                        <a:pt x="-18" y="65978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xmlns="" id="{617DE472-4490-14D5-F51F-3E5A105C9C72}"/>
                    </a:ext>
                  </a:extLst>
                </p:cNvPr>
                <p:cNvSpPr/>
                <p:nvPr/>
              </p:nvSpPr>
              <p:spPr>
                <a:xfrm>
                  <a:off x="1336916" y="4729811"/>
                  <a:ext cx="66962" cy="34456"/>
                </a:xfrm>
                <a:custGeom>
                  <a:avLst/>
                  <a:gdLst>
                    <a:gd name="connsiteX0" fmla="*/ 66962 w 66962"/>
                    <a:gd name="connsiteY0" fmla="*/ 2601 h 34456"/>
                    <a:gd name="connsiteX1" fmla="*/ 66312 w 66962"/>
                    <a:gd name="connsiteY1" fmla="*/ 34456 h 34456"/>
                    <a:gd name="connsiteX2" fmla="*/ 0 w 66962"/>
                    <a:gd name="connsiteY2" fmla="*/ 31856 h 34456"/>
                    <a:gd name="connsiteX3" fmla="*/ 650 w 66962"/>
                    <a:gd name="connsiteY3" fmla="*/ 0 h 34456"/>
                    <a:gd name="connsiteX4" fmla="*/ 66962 w 66962"/>
                    <a:gd name="connsiteY4" fmla="*/ 2601 h 344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962" h="34456">
                      <a:moveTo>
                        <a:pt x="66962" y="2601"/>
                      </a:moveTo>
                      <a:lnTo>
                        <a:pt x="66312" y="34456"/>
                      </a:lnTo>
                      <a:lnTo>
                        <a:pt x="0" y="31856"/>
                      </a:lnTo>
                      <a:lnTo>
                        <a:pt x="650" y="0"/>
                      </a:lnTo>
                      <a:lnTo>
                        <a:pt x="66962" y="260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xmlns="" id="{C22DA247-53CD-D7C2-B5D2-D9B816000099}"/>
                    </a:ext>
                  </a:extLst>
                </p:cNvPr>
                <p:cNvSpPr/>
                <p:nvPr/>
              </p:nvSpPr>
              <p:spPr>
                <a:xfrm rot="16353000">
                  <a:off x="1422299" y="4686543"/>
                  <a:ext cx="31855" cy="66312"/>
                </a:xfrm>
                <a:custGeom>
                  <a:avLst/>
                  <a:gdLst>
                    <a:gd name="connsiteX0" fmla="*/ -18 w 31855"/>
                    <a:gd name="connsiteY0" fmla="*/ -332 h 66312"/>
                    <a:gd name="connsiteX1" fmla="*/ 31838 w 31855"/>
                    <a:gd name="connsiteY1" fmla="*/ -332 h 66312"/>
                    <a:gd name="connsiteX2" fmla="*/ 31838 w 31855"/>
                    <a:gd name="connsiteY2" fmla="*/ 65980 h 66312"/>
                    <a:gd name="connsiteX3" fmla="*/ -18 w 31855"/>
                    <a:gd name="connsiteY3" fmla="*/ 65980 h 66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855" h="66312">
                      <a:moveTo>
                        <a:pt x="-18" y="-332"/>
                      </a:moveTo>
                      <a:lnTo>
                        <a:pt x="31838" y="-332"/>
                      </a:lnTo>
                      <a:lnTo>
                        <a:pt x="31838" y="65980"/>
                      </a:lnTo>
                      <a:lnTo>
                        <a:pt x="-18" y="65980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xmlns="" id="{3B1C5F2A-A4AD-DC3D-A9A9-07F08AF9B234}"/>
                    </a:ext>
                  </a:extLst>
                </p:cNvPr>
                <p:cNvSpPr/>
                <p:nvPr/>
              </p:nvSpPr>
              <p:spPr>
                <a:xfrm>
                  <a:off x="1339517" y="4666099"/>
                  <a:ext cx="67612" cy="34456"/>
                </a:xfrm>
                <a:custGeom>
                  <a:avLst/>
                  <a:gdLst>
                    <a:gd name="connsiteX0" fmla="*/ 67613 w 67612"/>
                    <a:gd name="connsiteY0" fmla="*/ 3251 h 34456"/>
                    <a:gd name="connsiteX1" fmla="*/ 66312 w 67612"/>
                    <a:gd name="connsiteY1" fmla="*/ 34456 h 34456"/>
                    <a:gd name="connsiteX2" fmla="*/ 0 w 67612"/>
                    <a:gd name="connsiteY2" fmla="*/ 31856 h 34456"/>
                    <a:gd name="connsiteX3" fmla="*/ 1300 w 67612"/>
                    <a:gd name="connsiteY3" fmla="*/ 0 h 34456"/>
                    <a:gd name="connsiteX4" fmla="*/ 67613 w 67612"/>
                    <a:gd name="connsiteY4" fmla="*/ 3251 h 344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612" h="34456">
                      <a:moveTo>
                        <a:pt x="67613" y="3251"/>
                      </a:moveTo>
                      <a:lnTo>
                        <a:pt x="66312" y="34456"/>
                      </a:lnTo>
                      <a:lnTo>
                        <a:pt x="0" y="31856"/>
                      </a:lnTo>
                      <a:lnTo>
                        <a:pt x="1300" y="0"/>
                      </a:lnTo>
                      <a:lnTo>
                        <a:pt x="67613" y="325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xmlns="" id="{C6608A2D-396F-2FAB-7C55-2835B4ACE2E3}"/>
                    </a:ext>
                  </a:extLst>
                </p:cNvPr>
                <p:cNvSpPr/>
                <p:nvPr/>
              </p:nvSpPr>
              <p:spPr>
                <a:xfrm rot="16384800">
                  <a:off x="1425591" y="4621539"/>
                  <a:ext cx="31855" cy="66312"/>
                </a:xfrm>
                <a:custGeom>
                  <a:avLst/>
                  <a:gdLst>
                    <a:gd name="connsiteX0" fmla="*/ -18 w 31855"/>
                    <a:gd name="connsiteY0" fmla="*/ -332 h 66312"/>
                    <a:gd name="connsiteX1" fmla="*/ 31838 w 31855"/>
                    <a:gd name="connsiteY1" fmla="*/ -332 h 66312"/>
                    <a:gd name="connsiteX2" fmla="*/ 31838 w 31855"/>
                    <a:gd name="connsiteY2" fmla="*/ 65980 h 66312"/>
                    <a:gd name="connsiteX3" fmla="*/ -18 w 31855"/>
                    <a:gd name="connsiteY3" fmla="*/ 65980 h 66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855" h="66312">
                      <a:moveTo>
                        <a:pt x="-18" y="-332"/>
                      </a:moveTo>
                      <a:lnTo>
                        <a:pt x="31838" y="-332"/>
                      </a:lnTo>
                      <a:lnTo>
                        <a:pt x="31838" y="65980"/>
                      </a:lnTo>
                      <a:lnTo>
                        <a:pt x="-18" y="65980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xmlns="" id="{DBB0DB5A-D86A-F430-D2D6-B864229FC482}"/>
                    </a:ext>
                  </a:extLst>
                </p:cNvPr>
                <p:cNvSpPr/>
                <p:nvPr/>
              </p:nvSpPr>
              <p:spPr>
                <a:xfrm rot="16384200">
                  <a:off x="1361085" y="4585963"/>
                  <a:ext cx="31855" cy="66312"/>
                </a:xfrm>
                <a:custGeom>
                  <a:avLst/>
                  <a:gdLst>
                    <a:gd name="connsiteX0" fmla="*/ -18 w 31855"/>
                    <a:gd name="connsiteY0" fmla="*/ -333 h 66312"/>
                    <a:gd name="connsiteX1" fmla="*/ 31838 w 31855"/>
                    <a:gd name="connsiteY1" fmla="*/ -333 h 66312"/>
                    <a:gd name="connsiteX2" fmla="*/ 31838 w 31855"/>
                    <a:gd name="connsiteY2" fmla="*/ 65979 h 66312"/>
                    <a:gd name="connsiteX3" fmla="*/ -18 w 31855"/>
                    <a:gd name="connsiteY3" fmla="*/ 65979 h 66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855" h="66312">
                      <a:moveTo>
                        <a:pt x="-18" y="-333"/>
                      </a:moveTo>
                      <a:lnTo>
                        <a:pt x="31838" y="-333"/>
                      </a:lnTo>
                      <a:lnTo>
                        <a:pt x="31838" y="65979"/>
                      </a:lnTo>
                      <a:lnTo>
                        <a:pt x="-18" y="65979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xmlns="" id="{B2FA2393-5E38-A049-122B-A1DAF8C29F19}"/>
                    </a:ext>
                  </a:extLst>
                </p:cNvPr>
                <p:cNvSpPr/>
                <p:nvPr/>
              </p:nvSpPr>
              <p:spPr>
                <a:xfrm>
                  <a:off x="1410380" y="4574432"/>
                  <a:ext cx="68262" cy="35106"/>
                </a:xfrm>
                <a:custGeom>
                  <a:avLst/>
                  <a:gdLst>
                    <a:gd name="connsiteX0" fmla="*/ 68263 w 68262"/>
                    <a:gd name="connsiteY0" fmla="*/ 3901 h 35106"/>
                    <a:gd name="connsiteX1" fmla="*/ 66312 w 68262"/>
                    <a:gd name="connsiteY1" fmla="*/ 35107 h 35106"/>
                    <a:gd name="connsiteX2" fmla="*/ 0 w 68262"/>
                    <a:gd name="connsiteY2" fmla="*/ 31856 h 35106"/>
                    <a:gd name="connsiteX3" fmla="*/ 1950 w 68262"/>
                    <a:gd name="connsiteY3" fmla="*/ 0 h 35106"/>
                    <a:gd name="connsiteX4" fmla="*/ 68263 w 68262"/>
                    <a:gd name="connsiteY4" fmla="*/ 3901 h 35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262" h="35106">
                      <a:moveTo>
                        <a:pt x="68263" y="3901"/>
                      </a:moveTo>
                      <a:lnTo>
                        <a:pt x="66312" y="35107"/>
                      </a:lnTo>
                      <a:lnTo>
                        <a:pt x="0" y="31856"/>
                      </a:lnTo>
                      <a:lnTo>
                        <a:pt x="1950" y="0"/>
                      </a:lnTo>
                      <a:lnTo>
                        <a:pt x="68263" y="390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xmlns="" id="{D1236C3C-6EDF-D8F4-2FB4-F5BDC17F8A96}"/>
                    </a:ext>
                  </a:extLst>
                </p:cNvPr>
                <p:cNvSpPr/>
                <p:nvPr/>
              </p:nvSpPr>
              <p:spPr>
                <a:xfrm rot="16405800">
                  <a:off x="1364294" y="4525142"/>
                  <a:ext cx="31855" cy="66312"/>
                </a:xfrm>
                <a:custGeom>
                  <a:avLst/>
                  <a:gdLst>
                    <a:gd name="connsiteX0" fmla="*/ -18 w 31855"/>
                    <a:gd name="connsiteY0" fmla="*/ -333 h 66312"/>
                    <a:gd name="connsiteX1" fmla="*/ 31838 w 31855"/>
                    <a:gd name="connsiteY1" fmla="*/ -333 h 66312"/>
                    <a:gd name="connsiteX2" fmla="*/ 31838 w 31855"/>
                    <a:gd name="connsiteY2" fmla="*/ 65978 h 66312"/>
                    <a:gd name="connsiteX3" fmla="*/ -18 w 31855"/>
                    <a:gd name="connsiteY3" fmla="*/ 65978 h 66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855" h="66312">
                      <a:moveTo>
                        <a:pt x="-18" y="-333"/>
                      </a:moveTo>
                      <a:lnTo>
                        <a:pt x="31838" y="-333"/>
                      </a:lnTo>
                      <a:lnTo>
                        <a:pt x="31838" y="65978"/>
                      </a:lnTo>
                      <a:lnTo>
                        <a:pt x="-18" y="65978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xmlns="" id="{7C46C130-524E-D042-9A7E-87B9412C9335}"/>
                    </a:ext>
                  </a:extLst>
                </p:cNvPr>
                <p:cNvSpPr/>
                <p:nvPr/>
              </p:nvSpPr>
              <p:spPr>
                <a:xfrm>
                  <a:off x="1414281" y="4511370"/>
                  <a:ext cx="68262" cy="35756"/>
                </a:xfrm>
                <a:custGeom>
                  <a:avLst/>
                  <a:gdLst>
                    <a:gd name="connsiteX0" fmla="*/ 68263 w 68262"/>
                    <a:gd name="connsiteY0" fmla="*/ 4551 h 35756"/>
                    <a:gd name="connsiteX1" fmla="*/ 66312 w 68262"/>
                    <a:gd name="connsiteY1" fmla="*/ 35757 h 35756"/>
                    <a:gd name="connsiteX2" fmla="*/ 0 w 68262"/>
                    <a:gd name="connsiteY2" fmla="*/ 31206 h 35756"/>
                    <a:gd name="connsiteX3" fmla="*/ 2600 w 68262"/>
                    <a:gd name="connsiteY3" fmla="*/ 0 h 35756"/>
                    <a:gd name="connsiteX4" fmla="*/ 68263 w 68262"/>
                    <a:gd name="connsiteY4" fmla="*/ 4551 h 35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262" h="35756">
                      <a:moveTo>
                        <a:pt x="68263" y="4551"/>
                      </a:moveTo>
                      <a:lnTo>
                        <a:pt x="66312" y="35757"/>
                      </a:lnTo>
                      <a:lnTo>
                        <a:pt x="0" y="31206"/>
                      </a:lnTo>
                      <a:lnTo>
                        <a:pt x="2600" y="0"/>
                      </a:lnTo>
                      <a:lnTo>
                        <a:pt x="68263" y="455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xmlns="" id="{833FA1D7-44E2-209D-B3B4-58E1FF15309D}"/>
                    </a:ext>
                  </a:extLst>
                </p:cNvPr>
                <p:cNvSpPr/>
                <p:nvPr/>
              </p:nvSpPr>
              <p:spPr>
                <a:xfrm>
                  <a:off x="1350569" y="4474964"/>
                  <a:ext cx="68262" cy="36406"/>
                </a:xfrm>
                <a:custGeom>
                  <a:avLst/>
                  <a:gdLst>
                    <a:gd name="connsiteX0" fmla="*/ 68263 w 68262"/>
                    <a:gd name="connsiteY0" fmla="*/ 4551 h 36406"/>
                    <a:gd name="connsiteX1" fmla="*/ 66312 w 68262"/>
                    <a:gd name="connsiteY1" fmla="*/ 36407 h 36406"/>
                    <a:gd name="connsiteX2" fmla="*/ 0 w 68262"/>
                    <a:gd name="connsiteY2" fmla="*/ 31856 h 36406"/>
                    <a:gd name="connsiteX3" fmla="*/ 1950 w 68262"/>
                    <a:gd name="connsiteY3" fmla="*/ 0 h 36406"/>
                    <a:gd name="connsiteX4" fmla="*/ 68263 w 68262"/>
                    <a:gd name="connsiteY4" fmla="*/ 4551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262" h="36406">
                      <a:moveTo>
                        <a:pt x="68263" y="4551"/>
                      </a:moveTo>
                      <a:lnTo>
                        <a:pt x="66312" y="36407"/>
                      </a:lnTo>
                      <a:lnTo>
                        <a:pt x="0" y="31856"/>
                      </a:lnTo>
                      <a:lnTo>
                        <a:pt x="1950" y="0"/>
                      </a:lnTo>
                      <a:lnTo>
                        <a:pt x="68263" y="455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xmlns="" id="{2D9D6655-27BE-411A-5F21-B6D3E185E034}"/>
                    </a:ext>
                  </a:extLst>
                </p:cNvPr>
                <p:cNvSpPr/>
                <p:nvPr/>
              </p:nvSpPr>
              <p:spPr>
                <a:xfrm>
                  <a:off x="1418831" y="4448309"/>
                  <a:ext cx="68262" cy="35756"/>
                </a:xfrm>
                <a:custGeom>
                  <a:avLst/>
                  <a:gdLst>
                    <a:gd name="connsiteX0" fmla="*/ 68263 w 68262"/>
                    <a:gd name="connsiteY0" fmla="*/ 4551 h 35756"/>
                    <a:gd name="connsiteX1" fmla="*/ 66312 w 68262"/>
                    <a:gd name="connsiteY1" fmla="*/ 35757 h 35756"/>
                    <a:gd name="connsiteX2" fmla="*/ 0 w 68262"/>
                    <a:gd name="connsiteY2" fmla="*/ 31206 h 35756"/>
                    <a:gd name="connsiteX3" fmla="*/ 2600 w 68262"/>
                    <a:gd name="connsiteY3" fmla="*/ 0 h 35756"/>
                    <a:gd name="connsiteX4" fmla="*/ 68263 w 68262"/>
                    <a:gd name="connsiteY4" fmla="*/ 4551 h 35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262" h="35756">
                      <a:moveTo>
                        <a:pt x="68263" y="4551"/>
                      </a:moveTo>
                      <a:lnTo>
                        <a:pt x="66312" y="35757"/>
                      </a:lnTo>
                      <a:lnTo>
                        <a:pt x="0" y="31206"/>
                      </a:lnTo>
                      <a:lnTo>
                        <a:pt x="2600" y="0"/>
                      </a:lnTo>
                      <a:lnTo>
                        <a:pt x="68263" y="455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xmlns="" id="{26D73561-2E9B-4D1D-C37E-264D619ABFC0}"/>
                    </a:ext>
                  </a:extLst>
                </p:cNvPr>
                <p:cNvSpPr/>
                <p:nvPr/>
              </p:nvSpPr>
              <p:spPr>
                <a:xfrm>
                  <a:off x="1355120" y="4411252"/>
                  <a:ext cx="68262" cy="37056"/>
                </a:xfrm>
                <a:custGeom>
                  <a:avLst/>
                  <a:gdLst>
                    <a:gd name="connsiteX0" fmla="*/ 68263 w 68262"/>
                    <a:gd name="connsiteY0" fmla="*/ 5201 h 37056"/>
                    <a:gd name="connsiteX1" fmla="*/ 66312 w 68262"/>
                    <a:gd name="connsiteY1" fmla="*/ 37057 h 37056"/>
                    <a:gd name="connsiteX2" fmla="*/ 0 w 68262"/>
                    <a:gd name="connsiteY2" fmla="*/ 31856 h 37056"/>
                    <a:gd name="connsiteX3" fmla="*/ 1950 w 68262"/>
                    <a:gd name="connsiteY3" fmla="*/ 0 h 37056"/>
                    <a:gd name="connsiteX4" fmla="*/ 68263 w 68262"/>
                    <a:gd name="connsiteY4" fmla="*/ 5201 h 37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262" h="37056">
                      <a:moveTo>
                        <a:pt x="68263" y="5201"/>
                      </a:moveTo>
                      <a:lnTo>
                        <a:pt x="66312" y="37057"/>
                      </a:lnTo>
                      <a:lnTo>
                        <a:pt x="0" y="31856"/>
                      </a:lnTo>
                      <a:lnTo>
                        <a:pt x="1950" y="0"/>
                      </a:lnTo>
                      <a:lnTo>
                        <a:pt x="68263" y="520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xmlns="" id="{5E3E0538-D154-3B28-A246-43043F7D7DB8}"/>
                    </a:ext>
                  </a:extLst>
                </p:cNvPr>
                <p:cNvSpPr/>
                <p:nvPr/>
              </p:nvSpPr>
              <p:spPr>
                <a:xfrm>
                  <a:off x="1423382" y="4384597"/>
                  <a:ext cx="68262" cy="37057"/>
                </a:xfrm>
                <a:custGeom>
                  <a:avLst/>
                  <a:gdLst>
                    <a:gd name="connsiteX0" fmla="*/ 68263 w 68262"/>
                    <a:gd name="connsiteY0" fmla="*/ 5851 h 37057"/>
                    <a:gd name="connsiteX1" fmla="*/ 66312 w 68262"/>
                    <a:gd name="connsiteY1" fmla="*/ 37057 h 37057"/>
                    <a:gd name="connsiteX2" fmla="*/ 0 w 68262"/>
                    <a:gd name="connsiteY2" fmla="*/ 31856 h 37057"/>
                    <a:gd name="connsiteX3" fmla="*/ 1950 w 68262"/>
                    <a:gd name="connsiteY3" fmla="*/ 0 h 37057"/>
                    <a:gd name="connsiteX4" fmla="*/ 68263 w 68262"/>
                    <a:gd name="connsiteY4" fmla="*/ 5851 h 37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262" h="37057">
                      <a:moveTo>
                        <a:pt x="68263" y="5851"/>
                      </a:moveTo>
                      <a:lnTo>
                        <a:pt x="66312" y="37057"/>
                      </a:lnTo>
                      <a:lnTo>
                        <a:pt x="0" y="31856"/>
                      </a:lnTo>
                      <a:lnTo>
                        <a:pt x="1950" y="0"/>
                      </a:lnTo>
                      <a:lnTo>
                        <a:pt x="68263" y="585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xmlns="" id="{69E64C14-AC33-B700-B35C-C6987670DCE4}"/>
                    </a:ext>
                  </a:extLst>
                </p:cNvPr>
                <p:cNvSpPr/>
                <p:nvPr/>
              </p:nvSpPr>
              <p:spPr>
                <a:xfrm>
                  <a:off x="1359670" y="4347540"/>
                  <a:ext cx="68912" cy="37056"/>
                </a:xfrm>
                <a:custGeom>
                  <a:avLst/>
                  <a:gdLst>
                    <a:gd name="connsiteX0" fmla="*/ 68913 w 68912"/>
                    <a:gd name="connsiteY0" fmla="*/ 5851 h 37056"/>
                    <a:gd name="connsiteX1" fmla="*/ 65662 w 68912"/>
                    <a:gd name="connsiteY1" fmla="*/ 37057 h 37056"/>
                    <a:gd name="connsiteX2" fmla="*/ 0 w 68912"/>
                    <a:gd name="connsiteY2" fmla="*/ 31856 h 37056"/>
                    <a:gd name="connsiteX3" fmla="*/ 2600 w 68912"/>
                    <a:gd name="connsiteY3" fmla="*/ 0 h 37056"/>
                    <a:gd name="connsiteX4" fmla="*/ 68913 w 68912"/>
                    <a:gd name="connsiteY4" fmla="*/ 5851 h 37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912" h="37056">
                      <a:moveTo>
                        <a:pt x="68913" y="5851"/>
                      </a:moveTo>
                      <a:lnTo>
                        <a:pt x="65662" y="37057"/>
                      </a:lnTo>
                      <a:lnTo>
                        <a:pt x="0" y="31856"/>
                      </a:lnTo>
                      <a:lnTo>
                        <a:pt x="2600" y="0"/>
                      </a:lnTo>
                      <a:lnTo>
                        <a:pt x="68913" y="585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xmlns="" id="{93E901DA-CA59-8733-63DC-D6D9E1DDE815}"/>
                    </a:ext>
                  </a:extLst>
                </p:cNvPr>
                <p:cNvSpPr/>
                <p:nvPr/>
              </p:nvSpPr>
              <p:spPr>
                <a:xfrm>
                  <a:off x="1428583" y="4321535"/>
                  <a:ext cx="68912" cy="37056"/>
                </a:xfrm>
                <a:custGeom>
                  <a:avLst/>
                  <a:gdLst>
                    <a:gd name="connsiteX0" fmla="*/ 68913 w 68912"/>
                    <a:gd name="connsiteY0" fmla="*/ 6501 h 37056"/>
                    <a:gd name="connsiteX1" fmla="*/ 65662 w 68912"/>
                    <a:gd name="connsiteY1" fmla="*/ 37057 h 37056"/>
                    <a:gd name="connsiteX2" fmla="*/ 0 w 68912"/>
                    <a:gd name="connsiteY2" fmla="*/ 31856 h 37056"/>
                    <a:gd name="connsiteX3" fmla="*/ 2600 w 68912"/>
                    <a:gd name="connsiteY3" fmla="*/ 0 h 37056"/>
                    <a:gd name="connsiteX4" fmla="*/ 68913 w 68912"/>
                    <a:gd name="connsiteY4" fmla="*/ 6501 h 37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912" h="37056">
                      <a:moveTo>
                        <a:pt x="68913" y="6501"/>
                      </a:moveTo>
                      <a:lnTo>
                        <a:pt x="65662" y="37057"/>
                      </a:lnTo>
                      <a:lnTo>
                        <a:pt x="0" y="31856"/>
                      </a:lnTo>
                      <a:lnTo>
                        <a:pt x="2600" y="0"/>
                      </a:lnTo>
                      <a:lnTo>
                        <a:pt x="68913" y="650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xmlns="" id="{F595EECA-B03F-8145-D106-6B24192F1BF8}"/>
                    </a:ext>
                  </a:extLst>
                </p:cNvPr>
                <p:cNvSpPr/>
                <p:nvPr/>
              </p:nvSpPr>
              <p:spPr>
                <a:xfrm>
                  <a:off x="1365522" y="4283828"/>
                  <a:ext cx="68912" cy="37707"/>
                </a:xfrm>
                <a:custGeom>
                  <a:avLst/>
                  <a:gdLst>
                    <a:gd name="connsiteX0" fmla="*/ 68913 w 68912"/>
                    <a:gd name="connsiteY0" fmla="*/ 6501 h 37707"/>
                    <a:gd name="connsiteX1" fmla="*/ 65662 w 68912"/>
                    <a:gd name="connsiteY1" fmla="*/ 37707 h 37707"/>
                    <a:gd name="connsiteX2" fmla="*/ 0 w 68912"/>
                    <a:gd name="connsiteY2" fmla="*/ 31856 h 37707"/>
                    <a:gd name="connsiteX3" fmla="*/ 3251 w 68912"/>
                    <a:gd name="connsiteY3" fmla="*/ 0 h 37707"/>
                    <a:gd name="connsiteX4" fmla="*/ 68913 w 68912"/>
                    <a:gd name="connsiteY4" fmla="*/ 6501 h 37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912" h="37707">
                      <a:moveTo>
                        <a:pt x="68913" y="6501"/>
                      </a:moveTo>
                      <a:lnTo>
                        <a:pt x="65662" y="37707"/>
                      </a:lnTo>
                      <a:lnTo>
                        <a:pt x="0" y="31856"/>
                      </a:lnTo>
                      <a:lnTo>
                        <a:pt x="3251" y="0"/>
                      </a:lnTo>
                      <a:lnTo>
                        <a:pt x="68913" y="650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xmlns="" id="{D5DD91EE-2C31-E6A7-8C92-014BA40D9BFF}"/>
                    </a:ext>
                  </a:extLst>
                </p:cNvPr>
                <p:cNvSpPr/>
                <p:nvPr/>
              </p:nvSpPr>
              <p:spPr>
                <a:xfrm rot="16528800">
                  <a:off x="1453403" y="4242101"/>
                  <a:ext cx="31205" cy="66312"/>
                </a:xfrm>
                <a:custGeom>
                  <a:avLst/>
                  <a:gdLst>
                    <a:gd name="connsiteX0" fmla="*/ -18 w 31205"/>
                    <a:gd name="connsiteY0" fmla="*/ -334 h 66312"/>
                    <a:gd name="connsiteX1" fmla="*/ 31188 w 31205"/>
                    <a:gd name="connsiteY1" fmla="*/ -334 h 66312"/>
                    <a:gd name="connsiteX2" fmla="*/ 31188 w 31205"/>
                    <a:gd name="connsiteY2" fmla="*/ 65978 h 66312"/>
                    <a:gd name="connsiteX3" fmla="*/ -18 w 31205"/>
                    <a:gd name="connsiteY3" fmla="*/ 65978 h 66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205" h="66312">
                      <a:moveTo>
                        <a:pt x="-18" y="-334"/>
                      </a:moveTo>
                      <a:lnTo>
                        <a:pt x="31188" y="-334"/>
                      </a:lnTo>
                      <a:lnTo>
                        <a:pt x="31188" y="65978"/>
                      </a:lnTo>
                      <a:lnTo>
                        <a:pt x="-18" y="65978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xmlns="" id="{00F76A7E-0168-3936-1C11-5C83DD2AE278}"/>
                    </a:ext>
                  </a:extLst>
                </p:cNvPr>
                <p:cNvSpPr/>
                <p:nvPr/>
              </p:nvSpPr>
              <p:spPr>
                <a:xfrm>
                  <a:off x="1371373" y="4220116"/>
                  <a:ext cx="68912" cy="38357"/>
                </a:xfrm>
                <a:custGeom>
                  <a:avLst/>
                  <a:gdLst>
                    <a:gd name="connsiteX0" fmla="*/ 68913 w 68912"/>
                    <a:gd name="connsiteY0" fmla="*/ 7151 h 38357"/>
                    <a:gd name="connsiteX1" fmla="*/ 66312 w 68912"/>
                    <a:gd name="connsiteY1" fmla="*/ 38357 h 38357"/>
                    <a:gd name="connsiteX2" fmla="*/ 0 w 68912"/>
                    <a:gd name="connsiteY2" fmla="*/ 31856 h 38357"/>
                    <a:gd name="connsiteX3" fmla="*/ 3251 w 68912"/>
                    <a:gd name="connsiteY3" fmla="*/ 0 h 38357"/>
                    <a:gd name="connsiteX4" fmla="*/ 68913 w 68912"/>
                    <a:gd name="connsiteY4" fmla="*/ 7151 h 38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912" h="38357">
                      <a:moveTo>
                        <a:pt x="68913" y="7151"/>
                      </a:moveTo>
                      <a:lnTo>
                        <a:pt x="66312" y="38357"/>
                      </a:lnTo>
                      <a:lnTo>
                        <a:pt x="0" y="31856"/>
                      </a:lnTo>
                      <a:lnTo>
                        <a:pt x="3251" y="0"/>
                      </a:lnTo>
                      <a:lnTo>
                        <a:pt x="68913" y="715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xmlns="" id="{12691FD5-007C-210F-825C-FAF642F31626}"/>
                    </a:ext>
                  </a:extLst>
                </p:cNvPr>
                <p:cNvSpPr/>
                <p:nvPr/>
              </p:nvSpPr>
              <p:spPr>
                <a:xfrm>
                  <a:off x="1440285" y="4195412"/>
                  <a:ext cx="68912" cy="38357"/>
                </a:xfrm>
                <a:custGeom>
                  <a:avLst/>
                  <a:gdLst>
                    <a:gd name="connsiteX0" fmla="*/ 68913 w 68912"/>
                    <a:gd name="connsiteY0" fmla="*/ 7151 h 38357"/>
                    <a:gd name="connsiteX1" fmla="*/ 66312 w 68912"/>
                    <a:gd name="connsiteY1" fmla="*/ 38357 h 38357"/>
                    <a:gd name="connsiteX2" fmla="*/ 0 w 68912"/>
                    <a:gd name="connsiteY2" fmla="*/ 31856 h 38357"/>
                    <a:gd name="connsiteX3" fmla="*/ 3251 w 68912"/>
                    <a:gd name="connsiteY3" fmla="*/ 0 h 38357"/>
                    <a:gd name="connsiteX4" fmla="*/ 68913 w 68912"/>
                    <a:gd name="connsiteY4" fmla="*/ 7151 h 38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912" h="38357">
                      <a:moveTo>
                        <a:pt x="68913" y="7151"/>
                      </a:moveTo>
                      <a:lnTo>
                        <a:pt x="66312" y="38357"/>
                      </a:lnTo>
                      <a:lnTo>
                        <a:pt x="0" y="31856"/>
                      </a:lnTo>
                      <a:lnTo>
                        <a:pt x="3251" y="0"/>
                      </a:lnTo>
                      <a:lnTo>
                        <a:pt x="68913" y="715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xmlns="" id="{7049FD2F-830F-CD29-527B-78DDF3D81D98}"/>
                    </a:ext>
                  </a:extLst>
                </p:cNvPr>
                <p:cNvSpPr/>
                <p:nvPr/>
              </p:nvSpPr>
              <p:spPr>
                <a:xfrm>
                  <a:off x="1381775" y="4156405"/>
                  <a:ext cx="65012" cy="39005"/>
                </a:xfrm>
                <a:custGeom>
                  <a:avLst/>
                  <a:gdLst>
                    <a:gd name="connsiteX0" fmla="*/ 64994 w 65012"/>
                    <a:gd name="connsiteY0" fmla="*/ 7468 h 39005"/>
                    <a:gd name="connsiteX1" fmla="*/ 64994 w 65012"/>
                    <a:gd name="connsiteY1" fmla="*/ 23071 h 39005"/>
                    <a:gd name="connsiteX2" fmla="*/ 64994 w 65012"/>
                    <a:gd name="connsiteY2" fmla="*/ 38673 h 39005"/>
                    <a:gd name="connsiteX3" fmla="*/ -18 w 65012"/>
                    <a:gd name="connsiteY3" fmla="*/ 31522 h 39005"/>
                    <a:gd name="connsiteX4" fmla="*/ -18 w 65012"/>
                    <a:gd name="connsiteY4" fmla="*/ 15269 h 39005"/>
                    <a:gd name="connsiteX5" fmla="*/ -18 w 65012"/>
                    <a:gd name="connsiteY5" fmla="*/ -333 h 39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5012" h="39005">
                      <a:moveTo>
                        <a:pt x="64994" y="7468"/>
                      </a:moveTo>
                      <a:lnTo>
                        <a:pt x="64994" y="23071"/>
                      </a:lnTo>
                      <a:lnTo>
                        <a:pt x="64994" y="38673"/>
                      </a:lnTo>
                      <a:lnTo>
                        <a:pt x="-18" y="31522"/>
                      </a:lnTo>
                      <a:lnTo>
                        <a:pt x="-18" y="15269"/>
                      </a:lnTo>
                      <a:lnTo>
                        <a:pt x="-18" y="-333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xmlns="" id="{0D79B898-7B2F-C713-A4FB-F7F40FCBF72B}"/>
                    </a:ext>
                  </a:extLst>
                </p:cNvPr>
                <p:cNvSpPr/>
                <p:nvPr/>
              </p:nvSpPr>
              <p:spPr>
                <a:xfrm>
                  <a:off x="1447437" y="4133000"/>
                  <a:ext cx="69562" cy="39007"/>
                </a:xfrm>
                <a:custGeom>
                  <a:avLst/>
                  <a:gdLst>
                    <a:gd name="connsiteX0" fmla="*/ 69563 w 69562"/>
                    <a:gd name="connsiteY0" fmla="*/ 7801 h 39007"/>
                    <a:gd name="connsiteX1" fmla="*/ 65662 w 69562"/>
                    <a:gd name="connsiteY1" fmla="*/ 39007 h 39007"/>
                    <a:gd name="connsiteX2" fmla="*/ 0 w 69562"/>
                    <a:gd name="connsiteY2" fmla="*/ 31206 h 39007"/>
                    <a:gd name="connsiteX3" fmla="*/ 3901 w 69562"/>
                    <a:gd name="connsiteY3" fmla="*/ 0 h 39007"/>
                    <a:gd name="connsiteX4" fmla="*/ 69563 w 69562"/>
                    <a:gd name="connsiteY4" fmla="*/ 7801 h 39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62" h="39007">
                      <a:moveTo>
                        <a:pt x="69563" y="7801"/>
                      </a:moveTo>
                      <a:lnTo>
                        <a:pt x="65662" y="39007"/>
                      </a:lnTo>
                      <a:lnTo>
                        <a:pt x="0" y="31206"/>
                      </a:lnTo>
                      <a:lnTo>
                        <a:pt x="3901" y="0"/>
                      </a:lnTo>
                      <a:lnTo>
                        <a:pt x="69563" y="780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xmlns="" id="{7932858C-DD69-B5A5-6E7D-6DD0A7D952F2}"/>
                    </a:ext>
                  </a:extLst>
                </p:cNvPr>
                <p:cNvSpPr/>
                <p:nvPr/>
              </p:nvSpPr>
              <p:spPr>
                <a:xfrm rot="16642799">
                  <a:off x="1404904" y="4078030"/>
                  <a:ext cx="31855" cy="66312"/>
                </a:xfrm>
                <a:custGeom>
                  <a:avLst/>
                  <a:gdLst>
                    <a:gd name="connsiteX0" fmla="*/ -18 w 31855"/>
                    <a:gd name="connsiteY0" fmla="*/ -334 h 66312"/>
                    <a:gd name="connsiteX1" fmla="*/ 31838 w 31855"/>
                    <a:gd name="connsiteY1" fmla="*/ -334 h 66312"/>
                    <a:gd name="connsiteX2" fmla="*/ 31838 w 31855"/>
                    <a:gd name="connsiteY2" fmla="*/ 65978 h 66312"/>
                    <a:gd name="connsiteX3" fmla="*/ -18 w 31855"/>
                    <a:gd name="connsiteY3" fmla="*/ 65978 h 66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855" h="66312">
                      <a:moveTo>
                        <a:pt x="-18" y="-334"/>
                      </a:moveTo>
                      <a:lnTo>
                        <a:pt x="31838" y="-334"/>
                      </a:lnTo>
                      <a:lnTo>
                        <a:pt x="31838" y="65978"/>
                      </a:lnTo>
                      <a:lnTo>
                        <a:pt x="-18" y="65978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xmlns="" id="{C5F4D481-8EDB-E201-C368-59EF3C715A71}"/>
                    </a:ext>
                  </a:extLst>
                </p:cNvPr>
                <p:cNvSpPr/>
                <p:nvPr/>
              </p:nvSpPr>
              <p:spPr>
                <a:xfrm rot="16642199">
                  <a:off x="1475053" y="4058118"/>
                  <a:ext cx="31205" cy="66312"/>
                </a:xfrm>
                <a:custGeom>
                  <a:avLst/>
                  <a:gdLst>
                    <a:gd name="connsiteX0" fmla="*/ -18 w 31205"/>
                    <a:gd name="connsiteY0" fmla="*/ -332 h 66312"/>
                    <a:gd name="connsiteX1" fmla="*/ 31188 w 31205"/>
                    <a:gd name="connsiteY1" fmla="*/ -332 h 66312"/>
                    <a:gd name="connsiteX2" fmla="*/ 31188 w 31205"/>
                    <a:gd name="connsiteY2" fmla="*/ 65979 h 66312"/>
                    <a:gd name="connsiteX3" fmla="*/ -18 w 31205"/>
                    <a:gd name="connsiteY3" fmla="*/ 65979 h 66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205" h="66312">
                      <a:moveTo>
                        <a:pt x="-18" y="-332"/>
                      </a:moveTo>
                      <a:lnTo>
                        <a:pt x="31188" y="-332"/>
                      </a:lnTo>
                      <a:lnTo>
                        <a:pt x="31188" y="65979"/>
                      </a:lnTo>
                      <a:lnTo>
                        <a:pt x="-18" y="65979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xmlns="" id="{345686A8-EBE4-E309-3AFD-F39E4A2D5B79}"/>
                    </a:ext>
                  </a:extLst>
                </p:cNvPr>
                <p:cNvSpPr/>
                <p:nvPr/>
              </p:nvSpPr>
              <p:spPr>
                <a:xfrm>
                  <a:off x="1393477" y="4028981"/>
                  <a:ext cx="70213" cy="40957"/>
                </a:xfrm>
                <a:custGeom>
                  <a:avLst/>
                  <a:gdLst>
                    <a:gd name="connsiteX0" fmla="*/ 70213 w 70213"/>
                    <a:gd name="connsiteY0" fmla="*/ 9752 h 40957"/>
                    <a:gd name="connsiteX1" fmla="*/ 66312 w 70213"/>
                    <a:gd name="connsiteY1" fmla="*/ 40958 h 40957"/>
                    <a:gd name="connsiteX2" fmla="*/ 0 w 70213"/>
                    <a:gd name="connsiteY2" fmla="*/ 31856 h 40957"/>
                    <a:gd name="connsiteX3" fmla="*/ 4551 w 70213"/>
                    <a:gd name="connsiteY3" fmla="*/ 0 h 40957"/>
                    <a:gd name="connsiteX4" fmla="*/ 70213 w 70213"/>
                    <a:gd name="connsiteY4" fmla="*/ 9752 h 40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213" h="40957">
                      <a:moveTo>
                        <a:pt x="70213" y="9752"/>
                      </a:moveTo>
                      <a:lnTo>
                        <a:pt x="66312" y="40958"/>
                      </a:lnTo>
                      <a:lnTo>
                        <a:pt x="0" y="31856"/>
                      </a:lnTo>
                      <a:lnTo>
                        <a:pt x="4551" y="0"/>
                      </a:lnTo>
                      <a:lnTo>
                        <a:pt x="70213" y="9752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xmlns="" id="{F0E4AB3F-F4AA-0770-4AF6-159433BBE4CB}"/>
                    </a:ext>
                  </a:extLst>
                </p:cNvPr>
                <p:cNvSpPr/>
                <p:nvPr/>
              </p:nvSpPr>
              <p:spPr>
                <a:xfrm>
                  <a:off x="1463690" y="4007527"/>
                  <a:ext cx="69562" cy="40307"/>
                </a:xfrm>
                <a:custGeom>
                  <a:avLst/>
                  <a:gdLst>
                    <a:gd name="connsiteX0" fmla="*/ 69563 w 69562"/>
                    <a:gd name="connsiteY0" fmla="*/ 9102 h 40307"/>
                    <a:gd name="connsiteX1" fmla="*/ 65662 w 69562"/>
                    <a:gd name="connsiteY1" fmla="*/ 40308 h 40307"/>
                    <a:gd name="connsiteX2" fmla="*/ 0 w 69562"/>
                    <a:gd name="connsiteY2" fmla="*/ 31206 h 40307"/>
                    <a:gd name="connsiteX3" fmla="*/ 3901 w 69562"/>
                    <a:gd name="connsiteY3" fmla="*/ 0 h 40307"/>
                    <a:gd name="connsiteX4" fmla="*/ 69563 w 69562"/>
                    <a:gd name="connsiteY4" fmla="*/ 9102 h 4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62" h="40307">
                      <a:moveTo>
                        <a:pt x="69563" y="9102"/>
                      </a:moveTo>
                      <a:lnTo>
                        <a:pt x="65662" y="40308"/>
                      </a:lnTo>
                      <a:lnTo>
                        <a:pt x="0" y="31206"/>
                      </a:lnTo>
                      <a:lnTo>
                        <a:pt x="3901" y="0"/>
                      </a:lnTo>
                      <a:lnTo>
                        <a:pt x="69563" y="9102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xmlns="" id="{FDB300C8-08E7-10B8-01EC-61B4563B9CE2}"/>
                    </a:ext>
                  </a:extLst>
                </p:cNvPr>
                <p:cNvSpPr/>
                <p:nvPr/>
              </p:nvSpPr>
              <p:spPr>
                <a:xfrm>
                  <a:off x="1407129" y="3966569"/>
                  <a:ext cx="65012" cy="41608"/>
                </a:xfrm>
                <a:custGeom>
                  <a:avLst/>
                  <a:gdLst>
                    <a:gd name="connsiteX0" fmla="*/ 64994 w 65012"/>
                    <a:gd name="connsiteY0" fmla="*/ 10069 h 41608"/>
                    <a:gd name="connsiteX1" fmla="*/ 64994 w 65012"/>
                    <a:gd name="connsiteY1" fmla="*/ 25672 h 41608"/>
                    <a:gd name="connsiteX2" fmla="*/ 64994 w 65012"/>
                    <a:gd name="connsiteY2" fmla="*/ 41276 h 41608"/>
                    <a:gd name="connsiteX3" fmla="*/ -18 w 65012"/>
                    <a:gd name="connsiteY3" fmla="*/ 31522 h 41608"/>
                    <a:gd name="connsiteX4" fmla="*/ -18 w 65012"/>
                    <a:gd name="connsiteY4" fmla="*/ 15920 h 41608"/>
                    <a:gd name="connsiteX5" fmla="*/ 3233 w 65012"/>
                    <a:gd name="connsiteY5" fmla="*/ -333 h 41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5012" h="41608">
                      <a:moveTo>
                        <a:pt x="64994" y="10069"/>
                      </a:moveTo>
                      <a:lnTo>
                        <a:pt x="64994" y="25672"/>
                      </a:lnTo>
                      <a:cubicBezTo>
                        <a:pt x="64994" y="33473"/>
                        <a:pt x="64994" y="41276"/>
                        <a:pt x="64994" y="41276"/>
                      </a:cubicBezTo>
                      <a:lnTo>
                        <a:pt x="-18" y="31522"/>
                      </a:lnTo>
                      <a:cubicBezTo>
                        <a:pt x="-18" y="31522"/>
                        <a:pt x="-18" y="23721"/>
                        <a:pt x="-18" y="15920"/>
                      </a:cubicBezTo>
                      <a:lnTo>
                        <a:pt x="3233" y="-333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xmlns="" id="{BCF521EC-3EFD-2357-0B2C-E92ACE83F19C}"/>
                    </a:ext>
                  </a:extLst>
                </p:cNvPr>
                <p:cNvSpPr/>
                <p:nvPr/>
              </p:nvSpPr>
              <p:spPr>
                <a:xfrm>
                  <a:off x="1472791" y="3944465"/>
                  <a:ext cx="70863" cy="41607"/>
                </a:xfrm>
                <a:custGeom>
                  <a:avLst/>
                  <a:gdLst>
                    <a:gd name="connsiteX0" fmla="*/ 70863 w 70863"/>
                    <a:gd name="connsiteY0" fmla="*/ 11052 h 41607"/>
                    <a:gd name="connsiteX1" fmla="*/ 65662 w 70863"/>
                    <a:gd name="connsiteY1" fmla="*/ 41608 h 41607"/>
                    <a:gd name="connsiteX2" fmla="*/ 0 w 70863"/>
                    <a:gd name="connsiteY2" fmla="*/ 31206 h 41607"/>
                    <a:gd name="connsiteX3" fmla="*/ 5201 w 70863"/>
                    <a:gd name="connsiteY3" fmla="*/ 0 h 41607"/>
                    <a:gd name="connsiteX4" fmla="*/ 70863 w 70863"/>
                    <a:gd name="connsiteY4" fmla="*/ 11052 h 41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863" h="41607">
                      <a:moveTo>
                        <a:pt x="70863" y="11052"/>
                      </a:moveTo>
                      <a:lnTo>
                        <a:pt x="65662" y="41608"/>
                      </a:lnTo>
                      <a:lnTo>
                        <a:pt x="0" y="31206"/>
                      </a:lnTo>
                      <a:lnTo>
                        <a:pt x="5201" y="0"/>
                      </a:lnTo>
                      <a:lnTo>
                        <a:pt x="70863" y="11052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xmlns="" id="{628433E5-E12B-9592-C80E-DB8B5F86A10C}"/>
                    </a:ext>
                  </a:extLst>
                </p:cNvPr>
                <p:cNvSpPr/>
                <p:nvPr/>
              </p:nvSpPr>
              <p:spPr>
                <a:xfrm>
                  <a:off x="1412980" y="3901557"/>
                  <a:ext cx="70863" cy="42907"/>
                </a:xfrm>
                <a:custGeom>
                  <a:avLst/>
                  <a:gdLst>
                    <a:gd name="connsiteX0" fmla="*/ 70863 w 70863"/>
                    <a:gd name="connsiteY0" fmla="*/ 11702 h 42907"/>
                    <a:gd name="connsiteX1" fmla="*/ 65012 w 70863"/>
                    <a:gd name="connsiteY1" fmla="*/ 42908 h 42907"/>
                    <a:gd name="connsiteX2" fmla="*/ 0 w 70863"/>
                    <a:gd name="connsiteY2" fmla="*/ 31856 h 42907"/>
                    <a:gd name="connsiteX3" fmla="*/ 5201 w 70863"/>
                    <a:gd name="connsiteY3" fmla="*/ 0 h 42907"/>
                    <a:gd name="connsiteX4" fmla="*/ 70863 w 70863"/>
                    <a:gd name="connsiteY4" fmla="*/ 11702 h 42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863" h="42907">
                      <a:moveTo>
                        <a:pt x="70863" y="11702"/>
                      </a:moveTo>
                      <a:lnTo>
                        <a:pt x="65012" y="42908"/>
                      </a:lnTo>
                      <a:lnTo>
                        <a:pt x="0" y="31856"/>
                      </a:lnTo>
                      <a:lnTo>
                        <a:pt x="5201" y="0"/>
                      </a:lnTo>
                      <a:lnTo>
                        <a:pt x="70863" y="11702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xmlns="" id="{655F0410-C855-8B67-D43A-8233CED4503C}"/>
                    </a:ext>
                  </a:extLst>
                </p:cNvPr>
                <p:cNvSpPr/>
                <p:nvPr/>
              </p:nvSpPr>
              <p:spPr>
                <a:xfrm>
                  <a:off x="1483843" y="3882704"/>
                  <a:ext cx="70863" cy="42257"/>
                </a:xfrm>
                <a:custGeom>
                  <a:avLst/>
                  <a:gdLst>
                    <a:gd name="connsiteX0" fmla="*/ 70863 w 70863"/>
                    <a:gd name="connsiteY0" fmla="*/ 12352 h 42257"/>
                    <a:gd name="connsiteX1" fmla="*/ 65012 w 70863"/>
                    <a:gd name="connsiteY1" fmla="*/ 42258 h 42257"/>
                    <a:gd name="connsiteX2" fmla="*/ 0 w 70863"/>
                    <a:gd name="connsiteY2" fmla="*/ 30555 h 42257"/>
                    <a:gd name="connsiteX3" fmla="*/ 5201 w 70863"/>
                    <a:gd name="connsiteY3" fmla="*/ 0 h 42257"/>
                    <a:gd name="connsiteX4" fmla="*/ 70863 w 70863"/>
                    <a:gd name="connsiteY4" fmla="*/ 12352 h 42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863" h="42257">
                      <a:moveTo>
                        <a:pt x="70863" y="12352"/>
                      </a:moveTo>
                      <a:lnTo>
                        <a:pt x="65012" y="42258"/>
                      </a:lnTo>
                      <a:lnTo>
                        <a:pt x="0" y="30555"/>
                      </a:lnTo>
                      <a:lnTo>
                        <a:pt x="5201" y="0"/>
                      </a:lnTo>
                      <a:lnTo>
                        <a:pt x="70863" y="12352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xmlns="" id="{7F6197E2-25E7-97E4-F2B7-5CBADF2BEC53}"/>
                    </a:ext>
                  </a:extLst>
                </p:cNvPr>
                <p:cNvSpPr/>
                <p:nvPr/>
              </p:nvSpPr>
              <p:spPr>
                <a:xfrm>
                  <a:off x="1446136" y="3867752"/>
                  <a:ext cx="45508" cy="14302"/>
                </a:xfrm>
                <a:custGeom>
                  <a:avLst/>
                  <a:gdLst>
                    <a:gd name="connsiteX0" fmla="*/ 45491 w 45508"/>
                    <a:gd name="connsiteY0" fmla="*/ -333 h 14302"/>
                    <a:gd name="connsiteX1" fmla="*/ 45491 w 45508"/>
                    <a:gd name="connsiteY1" fmla="*/ 13970 h 14302"/>
                    <a:gd name="connsiteX2" fmla="*/ -18 w 45508"/>
                    <a:gd name="connsiteY2" fmla="*/ 5518 h 14302"/>
                    <a:gd name="connsiteX3" fmla="*/ 5183 w 45508"/>
                    <a:gd name="connsiteY3" fmla="*/ 5518 h 14302"/>
                    <a:gd name="connsiteX4" fmla="*/ 45491 w 45508"/>
                    <a:gd name="connsiteY4" fmla="*/ -333 h 143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508" h="14302">
                      <a:moveTo>
                        <a:pt x="45491" y="-333"/>
                      </a:moveTo>
                      <a:lnTo>
                        <a:pt x="45491" y="13970"/>
                      </a:lnTo>
                      <a:lnTo>
                        <a:pt x="-18" y="5518"/>
                      </a:lnTo>
                      <a:lnTo>
                        <a:pt x="5183" y="5518"/>
                      </a:lnTo>
                      <a:cubicBezTo>
                        <a:pt x="18426" y="2397"/>
                        <a:pt x="31910" y="447"/>
                        <a:pt x="45491" y="-333"/>
                      </a:cubicBez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xmlns="" id="{BBD00528-DEA2-A94E-090E-9B8A8F2DC524}"/>
                    </a:ext>
                  </a:extLst>
                </p:cNvPr>
                <p:cNvSpPr/>
                <p:nvPr/>
              </p:nvSpPr>
              <p:spPr>
                <a:xfrm>
                  <a:off x="1313764" y="5022364"/>
                  <a:ext cx="166434" cy="354317"/>
                </a:xfrm>
                <a:custGeom>
                  <a:avLst/>
                  <a:gdLst>
                    <a:gd name="connsiteX0" fmla="*/ 112851 w 166434"/>
                    <a:gd name="connsiteY0" fmla="*/ 353984 h 354317"/>
                    <a:gd name="connsiteX1" fmla="*/ 53690 w 166434"/>
                    <a:gd name="connsiteY1" fmla="*/ 353984 h 354317"/>
                    <a:gd name="connsiteX2" fmla="*/ -16 w 166434"/>
                    <a:gd name="connsiteY2" fmla="*/ 301064 h 354317"/>
                    <a:gd name="connsiteX3" fmla="*/ 381 w 166434"/>
                    <a:gd name="connsiteY3" fmla="*/ 294172 h 354317"/>
                    <a:gd name="connsiteX4" fmla="*/ 34187 w 166434"/>
                    <a:gd name="connsiteY4" fmla="*/ -333 h 354317"/>
                    <a:gd name="connsiteX5" fmla="*/ 132355 w 166434"/>
                    <a:gd name="connsiteY5" fmla="*/ -333 h 354317"/>
                    <a:gd name="connsiteX6" fmla="*/ 166161 w 166434"/>
                    <a:gd name="connsiteY6" fmla="*/ 294822 h 354317"/>
                    <a:gd name="connsiteX7" fmla="*/ 117656 w 166434"/>
                    <a:gd name="connsiteY7" fmla="*/ 353724 h 354317"/>
                    <a:gd name="connsiteX8" fmla="*/ 112851 w 166434"/>
                    <a:gd name="connsiteY8" fmla="*/ 353984 h 354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6434" h="354317">
                      <a:moveTo>
                        <a:pt x="112851" y="353984"/>
                      </a:moveTo>
                      <a:lnTo>
                        <a:pt x="53690" y="353984"/>
                      </a:lnTo>
                      <a:cubicBezTo>
                        <a:pt x="24246" y="354178"/>
                        <a:pt x="205" y="330515"/>
                        <a:pt x="-16" y="301064"/>
                      </a:cubicBezTo>
                      <a:cubicBezTo>
                        <a:pt x="-36" y="298788"/>
                        <a:pt x="101" y="296447"/>
                        <a:pt x="381" y="294172"/>
                      </a:cubicBezTo>
                      <a:lnTo>
                        <a:pt x="34187" y="-333"/>
                      </a:lnTo>
                      <a:lnTo>
                        <a:pt x="132355" y="-333"/>
                      </a:lnTo>
                      <a:lnTo>
                        <a:pt x="166161" y="294822"/>
                      </a:lnTo>
                      <a:cubicBezTo>
                        <a:pt x="169035" y="324467"/>
                        <a:pt x="147314" y="350863"/>
                        <a:pt x="117656" y="353724"/>
                      </a:cubicBezTo>
                      <a:cubicBezTo>
                        <a:pt x="116056" y="353918"/>
                        <a:pt x="114457" y="353984"/>
                        <a:pt x="112851" y="353984"/>
                      </a:cubicBezTo>
                      <a:close/>
                    </a:path>
                  </a:pathLst>
                </a:custGeom>
                <a:solidFill>
                  <a:srgbClr val="DADADA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xmlns="" id="{351E83DF-1B14-6978-3052-CB89F406B7F2}"/>
                    </a:ext>
                  </a:extLst>
                </p:cNvPr>
                <p:cNvSpPr/>
                <p:nvPr/>
              </p:nvSpPr>
              <p:spPr>
                <a:xfrm>
                  <a:off x="1347134" y="5054221"/>
                  <a:ext cx="99785" cy="288002"/>
                </a:xfrm>
                <a:custGeom>
                  <a:avLst/>
                  <a:gdLst>
                    <a:gd name="connsiteX0" fmla="*/ 20320 w 99785"/>
                    <a:gd name="connsiteY0" fmla="*/ 287670 h 288002"/>
                    <a:gd name="connsiteX1" fmla="*/ 4718 w 99785"/>
                    <a:gd name="connsiteY1" fmla="*/ 281168 h 288002"/>
                    <a:gd name="connsiteX2" fmla="*/ 167 w 99785"/>
                    <a:gd name="connsiteY2" fmla="*/ 264915 h 288002"/>
                    <a:gd name="connsiteX3" fmla="*/ 30722 w 99785"/>
                    <a:gd name="connsiteY3" fmla="*/ -333 h 288002"/>
                    <a:gd name="connsiteX4" fmla="*/ 69079 w 99785"/>
                    <a:gd name="connsiteY4" fmla="*/ -333 h 288002"/>
                    <a:gd name="connsiteX5" fmla="*/ 99635 w 99785"/>
                    <a:gd name="connsiteY5" fmla="*/ 264915 h 288002"/>
                    <a:gd name="connsiteX6" fmla="*/ 94434 w 99785"/>
                    <a:gd name="connsiteY6" fmla="*/ 281168 h 288002"/>
                    <a:gd name="connsiteX7" fmla="*/ 79481 w 99785"/>
                    <a:gd name="connsiteY7" fmla="*/ 287670 h 288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9785" h="288002">
                      <a:moveTo>
                        <a:pt x="20320" y="287670"/>
                      </a:moveTo>
                      <a:cubicBezTo>
                        <a:pt x="14515" y="287410"/>
                        <a:pt x="8995" y="285134"/>
                        <a:pt x="4718" y="281168"/>
                      </a:cubicBezTo>
                      <a:cubicBezTo>
                        <a:pt x="1044" y="276617"/>
                        <a:pt x="-600" y="270703"/>
                        <a:pt x="167" y="264915"/>
                      </a:cubicBezTo>
                      <a:lnTo>
                        <a:pt x="30722" y="-333"/>
                      </a:lnTo>
                      <a:lnTo>
                        <a:pt x="69079" y="-333"/>
                      </a:lnTo>
                      <a:lnTo>
                        <a:pt x="99635" y="264915"/>
                      </a:lnTo>
                      <a:cubicBezTo>
                        <a:pt x="100305" y="270832"/>
                        <a:pt x="98413" y="276748"/>
                        <a:pt x="94434" y="281168"/>
                      </a:cubicBezTo>
                      <a:cubicBezTo>
                        <a:pt x="90501" y="285200"/>
                        <a:pt x="85124" y="287539"/>
                        <a:pt x="79481" y="287670"/>
                      </a:cubicBezTo>
                      <a:close/>
                    </a:path>
                  </a:pathLst>
                </a:custGeom>
                <a:solidFill>
                  <a:srgbClr val="575756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xmlns="" id="{38712609-79B1-8068-8DA6-288C03744F36}"/>
                    </a:ext>
                  </a:extLst>
                </p:cNvPr>
                <p:cNvSpPr/>
                <p:nvPr/>
              </p:nvSpPr>
              <p:spPr>
                <a:xfrm>
                  <a:off x="1307011" y="4869586"/>
                  <a:ext cx="180083" cy="169031"/>
                </a:xfrm>
                <a:custGeom>
                  <a:avLst/>
                  <a:gdLst>
                    <a:gd name="connsiteX0" fmla="*/ 138476 w 180083"/>
                    <a:gd name="connsiteY0" fmla="*/ 0 h 169031"/>
                    <a:gd name="connsiteX1" fmla="*/ 180083 w 180083"/>
                    <a:gd name="connsiteY1" fmla="*/ 0 h 169031"/>
                    <a:gd name="connsiteX2" fmla="*/ 180083 w 180083"/>
                    <a:gd name="connsiteY2" fmla="*/ 169031 h 169031"/>
                    <a:gd name="connsiteX3" fmla="*/ 138476 w 180083"/>
                    <a:gd name="connsiteY3" fmla="*/ 169031 h 169031"/>
                    <a:gd name="connsiteX4" fmla="*/ 41608 w 180083"/>
                    <a:gd name="connsiteY4" fmla="*/ 169031 h 169031"/>
                    <a:gd name="connsiteX5" fmla="*/ 0 w 180083"/>
                    <a:gd name="connsiteY5" fmla="*/ 169031 h 169031"/>
                    <a:gd name="connsiteX6" fmla="*/ 0 w 180083"/>
                    <a:gd name="connsiteY6" fmla="*/ 0 h 169031"/>
                    <a:gd name="connsiteX7" fmla="*/ 41608 w 180083"/>
                    <a:gd name="connsiteY7" fmla="*/ 0 h 169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0083" h="169031">
                      <a:moveTo>
                        <a:pt x="138476" y="0"/>
                      </a:moveTo>
                      <a:cubicBezTo>
                        <a:pt x="161455" y="0"/>
                        <a:pt x="180083" y="0"/>
                        <a:pt x="180083" y="0"/>
                      </a:cubicBezTo>
                      <a:lnTo>
                        <a:pt x="180083" y="169031"/>
                      </a:lnTo>
                      <a:cubicBezTo>
                        <a:pt x="180083" y="169031"/>
                        <a:pt x="161455" y="169031"/>
                        <a:pt x="138476" y="169031"/>
                      </a:cubicBezTo>
                      <a:lnTo>
                        <a:pt x="41608" y="169031"/>
                      </a:lnTo>
                      <a:cubicBezTo>
                        <a:pt x="18628" y="169031"/>
                        <a:pt x="0" y="169031"/>
                        <a:pt x="0" y="169031"/>
                      </a:cubicBezTo>
                      <a:lnTo>
                        <a:pt x="0" y="0"/>
                      </a:lnTo>
                      <a:cubicBezTo>
                        <a:pt x="0" y="0"/>
                        <a:pt x="18628" y="0"/>
                        <a:pt x="41608" y="0"/>
                      </a:cubicBezTo>
                      <a:close/>
                    </a:path>
                  </a:pathLst>
                </a:custGeom>
                <a:solidFill>
                  <a:srgbClr val="878787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xmlns="" id="{90FF1F41-C498-2B14-1464-99EDC2FC3205}"/>
                    </a:ext>
                  </a:extLst>
                </p:cNvPr>
                <p:cNvSpPr/>
                <p:nvPr/>
              </p:nvSpPr>
              <p:spPr>
                <a:xfrm>
                  <a:off x="1340167" y="4902742"/>
                  <a:ext cx="113120" cy="102101"/>
                </a:xfrm>
                <a:custGeom>
                  <a:avLst/>
                  <a:gdLst>
                    <a:gd name="connsiteX0" fmla="*/ 8434 w 113120"/>
                    <a:gd name="connsiteY0" fmla="*/ 101737 h 102101"/>
                    <a:gd name="connsiteX1" fmla="*/ 8 w 113120"/>
                    <a:gd name="connsiteY1" fmla="*/ 94586 h 102101"/>
                    <a:gd name="connsiteX2" fmla="*/ -18 w 113120"/>
                    <a:gd name="connsiteY2" fmla="*/ 93935 h 102101"/>
                    <a:gd name="connsiteX3" fmla="*/ -18 w 113120"/>
                    <a:gd name="connsiteY3" fmla="*/ 7468 h 102101"/>
                    <a:gd name="connsiteX4" fmla="*/ 7784 w 113120"/>
                    <a:gd name="connsiteY4" fmla="*/ -333 h 102101"/>
                    <a:gd name="connsiteX5" fmla="*/ 105302 w 113120"/>
                    <a:gd name="connsiteY5" fmla="*/ -333 h 102101"/>
                    <a:gd name="connsiteX6" fmla="*/ 113103 w 113120"/>
                    <a:gd name="connsiteY6" fmla="*/ 7468 h 102101"/>
                    <a:gd name="connsiteX7" fmla="*/ 113103 w 113120"/>
                    <a:gd name="connsiteY7" fmla="*/ 93935 h 102101"/>
                    <a:gd name="connsiteX8" fmla="*/ 105302 w 113120"/>
                    <a:gd name="connsiteY8" fmla="*/ 101737 h 102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120" h="102101">
                      <a:moveTo>
                        <a:pt x="8434" y="101737"/>
                      </a:moveTo>
                      <a:cubicBezTo>
                        <a:pt x="4143" y="102127"/>
                        <a:pt x="366" y="98876"/>
                        <a:pt x="8" y="94586"/>
                      </a:cubicBezTo>
                      <a:cubicBezTo>
                        <a:pt x="-11" y="94390"/>
                        <a:pt x="-18" y="94130"/>
                        <a:pt x="-18" y="93935"/>
                      </a:cubicBezTo>
                      <a:lnTo>
                        <a:pt x="-18" y="7468"/>
                      </a:lnTo>
                      <a:cubicBezTo>
                        <a:pt x="-18" y="3179"/>
                        <a:pt x="3473" y="-333"/>
                        <a:pt x="7784" y="-333"/>
                      </a:cubicBezTo>
                      <a:lnTo>
                        <a:pt x="105302" y="-333"/>
                      </a:lnTo>
                      <a:cubicBezTo>
                        <a:pt x="109612" y="-333"/>
                        <a:pt x="113103" y="3179"/>
                        <a:pt x="113103" y="7468"/>
                      </a:cubicBezTo>
                      <a:lnTo>
                        <a:pt x="113103" y="93935"/>
                      </a:lnTo>
                      <a:cubicBezTo>
                        <a:pt x="113103" y="98227"/>
                        <a:pt x="109612" y="101737"/>
                        <a:pt x="105302" y="101737"/>
                      </a:cubicBezTo>
                      <a:close/>
                    </a:path>
                  </a:pathLst>
                </a:custGeom>
                <a:solidFill>
                  <a:srgbClr val="DADADA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xmlns="" id="{55BE46E8-08EA-35CE-092F-5699B23E1A71}"/>
                    </a:ext>
                  </a:extLst>
                </p:cNvPr>
                <p:cNvSpPr/>
                <p:nvPr/>
              </p:nvSpPr>
              <p:spPr>
                <a:xfrm>
                  <a:off x="4237102" y="3868399"/>
                  <a:ext cx="1207345" cy="2499063"/>
                </a:xfrm>
                <a:custGeom>
                  <a:avLst/>
                  <a:gdLst>
                    <a:gd name="connsiteX0" fmla="*/ -17 w 1207345"/>
                    <a:gd name="connsiteY0" fmla="*/ 262968 h 2499063"/>
                    <a:gd name="connsiteX1" fmla="*/ -17 w 1207345"/>
                    <a:gd name="connsiteY1" fmla="*/ 2234133 h 2499063"/>
                    <a:gd name="connsiteX2" fmla="*/ 263282 w 1207345"/>
                    <a:gd name="connsiteY2" fmla="*/ 2498731 h 2499063"/>
                    <a:gd name="connsiteX3" fmla="*/ 264582 w 1207345"/>
                    <a:gd name="connsiteY3" fmla="*/ 2498731 h 2499063"/>
                    <a:gd name="connsiteX4" fmla="*/ 886097 w 1207345"/>
                    <a:gd name="connsiteY4" fmla="*/ 2498731 h 2499063"/>
                    <a:gd name="connsiteX5" fmla="*/ 1150046 w 1207345"/>
                    <a:gd name="connsiteY5" fmla="*/ 2260138 h 2499063"/>
                    <a:gd name="connsiteX6" fmla="*/ 1150046 w 1207345"/>
                    <a:gd name="connsiteY6" fmla="*/ 231762 h 2499063"/>
                    <a:gd name="connsiteX7" fmla="*/ 943308 w 1207345"/>
                    <a:gd name="connsiteY7" fmla="*/ 4219 h 2499063"/>
                    <a:gd name="connsiteX8" fmla="*/ 938107 w 1207345"/>
                    <a:gd name="connsiteY8" fmla="*/ 4219 h 2499063"/>
                    <a:gd name="connsiteX9" fmla="*/ 895199 w 1207345"/>
                    <a:gd name="connsiteY9" fmla="*/ -332 h 2499063"/>
                    <a:gd name="connsiteX10" fmla="*/ 264582 w 1207345"/>
                    <a:gd name="connsiteY10" fmla="*/ -332 h 2499063"/>
                    <a:gd name="connsiteX11" fmla="*/ -17 w 1207345"/>
                    <a:gd name="connsiteY11" fmla="*/ 262968 h 2499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07345" h="2499063">
                      <a:moveTo>
                        <a:pt x="-17" y="262968"/>
                      </a:moveTo>
                      <a:lnTo>
                        <a:pt x="-17" y="2234133"/>
                      </a:lnTo>
                      <a:cubicBezTo>
                        <a:pt x="-375" y="2379889"/>
                        <a:pt x="117505" y="2498342"/>
                        <a:pt x="263282" y="2498731"/>
                      </a:cubicBezTo>
                      <a:cubicBezTo>
                        <a:pt x="263711" y="2498731"/>
                        <a:pt x="264146" y="2498731"/>
                        <a:pt x="264582" y="2498731"/>
                      </a:cubicBezTo>
                      <a:lnTo>
                        <a:pt x="886097" y="2498731"/>
                      </a:lnTo>
                      <a:cubicBezTo>
                        <a:pt x="1022167" y="2498471"/>
                        <a:pt x="1136075" y="2395493"/>
                        <a:pt x="1150046" y="2260138"/>
                      </a:cubicBezTo>
                      <a:cubicBezTo>
                        <a:pt x="1226422" y="1586158"/>
                        <a:pt x="1226422" y="905742"/>
                        <a:pt x="1150046" y="231762"/>
                      </a:cubicBezTo>
                      <a:cubicBezTo>
                        <a:pt x="1136224" y="119812"/>
                        <a:pt x="1053425" y="28664"/>
                        <a:pt x="943308" y="4219"/>
                      </a:cubicBezTo>
                      <a:lnTo>
                        <a:pt x="938107" y="4219"/>
                      </a:lnTo>
                      <a:cubicBezTo>
                        <a:pt x="923967" y="1424"/>
                        <a:pt x="909612" y="-135"/>
                        <a:pt x="895199" y="-332"/>
                      </a:cubicBezTo>
                      <a:lnTo>
                        <a:pt x="264582" y="-332"/>
                      </a:lnTo>
                      <a:cubicBezTo>
                        <a:pt x="118806" y="-721"/>
                        <a:pt x="341" y="117211"/>
                        <a:pt x="-17" y="262968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xmlns="" id="{9CF8B903-AB1C-14D3-F02C-2B030FF9CEA7}"/>
                    </a:ext>
                  </a:extLst>
                </p:cNvPr>
                <p:cNvSpPr/>
                <p:nvPr/>
              </p:nvSpPr>
              <p:spPr>
                <a:xfrm>
                  <a:off x="5230487" y="4920296"/>
                  <a:ext cx="66962" cy="33156"/>
                </a:xfrm>
                <a:custGeom>
                  <a:avLst/>
                  <a:gdLst>
                    <a:gd name="connsiteX0" fmla="*/ 0 w 66962"/>
                    <a:gd name="connsiteY0" fmla="*/ 1950 h 33156"/>
                    <a:gd name="connsiteX1" fmla="*/ 650 w 66962"/>
                    <a:gd name="connsiteY1" fmla="*/ 33156 h 33156"/>
                    <a:gd name="connsiteX2" fmla="*/ 66963 w 66962"/>
                    <a:gd name="connsiteY2" fmla="*/ 32506 h 33156"/>
                    <a:gd name="connsiteX3" fmla="*/ 66312 w 66962"/>
                    <a:gd name="connsiteY3" fmla="*/ 0 h 33156"/>
                    <a:gd name="connsiteX4" fmla="*/ 0 w 66962"/>
                    <a:gd name="connsiteY4" fmla="*/ 1950 h 33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962" h="33156">
                      <a:moveTo>
                        <a:pt x="0" y="1950"/>
                      </a:moveTo>
                      <a:lnTo>
                        <a:pt x="650" y="33156"/>
                      </a:lnTo>
                      <a:lnTo>
                        <a:pt x="66963" y="32506"/>
                      </a:lnTo>
                      <a:lnTo>
                        <a:pt x="66312" y="0"/>
                      </a:lnTo>
                      <a:lnTo>
                        <a:pt x="0" y="1950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xmlns="" id="{08D78B4F-8D30-3D9A-6200-6BFB7E5561C0}"/>
                    </a:ext>
                  </a:extLst>
                </p:cNvPr>
                <p:cNvSpPr/>
                <p:nvPr/>
              </p:nvSpPr>
              <p:spPr>
                <a:xfrm>
                  <a:off x="5163524" y="4890390"/>
                  <a:ext cx="66962" cy="33156"/>
                </a:xfrm>
                <a:custGeom>
                  <a:avLst/>
                  <a:gdLst>
                    <a:gd name="connsiteX0" fmla="*/ 0 w 66962"/>
                    <a:gd name="connsiteY0" fmla="*/ 1950 h 33156"/>
                    <a:gd name="connsiteX1" fmla="*/ 650 w 66962"/>
                    <a:gd name="connsiteY1" fmla="*/ 33156 h 33156"/>
                    <a:gd name="connsiteX2" fmla="*/ 66962 w 66962"/>
                    <a:gd name="connsiteY2" fmla="*/ 31856 h 33156"/>
                    <a:gd name="connsiteX3" fmla="*/ 66312 w 66962"/>
                    <a:gd name="connsiteY3" fmla="*/ 0 h 33156"/>
                    <a:gd name="connsiteX4" fmla="*/ 0 w 66962"/>
                    <a:gd name="connsiteY4" fmla="*/ 1950 h 33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962" h="33156">
                      <a:moveTo>
                        <a:pt x="0" y="1950"/>
                      </a:moveTo>
                      <a:lnTo>
                        <a:pt x="650" y="33156"/>
                      </a:lnTo>
                      <a:lnTo>
                        <a:pt x="66962" y="31856"/>
                      </a:lnTo>
                      <a:lnTo>
                        <a:pt x="66312" y="0"/>
                      </a:lnTo>
                      <a:lnTo>
                        <a:pt x="0" y="1950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xmlns="" id="{65380900-BE1F-A426-EF2E-8FE8EEF29E51}"/>
                    </a:ext>
                  </a:extLst>
                </p:cNvPr>
                <p:cNvSpPr/>
                <p:nvPr/>
              </p:nvSpPr>
              <p:spPr>
                <a:xfrm>
                  <a:off x="5229186" y="4856584"/>
                  <a:ext cx="66962" cy="33806"/>
                </a:xfrm>
                <a:custGeom>
                  <a:avLst/>
                  <a:gdLst>
                    <a:gd name="connsiteX0" fmla="*/ 0 w 66962"/>
                    <a:gd name="connsiteY0" fmla="*/ 1950 h 33806"/>
                    <a:gd name="connsiteX1" fmla="*/ 650 w 66962"/>
                    <a:gd name="connsiteY1" fmla="*/ 33806 h 33806"/>
                    <a:gd name="connsiteX2" fmla="*/ 66963 w 66962"/>
                    <a:gd name="connsiteY2" fmla="*/ 31856 h 33806"/>
                    <a:gd name="connsiteX3" fmla="*/ 66312 w 66962"/>
                    <a:gd name="connsiteY3" fmla="*/ 0 h 33806"/>
                    <a:gd name="connsiteX4" fmla="*/ 0 w 66962"/>
                    <a:gd name="connsiteY4" fmla="*/ 1950 h 33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962" h="33806">
                      <a:moveTo>
                        <a:pt x="0" y="1950"/>
                      </a:moveTo>
                      <a:lnTo>
                        <a:pt x="650" y="33806"/>
                      </a:lnTo>
                      <a:lnTo>
                        <a:pt x="66963" y="31856"/>
                      </a:lnTo>
                      <a:lnTo>
                        <a:pt x="66312" y="0"/>
                      </a:lnTo>
                      <a:lnTo>
                        <a:pt x="0" y="1950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xmlns="" id="{8D1987AE-6268-6998-1554-3E98E8C0410A}"/>
                    </a:ext>
                  </a:extLst>
                </p:cNvPr>
                <p:cNvSpPr/>
                <p:nvPr/>
              </p:nvSpPr>
              <p:spPr>
                <a:xfrm>
                  <a:off x="5161574" y="4827329"/>
                  <a:ext cx="67612" cy="33156"/>
                </a:xfrm>
                <a:custGeom>
                  <a:avLst/>
                  <a:gdLst>
                    <a:gd name="connsiteX0" fmla="*/ 0 w 67612"/>
                    <a:gd name="connsiteY0" fmla="*/ 1950 h 33156"/>
                    <a:gd name="connsiteX1" fmla="*/ 1300 w 67612"/>
                    <a:gd name="connsiteY1" fmla="*/ 33156 h 33156"/>
                    <a:gd name="connsiteX2" fmla="*/ 67612 w 67612"/>
                    <a:gd name="connsiteY2" fmla="*/ 31206 h 33156"/>
                    <a:gd name="connsiteX3" fmla="*/ 66312 w 67612"/>
                    <a:gd name="connsiteY3" fmla="*/ 0 h 33156"/>
                    <a:gd name="connsiteX4" fmla="*/ 0 w 67612"/>
                    <a:gd name="connsiteY4" fmla="*/ 1950 h 33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612" h="33156">
                      <a:moveTo>
                        <a:pt x="0" y="1950"/>
                      </a:moveTo>
                      <a:lnTo>
                        <a:pt x="1300" y="33156"/>
                      </a:lnTo>
                      <a:lnTo>
                        <a:pt x="67612" y="31206"/>
                      </a:lnTo>
                      <a:lnTo>
                        <a:pt x="66312" y="0"/>
                      </a:lnTo>
                      <a:lnTo>
                        <a:pt x="0" y="1950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xmlns="" id="{314131A7-603F-FE2C-07C6-929D64D99863}"/>
                    </a:ext>
                  </a:extLst>
                </p:cNvPr>
                <p:cNvSpPr/>
                <p:nvPr/>
              </p:nvSpPr>
              <p:spPr>
                <a:xfrm>
                  <a:off x="5226586" y="4792872"/>
                  <a:ext cx="67612" cy="34456"/>
                </a:xfrm>
                <a:custGeom>
                  <a:avLst/>
                  <a:gdLst>
                    <a:gd name="connsiteX0" fmla="*/ 0 w 67612"/>
                    <a:gd name="connsiteY0" fmla="*/ 2601 h 34456"/>
                    <a:gd name="connsiteX1" fmla="*/ 1300 w 67612"/>
                    <a:gd name="connsiteY1" fmla="*/ 34456 h 34456"/>
                    <a:gd name="connsiteX2" fmla="*/ 67612 w 67612"/>
                    <a:gd name="connsiteY2" fmla="*/ 31856 h 34456"/>
                    <a:gd name="connsiteX3" fmla="*/ 66312 w 67612"/>
                    <a:gd name="connsiteY3" fmla="*/ 0 h 34456"/>
                    <a:gd name="connsiteX4" fmla="*/ 0 w 67612"/>
                    <a:gd name="connsiteY4" fmla="*/ 2601 h 344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612" h="34456">
                      <a:moveTo>
                        <a:pt x="0" y="2601"/>
                      </a:moveTo>
                      <a:lnTo>
                        <a:pt x="1300" y="34456"/>
                      </a:lnTo>
                      <a:lnTo>
                        <a:pt x="67612" y="31856"/>
                      </a:lnTo>
                      <a:lnTo>
                        <a:pt x="66312" y="0"/>
                      </a:lnTo>
                      <a:lnTo>
                        <a:pt x="0" y="260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xmlns="" id="{F9053B3E-D892-E254-AA7C-097618FF86E3}"/>
                    </a:ext>
                  </a:extLst>
                </p:cNvPr>
                <p:cNvSpPr/>
                <p:nvPr/>
              </p:nvSpPr>
              <p:spPr>
                <a:xfrm>
                  <a:off x="5158974" y="4763617"/>
                  <a:ext cx="67612" cy="34456"/>
                </a:xfrm>
                <a:custGeom>
                  <a:avLst/>
                  <a:gdLst>
                    <a:gd name="connsiteX0" fmla="*/ 0 w 67612"/>
                    <a:gd name="connsiteY0" fmla="*/ 2601 h 34456"/>
                    <a:gd name="connsiteX1" fmla="*/ 1300 w 67612"/>
                    <a:gd name="connsiteY1" fmla="*/ 34456 h 34456"/>
                    <a:gd name="connsiteX2" fmla="*/ 67613 w 67612"/>
                    <a:gd name="connsiteY2" fmla="*/ 31856 h 34456"/>
                    <a:gd name="connsiteX3" fmla="*/ 66312 w 67612"/>
                    <a:gd name="connsiteY3" fmla="*/ 0 h 34456"/>
                    <a:gd name="connsiteX4" fmla="*/ 0 w 67612"/>
                    <a:gd name="connsiteY4" fmla="*/ 2601 h 344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612" h="34456">
                      <a:moveTo>
                        <a:pt x="0" y="2601"/>
                      </a:moveTo>
                      <a:lnTo>
                        <a:pt x="1300" y="34456"/>
                      </a:lnTo>
                      <a:lnTo>
                        <a:pt x="67613" y="31856"/>
                      </a:lnTo>
                      <a:lnTo>
                        <a:pt x="66312" y="0"/>
                      </a:lnTo>
                      <a:lnTo>
                        <a:pt x="0" y="260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xmlns="" id="{64DB0D2C-A924-36D7-B7A1-126F7ED100DD}"/>
                    </a:ext>
                  </a:extLst>
                </p:cNvPr>
                <p:cNvSpPr/>
                <p:nvPr/>
              </p:nvSpPr>
              <p:spPr>
                <a:xfrm>
                  <a:off x="5223986" y="4729161"/>
                  <a:ext cx="67612" cy="34456"/>
                </a:xfrm>
                <a:custGeom>
                  <a:avLst/>
                  <a:gdLst>
                    <a:gd name="connsiteX0" fmla="*/ 0 w 67612"/>
                    <a:gd name="connsiteY0" fmla="*/ 3251 h 34456"/>
                    <a:gd name="connsiteX1" fmla="*/ 1300 w 67612"/>
                    <a:gd name="connsiteY1" fmla="*/ 34456 h 34456"/>
                    <a:gd name="connsiteX2" fmla="*/ 67613 w 67612"/>
                    <a:gd name="connsiteY2" fmla="*/ 31856 h 34456"/>
                    <a:gd name="connsiteX3" fmla="*/ 66312 w 67612"/>
                    <a:gd name="connsiteY3" fmla="*/ 0 h 34456"/>
                    <a:gd name="connsiteX4" fmla="*/ 0 w 67612"/>
                    <a:gd name="connsiteY4" fmla="*/ 3251 h 344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612" h="34456">
                      <a:moveTo>
                        <a:pt x="0" y="3251"/>
                      </a:moveTo>
                      <a:lnTo>
                        <a:pt x="1300" y="34456"/>
                      </a:lnTo>
                      <a:lnTo>
                        <a:pt x="67613" y="31856"/>
                      </a:lnTo>
                      <a:lnTo>
                        <a:pt x="66312" y="0"/>
                      </a:lnTo>
                      <a:lnTo>
                        <a:pt x="0" y="325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xmlns="" id="{B4039AAA-8B7A-DF19-2556-360A0182139A}"/>
                    </a:ext>
                  </a:extLst>
                </p:cNvPr>
                <p:cNvSpPr/>
                <p:nvPr/>
              </p:nvSpPr>
              <p:spPr>
                <a:xfrm rot="21446400">
                  <a:off x="5158015" y="4701712"/>
                  <a:ext cx="66312" cy="31855"/>
                </a:xfrm>
                <a:custGeom>
                  <a:avLst/>
                  <a:gdLst>
                    <a:gd name="connsiteX0" fmla="*/ -18 w 66312"/>
                    <a:gd name="connsiteY0" fmla="*/ -333 h 31855"/>
                    <a:gd name="connsiteX1" fmla="*/ 66294 w 66312"/>
                    <a:gd name="connsiteY1" fmla="*/ -333 h 31855"/>
                    <a:gd name="connsiteX2" fmla="*/ 66294 w 66312"/>
                    <a:gd name="connsiteY2" fmla="*/ 31522 h 31855"/>
                    <a:gd name="connsiteX3" fmla="*/ -18 w 66312"/>
                    <a:gd name="connsiteY3" fmla="*/ 31522 h 31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312" h="31855">
                      <a:moveTo>
                        <a:pt x="-18" y="-333"/>
                      </a:moveTo>
                      <a:lnTo>
                        <a:pt x="66294" y="-333"/>
                      </a:lnTo>
                      <a:lnTo>
                        <a:pt x="66294" y="31522"/>
                      </a:lnTo>
                      <a:lnTo>
                        <a:pt x="-18" y="31522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xmlns="" id="{1F980011-AED8-CE09-307D-82563A9D6D09}"/>
                    </a:ext>
                  </a:extLst>
                </p:cNvPr>
                <p:cNvSpPr/>
                <p:nvPr/>
              </p:nvSpPr>
              <p:spPr>
                <a:xfrm>
                  <a:off x="5220735" y="4665449"/>
                  <a:ext cx="68262" cy="35106"/>
                </a:xfrm>
                <a:custGeom>
                  <a:avLst/>
                  <a:gdLst>
                    <a:gd name="connsiteX0" fmla="*/ 0 w 68262"/>
                    <a:gd name="connsiteY0" fmla="*/ 3251 h 35106"/>
                    <a:gd name="connsiteX1" fmla="*/ 1950 w 68262"/>
                    <a:gd name="connsiteY1" fmla="*/ 35106 h 35106"/>
                    <a:gd name="connsiteX2" fmla="*/ 68263 w 68262"/>
                    <a:gd name="connsiteY2" fmla="*/ 31856 h 35106"/>
                    <a:gd name="connsiteX3" fmla="*/ 66312 w 68262"/>
                    <a:gd name="connsiteY3" fmla="*/ 0 h 35106"/>
                    <a:gd name="connsiteX4" fmla="*/ 0 w 68262"/>
                    <a:gd name="connsiteY4" fmla="*/ 3251 h 35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262" h="35106">
                      <a:moveTo>
                        <a:pt x="0" y="3251"/>
                      </a:moveTo>
                      <a:lnTo>
                        <a:pt x="1950" y="35106"/>
                      </a:lnTo>
                      <a:lnTo>
                        <a:pt x="68263" y="31856"/>
                      </a:lnTo>
                      <a:lnTo>
                        <a:pt x="66312" y="0"/>
                      </a:lnTo>
                      <a:lnTo>
                        <a:pt x="0" y="325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xmlns="" id="{1F335CB1-AD88-2243-3995-D0DB1C6A603F}"/>
                    </a:ext>
                  </a:extLst>
                </p:cNvPr>
                <p:cNvSpPr/>
                <p:nvPr/>
              </p:nvSpPr>
              <p:spPr>
                <a:xfrm rot="21414600">
                  <a:off x="5153054" y="4638980"/>
                  <a:ext cx="66312" cy="31855"/>
                </a:xfrm>
                <a:custGeom>
                  <a:avLst/>
                  <a:gdLst>
                    <a:gd name="connsiteX0" fmla="*/ -18 w 66312"/>
                    <a:gd name="connsiteY0" fmla="*/ -333 h 31855"/>
                    <a:gd name="connsiteX1" fmla="*/ 66294 w 66312"/>
                    <a:gd name="connsiteY1" fmla="*/ -333 h 31855"/>
                    <a:gd name="connsiteX2" fmla="*/ 66294 w 66312"/>
                    <a:gd name="connsiteY2" fmla="*/ 31522 h 31855"/>
                    <a:gd name="connsiteX3" fmla="*/ -18 w 66312"/>
                    <a:gd name="connsiteY3" fmla="*/ 31522 h 31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312" h="31855">
                      <a:moveTo>
                        <a:pt x="-18" y="-333"/>
                      </a:moveTo>
                      <a:lnTo>
                        <a:pt x="66294" y="-333"/>
                      </a:lnTo>
                      <a:lnTo>
                        <a:pt x="66294" y="31522"/>
                      </a:lnTo>
                      <a:lnTo>
                        <a:pt x="-18" y="31522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xmlns="" id="{DD59FB3B-79F8-AA89-E640-E4EECDF08D9B}"/>
                    </a:ext>
                  </a:extLst>
                </p:cNvPr>
                <p:cNvSpPr/>
                <p:nvPr/>
              </p:nvSpPr>
              <p:spPr>
                <a:xfrm rot="21415200">
                  <a:off x="5217003" y="4604189"/>
                  <a:ext cx="66312" cy="31855"/>
                </a:xfrm>
                <a:custGeom>
                  <a:avLst/>
                  <a:gdLst>
                    <a:gd name="connsiteX0" fmla="*/ -18 w 66312"/>
                    <a:gd name="connsiteY0" fmla="*/ -332 h 31855"/>
                    <a:gd name="connsiteX1" fmla="*/ 66294 w 66312"/>
                    <a:gd name="connsiteY1" fmla="*/ -332 h 31855"/>
                    <a:gd name="connsiteX2" fmla="*/ 66294 w 66312"/>
                    <a:gd name="connsiteY2" fmla="*/ 31523 h 31855"/>
                    <a:gd name="connsiteX3" fmla="*/ -18 w 66312"/>
                    <a:gd name="connsiteY3" fmla="*/ 31523 h 31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312" h="31855">
                      <a:moveTo>
                        <a:pt x="-18" y="-332"/>
                      </a:moveTo>
                      <a:lnTo>
                        <a:pt x="66294" y="-332"/>
                      </a:lnTo>
                      <a:lnTo>
                        <a:pt x="66294" y="31523"/>
                      </a:lnTo>
                      <a:lnTo>
                        <a:pt x="-18" y="31523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xmlns="" id="{36D1BB06-E103-4503-7294-3765E60480A5}"/>
                    </a:ext>
                  </a:extLst>
                </p:cNvPr>
                <p:cNvSpPr/>
                <p:nvPr/>
              </p:nvSpPr>
              <p:spPr>
                <a:xfrm>
                  <a:off x="5149872" y="4573782"/>
                  <a:ext cx="67612" cy="35756"/>
                </a:xfrm>
                <a:custGeom>
                  <a:avLst/>
                  <a:gdLst>
                    <a:gd name="connsiteX0" fmla="*/ 0 w 67612"/>
                    <a:gd name="connsiteY0" fmla="*/ 3901 h 35756"/>
                    <a:gd name="connsiteX1" fmla="*/ 1300 w 67612"/>
                    <a:gd name="connsiteY1" fmla="*/ 35757 h 35756"/>
                    <a:gd name="connsiteX2" fmla="*/ 67613 w 67612"/>
                    <a:gd name="connsiteY2" fmla="*/ 31856 h 35756"/>
                    <a:gd name="connsiteX3" fmla="*/ 65662 w 67612"/>
                    <a:gd name="connsiteY3" fmla="*/ 0 h 35756"/>
                    <a:gd name="connsiteX4" fmla="*/ 0 w 67612"/>
                    <a:gd name="connsiteY4" fmla="*/ 3901 h 35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612" h="35756">
                      <a:moveTo>
                        <a:pt x="0" y="3901"/>
                      </a:moveTo>
                      <a:lnTo>
                        <a:pt x="1300" y="35757"/>
                      </a:lnTo>
                      <a:lnTo>
                        <a:pt x="67613" y="31856"/>
                      </a:lnTo>
                      <a:lnTo>
                        <a:pt x="65662" y="0"/>
                      </a:lnTo>
                      <a:lnTo>
                        <a:pt x="0" y="390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xmlns="" id="{7999B197-65B8-4502-5F3E-DEB9BEB65248}"/>
                    </a:ext>
                  </a:extLst>
                </p:cNvPr>
                <p:cNvSpPr/>
                <p:nvPr/>
              </p:nvSpPr>
              <p:spPr>
                <a:xfrm rot="21394800">
                  <a:off x="5212913" y="4540479"/>
                  <a:ext cx="66312" cy="31855"/>
                </a:xfrm>
                <a:custGeom>
                  <a:avLst/>
                  <a:gdLst>
                    <a:gd name="connsiteX0" fmla="*/ -18 w 66312"/>
                    <a:gd name="connsiteY0" fmla="*/ -333 h 31855"/>
                    <a:gd name="connsiteX1" fmla="*/ 66294 w 66312"/>
                    <a:gd name="connsiteY1" fmla="*/ -333 h 31855"/>
                    <a:gd name="connsiteX2" fmla="*/ 66294 w 66312"/>
                    <a:gd name="connsiteY2" fmla="*/ 31523 h 31855"/>
                    <a:gd name="connsiteX3" fmla="*/ -18 w 66312"/>
                    <a:gd name="connsiteY3" fmla="*/ 31523 h 31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312" h="31855">
                      <a:moveTo>
                        <a:pt x="-18" y="-333"/>
                      </a:moveTo>
                      <a:lnTo>
                        <a:pt x="66294" y="-333"/>
                      </a:lnTo>
                      <a:lnTo>
                        <a:pt x="66294" y="31523"/>
                      </a:lnTo>
                      <a:lnTo>
                        <a:pt x="-18" y="31523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xmlns="" id="{3A331F5E-170F-9FA5-FFAB-B387A70FD795}"/>
                    </a:ext>
                  </a:extLst>
                </p:cNvPr>
                <p:cNvSpPr/>
                <p:nvPr/>
              </p:nvSpPr>
              <p:spPr>
                <a:xfrm>
                  <a:off x="5145321" y="4510720"/>
                  <a:ext cx="68912" cy="35756"/>
                </a:xfrm>
                <a:custGeom>
                  <a:avLst/>
                  <a:gdLst>
                    <a:gd name="connsiteX0" fmla="*/ 0 w 68912"/>
                    <a:gd name="connsiteY0" fmla="*/ 4551 h 35756"/>
                    <a:gd name="connsiteX1" fmla="*/ 2600 w 68912"/>
                    <a:gd name="connsiteY1" fmla="*/ 35757 h 35756"/>
                    <a:gd name="connsiteX2" fmla="*/ 68913 w 68912"/>
                    <a:gd name="connsiteY2" fmla="*/ 31856 h 35756"/>
                    <a:gd name="connsiteX3" fmla="*/ 66312 w 68912"/>
                    <a:gd name="connsiteY3" fmla="*/ 0 h 35756"/>
                    <a:gd name="connsiteX4" fmla="*/ 0 w 68912"/>
                    <a:gd name="connsiteY4" fmla="*/ 4551 h 35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912" h="35756">
                      <a:moveTo>
                        <a:pt x="0" y="4551"/>
                      </a:moveTo>
                      <a:lnTo>
                        <a:pt x="2600" y="35757"/>
                      </a:lnTo>
                      <a:lnTo>
                        <a:pt x="68913" y="31856"/>
                      </a:lnTo>
                      <a:lnTo>
                        <a:pt x="66312" y="0"/>
                      </a:lnTo>
                      <a:lnTo>
                        <a:pt x="0" y="455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xmlns="" id="{DD766EB2-D7EB-31E6-F5D2-9DE158429051}"/>
                    </a:ext>
                  </a:extLst>
                </p:cNvPr>
                <p:cNvSpPr/>
                <p:nvPr/>
              </p:nvSpPr>
              <p:spPr>
                <a:xfrm>
                  <a:off x="5209683" y="4474313"/>
                  <a:ext cx="68262" cy="36406"/>
                </a:xfrm>
                <a:custGeom>
                  <a:avLst/>
                  <a:gdLst>
                    <a:gd name="connsiteX0" fmla="*/ 0 w 68262"/>
                    <a:gd name="connsiteY0" fmla="*/ 4551 h 36406"/>
                    <a:gd name="connsiteX1" fmla="*/ 1951 w 68262"/>
                    <a:gd name="connsiteY1" fmla="*/ 36407 h 36406"/>
                    <a:gd name="connsiteX2" fmla="*/ 68263 w 68262"/>
                    <a:gd name="connsiteY2" fmla="*/ 31856 h 36406"/>
                    <a:gd name="connsiteX3" fmla="*/ 65662 w 68262"/>
                    <a:gd name="connsiteY3" fmla="*/ 0 h 36406"/>
                    <a:gd name="connsiteX4" fmla="*/ 0 w 68262"/>
                    <a:gd name="connsiteY4" fmla="*/ 4551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262" h="36406">
                      <a:moveTo>
                        <a:pt x="0" y="4551"/>
                      </a:moveTo>
                      <a:lnTo>
                        <a:pt x="1951" y="36407"/>
                      </a:lnTo>
                      <a:lnTo>
                        <a:pt x="68263" y="31856"/>
                      </a:lnTo>
                      <a:lnTo>
                        <a:pt x="65662" y="0"/>
                      </a:lnTo>
                      <a:lnTo>
                        <a:pt x="0" y="455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xmlns="" id="{02F7BBC8-0FAE-05ED-A2BA-7D51F241F92F}"/>
                    </a:ext>
                  </a:extLst>
                </p:cNvPr>
                <p:cNvSpPr/>
                <p:nvPr/>
              </p:nvSpPr>
              <p:spPr>
                <a:xfrm>
                  <a:off x="5140770" y="4447658"/>
                  <a:ext cx="68912" cy="36406"/>
                </a:xfrm>
                <a:custGeom>
                  <a:avLst/>
                  <a:gdLst>
                    <a:gd name="connsiteX0" fmla="*/ 0 w 68912"/>
                    <a:gd name="connsiteY0" fmla="*/ 4551 h 36406"/>
                    <a:gd name="connsiteX1" fmla="*/ 2600 w 68912"/>
                    <a:gd name="connsiteY1" fmla="*/ 36407 h 36406"/>
                    <a:gd name="connsiteX2" fmla="*/ 68913 w 68912"/>
                    <a:gd name="connsiteY2" fmla="*/ 31206 h 36406"/>
                    <a:gd name="connsiteX3" fmla="*/ 66312 w 68912"/>
                    <a:gd name="connsiteY3" fmla="*/ 0 h 36406"/>
                    <a:gd name="connsiteX4" fmla="*/ 0 w 68912"/>
                    <a:gd name="connsiteY4" fmla="*/ 4551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912" h="36406">
                      <a:moveTo>
                        <a:pt x="0" y="4551"/>
                      </a:moveTo>
                      <a:lnTo>
                        <a:pt x="2600" y="36407"/>
                      </a:lnTo>
                      <a:lnTo>
                        <a:pt x="68913" y="31206"/>
                      </a:lnTo>
                      <a:lnTo>
                        <a:pt x="66312" y="0"/>
                      </a:lnTo>
                      <a:lnTo>
                        <a:pt x="0" y="455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xmlns="" id="{39B4B8CE-14CD-B131-4711-6588286DD177}"/>
                    </a:ext>
                  </a:extLst>
                </p:cNvPr>
                <p:cNvSpPr/>
                <p:nvPr/>
              </p:nvSpPr>
              <p:spPr>
                <a:xfrm>
                  <a:off x="5205132" y="4410602"/>
                  <a:ext cx="68262" cy="37056"/>
                </a:xfrm>
                <a:custGeom>
                  <a:avLst/>
                  <a:gdLst>
                    <a:gd name="connsiteX0" fmla="*/ 0 w 68262"/>
                    <a:gd name="connsiteY0" fmla="*/ 5201 h 37056"/>
                    <a:gd name="connsiteX1" fmla="*/ 1950 w 68262"/>
                    <a:gd name="connsiteY1" fmla="*/ 37057 h 37056"/>
                    <a:gd name="connsiteX2" fmla="*/ 68263 w 68262"/>
                    <a:gd name="connsiteY2" fmla="*/ 31856 h 37056"/>
                    <a:gd name="connsiteX3" fmla="*/ 65662 w 68262"/>
                    <a:gd name="connsiteY3" fmla="*/ 0 h 37056"/>
                    <a:gd name="connsiteX4" fmla="*/ 0 w 68262"/>
                    <a:gd name="connsiteY4" fmla="*/ 5201 h 37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262" h="37056">
                      <a:moveTo>
                        <a:pt x="0" y="5201"/>
                      </a:moveTo>
                      <a:lnTo>
                        <a:pt x="1950" y="37057"/>
                      </a:lnTo>
                      <a:lnTo>
                        <a:pt x="68263" y="31856"/>
                      </a:lnTo>
                      <a:lnTo>
                        <a:pt x="65662" y="0"/>
                      </a:lnTo>
                      <a:lnTo>
                        <a:pt x="0" y="520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xmlns="" id="{794C1D08-A631-066E-F0FC-21A85C71344B}"/>
                    </a:ext>
                  </a:extLst>
                </p:cNvPr>
                <p:cNvSpPr/>
                <p:nvPr/>
              </p:nvSpPr>
              <p:spPr>
                <a:xfrm>
                  <a:off x="5136219" y="4384597"/>
                  <a:ext cx="68912" cy="36406"/>
                </a:xfrm>
                <a:custGeom>
                  <a:avLst/>
                  <a:gdLst>
                    <a:gd name="connsiteX0" fmla="*/ 0 w 68912"/>
                    <a:gd name="connsiteY0" fmla="*/ 5201 h 36406"/>
                    <a:gd name="connsiteX1" fmla="*/ 2600 w 68912"/>
                    <a:gd name="connsiteY1" fmla="*/ 36407 h 36406"/>
                    <a:gd name="connsiteX2" fmla="*/ 68913 w 68912"/>
                    <a:gd name="connsiteY2" fmla="*/ 31206 h 36406"/>
                    <a:gd name="connsiteX3" fmla="*/ 66312 w 68912"/>
                    <a:gd name="connsiteY3" fmla="*/ 0 h 36406"/>
                    <a:gd name="connsiteX4" fmla="*/ 0 w 68912"/>
                    <a:gd name="connsiteY4" fmla="*/ 5201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912" h="36406">
                      <a:moveTo>
                        <a:pt x="0" y="5201"/>
                      </a:moveTo>
                      <a:lnTo>
                        <a:pt x="2600" y="36407"/>
                      </a:lnTo>
                      <a:lnTo>
                        <a:pt x="68913" y="31206"/>
                      </a:lnTo>
                      <a:lnTo>
                        <a:pt x="66312" y="0"/>
                      </a:lnTo>
                      <a:lnTo>
                        <a:pt x="0" y="520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xmlns="" id="{5B3EDDC4-93D9-DFEB-0BA9-83E63D73DE32}"/>
                    </a:ext>
                  </a:extLst>
                </p:cNvPr>
                <p:cNvSpPr/>
                <p:nvPr/>
              </p:nvSpPr>
              <p:spPr>
                <a:xfrm>
                  <a:off x="5199931" y="4346890"/>
                  <a:ext cx="68912" cy="37706"/>
                </a:xfrm>
                <a:custGeom>
                  <a:avLst/>
                  <a:gdLst>
                    <a:gd name="connsiteX0" fmla="*/ 0 w 68912"/>
                    <a:gd name="connsiteY0" fmla="*/ 5851 h 37706"/>
                    <a:gd name="connsiteX1" fmla="*/ 2600 w 68912"/>
                    <a:gd name="connsiteY1" fmla="*/ 37707 h 37706"/>
                    <a:gd name="connsiteX2" fmla="*/ 68913 w 68912"/>
                    <a:gd name="connsiteY2" fmla="*/ 31856 h 37706"/>
                    <a:gd name="connsiteX3" fmla="*/ 66312 w 68912"/>
                    <a:gd name="connsiteY3" fmla="*/ 0 h 37706"/>
                    <a:gd name="connsiteX4" fmla="*/ 0 w 68912"/>
                    <a:gd name="connsiteY4" fmla="*/ 5851 h 37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912" h="37706">
                      <a:moveTo>
                        <a:pt x="0" y="5851"/>
                      </a:moveTo>
                      <a:lnTo>
                        <a:pt x="2600" y="37707"/>
                      </a:lnTo>
                      <a:lnTo>
                        <a:pt x="68913" y="31856"/>
                      </a:lnTo>
                      <a:lnTo>
                        <a:pt x="66312" y="0"/>
                      </a:lnTo>
                      <a:lnTo>
                        <a:pt x="0" y="585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xmlns="" id="{57536BB8-5C18-4F77-FEEE-1694AFF80885}"/>
                    </a:ext>
                  </a:extLst>
                </p:cNvPr>
                <p:cNvSpPr/>
                <p:nvPr/>
              </p:nvSpPr>
              <p:spPr>
                <a:xfrm>
                  <a:off x="5130368" y="4321535"/>
                  <a:ext cx="69562" cy="37056"/>
                </a:xfrm>
                <a:custGeom>
                  <a:avLst/>
                  <a:gdLst>
                    <a:gd name="connsiteX0" fmla="*/ 0 w 69562"/>
                    <a:gd name="connsiteY0" fmla="*/ 5851 h 37056"/>
                    <a:gd name="connsiteX1" fmla="*/ 3251 w 69562"/>
                    <a:gd name="connsiteY1" fmla="*/ 37057 h 37056"/>
                    <a:gd name="connsiteX2" fmla="*/ 69563 w 69562"/>
                    <a:gd name="connsiteY2" fmla="*/ 31206 h 37056"/>
                    <a:gd name="connsiteX3" fmla="*/ 66312 w 69562"/>
                    <a:gd name="connsiteY3" fmla="*/ 0 h 37056"/>
                    <a:gd name="connsiteX4" fmla="*/ 0 w 69562"/>
                    <a:gd name="connsiteY4" fmla="*/ 5851 h 37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62" h="37056">
                      <a:moveTo>
                        <a:pt x="0" y="5851"/>
                      </a:moveTo>
                      <a:lnTo>
                        <a:pt x="3251" y="37057"/>
                      </a:lnTo>
                      <a:lnTo>
                        <a:pt x="69563" y="31206"/>
                      </a:lnTo>
                      <a:lnTo>
                        <a:pt x="66312" y="0"/>
                      </a:lnTo>
                      <a:lnTo>
                        <a:pt x="0" y="585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xmlns="" id="{7C7EEBBD-9642-690B-2010-04CACF7C693F}"/>
                    </a:ext>
                  </a:extLst>
                </p:cNvPr>
                <p:cNvSpPr/>
                <p:nvPr/>
              </p:nvSpPr>
              <p:spPr>
                <a:xfrm rot="21270000">
                  <a:off x="5193807" y="4287197"/>
                  <a:ext cx="66312" cy="31855"/>
                </a:xfrm>
                <a:custGeom>
                  <a:avLst/>
                  <a:gdLst>
                    <a:gd name="connsiteX0" fmla="*/ -18 w 66312"/>
                    <a:gd name="connsiteY0" fmla="*/ -332 h 31855"/>
                    <a:gd name="connsiteX1" fmla="*/ 66294 w 66312"/>
                    <a:gd name="connsiteY1" fmla="*/ -332 h 31855"/>
                    <a:gd name="connsiteX2" fmla="*/ 66294 w 66312"/>
                    <a:gd name="connsiteY2" fmla="*/ 31523 h 31855"/>
                    <a:gd name="connsiteX3" fmla="*/ -18 w 66312"/>
                    <a:gd name="connsiteY3" fmla="*/ 31523 h 31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312" h="31855">
                      <a:moveTo>
                        <a:pt x="-18" y="-332"/>
                      </a:moveTo>
                      <a:lnTo>
                        <a:pt x="66294" y="-332"/>
                      </a:lnTo>
                      <a:lnTo>
                        <a:pt x="66294" y="31523"/>
                      </a:lnTo>
                      <a:lnTo>
                        <a:pt x="-18" y="31523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xmlns="" id="{3C1B372A-9327-40ED-E206-CCC9BCC9314A}"/>
                    </a:ext>
                  </a:extLst>
                </p:cNvPr>
                <p:cNvSpPr/>
                <p:nvPr/>
              </p:nvSpPr>
              <p:spPr>
                <a:xfrm>
                  <a:off x="5124517" y="4258473"/>
                  <a:ext cx="69562" cy="37707"/>
                </a:xfrm>
                <a:custGeom>
                  <a:avLst/>
                  <a:gdLst>
                    <a:gd name="connsiteX0" fmla="*/ 0 w 69562"/>
                    <a:gd name="connsiteY0" fmla="*/ 6501 h 37707"/>
                    <a:gd name="connsiteX1" fmla="*/ 3251 w 69562"/>
                    <a:gd name="connsiteY1" fmla="*/ 37707 h 37707"/>
                    <a:gd name="connsiteX2" fmla="*/ 69563 w 69562"/>
                    <a:gd name="connsiteY2" fmla="*/ 31206 h 37707"/>
                    <a:gd name="connsiteX3" fmla="*/ 66312 w 69562"/>
                    <a:gd name="connsiteY3" fmla="*/ 0 h 37707"/>
                    <a:gd name="connsiteX4" fmla="*/ 0 w 69562"/>
                    <a:gd name="connsiteY4" fmla="*/ 6501 h 37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62" h="37707">
                      <a:moveTo>
                        <a:pt x="0" y="6501"/>
                      </a:moveTo>
                      <a:lnTo>
                        <a:pt x="3251" y="37707"/>
                      </a:lnTo>
                      <a:lnTo>
                        <a:pt x="69563" y="31206"/>
                      </a:lnTo>
                      <a:lnTo>
                        <a:pt x="66312" y="0"/>
                      </a:lnTo>
                      <a:lnTo>
                        <a:pt x="0" y="650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xmlns="" id="{649766C4-2C15-FECA-93E8-C9E875F86ADD}"/>
                    </a:ext>
                  </a:extLst>
                </p:cNvPr>
                <p:cNvSpPr/>
                <p:nvPr/>
              </p:nvSpPr>
              <p:spPr>
                <a:xfrm>
                  <a:off x="5187579" y="4220116"/>
                  <a:ext cx="68912" cy="38357"/>
                </a:xfrm>
                <a:custGeom>
                  <a:avLst/>
                  <a:gdLst>
                    <a:gd name="connsiteX0" fmla="*/ 0 w 68912"/>
                    <a:gd name="connsiteY0" fmla="*/ 6501 h 38357"/>
                    <a:gd name="connsiteX1" fmla="*/ 3251 w 68912"/>
                    <a:gd name="connsiteY1" fmla="*/ 38357 h 38357"/>
                    <a:gd name="connsiteX2" fmla="*/ 68913 w 68912"/>
                    <a:gd name="connsiteY2" fmla="*/ 31856 h 38357"/>
                    <a:gd name="connsiteX3" fmla="*/ 66312 w 68912"/>
                    <a:gd name="connsiteY3" fmla="*/ 0 h 38357"/>
                    <a:gd name="connsiteX4" fmla="*/ 0 w 68912"/>
                    <a:gd name="connsiteY4" fmla="*/ 6501 h 38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912" h="38357">
                      <a:moveTo>
                        <a:pt x="0" y="6501"/>
                      </a:moveTo>
                      <a:lnTo>
                        <a:pt x="3251" y="38357"/>
                      </a:lnTo>
                      <a:lnTo>
                        <a:pt x="68913" y="31856"/>
                      </a:lnTo>
                      <a:lnTo>
                        <a:pt x="66312" y="0"/>
                      </a:lnTo>
                      <a:lnTo>
                        <a:pt x="0" y="650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xmlns="" id="{7F31CDC3-6CAF-AABE-AF2C-CA4D7D4280F8}"/>
                    </a:ext>
                  </a:extLst>
                </p:cNvPr>
                <p:cNvSpPr/>
                <p:nvPr/>
              </p:nvSpPr>
              <p:spPr>
                <a:xfrm>
                  <a:off x="5118666" y="4195412"/>
                  <a:ext cx="68912" cy="38357"/>
                </a:xfrm>
                <a:custGeom>
                  <a:avLst/>
                  <a:gdLst>
                    <a:gd name="connsiteX0" fmla="*/ 0 w 68912"/>
                    <a:gd name="connsiteY0" fmla="*/ 7151 h 38357"/>
                    <a:gd name="connsiteX1" fmla="*/ 3251 w 68912"/>
                    <a:gd name="connsiteY1" fmla="*/ 38357 h 38357"/>
                    <a:gd name="connsiteX2" fmla="*/ 68913 w 68912"/>
                    <a:gd name="connsiteY2" fmla="*/ 31206 h 38357"/>
                    <a:gd name="connsiteX3" fmla="*/ 65662 w 68912"/>
                    <a:gd name="connsiteY3" fmla="*/ 0 h 38357"/>
                    <a:gd name="connsiteX4" fmla="*/ 0 w 68912"/>
                    <a:gd name="connsiteY4" fmla="*/ 7151 h 38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912" h="38357">
                      <a:moveTo>
                        <a:pt x="0" y="7151"/>
                      </a:moveTo>
                      <a:lnTo>
                        <a:pt x="3251" y="38357"/>
                      </a:lnTo>
                      <a:lnTo>
                        <a:pt x="68913" y="31206"/>
                      </a:lnTo>
                      <a:lnTo>
                        <a:pt x="65662" y="0"/>
                      </a:lnTo>
                      <a:lnTo>
                        <a:pt x="0" y="715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xmlns="" id="{FF9744CB-8059-8B26-EB66-08998DD98CAE}"/>
                    </a:ext>
                  </a:extLst>
                </p:cNvPr>
                <p:cNvSpPr/>
                <p:nvPr/>
              </p:nvSpPr>
              <p:spPr>
                <a:xfrm>
                  <a:off x="5180427" y="4155754"/>
                  <a:ext cx="65012" cy="39007"/>
                </a:xfrm>
                <a:custGeom>
                  <a:avLst/>
                  <a:gdLst>
                    <a:gd name="connsiteX0" fmla="*/ -18 w 65012"/>
                    <a:gd name="connsiteY0" fmla="*/ 7468 h 39007"/>
                    <a:gd name="connsiteX1" fmla="*/ -18 w 65012"/>
                    <a:gd name="connsiteY1" fmla="*/ 23071 h 39007"/>
                    <a:gd name="connsiteX2" fmla="*/ -18 w 65012"/>
                    <a:gd name="connsiteY2" fmla="*/ 38675 h 39007"/>
                    <a:gd name="connsiteX3" fmla="*/ 64994 w 65012"/>
                    <a:gd name="connsiteY3" fmla="*/ 31522 h 39007"/>
                    <a:gd name="connsiteX4" fmla="*/ 64994 w 65012"/>
                    <a:gd name="connsiteY4" fmla="*/ 15920 h 39007"/>
                    <a:gd name="connsiteX5" fmla="*/ 64994 w 65012"/>
                    <a:gd name="connsiteY5" fmla="*/ -333 h 39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5012" h="39007">
                      <a:moveTo>
                        <a:pt x="-18" y="7468"/>
                      </a:moveTo>
                      <a:lnTo>
                        <a:pt x="-18" y="23071"/>
                      </a:lnTo>
                      <a:lnTo>
                        <a:pt x="-18" y="38675"/>
                      </a:lnTo>
                      <a:lnTo>
                        <a:pt x="64994" y="31522"/>
                      </a:lnTo>
                      <a:lnTo>
                        <a:pt x="64994" y="15920"/>
                      </a:lnTo>
                      <a:lnTo>
                        <a:pt x="64994" y="-333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xmlns="" id="{07826C29-4283-B6C9-6639-7234DBCCEE23}"/>
                    </a:ext>
                  </a:extLst>
                </p:cNvPr>
                <p:cNvSpPr/>
                <p:nvPr/>
              </p:nvSpPr>
              <p:spPr>
                <a:xfrm>
                  <a:off x="5110865" y="4132350"/>
                  <a:ext cx="70213" cy="39007"/>
                </a:xfrm>
                <a:custGeom>
                  <a:avLst/>
                  <a:gdLst>
                    <a:gd name="connsiteX0" fmla="*/ 0 w 70213"/>
                    <a:gd name="connsiteY0" fmla="*/ 7801 h 39007"/>
                    <a:gd name="connsiteX1" fmla="*/ 3901 w 70213"/>
                    <a:gd name="connsiteY1" fmla="*/ 39007 h 39007"/>
                    <a:gd name="connsiteX2" fmla="*/ 70213 w 70213"/>
                    <a:gd name="connsiteY2" fmla="*/ 31206 h 39007"/>
                    <a:gd name="connsiteX3" fmla="*/ 65662 w 70213"/>
                    <a:gd name="connsiteY3" fmla="*/ 0 h 39007"/>
                    <a:gd name="connsiteX4" fmla="*/ 0 w 70213"/>
                    <a:gd name="connsiteY4" fmla="*/ 7801 h 39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213" h="39007">
                      <a:moveTo>
                        <a:pt x="0" y="7801"/>
                      </a:moveTo>
                      <a:lnTo>
                        <a:pt x="3901" y="39007"/>
                      </a:lnTo>
                      <a:lnTo>
                        <a:pt x="70213" y="31206"/>
                      </a:lnTo>
                      <a:lnTo>
                        <a:pt x="65662" y="0"/>
                      </a:lnTo>
                      <a:lnTo>
                        <a:pt x="0" y="780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xmlns="" id="{911E66CE-69EF-7B4D-E31F-0C9D1F22AFC5}"/>
                    </a:ext>
                  </a:extLst>
                </p:cNvPr>
                <p:cNvSpPr/>
                <p:nvPr/>
              </p:nvSpPr>
              <p:spPr>
                <a:xfrm>
                  <a:off x="5172626" y="4092693"/>
                  <a:ext cx="70213" cy="39657"/>
                </a:xfrm>
                <a:custGeom>
                  <a:avLst/>
                  <a:gdLst>
                    <a:gd name="connsiteX0" fmla="*/ 0 w 70213"/>
                    <a:gd name="connsiteY0" fmla="*/ 8452 h 39657"/>
                    <a:gd name="connsiteX1" fmla="*/ 3901 w 70213"/>
                    <a:gd name="connsiteY1" fmla="*/ 39657 h 39657"/>
                    <a:gd name="connsiteX2" fmla="*/ 70213 w 70213"/>
                    <a:gd name="connsiteY2" fmla="*/ 31856 h 39657"/>
                    <a:gd name="connsiteX3" fmla="*/ 65662 w 70213"/>
                    <a:gd name="connsiteY3" fmla="*/ 0 h 39657"/>
                    <a:gd name="connsiteX4" fmla="*/ 0 w 70213"/>
                    <a:gd name="connsiteY4" fmla="*/ 8452 h 39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213" h="39657">
                      <a:moveTo>
                        <a:pt x="0" y="8452"/>
                      </a:moveTo>
                      <a:lnTo>
                        <a:pt x="3901" y="39657"/>
                      </a:lnTo>
                      <a:lnTo>
                        <a:pt x="70213" y="31856"/>
                      </a:lnTo>
                      <a:lnTo>
                        <a:pt x="65662" y="0"/>
                      </a:lnTo>
                      <a:lnTo>
                        <a:pt x="0" y="8452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xmlns="" id="{7E8AC87E-300A-C9C4-650A-C13FCD6E18F9}"/>
                    </a:ext>
                  </a:extLst>
                </p:cNvPr>
                <p:cNvSpPr/>
                <p:nvPr/>
              </p:nvSpPr>
              <p:spPr>
                <a:xfrm rot="21157201">
                  <a:off x="5105249" y="4073854"/>
                  <a:ext cx="66312" cy="31205"/>
                </a:xfrm>
                <a:custGeom>
                  <a:avLst/>
                  <a:gdLst>
                    <a:gd name="connsiteX0" fmla="*/ -18 w 66312"/>
                    <a:gd name="connsiteY0" fmla="*/ -333 h 31205"/>
                    <a:gd name="connsiteX1" fmla="*/ 66294 w 66312"/>
                    <a:gd name="connsiteY1" fmla="*/ -333 h 31205"/>
                    <a:gd name="connsiteX2" fmla="*/ 66294 w 66312"/>
                    <a:gd name="connsiteY2" fmla="*/ 30873 h 31205"/>
                    <a:gd name="connsiteX3" fmla="*/ -18 w 66312"/>
                    <a:gd name="connsiteY3" fmla="*/ 30873 h 31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312" h="31205">
                      <a:moveTo>
                        <a:pt x="-18" y="-333"/>
                      </a:moveTo>
                      <a:lnTo>
                        <a:pt x="66294" y="-333"/>
                      </a:lnTo>
                      <a:lnTo>
                        <a:pt x="66294" y="30873"/>
                      </a:lnTo>
                      <a:lnTo>
                        <a:pt x="-18" y="30873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xmlns="" id="{CE5FF2DB-3231-0D7A-1B24-264275D92BA2}"/>
                    </a:ext>
                  </a:extLst>
                </p:cNvPr>
                <p:cNvSpPr/>
                <p:nvPr/>
              </p:nvSpPr>
              <p:spPr>
                <a:xfrm>
                  <a:off x="5164825" y="4028981"/>
                  <a:ext cx="69562" cy="40307"/>
                </a:xfrm>
                <a:custGeom>
                  <a:avLst/>
                  <a:gdLst>
                    <a:gd name="connsiteX0" fmla="*/ 0 w 69562"/>
                    <a:gd name="connsiteY0" fmla="*/ 9102 h 40307"/>
                    <a:gd name="connsiteX1" fmla="*/ 3901 w 69562"/>
                    <a:gd name="connsiteY1" fmla="*/ 40307 h 40307"/>
                    <a:gd name="connsiteX2" fmla="*/ 69563 w 69562"/>
                    <a:gd name="connsiteY2" fmla="*/ 31856 h 40307"/>
                    <a:gd name="connsiteX3" fmla="*/ 65662 w 69562"/>
                    <a:gd name="connsiteY3" fmla="*/ 0 h 40307"/>
                    <a:gd name="connsiteX4" fmla="*/ 0 w 69562"/>
                    <a:gd name="connsiteY4" fmla="*/ 9102 h 4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62" h="40307">
                      <a:moveTo>
                        <a:pt x="0" y="9102"/>
                      </a:moveTo>
                      <a:lnTo>
                        <a:pt x="3901" y="40307"/>
                      </a:lnTo>
                      <a:lnTo>
                        <a:pt x="69563" y="31856"/>
                      </a:lnTo>
                      <a:lnTo>
                        <a:pt x="65662" y="0"/>
                      </a:lnTo>
                      <a:lnTo>
                        <a:pt x="0" y="9102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xmlns="" id="{9A7A7EE4-D981-9444-856E-D80E4EC2D6F8}"/>
                    </a:ext>
                  </a:extLst>
                </p:cNvPr>
                <p:cNvSpPr/>
                <p:nvPr/>
              </p:nvSpPr>
              <p:spPr>
                <a:xfrm>
                  <a:off x="5095262" y="4006877"/>
                  <a:ext cx="69562" cy="40307"/>
                </a:xfrm>
                <a:custGeom>
                  <a:avLst/>
                  <a:gdLst>
                    <a:gd name="connsiteX0" fmla="*/ 0 w 69562"/>
                    <a:gd name="connsiteY0" fmla="*/ 9752 h 40307"/>
                    <a:gd name="connsiteX1" fmla="*/ 3901 w 69562"/>
                    <a:gd name="connsiteY1" fmla="*/ 40307 h 40307"/>
                    <a:gd name="connsiteX2" fmla="*/ 69563 w 69562"/>
                    <a:gd name="connsiteY2" fmla="*/ 31206 h 40307"/>
                    <a:gd name="connsiteX3" fmla="*/ 65012 w 69562"/>
                    <a:gd name="connsiteY3" fmla="*/ 0 h 40307"/>
                    <a:gd name="connsiteX4" fmla="*/ 0 w 69562"/>
                    <a:gd name="connsiteY4" fmla="*/ 9752 h 4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62" h="40307">
                      <a:moveTo>
                        <a:pt x="0" y="9752"/>
                      </a:moveTo>
                      <a:lnTo>
                        <a:pt x="3901" y="40307"/>
                      </a:lnTo>
                      <a:lnTo>
                        <a:pt x="69563" y="31206"/>
                      </a:lnTo>
                      <a:lnTo>
                        <a:pt x="65012" y="0"/>
                      </a:lnTo>
                      <a:lnTo>
                        <a:pt x="0" y="9752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xmlns="" id="{4B012F41-B915-29FE-39B0-80014C5D381F}"/>
                    </a:ext>
                  </a:extLst>
                </p:cNvPr>
                <p:cNvSpPr/>
                <p:nvPr/>
              </p:nvSpPr>
              <p:spPr>
                <a:xfrm>
                  <a:off x="5155073" y="3966569"/>
                  <a:ext cx="65012" cy="41608"/>
                </a:xfrm>
                <a:custGeom>
                  <a:avLst/>
                  <a:gdLst>
                    <a:gd name="connsiteX0" fmla="*/ -18 w 65012"/>
                    <a:gd name="connsiteY0" fmla="*/ 10069 h 41608"/>
                    <a:gd name="connsiteX1" fmla="*/ -18 w 65012"/>
                    <a:gd name="connsiteY1" fmla="*/ 25672 h 41608"/>
                    <a:gd name="connsiteX2" fmla="*/ -18 w 65012"/>
                    <a:gd name="connsiteY2" fmla="*/ 41276 h 41608"/>
                    <a:gd name="connsiteX3" fmla="*/ 64994 w 65012"/>
                    <a:gd name="connsiteY3" fmla="*/ 31522 h 41608"/>
                    <a:gd name="connsiteX4" fmla="*/ 64994 w 65012"/>
                    <a:gd name="connsiteY4" fmla="*/ 15920 h 41608"/>
                    <a:gd name="connsiteX5" fmla="*/ 64994 w 65012"/>
                    <a:gd name="connsiteY5" fmla="*/ -333 h 41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5012" h="41608">
                      <a:moveTo>
                        <a:pt x="-18" y="10069"/>
                      </a:moveTo>
                      <a:lnTo>
                        <a:pt x="-18" y="25672"/>
                      </a:lnTo>
                      <a:cubicBezTo>
                        <a:pt x="-18" y="33473"/>
                        <a:pt x="-18" y="41276"/>
                        <a:pt x="-18" y="41276"/>
                      </a:cubicBezTo>
                      <a:lnTo>
                        <a:pt x="64994" y="31522"/>
                      </a:lnTo>
                      <a:cubicBezTo>
                        <a:pt x="64994" y="31522"/>
                        <a:pt x="64994" y="23721"/>
                        <a:pt x="64994" y="15920"/>
                      </a:cubicBezTo>
                      <a:lnTo>
                        <a:pt x="64994" y="-333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xmlns="" id="{2D163745-9F13-CCB8-4874-B213723C262F}"/>
                    </a:ext>
                  </a:extLst>
                </p:cNvPr>
                <p:cNvSpPr/>
                <p:nvPr/>
              </p:nvSpPr>
              <p:spPr>
                <a:xfrm>
                  <a:off x="5084210" y="3944465"/>
                  <a:ext cx="71513" cy="41607"/>
                </a:xfrm>
                <a:custGeom>
                  <a:avLst/>
                  <a:gdLst>
                    <a:gd name="connsiteX0" fmla="*/ 0 w 71513"/>
                    <a:gd name="connsiteY0" fmla="*/ 11052 h 41607"/>
                    <a:gd name="connsiteX1" fmla="*/ 5851 w 71513"/>
                    <a:gd name="connsiteY1" fmla="*/ 41608 h 41607"/>
                    <a:gd name="connsiteX2" fmla="*/ 71513 w 71513"/>
                    <a:gd name="connsiteY2" fmla="*/ 31206 h 41607"/>
                    <a:gd name="connsiteX3" fmla="*/ 65662 w 71513"/>
                    <a:gd name="connsiteY3" fmla="*/ 0 h 41607"/>
                    <a:gd name="connsiteX4" fmla="*/ 0 w 71513"/>
                    <a:gd name="connsiteY4" fmla="*/ 11052 h 41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513" h="41607">
                      <a:moveTo>
                        <a:pt x="0" y="11052"/>
                      </a:moveTo>
                      <a:lnTo>
                        <a:pt x="5851" y="41608"/>
                      </a:lnTo>
                      <a:lnTo>
                        <a:pt x="71513" y="31206"/>
                      </a:lnTo>
                      <a:lnTo>
                        <a:pt x="65662" y="0"/>
                      </a:lnTo>
                      <a:lnTo>
                        <a:pt x="0" y="11052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xmlns="" id="{BD3EEA1C-CDF0-7569-4611-C190FE4C7391}"/>
                    </a:ext>
                  </a:extLst>
                </p:cNvPr>
                <p:cNvSpPr/>
                <p:nvPr/>
              </p:nvSpPr>
              <p:spPr>
                <a:xfrm>
                  <a:off x="5144671" y="3901557"/>
                  <a:ext cx="70863" cy="42907"/>
                </a:xfrm>
                <a:custGeom>
                  <a:avLst/>
                  <a:gdLst>
                    <a:gd name="connsiteX0" fmla="*/ 0 w 70863"/>
                    <a:gd name="connsiteY0" fmla="*/ 11702 h 42907"/>
                    <a:gd name="connsiteX1" fmla="*/ 5201 w 70863"/>
                    <a:gd name="connsiteY1" fmla="*/ 42908 h 42907"/>
                    <a:gd name="connsiteX2" fmla="*/ 70863 w 70863"/>
                    <a:gd name="connsiteY2" fmla="*/ 31856 h 42907"/>
                    <a:gd name="connsiteX3" fmla="*/ 65012 w 70863"/>
                    <a:gd name="connsiteY3" fmla="*/ 0 h 42907"/>
                    <a:gd name="connsiteX4" fmla="*/ 0 w 70863"/>
                    <a:gd name="connsiteY4" fmla="*/ 11702 h 42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863" h="42907">
                      <a:moveTo>
                        <a:pt x="0" y="11702"/>
                      </a:moveTo>
                      <a:lnTo>
                        <a:pt x="5201" y="42908"/>
                      </a:lnTo>
                      <a:lnTo>
                        <a:pt x="70863" y="31856"/>
                      </a:lnTo>
                      <a:lnTo>
                        <a:pt x="65012" y="0"/>
                      </a:lnTo>
                      <a:lnTo>
                        <a:pt x="0" y="11702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xmlns="" id="{5EC9A680-B8BA-9230-4B28-C0FF7B9551D1}"/>
                    </a:ext>
                  </a:extLst>
                </p:cNvPr>
                <p:cNvSpPr/>
                <p:nvPr/>
              </p:nvSpPr>
              <p:spPr>
                <a:xfrm>
                  <a:off x="5073808" y="3882054"/>
                  <a:ext cx="70863" cy="42907"/>
                </a:xfrm>
                <a:custGeom>
                  <a:avLst/>
                  <a:gdLst>
                    <a:gd name="connsiteX0" fmla="*/ 0 w 70863"/>
                    <a:gd name="connsiteY0" fmla="*/ 12352 h 42907"/>
                    <a:gd name="connsiteX1" fmla="*/ 5201 w 70863"/>
                    <a:gd name="connsiteY1" fmla="*/ 42908 h 42907"/>
                    <a:gd name="connsiteX2" fmla="*/ 70863 w 70863"/>
                    <a:gd name="connsiteY2" fmla="*/ 31206 h 42907"/>
                    <a:gd name="connsiteX3" fmla="*/ 65012 w 70863"/>
                    <a:gd name="connsiteY3" fmla="*/ 0 h 42907"/>
                    <a:gd name="connsiteX4" fmla="*/ 0 w 70863"/>
                    <a:gd name="connsiteY4" fmla="*/ 12352 h 42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863" h="42907">
                      <a:moveTo>
                        <a:pt x="0" y="12352"/>
                      </a:moveTo>
                      <a:lnTo>
                        <a:pt x="5201" y="42908"/>
                      </a:lnTo>
                      <a:lnTo>
                        <a:pt x="70863" y="31206"/>
                      </a:lnTo>
                      <a:lnTo>
                        <a:pt x="65012" y="0"/>
                      </a:lnTo>
                      <a:lnTo>
                        <a:pt x="0" y="12352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xmlns="" id="{BE8DA558-CBFE-3B53-F047-39811DD36CF8}"/>
                    </a:ext>
                  </a:extLst>
                </p:cNvPr>
                <p:cNvSpPr/>
                <p:nvPr/>
              </p:nvSpPr>
              <p:spPr>
                <a:xfrm>
                  <a:off x="5136219" y="3867101"/>
                  <a:ext cx="45508" cy="14302"/>
                </a:xfrm>
                <a:custGeom>
                  <a:avLst/>
                  <a:gdLst>
                    <a:gd name="connsiteX0" fmla="*/ -18 w 45508"/>
                    <a:gd name="connsiteY0" fmla="*/ -333 h 14302"/>
                    <a:gd name="connsiteX1" fmla="*/ -18 w 45508"/>
                    <a:gd name="connsiteY1" fmla="*/ 13970 h 14302"/>
                    <a:gd name="connsiteX2" fmla="*/ 45490 w 45508"/>
                    <a:gd name="connsiteY2" fmla="*/ 5518 h 14302"/>
                    <a:gd name="connsiteX3" fmla="*/ 40290 w 45508"/>
                    <a:gd name="connsiteY3" fmla="*/ 5518 h 14302"/>
                    <a:gd name="connsiteX4" fmla="*/ -18 w 45508"/>
                    <a:gd name="connsiteY4" fmla="*/ -333 h 143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508" h="14302">
                      <a:moveTo>
                        <a:pt x="-18" y="-333"/>
                      </a:moveTo>
                      <a:lnTo>
                        <a:pt x="-18" y="13970"/>
                      </a:lnTo>
                      <a:lnTo>
                        <a:pt x="45490" y="5518"/>
                      </a:lnTo>
                      <a:lnTo>
                        <a:pt x="40290" y="5518"/>
                      </a:lnTo>
                      <a:cubicBezTo>
                        <a:pt x="27047" y="2463"/>
                        <a:pt x="13557" y="447"/>
                        <a:pt x="-18" y="-333"/>
                      </a:cubicBez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xmlns="" id="{76433555-F091-6518-DB12-3D2679FD14A2}"/>
                    </a:ext>
                  </a:extLst>
                </p:cNvPr>
                <p:cNvSpPr/>
                <p:nvPr/>
              </p:nvSpPr>
              <p:spPr>
                <a:xfrm>
                  <a:off x="5147599" y="5021715"/>
                  <a:ext cx="167073" cy="354965"/>
                </a:xfrm>
                <a:custGeom>
                  <a:avLst/>
                  <a:gdLst>
                    <a:gd name="connsiteX0" fmla="*/ 54265 w 167073"/>
                    <a:gd name="connsiteY0" fmla="*/ 354632 h 354965"/>
                    <a:gd name="connsiteX1" fmla="*/ 113426 w 167073"/>
                    <a:gd name="connsiteY1" fmla="*/ 354632 h 354965"/>
                    <a:gd name="connsiteX2" fmla="*/ 167054 w 167073"/>
                    <a:gd name="connsiteY2" fmla="*/ 300348 h 354965"/>
                    <a:gd name="connsiteX3" fmla="*/ 166736 w 167073"/>
                    <a:gd name="connsiteY3" fmla="*/ 294820 h 354965"/>
                    <a:gd name="connsiteX4" fmla="*/ 132279 w 167073"/>
                    <a:gd name="connsiteY4" fmla="*/ -333 h 354965"/>
                    <a:gd name="connsiteX5" fmla="*/ 34761 w 167073"/>
                    <a:gd name="connsiteY5" fmla="*/ -333 h 354965"/>
                    <a:gd name="connsiteX6" fmla="*/ 305 w 167073"/>
                    <a:gd name="connsiteY6" fmla="*/ 294820 h 354965"/>
                    <a:gd name="connsiteX7" fmla="*/ 48095 w 167073"/>
                    <a:gd name="connsiteY7" fmla="*/ 354307 h 354965"/>
                    <a:gd name="connsiteX8" fmla="*/ 54265 w 167073"/>
                    <a:gd name="connsiteY8" fmla="*/ 354632 h 354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7073" h="354965">
                      <a:moveTo>
                        <a:pt x="54265" y="354632"/>
                      </a:moveTo>
                      <a:lnTo>
                        <a:pt x="113426" y="354632"/>
                      </a:lnTo>
                      <a:cubicBezTo>
                        <a:pt x="143228" y="354438"/>
                        <a:pt x="167237" y="330124"/>
                        <a:pt x="167054" y="300348"/>
                      </a:cubicBezTo>
                      <a:cubicBezTo>
                        <a:pt x="167041" y="298526"/>
                        <a:pt x="166937" y="296642"/>
                        <a:pt x="166736" y="294820"/>
                      </a:cubicBezTo>
                      <a:lnTo>
                        <a:pt x="132279" y="-333"/>
                      </a:lnTo>
                      <a:lnTo>
                        <a:pt x="34761" y="-333"/>
                      </a:lnTo>
                      <a:lnTo>
                        <a:pt x="305" y="294820"/>
                      </a:lnTo>
                      <a:cubicBezTo>
                        <a:pt x="-2926" y="324467"/>
                        <a:pt x="18470" y="351057"/>
                        <a:pt x="48095" y="354307"/>
                      </a:cubicBezTo>
                      <a:cubicBezTo>
                        <a:pt x="50143" y="354567"/>
                        <a:pt x="52204" y="354632"/>
                        <a:pt x="54265" y="354632"/>
                      </a:cubicBezTo>
                      <a:close/>
                    </a:path>
                  </a:pathLst>
                </a:custGeom>
                <a:solidFill>
                  <a:srgbClr val="DADADA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xmlns="" id="{88BF4C22-88DD-265E-81F0-7B82D16EA16D}"/>
                    </a:ext>
                  </a:extLst>
                </p:cNvPr>
                <p:cNvSpPr/>
                <p:nvPr/>
              </p:nvSpPr>
              <p:spPr>
                <a:xfrm>
                  <a:off x="5181014" y="5054221"/>
                  <a:ext cx="100246" cy="288008"/>
                </a:xfrm>
                <a:custGeom>
                  <a:avLst/>
                  <a:gdLst>
                    <a:gd name="connsiteX0" fmla="*/ 80011 w 100246"/>
                    <a:gd name="connsiteY0" fmla="*/ 287670 h 288008"/>
                    <a:gd name="connsiteX1" fmla="*/ 94964 w 100246"/>
                    <a:gd name="connsiteY1" fmla="*/ 281168 h 288008"/>
                    <a:gd name="connsiteX2" fmla="*/ 100165 w 100246"/>
                    <a:gd name="connsiteY2" fmla="*/ 264915 h 288008"/>
                    <a:gd name="connsiteX3" fmla="*/ 69609 w 100246"/>
                    <a:gd name="connsiteY3" fmla="*/ -333 h 288008"/>
                    <a:gd name="connsiteX4" fmla="*/ 30602 w 100246"/>
                    <a:gd name="connsiteY4" fmla="*/ -333 h 288008"/>
                    <a:gd name="connsiteX5" fmla="*/ 46 w 100246"/>
                    <a:gd name="connsiteY5" fmla="*/ 264915 h 288008"/>
                    <a:gd name="connsiteX6" fmla="*/ 5247 w 100246"/>
                    <a:gd name="connsiteY6" fmla="*/ 281168 h 288008"/>
                    <a:gd name="connsiteX7" fmla="*/ 20850 w 100246"/>
                    <a:gd name="connsiteY7" fmla="*/ 287670 h 288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0246" h="288008">
                      <a:moveTo>
                        <a:pt x="80011" y="287670"/>
                      </a:moveTo>
                      <a:cubicBezTo>
                        <a:pt x="85686" y="287735"/>
                        <a:pt x="91115" y="285329"/>
                        <a:pt x="94964" y="281168"/>
                      </a:cubicBezTo>
                      <a:cubicBezTo>
                        <a:pt x="98741" y="276617"/>
                        <a:pt x="100607" y="270832"/>
                        <a:pt x="100165" y="264915"/>
                      </a:cubicBezTo>
                      <a:lnTo>
                        <a:pt x="69609" y="-333"/>
                      </a:lnTo>
                      <a:lnTo>
                        <a:pt x="30602" y="-333"/>
                      </a:lnTo>
                      <a:lnTo>
                        <a:pt x="46" y="264915"/>
                      </a:lnTo>
                      <a:cubicBezTo>
                        <a:pt x="-396" y="270832"/>
                        <a:pt x="1470" y="276617"/>
                        <a:pt x="5247" y="281168"/>
                      </a:cubicBezTo>
                      <a:cubicBezTo>
                        <a:pt x="9291" y="285460"/>
                        <a:pt x="14966" y="287801"/>
                        <a:pt x="20850" y="287670"/>
                      </a:cubicBezTo>
                      <a:close/>
                    </a:path>
                  </a:pathLst>
                </a:custGeom>
                <a:solidFill>
                  <a:srgbClr val="575756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xmlns="" id="{6EEBF442-BA43-BAE7-4107-DC75BC08BFAA}"/>
                    </a:ext>
                  </a:extLst>
                </p:cNvPr>
                <p:cNvSpPr/>
                <p:nvPr/>
              </p:nvSpPr>
              <p:spPr>
                <a:xfrm>
                  <a:off x="5141420" y="4868936"/>
                  <a:ext cx="180083" cy="169031"/>
                </a:xfrm>
                <a:custGeom>
                  <a:avLst/>
                  <a:gdLst>
                    <a:gd name="connsiteX0" fmla="*/ 138476 w 180083"/>
                    <a:gd name="connsiteY0" fmla="*/ 0 h 169031"/>
                    <a:gd name="connsiteX1" fmla="*/ 180083 w 180083"/>
                    <a:gd name="connsiteY1" fmla="*/ 0 h 169031"/>
                    <a:gd name="connsiteX2" fmla="*/ 180083 w 180083"/>
                    <a:gd name="connsiteY2" fmla="*/ 169031 h 169031"/>
                    <a:gd name="connsiteX3" fmla="*/ 138476 w 180083"/>
                    <a:gd name="connsiteY3" fmla="*/ 169031 h 169031"/>
                    <a:gd name="connsiteX4" fmla="*/ 41608 w 180083"/>
                    <a:gd name="connsiteY4" fmla="*/ 169031 h 169031"/>
                    <a:gd name="connsiteX5" fmla="*/ 0 w 180083"/>
                    <a:gd name="connsiteY5" fmla="*/ 169031 h 169031"/>
                    <a:gd name="connsiteX6" fmla="*/ 0 w 180083"/>
                    <a:gd name="connsiteY6" fmla="*/ 0 h 169031"/>
                    <a:gd name="connsiteX7" fmla="*/ 41608 w 180083"/>
                    <a:gd name="connsiteY7" fmla="*/ 0 h 169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0083" h="169031">
                      <a:moveTo>
                        <a:pt x="138476" y="0"/>
                      </a:moveTo>
                      <a:cubicBezTo>
                        <a:pt x="161455" y="0"/>
                        <a:pt x="180083" y="0"/>
                        <a:pt x="180083" y="0"/>
                      </a:cubicBezTo>
                      <a:lnTo>
                        <a:pt x="180083" y="169031"/>
                      </a:lnTo>
                      <a:cubicBezTo>
                        <a:pt x="180083" y="169031"/>
                        <a:pt x="161455" y="169031"/>
                        <a:pt x="138476" y="169031"/>
                      </a:cubicBezTo>
                      <a:lnTo>
                        <a:pt x="41608" y="169031"/>
                      </a:lnTo>
                      <a:cubicBezTo>
                        <a:pt x="18628" y="169031"/>
                        <a:pt x="0" y="169031"/>
                        <a:pt x="0" y="169031"/>
                      </a:cubicBezTo>
                      <a:lnTo>
                        <a:pt x="0" y="0"/>
                      </a:lnTo>
                      <a:cubicBezTo>
                        <a:pt x="0" y="0"/>
                        <a:pt x="18628" y="0"/>
                        <a:pt x="41608" y="0"/>
                      </a:cubicBezTo>
                      <a:close/>
                    </a:path>
                  </a:pathLst>
                </a:custGeom>
                <a:solidFill>
                  <a:srgbClr val="878787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xmlns="" id="{F2DB4C69-3CA4-D147-1138-B23D41A21E54}"/>
                    </a:ext>
                  </a:extLst>
                </p:cNvPr>
                <p:cNvSpPr/>
                <p:nvPr/>
              </p:nvSpPr>
              <p:spPr>
                <a:xfrm>
                  <a:off x="5174577" y="4902093"/>
                  <a:ext cx="113120" cy="102718"/>
                </a:xfrm>
                <a:custGeom>
                  <a:avLst/>
                  <a:gdLst>
                    <a:gd name="connsiteX0" fmla="*/ 105301 w 113120"/>
                    <a:gd name="connsiteY0" fmla="*/ 102385 h 102718"/>
                    <a:gd name="connsiteX1" fmla="*/ 113103 w 113120"/>
                    <a:gd name="connsiteY1" fmla="*/ 93933 h 102718"/>
                    <a:gd name="connsiteX2" fmla="*/ 113103 w 113120"/>
                    <a:gd name="connsiteY2" fmla="*/ 7468 h 102718"/>
                    <a:gd name="connsiteX3" fmla="*/ 105301 w 113120"/>
                    <a:gd name="connsiteY3" fmla="*/ -333 h 102718"/>
                    <a:gd name="connsiteX4" fmla="*/ 7783 w 113120"/>
                    <a:gd name="connsiteY4" fmla="*/ -333 h 102718"/>
                    <a:gd name="connsiteX5" fmla="*/ -18 w 113120"/>
                    <a:gd name="connsiteY5" fmla="*/ 8117 h 102718"/>
                    <a:gd name="connsiteX6" fmla="*/ -18 w 113120"/>
                    <a:gd name="connsiteY6" fmla="*/ 93933 h 102718"/>
                    <a:gd name="connsiteX7" fmla="*/ 7783 w 113120"/>
                    <a:gd name="connsiteY7" fmla="*/ 102385 h 102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3120" h="102718">
                      <a:moveTo>
                        <a:pt x="105301" y="102385"/>
                      </a:moveTo>
                      <a:cubicBezTo>
                        <a:pt x="109716" y="102060"/>
                        <a:pt x="113116" y="98354"/>
                        <a:pt x="113103" y="93933"/>
                      </a:cubicBezTo>
                      <a:lnTo>
                        <a:pt x="113103" y="7468"/>
                      </a:lnTo>
                      <a:cubicBezTo>
                        <a:pt x="112791" y="3308"/>
                        <a:pt x="109475" y="-9"/>
                        <a:pt x="105301" y="-333"/>
                      </a:cubicBezTo>
                      <a:lnTo>
                        <a:pt x="7783" y="-333"/>
                      </a:lnTo>
                      <a:cubicBezTo>
                        <a:pt x="3369" y="-9"/>
                        <a:pt x="-31" y="3697"/>
                        <a:pt x="-18" y="8117"/>
                      </a:cubicBezTo>
                      <a:lnTo>
                        <a:pt x="-18" y="93933"/>
                      </a:lnTo>
                      <a:cubicBezTo>
                        <a:pt x="-31" y="98354"/>
                        <a:pt x="3369" y="102060"/>
                        <a:pt x="7783" y="102385"/>
                      </a:cubicBezTo>
                      <a:close/>
                    </a:path>
                  </a:pathLst>
                </a:custGeom>
                <a:solidFill>
                  <a:srgbClr val="DADADA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xmlns="" id="{876A4F44-C548-955F-4E4F-EC3AAF58ECD7}"/>
                    </a:ext>
                  </a:extLst>
                </p:cNvPr>
                <p:cNvSpPr/>
                <p:nvPr/>
              </p:nvSpPr>
              <p:spPr>
                <a:xfrm>
                  <a:off x="2704663" y="1520605"/>
                  <a:ext cx="1218409" cy="317076"/>
                </a:xfrm>
                <a:custGeom>
                  <a:avLst/>
                  <a:gdLst>
                    <a:gd name="connsiteX0" fmla="*/ 1074088 w 1218409"/>
                    <a:gd name="connsiteY0" fmla="*/ 298935 h 317076"/>
                    <a:gd name="connsiteX1" fmla="*/ 141815 w 1218409"/>
                    <a:gd name="connsiteY1" fmla="*/ 298935 h 317076"/>
                    <a:gd name="connsiteX2" fmla="*/ 11791 w 1218409"/>
                    <a:gd name="connsiteY2" fmla="*/ 283331 h 317076"/>
                    <a:gd name="connsiteX3" fmla="*/ 11791 w 1218409"/>
                    <a:gd name="connsiteY3" fmla="*/ 283331 h 317076"/>
                    <a:gd name="connsiteX4" fmla="*/ 48133 w 1218409"/>
                    <a:gd name="connsiteY4" fmla="*/ 156039 h 317076"/>
                    <a:gd name="connsiteX5" fmla="*/ 53399 w 1218409"/>
                    <a:gd name="connsiteY5" fmla="*/ 153307 h 317076"/>
                    <a:gd name="connsiteX6" fmla="*/ 1164455 w 1218409"/>
                    <a:gd name="connsiteY6" fmla="*/ 153307 h 317076"/>
                    <a:gd name="connsiteX7" fmla="*/ 1209534 w 1218409"/>
                    <a:gd name="connsiteY7" fmla="*/ 277805 h 317076"/>
                    <a:gd name="connsiteX8" fmla="*/ 1206712 w 1218409"/>
                    <a:gd name="connsiteY8" fmla="*/ 283331 h 317076"/>
                    <a:gd name="connsiteX9" fmla="*/ 1206712 w 1218409"/>
                    <a:gd name="connsiteY9" fmla="*/ 283331 h 317076"/>
                    <a:gd name="connsiteX10" fmla="*/ 1074088 w 1218409"/>
                    <a:gd name="connsiteY10" fmla="*/ 298935 h 317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18409" h="317076">
                      <a:moveTo>
                        <a:pt x="1074088" y="298935"/>
                      </a:moveTo>
                      <a:cubicBezTo>
                        <a:pt x="786917" y="127693"/>
                        <a:pt x="428986" y="127693"/>
                        <a:pt x="141815" y="298935"/>
                      </a:cubicBezTo>
                      <a:cubicBezTo>
                        <a:pt x="100539" y="326436"/>
                        <a:pt x="45383" y="319803"/>
                        <a:pt x="11791" y="283331"/>
                      </a:cubicBezTo>
                      <a:lnTo>
                        <a:pt x="11791" y="283331"/>
                      </a:lnTo>
                      <a:cubicBezTo>
                        <a:pt x="-13330" y="238149"/>
                        <a:pt x="2943" y="181133"/>
                        <a:pt x="48133" y="156039"/>
                      </a:cubicBezTo>
                      <a:cubicBezTo>
                        <a:pt x="49856" y="155063"/>
                        <a:pt x="51617" y="154152"/>
                        <a:pt x="53399" y="153307"/>
                      </a:cubicBezTo>
                      <a:cubicBezTo>
                        <a:pt x="395421" y="-51546"/>
                        <a:pt x="822433" y="-51546"/>
                        <a:pt x="1164455" y="153307"/>
                      </a:cubicBezTo>
                      <a:cubicBezTo>
                        <a:pt x="1211276" y="175216"/>
                        <a:pt x="1231462" y="230997"/>
                        <a:pt x="1209534" y="277805"/>
                      </a:cubicBezTo>
                      <a:cubicBezTo>
                        <a:pt x="1208656" y="279690"/>
                        <a:pt x="1207713" y="281512"/>
                        <a:pt x="1206712" y="283331"/>
                      </a:cubicBezTo>
                      <a:lnTo>
                        <a:pt x="1206712" y="283331"/>
                      </a:lnTo>
                      <a:cubicBezTo>
                        <a:pt x="1172646" y="321039"/>
                        <a:pt x="1115969" y="327670"/>
                        <a:pt x="1074088" y="298935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xmlns="" id="{A34576FA-6895-0D99-D76C-C36202A1F448}"/>
                    </a:ext>
                  </a:extLst>
                </p:cNvPr>
                <p:cNvSpPr/>
                <p:nvPr/>
              </p:nvSpPr>
              <p:spPr>
                <a:xfrm>
                  <a:off x="2740526" y="1736007"/>
                  <a:ext cx="70863" cy="460942"/>
                </a:xfrm>
                <a:custGeom>
                  <a:avLst/>
                  <a:gdLst>
                    <a:gd name="connsiteX0" fmla="*/ 70845 w 70863"/>
                    <a:gd name="connsiteY0" fmla="*/ 425495 h 460942"/>
                    <a:gd name="connsiteX1" fmla="*/ 35739 w 70863"/>
                    <a:gd name="connsiteY1" fmla="*/ 460602 h 460942"/>
                    <a:gd name="connsiteX2" fmla="*/ 35739 w 70863"/>
                    <a:gd name="connsiteY2" fmla="*/ 460602 h 460942"/>
                    <a:gd name="connsiteX3" fmla="*/ -11 w 70863"/>
                    <a:gd name="connsiteY3" fmla="*/ 426146 h 460942"/>
                    <a:gd name="connsiteX4" fmla="*/ -18 w 70863"/>
                    <a:gd name="connsiteY4" fmla="*/ 425495 h 460942"/>
                    <a:gd name="connsiteX5" fmla="*/ -18 w 70863"/>
                    <a:gd name="connsiteY5" fmla="*/ 35423 h 460942"/>
                    <a:gd name="connsiteX6" fmla="*/ 35089 w 70863"/>
                    <a:gd name="connsiteY6" fmla="*/ -333 h 460942"/>
                    <a:gd name="connsiteX7" fmla="*/ 35089 w 70863"/>
                    <a:gd name="connsiteY7" fmla="*/ -333 h 460942"/>
                    <a:gd name="connsiteX8" fmla="*/ 70845 w 70863"/>
                    <a:gd name="connsiteY8" fmla="*/ 35423 h 460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0863" h="460942">
                      <a:moveTo>
                        <a:pt x="70845" y="425495"/>
                      </a:moveTo>
                      <a:cubicBezTo>
                        <a:pt x="70845" y="444869"/>
                        <a:pt x="55125" y="460602"/>
                        <a:pt x="35739" y="460602"/>
                      </a:cubicBezTo>
                      <a:lnTo>
                        <a:pt x="35739" y="460602"/>
                      </a:lnTo>
                      <a:cubicBezTo>
                        <a:pt x="16352" y="460993"/>
                        <a:pt x="346" y="445520"/>
                        <a:pt x="-11" y="426146"/>
                      </a:cubicBezTo>
                      <a:cubicBezTo>
                        <a:pt x="-18" y="425951"/>
                        <a:pt x="-18" y="425692"/>
                        <a:pt x="-18" y="425495"/>
                      </a:cubicBezTo>
                      <a:lnTo>
                        <a:pt x="-18" y="35423"/>
                      </a:lnTo>
                      <a:cubicBezTo>
                        <a:pt x="-18" y="15920"/>
                        <a:pt x="15598" y="-7"/>
                        <a:pt x="35089" y="-333"/>
                      </a:cubicBezTo>
                      <a:lnTo>
                        <a:pt x="35089" y="-333"/>
                      </a:lnTo>
                      <a:cubicBezTo>
                        <a:pt x="54839" y="-333"/>
                        <a:pt x="70845" y="15660"/>
                        <a:pt x="70845" y="35423"/>
                      </a:cubicBezTo>
                      <a:close/>
                    </a:path>
                  </a:pathLst>
                </a:custGeom>
                <a:solidFill>
                  <a:srgbClr val="3C3C3B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xmlns="" id="{9CE6A1B3-8720-8D1C-AF38-17D8DB8EC4BE}"/>
                    </a:ext>
                  </a:extLst>
                </p:cNvPr>
                <p:cNvSpPr/>
                <p:nvPr/>
              </p:nvSpPr>
              <p:spPr>
                <a:xfrm>
                  <a:off x="3809974" y="1736657"/>
                  <a:ext cx="70863" cy="460284"/>
                </a:xfrm>
                <a:custGeom>
                  <a:avLst/>
                  <a:gdLst>
                    <a:gd name="connsiteX0" fmla="*/ 70195 w 70863"/>
                    <a:gd name="connsiteY0" fmla="*/ 424844 h 460284"/>
                    <a:gd name="connsiteX1" fmla="*/ 35088 w 70863"/>
                    <a:gd name="connsiteY1" fmla="*/ 459951 h 460284"/>
                    <a:gd name="connsiteX2" fmla="*/ 35088 w 70863"/>
                    <a:gd name="connsiteY2" fmla="*/ 459951 h 460284"/>
                    <a:gd name="connsiteX3" fmla="*/ -18 w 70863"/>
                    <a:gd name="connsiteY3" fmla="*/ 424844 h 460284"/>
                    <a:gd name="connsiteX4" fmla="*/ -18 w 70863"/>
                    <a:gd name="connsiteY4" fmla="*/ 34772 h 460284"/>
                    <a:gd name="connsiteX5" fmla="*/ 35739 w 70863"/>
                    <a:gd name="connsiteY5" fmla="*/ -333 h 460284"/>
                    <a:gd name="connsiteX6" fmla="*/ 35739 w 70863"/>
                    <a:gd name="connsiteY6" fmla="*/ -333 h 460284"/>
                    <a:gd name="connsiteX7" fmla="*/ 70845 w 70863"/>
                    <a:gd name="connsiteY7" fmla="*/ 34772 h 4602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0863" h="460284">
                      <a:moveTo>
                        <a:pt x="70195" y="424844"/>
                      </a:moveTo>
                      <a:cubicBezTo>
                        <a:pt x="70195" y="444218"/>
                        <a:pt x="54475" y="459951"/>
                        <a:pt x="35088" y="459951"/>
                      </a:cubicBezTo>
                      <a:lnTo>
                        <a:pt x="35088" y="459951"/>
                      </a:lnTo>
                      <a:cubicBezTo>
                        <a:pt x="15702" y="459951"/>
                        <a:pt x="-18" y="444218"/>
                        <a:pt x="-18" y="424844"/>
                      </a:cubicBezTo>
                      <a:lnTo>
                        <a:pt x="-18" y="34772"/>
                      </a:lnTo>
                      <a:cubicBezTo>
                        <a:pt x="340" y="15269"/>
                        <a:pt x="16242" y="-333"/>
                        <a:pt x="35739" y="-333"/>
                      </a:cubicBezTo>
                      <a:lnTo>
                        <a:pt x="35739" y="-333"/>
                      </a:lnTo>
                      <a:cubicBezTo>
                        <a:pt x="55125" y="-333"/>
                        <a:pt x="70845" y="15400"/>
                        <a:pt x="70845" y="34772"/>
                      </a:cubicBezTo>
                      <a:close/>
                    </a:path>
                  </a:pathLst>
                </a:custGeom>
                <a:solidFill>
                  <a:srgbClr val="3C3C3B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xmlns="" id="{2ACDDE87-6543-3189-47D4-120DA0EFB4D6}"/>
                    </a:ext>
                  </a:extLst>
                </p:cNvPr>
                <p:cNvSpPr/>
                <p:nvPr/>
              </p:nvSpPr>
              <p:spPr>
                <a:xfrm>
                  <a:off x="1605247" y="1903104"/>
                  <a:ext cx="3414183" cy="4464362"/>
                </a:xfrm>
                <a:custGeom>
                  <a:avLst/>
                  <a:gdLst>
                    <a:gd name="connsiteX0" fmla="*/ 3301462 w 3414183"/>
                    <a:gd name="connsiteY0" fmla="*/ 4144168 h 4464362"/>
                    <a:gd name="connsiteX1" fmla="*/ 2915941 w 3414183"/>
                    <a:gd name="connsiteY1" fmla="*/ 4464026 h 4464362"/>
                    <a:gd name="connsiteX2" fmla="*/ 498794 w 3414183"/>
                    <a:gd name="connsiteY2" fmla="*/ 4464026 h 4464362"/>
                    <a:gd name="connsiteX3" fmla="*/ 113922 w 3414183"/>
                    <a:gd name="connsiteY3" fmla="*/ 4144816 h 4464362"/>
                    <a:gd name="connsiteX4" fmla="*/ 13804 w 3414183"/>
                    <a:gd name="connsiteY4" fmla="*/ 2389492 h 4464362"/>
                    <a:gd name="connsiteX5" fmla="*/ 375921 w 3414183"/>
                    <a:gd name="connsiteY5" fmla="*/ 396873 h 4464362"/>
                    <a:gd name="connsiteX6" fmla="*/ 666525 w 3414183"/>
                    <a:gd name="connsiteY6" fmla="*/ 123173 h 4464362"/>
                    <a:gd name="connsiteX7" fmla="*/ 2746910 w 3414183"/>
                    <a:gd name="connsiteY7" fmla="*/ 123173 h 4464362"/>
                    <a:gd name="connsiteX8" fmla="*/ 3037514 w 3414183"/>
                    <a:gd name="connsiteY8" fmla="*/ 392973 h 4464362"/>
                    <a:gd name="connsiteX9" fmla="*/ 3399631 w 3414183"/>
                    <a:gd name="connsiteY9" fmla="*/ 2384942 h 4464362"/>
                    <a:gd name="connsiteX10" fmla="*/ 3301462 w 3414183"/>
                    <a:gd name="connsiteY10" fmla="*/ 4144168 h 4464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414183" h="4464362">
                      <a:moveTo>
                        <a:pt x="3301462" y="4144168"/>
                      </a:moveTo>
                      <a:cubicBezTo>
                        <a:pt x="3267435" y="4330101"/>
                        <a:pt x="3104977" y="4464936"/>
                        <a:pt x="2915941" y="4464026"/>
                      </a:cubicBezTo>
                      <a:lnTo>
                        <a:pt x="498794" y="4464026"/>
                      </a:lnTo>
                      <a:cubicBezTo>
                        <a:pt x="310207" y="4464677"/>
                        <a:pt x="148184" y="4330298"/>
                        <a:pt x="113922" y="4144816"/>
                      </a:cubicBezTo>
                      <a:cubicBezTo>
                        <a:pt x="11678" y="3565690"/>
                        <a:pt x="-21927" y="2976487"/>
                        <a:pt x="13804" y="2389492"/>
                      </a:cubicBezTo>
                      <a:cubicBezTo>
                        <a:pt x="55789" y="1713367"/>
                        <a:pt x="177335" y="1044524"/>
                        <a:pt x="375921" y="396873"/>
                      </a:cubicBezTo>
                      <a:cubicBezTo>
                        <a:pt x="415227" y="259243"/>
                        <a:pt x="526775" y="154183"/>
                        <a:pt x="666525" y="123173"/>
                      </a:cubicBezTo>
                      <a:cubicBezTo>
                        <a:pt x="1350211" y="-41502"/>
                        <a:pt x="2063224" y="-41502"/>
                        <a:pt x="2746910" y="123173"/>
                      </a:cubicBezTo>
                      <a:cubicBezTo>
                        <a:pt x="2885672" y="153469"/>
                        <a:pt x="2996991" y="256838"/>
                        <a:pt x="3037514" y="392973"/>
                      </a:cubicBezTo>
                      <a:cubicBezTo>
                        <a:pt x="3236658" y="1040298"/>
                        <a:pt x="3358218" y="1708947"/>
                        <a:pt x="3399631" y="2384942"/>
                      </a:cubicBezTo>
                      <a:cubicBezTo>
                        <a:pt x="3436362" y="2973171"/>
                        <a:pt x="3403414" y="3563674"/>
                        <a:pt x="3301462" y="4144168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xmlns="" id="{B4D0586A-FCC2-6E9F-D363-5A6E1C275323}"/>
                    </a:ext>
                  </a:extLst>
                </p:cNvPr>
                <p:cNvSpPr/>
                <p:nvPr/>
              </p:nvSpPr>
              <p:spPr>
                <a:xfrm>
                  <a:off x="1851812" y="2023198"/>
                  <a:ext cx="2933342" cy="1609210"/>
                </a:xfrm>
                <a:custGeom>
                  <a:avLst/>
                  <a:gdLst>
                    <a:gd name="connsiteX0" fmla="*/ 2869613 w 2933342"/>
                    <a:gd name="connsiteY0" fmla="*/ 1608878 h 1609210"/>
                    <a:gd name="connsiteX1" fmla="*/ 2572508 w 2933342"/>
                    <a:gd name="connsiteY1" fmla="*/ 614844 h 1609210"/>
                    <a:gd name="connsiteX2" fmla="*/ 2451586 w 2933342"/>
                    <a:gd name="connsiteY2" fmla="*/ 501073 h 1609210"/>
                    <a:gd name="connsiteX3" fmla="*/ 469369 w 2933342"/>
                    <a:gd name="connsiteY3" fmla="*/ 501073 h 1609210"/>
                    <a:gd name="connsiteX4" fmla="*/ 349097 w 2933342"/>
                    <a:gd name="connsiteY4" fmla="*/ 614193 h 1609210"/>
                    <a:gd name="connsiteX5" fmla="*/ 64994 w 2933342"/>
                    <a:gd name="connsiteY5" fmla="*/ 1608878 h 1609210"/>
                    <a:gd name="connsiteX6" fmla="*/ -18 w 2933342"/>
                    <a:gd name="connsiteY6" fmla="*/ 1599125 h 1609210"/>
                    <a:gd name="connsiteX7" fmla="*/ 286035 w 2933342"/>
                    <a:gd name="connsiteY7" fmla="*/ 280032 h 1609210"/>
                    <a:gd name="connsiteX8" fmla="*/ 454416 w 2933342"/>
                    <a:gd name="connsiteY8" fmla="*/ 122051 h 1609210"/>
                    <a:gd name="connsiteX9" fmla="*/ 2465239 w 2933342"/>
                    <a:gd name="connsiteY9" fmla="*/ 122051 h 1609210"/>
                    <a:gd name="connsiteX10" fmla="*/ 2634270 w 2933342"/>
                    <a:gd name="connsiteY10" fmla="*/ 280032 h 1609210"/>
                    <a:gd name="connsiteX11" fmla="*/ 2933325 w 2933342"/>
                    <a:gd name="connsiteY11" fmla="*/ 1598476 h 1609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933342" h="1609210">
                      <a:moveTo>
                        <a:pt x="2869613" y="1608878"/>
                      </a:moveTo>
                      <a:cubicBezTo>
                        <a:pt x="2804003" y="1268474"/>
                        <a:pt x="2704470" y="935418"/>
                        <a:pt x="2572508" y="614844"/>
                      </a:cubicBezTo>
                      <a:cubicBezTo>
                        <a:pt x="2553720" y="559129"/>
                        <a:pt x="2508355" y="516415"/>
                        <a:pt x="2451586" y="501073"/>
                      </a:cubicBezTo>
                      <a:cubicBezTo>
                        <a:pt x="1721501" y="339842"/>
                        <a:pt x="1188402" y="339842"/>
                        <a:pt x="469369" y="501073"/>
                      </a:cubicBezTo>
                      <a:cubicBezTo>
                        <a:pt x="412763" y="516089"/>
                        <a:pt x="367541" y="558609"/>
                        <a:pt x="349097" y="614193"/>
                      </a:cubicBezTo>
                      <a:cubicBezTo>
                        <a:pt x="227999" y="937628"/>
                        <a:pt x="132997" y="1270295"/>
                        <a:pt x="64994" y="1608878"/>
                      </a:cubicBezTo>
                      <a:lnTo>
                        <a:pt x="-18" y="1599125"/>
                      </a:lnTo>
                      <a:cubicBezTo>
                        <a:pt x="62712" y="1153012"/>
                        <a:pt x="158325" y="712102"/>
                        <a:pt x="286035" y="280032"/>
                      </a:cubicBezTo>
                      <a:cubicBezTo>
                        <a:pt x="309778" y="200977"/>
                        <a:pt x="374022" y="140711"/>
                        <a:pt x="454416" y="122051"/>
                      </a:cubicBezTo>
                      <a:cubicBezTo>
                        <a:pt x="1183201" y="-41128"/>
                        <a:pt x="1725401" y="-41128"/>
                        <a:pt x="2465239" y="122051"/>
                      </a:cubicBezTo>
                      <a:cubicBezTo>
                        <a:pt x="2546016" y="140255"/>
                        <a:pt x="2610657" y="200652"/>
                        <a:pt x="2634270" y="280032"/>
                      </a:cubicBezTo>
                      <a:cubicBezTo>
                        <a:pt x="2763949" y="712167"/>
                        <a:pt x="2863866" y="1152689"/>
                        <a:pt x="2933325" y="1598476"/>
                      </a:cubicBezTo>
                      <a:close/>
                    </a:path>
                  </a:pathLst>
                </a:custGeom>
                <a:solidFill>
                  <a:srgbClr val="3C3C3B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xmlns="" id="{E2D1944D-13E9-A65B-2029-E65CA7792A1C}"/>
                    </a:ext>
                  </a:extLst>
                </p:cNvPr>
                <p:cNvSpPr/>
                <p:nvPr/>
              </p:nvSpPr>
              <p:spPr>
                <a:xfrm>
                  <a:off x="2014342" y="2616918"/>
                  <a:ext cx="2596580" cy="1673411"/>
                </a:xfrm>
                <a:custGeom>
                  <a:avLst/>
                  <a:gdLst>
                    <a:gd name="connsiteX0" fmla="*/ 2312460 w 2596580"/>
                    <a:gd name="connsiteY0" fmla="*/ 264918 h 1673411"/>
                    <a:gd name="connsiteX1" fmla="*/ 2052412 w 2596580"/>
                    <a:gd name="connsiteY1" fmla="*/ 60779 h 1673411"/>
                    <a:gd name="connsiteX2" fmla="*/ 1295022 w 2596580"/>
                    <a:gd name="connsiteY2" fmla="*/ -332 h 1673411"/>
                    <a:gd name="connsiteX3" fmla="*/ 544783 w 2596580"/>
                    <a:gd name="connsiteY3" fmla="*/ 59480 h 1673411"/>
                    <a:gd name="connsiteX4" fmla="*/ 284735 w 2596580"/>
                    <a:gd name="connsiteY4" fmla="*/ 262317 h 1673411"/>
                    <a:gd name="connsiteX5" fmla="*/ -18 w 2596580"/>
                    <a:gd name="connsiteY5" fmla="*/ 1673079 h 1673411"/>
                    <a:gd name="connsiteX6" fmla="*/ 2596563 w 2596580"/>
                    <a:gd name="connsiteY6" fmla="*/ 1673079 h 1673411"/>
                    <a:gd name="connsiteX7" fmla="*/ 2312460 w 2596580"/>
                    <a:gd name="connsiteY7" fmla="*/ 264918 h 16734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96580" h="1673411">
                      <a:moveTo>
                        <a:pt x="2312460" y="264918"/>
                      </a:moveTo>
                      <a:cubicBezTo>
                        <a:pt x="2270267" y="153942"/>
                        <a:pt x="2170207" y="75407"/>
                        <a:pt x="2052412" y="60779"/>
                      </a:cubicBezTo>
                      <a:cubicBezTo>
                        <a:pt x="1801947" y="20538"/>
                        <a:pt x="1548699" y="124"/>
                        <a:pt x="1295022" y="-332"/>
                      </a:cubicBezTo>
                      <a:cubicBezTo>
                        <a:pt x="1043744" y="-461"/>
                        <a:pt x="792862" y="19498"/>
                        <a:pt x="544783" y="59480"/>
                      </a:cubicBezTo>
                      <a:cubicBezTo>
                        <a:pt x="427124" y="73457"/>
                        <a:pt x="326947" y="151601"/>
                        <a:pt x="284735" y="262317"/>
                      </a:cubicBezTo>
                      <a:cubicBezTo>
                        <a:pt x="132386" y="719157"/>
                        <a:pt x="36753" y="1192964"/>
                        <a:pt x="-18" y="1673079"/>
                      </a:cubicBezTo>
                      <a:lnTo>
                        <a:pt x="2596563" y="1673079"/>
                      </a:lnTo>
                      <a:cubicBezTo>
                        <a:pt x="2559850" y="1193809"/>
                        <a:pt x="2464439" y="720913"/>
                        <a:pt x="2312460" y="264918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xmlns="" id="{5F9B0CF6-3857-EAFD-7C58-3652729B09DF}"/>
                    </a:ext>
                  </a:extLst>
                </p:cNvPr>
                <p:cNvSpPr/>
                <p:nvPr/>
              </p:nvSpPr>
              <p:spPr>
                <a:xfrm>
                  <a:off x="1605897" y="4291629"/>
                  <a:ext cx="3413865" cy="2075838"/>
                </a:xfrm>
                <a:custGeom>
                  <a:avLst/>
                  <a:gdLst>
                    <a:gd name="connsiteX0" fmla="*/ 3399630 w 3413865"/>
                    <a:gd name="connsiteY0" fmla="*/ -333 h 2075838"/>
                    <a:gd name="connsiteX1" fmla="*/ 13804 w 3413865"/>
                    <a:gd name="connsiteY1" fmla="*/ -333 h 2075838"/>
                    <a:gd name="connsiteX2" fmla="*/ 113922 w 3413865"/>
                    <a:gd name="connsiteY2" fmla="*/ 1754992 h 2075838"/>
                    <a:gd name="connsiteX3" fmla="*/ 498144 w 3413865"/>
                    <a:gd name="connsiteY3" fmla="*/ 2075501 h 2075838"/>
                    <a:gd name="connsiteX4" fmla="*/ 2915291 w 3413865"/>
                    <a:gd name="connsiteY4" fmla="*/ 2075501 h 2075838"/>
                    <a:gd name="connsiteX5" fmla="*/ 3300812 w 3413865"/>
                    <a:gd name="connsiteY5" fmla="*/ 1755643 h 2075838"/>
                    <a:gd name="connsiteX6" fmla="*/ 3399630 w 3413865"/>
                    <a:gd name="connsiteY6" fmla="*/ -333 h 2075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13865" h="2075838">
                      <a:moveTo>
                        <a:pt x="3399630" y="-333"/>
                      </a:moveTo>
                      <a:lnTo>
                        <a:pt x="13804" y="-333"/>
                      </a:lnTo>
                      <a:cubicBezTo>
                        <a:pt x="-21927" y="586660"/>
                        <a:pt x="11678" y="1175865"/>
                        <a:pt x="113922" y="1754992"/>
                      </a:cubicBezTo>
                      <a:cubicBezTo>
                        <a:pt x="147586" y="1940731"/>
                        <a:pt x="309394" y="2075697"/>
                        <a:pt x="498144" y="2075501"/>
                      </a:cubicBezTo>
                      <a:lnTo>
                        <a:pt x="2915291" y="2075501"/>
                      </a:lnTo>
                      <a:cubicBezTo>
                        <a:pt x="3104326" y="2076411"/>
                        <a:pt x="3266785" y="1941576"/>
                        <a:pt x="3300812" y="1755643"/>
                      </a:cubicBezTo>
                      <a:cubicBezTo>
                        <a:pt x="3402725" y="1176254"/>
                        <a:pt x="3435894" y="586857"/>
                        <a:pt x="3399630" y="-333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xmlns="" id="{F8F7D6B7-528A-C454-7E3D-AE6E05BC9050}"/>
                    </a:ext>
                  </a:extLst>
                </p:cNvPr>
                <p:cNvSpPr/>
                <p:nvPr/>
              </p:nvSpPr>
              <p:spPr>
                <a:xfrm>
                  <a:off x="1999383" y="4684302"/>
                  <a:ext cx="2627142" cy="1291139"/>
                </a:xfrm>
                <a:custGeom>
                  <a:avLst/>
                  <a:gdLst>
                    <a:gd name="connsiteX0" fmla="*/ 84504 w 2627142"/>
                    <a:gd name="connsiteY0" fmla="*/ 1168582 h 1291139"/>
                    <a:gd name="connsiteX1" fmla="*/ -12 w 2627142"/>
                    <a:gd name="connsiteY1" fmla="*/ 145944 h 1291139"/>
                    <a:gd name="connsiteX2" fmla="*/ 143658 w 2627142"/>
                    <a:gd name="connsiteY2" fmla="*/ -333 h 1291139"/>
                    <a:gd name="connsiteX3" fmla="*/ 145615 w 2627142"/>
                    <a:gd name="connsiteY3" fmla="*/ -333 h 1291139"/>
                    <a:gd name="connsiteX4" fmla="*/ 2480848 w 2627142"/>
                    <a:gd name="connsiteY4" fmla="*/ -333 h 1291139"/>
                    <a:gd name="connsiteX5" fmla="*/ 2627125 w 2627142"/>
                    <a:gd name="connsiteY5" fmla="*/ 146595 h 1291139"/>
                    <a:gd name="connsiteX6" fmla="*/ 2541959 w 2627142"/>
                    <a:gd name="connsiteY6" fmla="*/ 1168582 h 1291139"/>
                    <a:gd name="connsiteX7" fmla="*/ 2397632 w 2627142"/>
                    <a:gd name="connsiteY7" fmla="*/ 1290805 h 1291139"/>
                    <a:gd name="connsiteX8" fmla="*/ 228831 w 2627142"/>
                    <a:gd name="connsiteY8" fmla="*/ 1290805 h 1291139"/>
                    <a:gd name="connsiteX9" fmla="*/ 84504 w 2627142"/>
                    <a:gd name="connsiteY9" fmla="*/ 1168582 h 12911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627142" h="1291139">
                      <a:moveTo>
                        <a:pt x="84504" y="1168582"/>
                      </a:moveTo>
                      <a:cubicBezTo>
                        <a:pt x="31161" y="830261"/>
                        <a:pt x="2914" y="488428"/>
                        <a:pt x="-12" y="145944"/>
                      </a:cubicBezTo>
                      <a:cubicBezTo>
                        <a:pt x="-733" y="65850"/>
                        <a:pt x="63589" y="381"/>
                        <a:pt x="143658" y="-333"/>
                      </a:cubicBezTo>
                      <a:cubicBezTo>
                        <a:pt x="144309" y="-333"/>
                        <a:pt x="144965" y="-333"/>
                        <a:pt x="145615" y="-333"/>
                      </a:cubicBezTo>
                      <a:lnTo>
                        <a:pt x="2480848" y="-333"/>
                      </a:lnTo>
                      <a:cubicBezTo>
                        <a:pt x="2561742" y="-7"/>
                        <a:pt x="2627125" y="65719"/>
                        <a:pt x="2627125" y="146595"/>
                      </a:cubicBezTo>
                      <a:cubicBezTo>
                        <a:pt x="2623900" y="488882"/>
                        <a:pt x="2595438" y="830455"/>
                        <a:pt x="2541959" y="1168582"/>
                      </a:cubicBezTo>
                      <a:cubicBezTo>
                        <a:pt x="2530452" y="1239251"/>
                        <a:pt x="2469249" y="1291130"/>
                        <a:pt x="2397632" y="1290805"/>
                      </a:cubicBezTo>
                      <a:lnTo>
                        <a:pt x="228831" y="1290805"/>
                      </a:lnTo>
                      <a:cubicBezTo>
                        <a:pt x="157213" y="1291065"/>
                        <a:pt x="96011" y="1239251"/>
                        <a:pt x="84504" y="1168582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xmlns="" id="{92498EE9-0E06-C94F-9663-D09C9765C7F9}"/>
                    </a:ext>
                  </a:extLst>
                </p:cNvPr>
                <p:cNvSpPr/>
                <p:nvPr/>
              </p:nvSpPr>
              <p:spPr>
                <a:xfrm>
                  <a:off x="2973268" y="2914024"/>
                  <a:ext cx="678727" cy="678726"/>
                </a:xfrm>
                <a:custGeom>
                  <a:avLst/>
                  <a:gdLst>
                    <a:gd name="connsiteX0" fmla="*/ 678709 w 678727"/>
                    <a:gd name="connsiteY0" fmla="*/ 338379 h 678726"/>
                    <a:gd name="connsiteX1" fmla="*/ 339996 w 678727"/>
                    <a:gd name="connsiteY1" fmla="*/ 678393 h 678726"/>
                    <a:gd name="connsiteX2" fmla="*/ -17 w 678727"/>
                    <a:gd name="connsiteY2" fmla="*/ 339681 h 678726"/>
                    <a:gd name="connsiteX3" fmla="*/ 338696 w 678727"/>
                    <a:gd name="connsiteY3" fmla="*/ -333 h 678726"/>
                    <a:gd name="connsiteX4" fmla="*/ 339346 w 678727"/>
                    <a:gd name="connsiteY4" fmla="*/ -333 h 678726"/>
                    <a:gd name="connsiteX5" fmla="*/ 678709 w 678727"/>
                    <a:gd name="connsiteY5" fmla="*/ 338379 h 678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78727" h="678726">
                      <a:moveTo>
                        <a:pt x="678709" y="338379"/>
                      </a:moveTo>
                      <a:cubicBezTo>
                        <a:pt x="679066" y="525811"/>
                        <a:pt x="527419" y="678004"/>
                        <a:pt x="339996" y="678393"/>
                      </a:cubicBezTo>
                      <a:cubicBezTo>
                        <a:pt x="152573" y="678718"/>
                        <a:pt x="340" y="527110"/>
                        <a:pt x="-17" y="339681"/>
                      </a:cubicBezTo>
                      <a:cubicBezTo>
                        <a:pt x="-375" y="152251"/>
                        <a:pt x="151272" y="58"/>
                        <a:pt x="338696" y="-333"/>
                      </a:cubicBezTo>
                      <a:cubicBezTo>
                        <a:pt x="338910" y="-333"/>
                        <a:pt x="339131" y="-333"/>
                        <a:pt x="339346" y="-333"/>
                      </a:cubicBezTo>
                      <a:cubicBezTo>
                        <a:pt x="526515" y="-333"/>
                        <a:pt x="678351" y="151210"/>
                        <a:pt x="678709" y="338379"/>
                      </a:cubicBezTo>
                      <a:close/>
                    </a:path>
                  </a:pathLst>
                </a:custGeom>
                <a:solidFill>
                  <a:srgbClr val="485678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xmlns="" id="{0D9FF496-6285-77D4-9130-0D76200CEC17}"/>
                    </a:ext>
                  </a:extLst>
                </p:cNvPr>
                <p:cNvSpPr/>
                <p:nvPr/>
              </p:nvSpPr>
              <p:spPr>
                <a:xfrm>
                  <a:off x="3084440" y="3024546"/>
                  <a:ext cx="456384" cy="456383"/>
                </a:xfrm>
                <a:custGeom>
                  <a:avLst/>
                  <a:gdLst>
                    <a:gd name="connsiteX0" fmla="*/ 456366 w 456384"/>
                    <a:gd name="connsiteY0" fmla="*/ 227858 h 456383"/>
                    <a:gd name="connsiteX1" fmla="*/ 228174 w 456384"/>
                    <a:gd name="connsiteY1" fmla="*/ 456051 h 456383"/>
                    <a:gd name="connsiteX2" fmla="*/ -18 w 456384"/>
                    <a:gd name="connsiteY2" fmla="*/ 227858 h 456383"/>
                    <a:gd name="connsiteX3" fmla="*/ 228174 w 456384"/>
                    <a:gd name="connsiteY3" fmla="*/ -333 h 456383"/>
                    <a:gd name="connsiteX4" fmla="*/ 456366 w 456384"/>
                    <a:gd name="connsiteY4" fmla="*/ 227858 h 456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6384" h="456383">
                      <a:moveTo>
                        <a:pt x="456366" y="227858"/>
                      </a:moveTo>
                      <a:cubicBezTo>
                        <a:pt x="456366" y="353853"/>
                        <a:pt x="354200" y="456051"/>
                        <a:pt x="228174" y="456051"/>
                      </a:cubicBezTo>
                      <a:cubicBezTo>
                        <a:pt x="102149" y="456051"/>
                        <a:pt x="-18" y="353918"/>
                        <a:pt x="-18" y="227858"/>
                      </a:cubicBezTo>
                      <a:cubicBezTo>
                        <a:pt x="-18" y="101800"/>
                        <a:pt x="102149" y="-333"/>
                        <a:pt x="228174" y="-333"/>
                      </a:cubicBezTo>
                      <a:cubicBezTo>
                        <a:pt x="354200" y="-333"/>
                        <a:pt x="456366" y="101800"/>
                        <a:pt x="456366" y="227858"/>
                      </a:cubicBezTo>
                      <a:close/>
                    </a:path>
                  </a:pathLst>
                </a:custGeom>
                <a:solidFill>
                  <a:srgbClr val="F89F26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xmlns="" id="{37261A4A-FD43-50C9-DFF8-E2A18116C0A3}"/>
                    </a:ext>
                  </a:extLst>
                </p:cNvPr>
                <p:cNvSpPr/>
                <p:nvPr/>
              </p:nvSpPr>
              <p:spPr>
                <a:xfrm>
                  <a:off x="2208077" y="4890390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xmlns="" id="{A9603876-22DF-6717-33BE-621D671B8119}"/>
                    </a:ext>
                  </a:extLst>
                </p:cNvPr>
                <p:cNvSpPr/>
                <p:nvPr/>
              </p:nvSpPr>
              <p:spPr>
                <a:xfrm>
                  <a:off x="2234732" y="4948251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xmlns="" id="{1254A46C-165F-0E4B-5697-17961E247839}"/>
                    </a:ext>
                  </a:extLst>
                </p:cNvPr>
                <p:cNvSpPr/>
                <p:nvPr/>
              </p:nvSpPr>
              <p:spPr>
                <a:xfrm>
                  <a:off x="2261387" y="4890390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xmlns="" id="{4EE8E84F-C7BD-E7E5-60C2-5955F4E7FFC7}"/>
                    </a:ext>
                  </a:extLst>
                </p:cNvPr>
                <p:cNvSpPr/>
                <p:nvPr/>
              </p:nvSpPr>
              <p:spPr>
                <a:xfrm>
                  <a:off x="2288042" y="4948251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xmlns="" id="{EB2D1071-092D-6A55-C275-D259C28BA009}"/>
                    </a:ext>
                  </a:extLst>
                </p:cNvPr>
                <p:cNvSpPr/>
                <p:nvPr/>
              </p:nvSpPr>
              <p:spPr>
                <a:xfrm>
                  <a:off x="2314697" y="4890390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xmlns="" id="{13EF1B8B-1ABA-10EF-DFD9-5526222F167F}"/>
                    </a:ext>
                  </a:extLst>
                </p:cNvPr>
                <p:cNvSpPr/>
                <p:nvPr/>
              </p:nvSpPr>
              <p:spPr>
                <a:xfrm>
                  <a:off x="2341352" y="4948251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xmlns="" id="{0F4B76D7-34A6-B8EB-5B93-91053F32BBD1}"/>
                    </a:ext>
                  </a:extLst>
                </p:cNvPr>
                <p:cNvSpPr/>
                <p:nvPr/>
              </p:nvSpPr>
              <p:spPr>
                <a:xfrm>
                  <a:off x="2368657" y="4890390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xmlns="" id="{9C404B02-42CE-E162-4E07-CE6748FB7355}"/>
                    </a:ext>
                  </a:extLst>
                </p:cNvPr>
                <p:cNvSpPr/>
                <p:nvPr/>
              </p:nvSpPr>
              <p:spPr>
                <a:xfrm>
                  <a:off x="2395312" y="4948251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xmlns="" id="{172BF821-1ED6-6390-D858-4C6FB18DBA19}"/>
                    </a:ext>
                  </a:extLst>
                </p:cNvPr>
                <p:cNvSpPr/>
                <p:nvPr/>
              </p:nvSpPr>
              <p:spPr>
                <a:xfrm>
                  <a:off x="2421967" y="4890390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48" name="Freeform: Shape 147">
                  <a:extLst>
                    <a:ext uri="{FF2B5EF4-FFF2-40B4-BE49-F238E27FC236}">
                      <a16:creationId xmlns:a16="http://schemas.microsoft.com/office/drawing/2014/main" xmlns="" id="{212C4E5D-EE24-7387-479B-8F1758663707}"/>
                    </a:ext>
                  </a:extLst>
                </p:cNvPr>
                <p:cNvSpPr/>
                <p:nvPr/>
              </p:nvSpPr>
              <p:spPr>
                <a:xfrm>
                  <a:off x="2448622" y="4948251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xmlns="" id="{3AF12818-F452-BBED-86D3-6CE40E2A03F9}"/>
                    </a:ext>
                  </a:extLst>
                </p:cNvPr>
                <p:cNvSpPr/>
                <p:nvPr/>
              </p:nvSpPr>
              <p:spPr>
                <a:xfrm>
                  <a:off x="2475277" y="4890390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xmlns="" id="{ECC0DEB7-1681-96EB-3058-97129CE97EC1}"/>
                    </a:ext>
                  </a:extLst>
                </p:cNvPr>
                <p:cNvSpPr/>
                <p:nvPr/>
              </p:nvSpPr>
              <p:spPr>
                <a:xfrm>
                  <a:off x="2501932" y="4948251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xmlns="" id="{6EBDE265-DB84-CB80-9F15-E14A2C4ADE85}"/>
                    </a:ext>
                  </a:extLst>
                </p:cNvPr>
                <p:cNvSpPr/>
                <p:nvPr/>
              </p:nvSpPr>
              <p:spPr>
                <a:xfrm>
                  <a:off x="2529237" y="4890390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52" name="Freeform: Shape 151">
                  <a:extLst>
                    <a:ext uri="{FF2B5EF4-FFF2-40B4-BE49-F238E27FC236}">
                      <a16:creationId xmlns:a16="http://schemas.microsoft.com/office/drawing/2014/main" xmlns="" id="{839158AC-B283-A4B8-22A6-89988D3FEA73}"/>
                    </a:ext>
                  </a:extLst>
                </p:cNvPr>
                <p:cNvSpPr/>
                <p:nvPr/>
              </p:nvSpPr>
              <p:spPr>
                <a:xfrm>
                  <a:off x="2555892" y="4948251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xmlns="" id="{12B295EB-2912-0A41-9729-D91BE71D2230}"/>
                    </a:ext>
                  </a:extLst>
                </p:cNvPr>
                <p:cNvSpPr/>
                <p:nvPr/>
              </p:nvSpPr>
              <p:spPr>
                <a:xfrm>
                  <a:off x="2582547" y="4890390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xmlns="" id="{DFCAB489-60CE-2E49-CEEF-B964082EF856}"/>
                    </a:ext>
                  </a:extLst>
                </p:cNvPr>
                <p:cNvSpPr/>
                <p:nvPr/>
              </p:nvSpPr>
              <p:spPr>
                <a:xfrm>
                  <a:off x="2609202" y="4948251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xmlns="" id="{26A3D6AD-A409-C8F7-AD72-7F3557E04FD9}"/>
                    </a:ext>
                  </a:extLst>
                </p:cNvPr>
                <p:cNvSpPr/>
                <p:nvPr/>
              </p:nvSpPr>
              <p:spPr>
                <a:xfrm>
                  <a:off x="2635857" y="4890390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xmlns="" id="{33DC48FB-DFF0-5BAF-19AD-52133B978971}"/>
                    </a:ext>
                  </a:extLst>
                </p:cNvPr>
                <p:cNvSpPr/>
                <p:nvPr/>
              </p:nvSpPr>
              <p:spPr>
                <a:xfrm>
                  <a:off x="2662512" y="4948251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xmlns="" id="{C8EB5C4C-DAB7-F403-354D-CB98011E5E4C}"/>
                    </a:ext>
                  </a:extLst>
                </p:cNvPr>
                <p:cNvSpPr/>
                <p:nvPr/>
              </p:nvSpPr>
              <p:spPr>
                <a:xfrm>
                  <a:off x="2689166" y="4890390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xmlns="" id="{82927FC9-0655-30BA-9CC4-7C0FB843D84B}"/>
                    </a:ext>
                  </a:extLst>
                </p:cNvPr>
                <p:cNvSpPr/>
                <p:nvPr/>
              </p:nvSpPr>
              <p:spPr>
                <a:xfrm>
                  <a:off x="2716472" y="4948251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59" name="Freeform: Shape 158">
                  <a:extLst>
                    <a:ext uri="{FF2B5EF4-FFF2-40B4-BE49-F238E27FC236}">
                      <a16:creationId xmlns:a16="http://schemas.microsoft.com/office/drawing/2014/main" xmlns="" id="{49E1BD90-145B-022F-6099-D0B8C93C613B}"/>
                    </a:ext>
                  </a:extLst>
                </p:cNvPr>
                <p:cNvSpPr/>
                <p:nvPr/>
              </p:nvSpPr>
              <p:spPr>
                <a:xfrm>
                  <a:off x="2743126" y="4890390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xmlns="" id="{3B6C487B-9C44-65C4-0FEF-DE3B50BCDE1A}"/>
                    </a:ext>
                  </a:extLst>
                </p:cNvPr>
                <p:cNvSpPr/>
                <p:nvPr/>
              </p:nvSpPr>
              <p:spPr>
                <a:xfrm>
                  <a:off x="2769781" y="4948251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61" name="Freeform: Shape 160">
                  <a:extLst>
                    <a:ext uri="{FF2B5EF4-FFF2-40B4-BE49-F238E27FC236}">
                      <a16:creationId xmlns:a16="http://schemas.microsoft.com/office/drawing/2014/main" xmlns="" id="{8E9C12E5-C3F6-D2F0-D5FF-E5E76BCDC72C}"/>
                    </a:ext>
                  </a:extLst>
                </p:cNvPr>
                <p:cNvSpPr/>
                <p:nvPr/>
              </p:nvSpPr>
              <p:spPr>
                <a:xfrm>
                  <a:off x="2796436" y="4890390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xmlns="" id="{B5DD5F69-FF8E-A1B8-072F-671B891503D5}"/>
                    </a:ext>
                  </a:extLst>
                </p:cNvPr>
                <p:cNvSpPr/>
                <p:nvPr/>
              </p:nvSpPr>
              <p:spPr>
                <a:xfrm>
                  <a:off x="2823091" y="4948251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xmlns="" id="{BA7CFCC8-A02E-B9EE-4166-02C803208913}"/>
                    </a:ext>
                  </a:extLst>
                </p:cNvPr>
                <p:cNvSpPr/>
                <p:nvPr/>
              </p:nvSpPr>
              <p:spPr>
                <a:xfrm>
                  <a:off x="2849746" y="4890390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xmlns="" id="{37DA3CBE-851B-B3D4-7DDB-8FAE05D15575}"/>
                    </a:ext>
                  </a:extLst>
                </p:cNvPr>
                <p:cNvSpPr/>
                <p:nvPr/>
              </p:nvSpPr>
              <p:spPr>
                <a:xfrm>
                  <a:off x="2877051" y="4948251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65" name="Freeform: Shape 164">
                  <a:extLst>
                    <a:ext uri="{FF2B5EF4-FFF2-40B4-BE49-F238E27FC236}">
                      <a16:creationId xmlns:a16="http://schemas.microsoft.com/office/drawing/2014/main" xmlns="" id="{2A3EA319-C318-A91B-8760-9E9A1D3EA484}"/>
                    </a:ext>
                  </a:extLst>
                </p:cNvPr>
                <p:cNvSpPr/>
                <p:nvPr/>
              </p:nvSpPr>
              <p:spPr>
                <a:xfrm>
                  <a:off x="2903706" y="4890390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xmlns="" id="{700C4230-2035-8F49-2447-24885EB0D3F5}"/>
                    </a:ext>
                  </a:extLst>
                </p:cNvPr>
                <p:cNvSpPr/>
                <p:nvPr/>
              </p:nvSpPr>
              <p:spPr>
                <a:xfrm>
                  <a:off x="2930361" y="4948251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xmlns="" id="{E8D2EE22-5256-E03B-B4B2-CC024EBF54AA}"/>
                    </a:ext>
                  </a:extLst>
                </p:cNvPr>
                <p:cNvSpPr/>
                <p:nvPr/>
              </p:nvSpPr>
              <p:spPr>
                <a:xfrm>
                  <a:off x="2957016" y="4890390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xmlns="" id="{C14CB4D7-F3C6-1AF6-A2EC-1820BC99A382}"/>
                    </a:ext>
                  </a:extLst>
                </p:cNvPr>
                <p:cNvSpPr/>
                <p:nvPr/>
              </p:nvSpPr>
              <p:spPr>
                <a:xfrm>
                  <a:off x="2983671" y="4948251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xmlns="" id="{CC055959-9B6C-16DE-BE2C-5AE1B7645D00}"/>
                    </a:ext>
                  </a:extLst>
                </p:cNvPr>
                <p:cNvSpPr/>
                <p:nvPr/>
              </p:nvSpPr>
              <p:spPr>
                <a:xfrm>
                  <a:off x="3010326" y="4890390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xmlns="" id="{187DF4EF-5E33-ABA3-1234-BFA46DF18FD9}"/>
                    </a:ext>
                  </a:extLst>
                </p:cNvPr>
                <p:cNvSpPr/>
                <p:nvPr/>
              </p:nvSpPr>
              <p:spPr>
                <a:xfrm>
                  <a:off x="3037631" y="4948251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xmlns="" id="{A4357D55-D045-D5CA-F333-47EE0EBABB2D}"/>
                    </a:ext>
                  </a:extLst>
                </p:cNvPr>
                <p:cNvSpPr/>
                <p:nvPr/>
              </p:nvSpPr>
              <p:spPr>
                <a:xfrm>
                  <a:off x="3064286" y="4890390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xmlns="" id="{B6C3FD16-810F-0978-7922-E09EFAAF73B5}"/>
                    </a:ext>
                  </a:extLst>
                </p:cNvPr>
                <p:cNvSpPr/>
                <p:nvPr/>
              </p:nvSpPr>
              <p:spPr>
                <a:xfrm>
                  <a:off x="3090941" y="4948251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xmlns="" id="{64FA08A7-D17A-988F-19F4-78901D1A5081}"/>
                    </a:ext>
                  </a:extLst>
                </p:cNvPr>
                <p:cNvSpPr/>
                <p:nvPr/>
              </p:nvSpPr>
              <p:spPr>
                <a:xfrm>
                  <a:off x="3117596" y="4890390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xmlns="" id="{42CA5D3D-8025-3BB3-97D8-A23107ABEA08}"/>
                    </a:ext>
                  </a:extLst>
                </p:cNvPr>
                <p:cNvSpPr/>
                <p:nvPr/>
              </p:nvSpPr>
              <p:spPr>
                <a:xfrm>
                  <a:off x="3144251" y="4948251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xmlns="" id="{1218BD0B-A023-82C0-1FD2-F059431151C0}"/>
                    </a:ext>
                  </a:extLst>
                </p:cNvPr>
                <p:cNvSpPr/>
                <p:nvPr/>
              </p:nvSpPr>
              <p:spPr>
                <a:xfrm>
                  <a:off x="3170906" y="4890390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xmlns="" id="{350B0E21-E89E-AD1C-0B9F-DC80FD62D405}"/>
                    </a:ext>
                  </a:extLst>
                </p:cNvPr>
                <p:cNvSpPr/>
                <p:nvPr/>
              </p:nvSpPr>
              <p:spPr>
                <a:xfrm>
                  <a:off x="3198211" y="4948251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xmlns="" id="{886C99AA-428F-584A-76BF-6CF0EBA6F6E8}"/>
                    </a:ext>
                  </a:extLst>
                </p:cNvPr>
                <p:cNvSpPr/>
                <p:nvPr/>
              </p:nvSpPr>
              <p:spPr>
                <a:xfrm>
                  <a:off x="3224866" y="4890390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xmlns="" id="{EB2E52A3-0C17-F060-D8D0-2A8C822DD421}"/>
                    </a:ext>
                  </a:extLst>
                </p:cNvPr>
                <p:cNvSpPr/>
                <p:nvPr/>
              </p:nvSpPr>
              <p:spPr>
                <a:xfrm>
                  <a:off x="3251521" y="4948251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xmlns="" id="{99E8937B-1016-D6C6-DF09-FF978DE4ACF7}"/>
                    </a:ext>
                  </a:extLst>
                </p:cNvPr>
                <p:cNvSpPr/>
                <p:nvPr/>
              </p:nvSpPr>
              <p:spPr>
                <a:xfrm>
                  <a:off x="3278175" y="4890390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xmlns="" id="{EF533958-EB05-A5B8-4604-06793ACCB21F}"/>
                    </a:ext>
                  </a:extLst>
                </p:cNvPr>
                <p:cNvSpPr/>
                <p:nvPr/>
              </p:nvSpPr>
              <p:spPr>
                <a:xfrm>
                  <a:off x="3304830" y="4948251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xmlns="" id="{F75DAA5F-01C3-E8C8-78F3-B159259FCF0E}"/>
                    </a:ext>
                  </a:extLst>
                </p:cNvPr>
                <p:cNvSpPr/>
                <p:nvPr/>
              </p:nvSpPr>
              <p:spPr>
                <a:xfrm>
                  <a:off x="3331485" y="4890390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xmlns="" id="{2BD02E13-E027-BD5A-9292-B1659F6D4B1A}"/>
                    </a:ext>
                  </a:extLst>
                </p:cNvPr>
                <p:cNvSpPr/>
                <p:nvPr/>
              </p:nvSpPr>
              <p:spPr>
                <a:xfrm>
                  <a:off x="3358790" y="4948251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xmlns="" id="{6861EBD7-D4CA-C55B-1561-481E9913F3E4}"/>
                    </a:ext>
                  </a:extLst>
                </p:cNvPr>
                <p:cNvSpPr/>
                <p:nvPr/>
              </p:nvSpPr>
              <p:spPr>
                <a:xfrm>
                  <a:off x="3385445" y="4890390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84" name="Freeform: Shape 183">
                  <a:extLst>
                    <a:ext uri="{FF2B5EF4-FFF2-40B4-BE49-F238E27FC236}">
                      <a16:creationId xmlns:a16="http://schemas.microsoft.com/office/drawing/2014/main" xmlns="" id="{7D81AFAA-0E43-664E-DDC1-E491479F1DD9}"/>
                    </a:ext>
                  </a:extLst>
                </p:cNvPr>
                <p:cNvSpPr/>
                <p:nvPr/>
              </p:nvSpPr>
              <p:spPr>
                <a:xfrm>
                  <a:off x="3412100" y="4948251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xmlns="" id="{51F10EE8-F5F2-67DD-412B-B0BA6349F50C}"/>
                    </a:ext>
                  </a:extLst>
                </p:cNvPr>
                <p:cNvSpPr/>
                <p:nvPr/>
              </p:nvSpPr>
              <p:spPr>
                <a:xfrm>
                  <a:off x="3438755" y="4890390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xmlns="" id="{B8381658-4915-E140-21BE-A91722C20A5C}"/>
                    </a:ext>
                  </a:extLst>
                </p:cNvPr>
                <p:cNvSpPr/>
                <p:nvPr/>
              </p:nvSpPr>
              <p:spPr>
                <a:xfrm>
                  <a:off x="3465410" y="4948251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87" name="Freeform: Shape 186">
                  <a:extLst>
                    <a:ext uri="{FF2B5EF4-FFF2-40B4-BE49-F238E27FC236}">
                      <a16:creationId xmlns:a16="http://schemas.microsoft.com/office/drawing/2014/main" xmlns="" id="{28AF1698-F824-9C99-C381-F6451188223E}"/>
                    </a:ext>
                  </a:extLst>
                </p:cNvPr>
                <p:cNvSpPr/>
                <p:nvPr/>
              </p:nvSpPr>
              <p:spPr>
                <a:xfrm>
                  <a:off x="3492065" y="4890390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xmlns="" id="{8BEFC159-BBE5-A92B-C50A-264341EB70E2}"/>
                    </a:ext>
                  </a:extLst>
                </p:cNvPr>
                <p:cNvSpPr/>
                <p:nvPr/>
              </p:nvSpPr>
              <p:spPr>
                <a:xfrm>
                  <a:off x="3519370" y="4948251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89" name="Freeform: Shape 188">
                  <a:extLst>
                    <a:ext uri="{FF2B5EF4-FFF2-40B4-BE49-F238E27FC236}">
                      <a16:creationId xmlns:a16="http://schemas.microsoft.com/office/drawing/2014/main" xmlns="" id="{4AA2793B-7DEC-5E9E-A956-BBBEA1798E78}"/>
                    </a:ext>
                  </a:extLst>
                </p:cNvPr>
                <p:cNvSpPr/>
                <p:nvPr/>
              </p:nvSpPr>
              <p:spPr>
                <a:xfrm>
                  <a:off x="3546025" y="4890390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xmlns="" id="{968C92E3-ADB4-94B9-FBB2-331E7C726AA5}"/>
                    </a:ext>
                  </a:extLst>
                </p:cNvPr>
                <p:cNvSpPr/>
                <p:nvPr/>
              </p:nvSpPr>
              <p:spPr>
                <a:xfrm>
                  <a:off x="3572680" y="4948251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xmlns="" id="{3BA81523-A3DE-757F-1CFF-53D205D4C151}"/>
                    </a:ext>
                  </a:extLst>
                </p:cNvPr>
                <p:cNvSpPr/>
                <p:nvPr/>
              </p:nvSpPr>
              <p:spPr>
                <a:xfrm>
                  <a:off x="3599335" y="4890390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xmlns="" id="{0AB4695E-44CF-280C-6D0C-8ABDBF72FB0A}"/>
                    </a:ext>
                  </a:extLst>
                </p:cNvPr>
                <p:cNvSpPr/>
                <p:nvPr/>
              </p:nvSpPr>
              <p:spPr>
                <a:xfrm>
                  <a:off x="3625990" y="4948251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93" name="Freeform: Shape 192">
                  <a:extLst>
                    <a:ext uri="{FF2B5EF4-FFF2-40B4-BE49-F238E27FC236}">
                      <a16:creationId xmlns:a16="http://schemas.microsoft.com/office/drawing/2014/main" xmlns="" id="{BFB82CC7-729D-C02E-71D4-9BC71C330B4B}"/>
                    </a:ext>
                  </a:extLst>
                </p:cNvPr>
                <p:cNvSpPr/>
                <p:nvPr/>
              </p:nvSpPr>
              <p:spPr>
                <a:xfrm>
                  <a:off x="3652645" y="4890390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94" name="Freeform: Shape 193">
                  <a:extLst>
                    <a:ext uri="{FF2B5EF4-FFF2-40B4-BE49-F238E27FC236}">
                      <a16:creationId xmlns:a16="http://schemas.microsoft.com/office/drawing/2014/main" xmlns="" id="{80ABC1C0-036F-8902-1EC5-AB3AA00CF2F6}"/>
                    </a:ext>
                  </a:extLst>
                </p:cNvPr>
                <p:cNvSpPr/>
                <p:nvPr/>
              </p:nvSpPr>
              <p:spPr>
                <a:xfrm>
                  <a:off x="3679950" y="4948251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xmlns="" id="{68A85186-C4B0-36C8-5AF4-40BEBE6FCE77}"/>
                    </a:ext>
                  </a:extLst>
                </p:cNvPr>
                <p:cNvSpPr/>
                <p:nvPr/>
              </p:nvSpPr>
              <p:spPr>
                <a:xfrm>
                  <a:off x="3706605" y="4890390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xmlns="" id="{C99F482A-B34A-4A09-E819-77A169834002}"/>
                    </a:ext>
                  </a:extLst>
                </p:cNvPr>
                <p:cNvSpPr/>
                <p:nvPr/>
              </p:nvSpPr>
              <p:spPr>
                <a:xfrm>
                  <a:off x="3733260" y="4948251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xmlns="" id="{ED132B0E-6683-24EF-8D7C-E21D0F29DB98}"/>
                    </a:ext>
                  </a:extLst>
                </p:cNvPr>
                <p:cNvSpPr/>
                <p:nvPr/>
              </p:nvSpPr>
              <p:spPr>
                <a:xfrm>
                  <a:off x="3759915" y="4890390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xmlns="" id="{5D73850F-DB79-6D71-2086-10F4D22E63AA}"/>
                    </a:ext>
                  </a:extLst>
                </p:cNvPr>
                <p:cNvSpPr/>
                <p:nvPr/>
              </p:nvSpPr>
              <p:spPr>
                <a:xfrm>
                  <a:off x="3786570" y="4948251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xmlns="" id="{3F0064A9-C769-9238-F5DF-FD5D6A86E1B1}"/>
                    </a:ext>
                  </a:extLst>
                </p:cNvPr>
                <p:cNvSpPr/>
                <p:nvPr/>
              </p:nvSpPr>
              <p:spPr>
                <a:xfrm>
                  <a:off x="3813224" y="4890390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00" name="Freeform: Shape 199">
                  <a:extLst>
                    <a:ext uri="{FF2B5EF4-FFF2-40B4-BE49-F238E27FC236}">
                      <a16:creationId xmlns:a16="http://schemas.microsoft.com/office/drawing/2014/main" xmlns="" id="{9F62890E-102C-13A9-EE00-1F94C350D7CA}"/>
                    </a:ext>
                  </a:extLst>
                </p:cNvPr>
                <p:cNvSpPr/>
                <p:nvPr/>
              </p:nvSpPr>
              <p:spPr>
                <a:xfrm>
                  <a:off x="3840530" y="4948251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xmlns="" id="{BFA3D04B-2BA1-C1A1-E5F8-53118B4FC379}"/>
                    </a:ext>
                  </a:extLst>
                </p:cNvPr>
                <p:cNvSpPr/>
                <p:nvPr/>
              </p:nvSpPr>
              <p:spPr>
                <a:xfrm>
                  <a:off x="3867184" y="4890390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02" name="Freeform: Shape 201">
                  <a:extLst>
                    <a:ext uri="{FF2B5EF4-FFF2-40B4-BE49-F238E27FC236}">
                      <a16:creationId xmlns:a16="http://schemas.microsoft.com/office/drawing/2014/main" xmlns="" id="{322B0C6F-0B0B-8F46-0800-8EF2B39020BE}"/>
                    </a:ext>
                  </a:extLst>
                </p:cNvPr>
                <p:cNvSpPr/>
                <p:nvPr/>
              </p:nvSpPr>
              <p:spPr>
                <a:xfrm>
                  <a:off x="3893839" y="4948251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03" name="Freeform: Shape 202">
                  <a:extLst>
                    <a:ext uri="{FF2B5EF4-FFF2-40B4-BE49-F238E27FC236}">
                      <a16:creationId xmlns:a16="http://schemas.microsoft.com/office/drawing/2014/main" xmlns="" id="{5968BD7C-ACFB-401D-0743-2B127F1C91FC}"/>
                    </a:ext>
                  </a:extLst>
                </p:cNvPr>
                <p:cNvSpPr/>
                <p:nvPr/>
              </p:nvSpPr>
              <p:spPr>
                <a:xfrm>
                  <a:off x="3920494" y="4890390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04" name="Freeform: Shape 203">
                  <a:extLst>
                    <a:ext uri="{FF2B5EF4-FFF2-40B4-BE49-F238E27FC236}">
                      <a16:creationId xmlns:a16="http://schemas.microsoft.com/office/drawing/2014/main" xmlns="" id="{15D7EC33-9BAE-30E5-4C25-944C752BE9FD}"/>
                    </a:ext>
                  </a:extLst>
                </p:cNvPr>
                <p:cNvSpPr/>
                <p:nvPr/>
              </p:nvSpPr>
              <p:spPr>
                <a:xfrm>
                  <a:off x="3947149" y="4948251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05" name="Freeform: Shape 204">
                  <a:extLst>
                    <a:ext uri="{FF2B5EF4-FFF2-40B4-BE49-F238E27FC236}">
                      <a16:creationId xmlns:a16="http://schemas.microsoft.com/office/drawing/2014/main" xmlns="" id="{D107EA06-112E-0B0E-8C1C-B3802BD6B396}"/>
                    </a:ext>
                  </a:extLst>
                </p:cNvPr>
                <p:cNvSpPr/>
                <p:nvPr/>
              </p:nvSpPr>
              <p:spPr>
                <a:xfrm>
                  <a:off x="3973804" y="4890390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06" name="Freeform: Shape 205">
                  <a:extLst>
                    <a:ext uri="{FF2B5EF4-FFF2-40B4-BE49-F238E27FC236}">
                      <a16:creationId xmlns:a16="http://schemas.microsoft.com/office/drawing/2014/main" xmlns="" id="{25E7FD96-EF9E-B251-4A2F-1C919D721AA1}"/>
                    </a:ext>
                  </a:extLst>
                </p:cNvPr>
                <p:cNvSpPr/>
                <p:nvPr/>
              </p:nvSpPr>
              <p:spPr>
                <a:xfrm>
                  <a:off x="4001109" y="4948251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07" name="Freeform: Shape 206">
                  <a:extLst>
                    <a:ext uri="{FF2B5EF4-FFF2-40B4-BE49-F238E27FC236}">
                      <a16:creationId xmlns:a16="http://schemas.microsoft.com/office/drawing/2014/main" xmlns="" id="{93288F09-A596-DB8E-37B1-E8220AA9C895}"/>
                    </a:ext>
                  </a:extLst>
                </p:cNvPr>
                <p:cNvSpPr/>
                <p:nvPr/>
              </p:nvSpPr>
              <p:spPr>
                <a:xfrm>
                  <a:off x="4027764" y="4890390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08" name="Freeform: Shape 207">
                  <a:extLst>
                    <a:ext uri="{FF2B5EF4-FFF2-40B4-BE49-F238E27FC236}">
                      <a16:creationId xmlns:a16="http://schemas.microsoft.com/office/drawing/2014/main" xmlns="" id="{6984BD5C-57D0-2C16-7DF9-9BBE1EA9EE5C}"/>
                    </a:ext>
                  </a:extLst>
                </p:cNvPr>
                <p:cNvSpPr/>
                <p:nvPr/>
              </p:nvSpPr>
              <p:spPr>
                <a:xfrm>
                  <a:off x="4054419" y="4948251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09" name="Freeform: Shape 208">
                  <a:extLst>
                    <a:ext uri="{FF2B5EF4-FFF2-40B4-BE49-F238E27FC236}">
                      <a16:creationId xmlns:a16="http://schemas.microsoft.com/office/drawing/2014/main" xmlns="" id="{3A104D7B-B438-55CA-1E3D-1BABE33EF176}"/>
                    </a:ext>
                  </a:extLst>
                </p:cNvPr>
                <p:cNvSpPr/>
                <p:nvPr/>
              </p:nvSpPr>
              <p:spPr>
                <a:xfrm>
                  <a:off x="4081074" y="4890390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10" name="Freeform: Shape 209">
                  <a:extLst>
                    <a:ext uri="{FF2B5EF4-FFF2-40B4-BE49-F238E27FC236}">
                      <a16:creationId xmlns:a16="http://schemas.microsoft.com/office/drawing/2014/main" xmlns="" id="{90379450-EFD5-AA80-4D39-1BCB37607B3B}"/>
                    </a:ext>
                  </a:extLst>
                </p:cNvPr>
                <p:cNvSpPr/>
                <p:nvPr/>
              </p:nvSpPr>
              <p:spPr>
                <a:xfrm>
                  <a:off x="4107729" y="4948251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xmlns="" id="{2F68609F-6ECA-830D-4358-19306D7A4D87}"/>
                    </a:ext>
                  </a:extLst>
                </p:cNvPr>
                <p:cNvSpPr/>
                <p:nvPr/>
              </p:nvSpPr>
              <p:spPr>
                <a:xfrm>
                  <a:off x="4134384" y="4890390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12" name="Freeform: Shape 211">
                  <a:extLst>
                    <a:ext uri="{FF2B5EF4-FFF2-40B4-BE49-F238E27FC236}">
                      <a16:creationId xmlns:a16="http://schemas.microsoft.com/office/drawing/2014/main" xmlns="" id="{69A76312-6EE3-F6AD-6FA1-16540214A317}"/>
                    </a:ext>
                  </a:extLst>
                </p:cNvPr>
                <p:cNvSpPr/>
                <p:nvPr/>
              </p:nvSpPr>
              <p:spPr>
                <a:xfrm>
                  <a:off x="4161689" y="4948251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xmlns="" id="{AE398E30-36C2-BD74-261E-D2DBD9D8B63D}"/>
                    </a:ext>
                  </a:extLst>
                </p:cNvPr>
                <p:cNvSpPr/>
                <p:nvPr/>
              </p:nvSpPr>
              <p:spPr>
                <a:xfrm>
                  <a:off x="4188344" y="4890390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xmlns="" id="{22EB656D-619F-E25B-4846-F5176120E037}"/>
                    </a:ext>
                  </a:extLst>
                </p:cNvPr>
                <p:cNvSpPr/>
                <p:nvPr/>
              </p:nvSpPr>
              <p:spPr>
                <a:xfrm>
                  <a:off x="4214999" y="4948251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xmlns="" id="{2AF63C05-811B-DFE0-E0FF-0743461C3FF4}"/>
                    </a:ext>
                  </a:extLst>
                </p:cNvPr>
                <p:cNvSpPr/>
                <p:nvPr/>
              </p:nvSpPr>
              <p:spPr>
                <a:xfrm>
                  <a:off x="4241654" y="4890390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16" name="Freeform: Shape 215">
                  <a:extLst>
                    <a:ext uri="{FF2B5EF4-FFF2-40B4-BE49-F238E27FC236}">
                      <a16:creationId xmlns:a16="http://schemas.microsoft.com/office/drawing/2014/main" xmlns="" id="{50DBB5B5-0CD8-859B-AA38-A925E6F288FD}"/>
                    </a:ext>
                  </a:extLst>
                </p:cNvPr>
                <p:cNvSpPr/>
                <p:nvPr/>
              </p:nvSpPr>
              <p:spPr>
                <a:xfrm>
                  <a:off x="4268309" y="4948251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17" name="Freeform: Shape 216">
                  <a:extLst>
                    <a:ext uri="{FF2B5EF4-FFF2-40B4-BE49-F238E27FC236}">
                      <a16:creationId xmlns:a16="http://schemas.microsoft.com/office/drawing/2014/main" xmlns="" id="{26AA848C-8984-C2B6-A234-83D11D19BA9F}"/>
                    </a:ext>
                  </a:extLst>
                </p:cNvPr>
                <p:cNvSpPr/>
                <p:nvPr/>
              </p:nvSpPr>
              <p:spPr>
                <a:xfrm>
                  <a:off x="4294964" y="4890390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18" name="Freeform: Shape 217">
                  <a:extLst>
                    <a:ext uri="{FF2B5EF4-FFF2-40B4-BE49-F238E27FC236}">
                      <a16:creationId xmlns:a16="http://schemas.microsoft.com/office/drawing/2014/main" xmlns="" id="{25FC18D9-476A-209E-91EF-9F782797D019}"/>
                    </a:ext>
                  </a:extLst>
                </p:cNvPr>
                <p:cNvSpPr/>
                <p:nvPr/>
              </p:nvSpPr>
              <p:spPr>
                <a:xfrm>
                  <a:off x="4322269" y="4948251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xmlns="" id="{3D2E5FF9-E4CC-2D3E-AB1F-7FC9958F90B5}"/>
                    </a:ext>
                  </a:extLst>
                </p:cNvPr>
                <p:cNvSpPr/>
                <p:nvPr/>
              </p:nvSpPr>
              <p:spPr>
                <a:xfrm>
                  <a:off x="4348924" y="4890390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20" name="Freeform: Shape 219">
                  <a:extLst>
                    <a:ext uri="{FF2B5EF4-FFF2-40B4-BE49-F238E27FC236}">
                      <a16:creationId xmlns:a16="http://schemas.microsoft.com/office/drawing/2014/main" xmlns="" id="{68255FB6-19BB-1A5C-C2A6-589BC779D092}"/>
                    </a:ext>
                  </a:extLst>
                </p:cNvPr>
                <p:cNvSpPr/>
                <p:nvPr/>
              </p:nvSpPr>
              <p:spPr>
                <a:xfrm>
                  <a:off x="4375579" y="4948251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21" name="Freeform: Shape 220">
                  <a:extLst>
                    <a:ext uri="{FF2B5EF4-FFF2-40B4-BE49-F238E27FC236}">
                      <a16:creationId xmlns:a16="http://schemas.microsoft.com/office/drawing/2014/main" xmlns="" id="{86524E26-8300-8516-260E-27F05D3B0029}"/>
                    </a:ext>
                  </a:extLst>
                </p:cNvPr>
                <p:cNvSpPr/>
                <p:nvPr/>
              </p:nvSpPr>
              <p:spPr>
                <a:xfrm>
                  <a:off x="4402233" y="4890390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22" name="Freeform: Shape 221">
                  <a:extLst>
                    <a:ext uri="{FF2B5EF4-FFF2-40B4-BE49-F238E27FC236}">
                      <a16:creationId xmlns:a16="http://schemas.microsoft.com/office/drawing/2014/main" xmlns="" id="{AF54A2EC-830D-9AC2-2E33-521B83916B6F}"/>
                    </a:ext>
                  </a:extLst>
                </p:cNvPr>
                <p:cNvSpPr/>
                <p:nvPr/>
              </p:nvSpPr>
              <p:spPr>
                <a:xfrm>
                  <a:off x="4428888" y="4948251"/>
                  <a:ext cx="26654" cy="57210"/>
                </a:xfrm>
                <a:custGeom>
                  <a:avLst/>
                  <a:gdLst>
                    <a:gd name="connsiteX0" fmla="*/ 0 w 26654"/>
                    <a:gd name="connsiteY0" fmla="*/ 0 h 57210"/>
                    <a:gd name="connsiteX1" fmla="*/ 26655 w 26654"/>
                    <a:gd name="connsiteY1" fmla="*/ 0 h 57210"/>
                    <a:gd name="connsiteX2" fmla="*/ 26655 w 26654"/>
                    <a:gd name="connsiteY2" fmla="*/ 57211 h 57210"/>
                    <a:gd name="connsiteX3" fmla="*/ 0 w 26654"/>
                    <a:gd name="connsiteY3" fmla="*/ 57211 h 57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54" h="57210">
                      <a:moveTo>
                        <a:pt x="0" y="0"/>
                      </a:moveTo>
                      <a:lnTo>
                        <a:pt x="26655" y="0"/>
                      </a:lnTo>
                      <a:lnTo>
                        <a:pt x="26655" y="57211"/>
                      </a:lnTo>
                      <a:lnTo>
                        <a:pt x="0" y="5721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23" name="Freeform: Shape 222">
                  <a:extLst>
                    <a:ext uri="{FF2B5EF4-FFF2-40B4-BE49-F238E27FC236}">
                      <a16:creationId xmlns:a16="http://schemas.microsoft.com/office/drawing/2014/main" xmlns="" id="{7626B1AD-F4B9-B1E1-38DF-57361DC03A21}"/>
                    </a:ext>
                  </a:extLst>
                </p:cNvPr>
                <p:cNvSpPr/>
                <p:nvPr/>
              </p:nvSpPr>
              <p:spPr>
                <a:xfrm>
                  <a:off x="4409385" y="4865686"/>
                  <a:ext cx="92317" cy="176182"/>
                </a:xfrm>
                <a:custGeom>
                  <a:avLst/>
                  <a:gdLst>
                    <a:gd name="connsiteX0" fmla="*/ 0 w 92317"/>
                    <a:gd name="connsiteY0" fmla="*/ 0 h 176182"/>
                    <a:gd name="connsiteX1" fmla="*/ 92317 w 92317"/>
                    <a:gd name="connsiteY1" fmla="*/ 0 h 176182"/>
                    <a:gd name="connsiteX2" fmla="*/ 92317 w 92317"/>
                    <a:gd name="connsiteY2" fmla="*/ 176183 h 176182"/>
                    <a:gd name="connsiteX3" fmla="*/ 0 w 92317"/>
                    <a:gd name="connsiteY3" fmla="*/ 176183 h 176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317" h="176182">
                      <a:moveTo>
                        <a:pt x="0" y="0"/>
                      </a:moveTo>
                      <a:lnTo>
                        <a:pt x="92317" y="0"/>
                      </a:lnTo>
                      <a:lnTo>
                        <a:pt x="92317" y="176183"/>
                      </a:lnTo>
                      <a:lnTo>
                        <a:pt x="0" y="176183"/>
                      </a:lnTo>
                      <a:close/>
                    </a:path>
                  </a:pathLst>
                </a:custGeom>
                <a:solidFill>
                  <a:srgbClr val="575756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24" name="Freeform: Shape 223">
                  <a:extLst>
                    <a:ext uri="{FF2B5EF4-FFF2-40B4-BE49-F238E27FC236}">
                      <a16:creationId xmlns:a16="http://schemas.microsoft.com/office/drawing/2014/main" xmlns="" id="{7EC311C8-C682-1429-9D15-EC34A4F1AE9D}"/>
                    </a:ext>
                  </a:extLst>
                </p:cNvPr>
                <p:cNvSpPr/>
                <p:nvPr/>
              </p:nvSpPr>
              <p:spPr>
                <a:xfrm>
                  <a:off x="4679185" y="3588199"/>
                  <a:ext cx="71513" cy="44208"/>
                </a:xfrm>
                <a:custGeom>
                  <a:avLst/>
                  <a:gdLst>
                    <a:gd name="connsiteX0" fmla="*/ 65012 w 71513"/>
                    <a:gd name="connsiteY0" fmla="*/ 0 h 44208"/>
                    <a:gd name="connsiteX1" fmla="*/ 71513 w 71513"/>
                    <a:gd name="connsiteY1" fmla="*/ 29906 h 44208"/>
                    <a:gd name="connsiteX2" fmla="*/ 7151 w 71513"/>
                    <a:gd name="connsiteY2" fmla="*/ 44208 h 44208"/>
                    <a:gd name="connsiteX3" fmla="*/ 0 w 71513"/>
                    <a:gd name="connsiteY3" fmla="*/ 14303 h 44208"/>
                    <a:gd name="connsiteX4" fmla="*/ 65012 w 71513"/>
                    <a:gd name="connsiteY4" fmla="*/ 0 h 44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513" h="44208">
                      <a:moveTo>
                        <a:pt x="65012" y="0"/>
                      </a:moveTo>
                      <a:lnTo>
                        <a:pt x="71513" y="29906"/>
                      </a:lnTo>
                      <a:lnTo>
                        <a:pt x="7151" y="44208"/>
                      </a:lnTo>
                      <a:lnTo>
                        <a:pt x="0" y="14303"/>
                      </a:lnTo>
                      <a:lnTo>
                        <a:pt x="65012" y="0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25" name="Freeform: Shape 224">
                  <a:extLst>
                    <a:ext uri="{FF2B5EF4-FFF2-40B4-BE49-F238E27FC236}">
                      <a16:creationId xmlns:a16="http://schemas.microsoft.com/office/drawing/2014/main" xmlns="" id="{750D5B35-3C1A-1D63-AF48-CCDA1FDD5774}"/>
                    </a:ext>
                  </a:extLst>
                </p:cNvPr>
                <p:cNvSpPr/>
                <p:nvPr/>
              </p:nvSpPr>
              <p:spPr>
                <a:xfrm>
                  <a:off x="4666182" y="3528388"/>
                  <a:ext cx="71513" cy="44208"/>
                </a:xfrm>
                <a:custGeom>
                  <a:avLst/>
                  <a:gdLst>
                    <a:gd name="connsiteX0" fmla="*/ 65012 w 71513"/>
                    <a:gd name="connsiteY0" fmla="*/ 0 h 44208"/>
                    <a:gd name="connsiteX1" fmla="*/ 71513 w 71513"/>
                    <a:gd name="connsiteY1" fmla="*/ 29905 h 44208"/>
                    <a:gd name="connsiteX2" fmla="*/ 6501 w 71513"/>
                    <a:gd name="connsiteY2" fmla="*/ 44208 h 44208"/>
                    <a:gd name="connsiteX3" fmla="*/ 0 w 71513"/>
                    <a:gd name="connsiteY3" fmla="*/ 14953 h 44208"/>
                    <a:gd name="connsiteX4" fmla="*/ 65012 w 71513"/>
                    <a:gd name="connsiteY4" fmla="*/ 0 h 44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513" h="44208">
                      <a:moveTo>
                        <a:pt x="65012" y="0"/>
                      </a:moveTo>
                      <a:lnTo>
                        <a:pt x="71513" y="29905"/>
                      </a:lnTo>
                      <a:lnTo>
                        <a:pt x="6501" y="44208"/>
                      </a:lnTo>
                      <a:lnTo>
                        <a:pt x="0" y="14953"/>
                      </a:lnTo>
                      <a:lnTo>
                        <a:pt x="65012" y="0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26" name="Freeform: Shape 225">
                  <a:extLst>
                    <a:ext uri="{FF2B5EF4-FFF2-40B4-BE49-F238E27FC236}">
                      <a16:creationId xmlns:a16="http://schemas.microsoft.com/office/drawing/2014/main" xmlns="" id="{219289F9-31DA-468E-566D-4EEE1857E785}"/>
                    </a:ext>
                  </a:extLst>
                </p:cNvPr>
                <p:cNvSpPr/>
                <p:nvPr/>
              </p:nvSpPr>
              <p:spPr>
                <a:xfrm>
                  <a:off x="4653180" y="3468577"/>
                  <a:ext cx="70863" cy="44858"/>
                </a:xfrm>
                <a:custGeom>
                  <a:avLst/>
                  <a:gdLst>
                    <a:gd name="connsiteX0" fmla="*/ 64362 w 70863"/>
                    <a:gd name="connsiteY0" fmla="*/ 0 h 44858"/>
                    <a:gd name="connsiteX1" fmla="*/ 70863 w 70863"/>
                    <a:gd name="connsiteY1" fmla="*/ 29906 h 44858"/>
                    <a:gd name="connsiteX2" fmla="*/ 6501 w 70863"/>
                    <a:gd name="connsiteY2" fmla="*/ 44858 h 44858"/>
                    <a:gd name="connsiteX3" fmla="*/ 0 w 70863"/>
                    <a:gd name="connsiteY3" fmla="*/ 14953 h 44858"/>
                    <a:gd name="connsiteX4" fmla="*/ 64362 w 70863"/>
                    <a:gd name="connsiteY4" fmla="*/ 0 h 44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863" h="44858">
                      <a:moveTo>
                        <a:pt x="64362" y="0"/>
                      </a:moveTo>
                      <a:lnTo>
                        <a:pt x="70863" y="29906"/>
                      </a:lnTo>
                      <a:lnTo>
                        <a:pt x="6501" y="44858"/>
                      </a:lnTo>
                      <a:lnTo>
                        <a:pt x="0" y="14953"/>
                      </a:lnTo>
                      <a:lnTo>
                        <a:pt x="64362" y="0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27" name="Freeform: Shape 226">
                  <a:extLst>
                    <a:ext uri="{FF2B5EF4-FFF2-40B4-BE49-F238E27FC236}">
                      <a16:creationId xmlns:a16="http://schemas.microsoft.com/office/drawing/2014/main" xmlns="" id="{E065A3F0-4378-B0EC-7BD0-BBEEF0BDF616}"/>
                    </a:ext>
                  </a:extLst>
                </p:cNvPr>
                <p:cNvSpPr/>
                <p:nvPr/>
              </p:nvSpPr>
              <p:spPr>
                <a:xfrm>
                  <a:off x="4640178" y="3408766"/>
                  <a:ext cx="70863" cy="45508"/>
                </a:xfrm>
                <a:custGeom>
                  <a:avLst/>
                  <a:gdLst>
                    <a:gd name="connsiteX0" fmla="*/ 64362 w 70863"/>
                    <a:gd name="connsiteY0" fmla="*/ 0 h 45508"/>
                    <a:gd name="connsiteX1" fmla="*/ 70863 w 70863"/>
                    <a:gd name="connsiteY1" fmla="*/ 29906 h 45508"/>
                    <a:gd name="connsiteX2" fmla="*/ 6501 w 70863"/>
                    <a:gd name="connsiteY2" fmla="*/ 45508 h 45508"/>
                    <a:gd name="connsiteX3" fmla="*/ 0 w 70863"/>
                    <a:gd name="connsiteY3" fmla="*/ 15603 h 45508"/>
                    <a:gd name="connsiteX4" fmla="*/ 64362 w 70863"/>
                    <a:gd name="connsiteY4" fmla="*/ 0 h 455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863" h="45508">
                      <a:moveTo>
                        <a:pt x="64362" y="0"/>
                      </a:moveTo>
                      <a:lnTo>
                        <a:pt x="70863" y="29906"/>
                      </a:lnTo>
                      <a:lnTo>
                        <a:pt x="6501" y="45508"/>
                      </a:lnTo>
                      <a:lnTo>
                        <a:pt x="0" y="15603"/>
                      </a:lnTo>
                      <a:lnTo>
                        <a:pt x="64362" y="0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28" name="Freeform: Shape 227">
                  <a:extLst>
                    <a:ext uri="{FF2B5EF4-FFF2-40B4-BE49-F238E27FC236}">
                      <a16:creationId xmlns:a16="http://schemas.microsoft.com/office/drawing/2014/main" xmlns="" id="{0FD352AA-B634-0023-61BA-C6BD661036B0}"/>
                    </a:ext>
                  </a:extLst>
                </p:cNvPr>
                <p:cNvSpPr/>
                <p:nvPr/>
              </p:nvSpPr>
              <p:spPr>
                <a:xfrm>
                  <a:off x="4625225" y="3349605"/>
                  <a:ext cx="72163" cy="44858"/>
                </a:xfrm>
                <a:custGeom>
                  <a:avLst/>
                  <a:gdLst>
                    <a:gd name="connsiteX0" fmla="*/ 64362 w 72163"/>
                    <a:gd name="connsiteY0" fmla="*/ 0 h 44858"/>
                    <a:gd name="connsiteX1" fmla="*/ 72163 w 72163"/>
                    <a:gd name="connsiteY1" fmla="*/ 29255 h 44858"/>
                    <a:gd name="connsiteX2" fmla="*/ 7801 w 72163"/>
                    <a:gd name="connsiteY2" fmla="*/ 44858 h 44858"/>
                    <a:gd name="connsiteX3" fmla="*/ 0 w 72163"/>
                    <a:gd name="connsiteY3" fmla="*/ 15603 h 44858"/>
                    <a:gd name="connsiteX4" fmla="*/ 64362 w 72163"/>
                    <a:gd name="connsiteY4" fmla="*/ 0 h 44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163" h="44858">
                      <a:moveTo>
                        <a:pt x="64362" y="0"/>
                      </a:moveTo>
                      <a:lnTo>
                        <a:pt x="72163" y="29255"/>
                      </a:lnTo>
                      <a:lnTo>
                        <a:pt x="7801" y="44858"/>
                      </a:lnTo>
                      <a:lnTo>
                        <a:pt x="0" y="15603"/>
                      </a:lnTo>
                      <a:lnTo>
                        <a:pt x="64362" y="0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29" name="Freeform: Shape 228">
                  <a:extLst>
                    <a:ext uri="{FF2B5EF4-FFF2-40B4-BE49-F238E27FC236}">
                      <a16:creationId xmlns:a16="http://schemas.microsoft.com/office/drawing/2014/main" xmlns="" id="{8FAB9A4E-07C9-F7DE-73A3-541EE8894AA7}"/>
                    </a:ext>
                  </a:extLst>
                </p:cNvPr>
                <p:cNvSpPr/>
                <p:nvPr/>
              </p:nvSpPr>
              <p:spPr>
                <a:xfrm>
                  <a:off x="4609622" y="3289794"/>
                  <a:ext cx="72163" cy="46158"/>
                </a:xfrm>
                <a:custGeom>
                  <a:avLst/>
                  <a:gdLst>
                    <a:gd name="connsiteX0" fmla="*/ 64362 w 72163"/>
                    <a:gd name="connsiteY0" fmla="*/ 0 h 46158"/>
                    <a:gd name="connsiteX1" fmla="*/ 72163 w 72163"/>
                    <a:gd name="connsiteY1" fmla="*/ 29906 h 46158"/>
                    <a:gd name="connsiteX2" fmla="*/ 7801 w 72163"/>
                    <a:gd name="connsiteY2" fmla="*/ 46159 h 46158"/>
                    <a:gd name="connsiteX3" fmla="*/ 0 w 72163"/>
                    <a:gd name="connsiteY3" fmla="*/ 16903 h 46158"/>
                    <a:gd name="connsiteX4" fmla="*/ 64362 w 72163"/>
                    <a:gd name="connsiteY4" fmla="*/ 0 h 46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163" h="46158">
                      <a:moveTo>
                        <a:pt x="64362" y="0"/>
                      </a:moveTo>
                      <a:lnTo>
                        <a:pt x="72163" y="29906"/>
                      </a:lnTo>
                      <a:lnTo>
                        <a:pt x="7801" y="46159"/>
                      </a:lnTo>
                      <a:lnTo>
                        <a:pt x="0" y="16903"/>
                      </a:lnTo>
                      <a:lnTo>
                        <a:pt x="64362" y="0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30" name="Freeform: Shape 229">
                  <a:extLst>
                    <a:ext uri="{FF2B5EF4-FFF2-40B4-BE49-F238E27FC236}">
                      <a16:creationId xmlns:a16="http://schemas.microsoft.com/office/drawing/2014/main" xmlns="" id="{A7E13FF4-7302-B966-4A38-77C9C73B2A44}"/>
                    </a:ext>
                  </a:extLst>
                </p:cNvPr>
                <p:cNvSpPr/>
                <p:nvPr/>
              </p:nvSpPr>
              <p:spPr>
                <a:xfrm>
                  <a:off x="4594669" y="3230633"/>
                  <a:ext cx="71513" cy="46808"/>
                </a:xfrm>
                <a:custGeom>
                  <a:avLst/>
                  <a:gdLst>
                    <a:gd name="connsiteX0" fmla="*/ 63712 w 71513"/>
                    <a:gd name="connsiteY0" fmla="*/ 0 h 46808"/>
                    <a:gd name="connsiteX1" fmla="*/ 71513 w 71513"/>
                    <a:gd name="connsiteY1" fmla="*/ 29255 h 46808"/>
                    <a:gd name="connsiteX2" fmla="*/ 7801 w 71513"/>
                    <a:gd name="connsiteY2" fmla="*/ 46809 h 46808"/>
                    <a:gd name="connsiteX3" fmla="*/ 0 w 71513"/>
                    <a:gd name="connsiteY3" fmla="*/ 16903 h 46808"/>
                    <a:gd name="connsiteX4" fmla="*/ 63712 w 71513"/>
                    <a:gd name="connsiteY4" fmla="*/ 0 h 4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513" h="46808">
                      <a:moveTo>
                        <a:pt x="63712" y="0"/>
                      </a:moveTo>
                      <a:lnTo>
                        <a:pt x="71513" y="29255"/>
                      </a:lnTo>
                      <a:lnTo>
                        <a:pt x="7801" y="46809"/>
                      </a:lnTo>
                      <a:lnTo>
                        <a:pt x="0" y="16903"/>
                      </a:lnTo>
                      <a:lnTo>
                        <a:pt x="63712" y="0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xmlns="" id="{BE917217-D8EF-D53C-D96C-5708F148B08F}"/>
                    </a:ext>
                  </a:extLst>
                </p:cNvPr>
                <p:cNvSpPr/>
                <p:nvPr/>
              </p:nvSpPr>
              <p:spPr>
                <a:xfrm>
                  <a:off x="4579066" y="3170822"/>
                  <a:ext cx="71513" cy="47458"/>
                </a:xfrm>
                <a:custGeom>
                  <a:avLst/>
                  <a:gdLst>
                    <a:gd name="connsiteX0" fmla="*/ 63712 w 71513"/>
                    <a:gd name="connsiteY0" fmla="*/ 0 h 47458"/>
                    <a:gd name="connsiteX1" fmla="*/ 71513 w 71513"/>
                    <a:gd name="connsiteY1" fmla="*/ 29905 h 47458"/>
                    <a:gd name="connsiteX2" fmla="*/ 7802 w 71513"/>
                    <a:gd name="connsiteY2" fmla="*/ 47459 h 47458"/>
                    <a:gd name="connsiteX3" fmla="*/ 0 w 71513"/>
                    <a:gd name="connsiteY3" fmla="*/ 18203 h 47458"/>
                    <a:gd name="connsiteX4" fmla="*/ 63712 w 71513"/>
                    <a:gd name="connsiteY4" fmla="*/ 0 h 47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513" h="47458">
                      <a:moveTo>
                        <a:pt x="63712" y="0"/>
                      </a:moveTo>
                      <a:lnTo>
                        <a:pt x="71513" y="29905"/>
                      </a:lnTo>
                      <a:lnTo>
                        <a:pt x="7802" y="47459"/>
                      </a:lnTo>
                      <a:lnTo>
                        <a:pt x="0" y="18203"/>
                      </a:lnTo>
                      <a:lnTo>
                        <a:pt x="63712" y="0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32" name="Freeform: Shape 231">
                  <a:extLst>
                    <a:ext uri="{FF2B5EF4-FFF2-40B4-BE49-F238E27FC236}">
                      <a16:creationId xmlns:a16="http://schemas.microsoft.com/office/drawing/2014/main" xmlns="" id="{6545F809-AE98-ED4E-32BA-82D93A44155C}"/>
                    </a:ext>
                  </a:extLst>
                </p:cNvPr>
                <p:cNvSpPr/>
                <p:nvPr/>
              </p:nvSpPr>
              <p:spPr>
                <a:xfrm>
                  <a:off x="4562163" y="3111661"/>
                  <a:ext cx="72813" cy="48108"/>
                </a:xfrm>
                <a:custGeom>
                  <a:avLst/>
                  <a:gdLst>
                    <a:gd name="connsiteX0" fmla="*/ 63712 w 72813"/>
                    <a:gd name="connsiteY0" fmla="*/ 0 h 48108"/>
                    <a:gd name="connsiteX1" fmla="*/ 72813 w 72813"/>
                    <a:gd name="connsiteY1" fmla="*/ 29905 h 48108"/>
                    <a:gd name="connsiteX2" fmla="*/ 9102 w 72813"/>
                    <a:gd name="connsiteY2" fmla="*/ 48109 h 48108"/>
                    <a:gd name="connsiteX3" fmla="*/ 0 w 72813"/>
                    <a:gd name="connsiteY3" fmla="*/ 19504 h 48108"/>
                    <a:gd name="connsiteX4" fmla="*/ 63712 w 72813"/>
                    <a:gd name="connsiteY4" fmla="*/ 0 h 48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813" h="48108">
                      <a:moveTo>
                        <a:pt x="63712" y="0"/>
                      </a:moveTo>
                      <a:lnTo>
                        <a:pt x="72813" y="29905"/>
                      </a:lnTo>
                      <a:lnTo>
                        <a:pt x="9102" y="48109"/>
                      </a:lnTo>
                      <a:lnTo>
                        <a:pt x="0" y="19504"/>
                      </a:lnTo>
                      <a:lnTo>
                        <a:pt x="63712" y="0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xmlns="" id="{08A3C996-7BD5-FE21-CB5D-D455FE54226A}"/>
                    </a:ext>
                  </a:extLst>
                </p:cNvPr>
                <p:cNvSpPr/>
                <p:nvPr/>
              </p:nvSpPr>
              <p:spPr>
                <a:xfrm>
                  <a:off x="4543960" y="3053150"/>
                  <a:ext cx="72163" cy="48759"/>
                </a:xfrm>
                <a:custGeom>
                  <a:avLst/>
                  <a:gdLst>
                    <a:gd name="connsiteX0" fmla="*/ 63062 w 72163"/>
                    <a:gd name="connsiteY0" fmla="*/ 0 h 48759"/>
                    <a:gd name="connsiteX1" fmla="*/ 72163 w 72163"/>
                    <a:gd name="connsiteY1" fmla="*/ 29255 h 48759"/>
                    <a:gd name="connsiteX2" fmla="*/ 9102 w 72163"/>
                    <a:gd name="connsiteY2" fmla="*/ 48759 h 48759"/>
                    <a:gd name="connsiteX3" fmla="*/ 0 w 72163"/>
                    <a:gd name="connsiteY3" fmla="*/ 20154 h 48759"/>
                    <a:gd name="connsiteX4" fmla="*/ 63062 w 72163"/>
                    <a:gd name="connsiteY4" fmla="*/ 0 h 48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163" h="48759">
                      <a:moveTo>
                        <a:pt x="63062" y="0"/>
                      </a:moveTo>
                      <a:lnTo>
                        <a:pt x="72163" y="29255"/>
                      </a:lnTo>
                      <a:lnTo>
                        <a:pt x="9102" y="48759"/>
                      </a:lnTo>
                      <a:lnTo>
                        <a:pt x="0" y="20154"/>
                      </a:lnTo>
                      <a:lnTo>
                        <a:pt x="63062" y="0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34" name="Freeform: Shape 233">
                  <a:extLst>
                    <a:ext uri="{FF2B5EF4-FFF2-40B4-BE49-F238E27FC236}">
                      <a16:creationId xmlns:a16="http://schemas.microsoft.com/office/drawing/2014/main" xmlns="" id="{A32A543F-2AE3-1309-59C8-B824D7C6F19C}"/>
                    </a:ext>
                  </a:extLst>
                </p:cNvPr>
                <p:cNvSpPr/>
                <p:nvPr/>
              </p:nvSpPr>
              <p:spPr>
                <a:xfrm rot="20542799">
                  <a:off x="4529041" y="3003757"/>
                  <a:ext cx="66312" cy="30555"/>
                </a:xfrm>
                <a:custGeom>
                  <a:avLst/>
                  <a:gdLst>
                    <a:gd name="connsiteX0" fmla="*/ -18 w 66312"/>
                    <a:gd name="connsiteY0" fmla="*/ -333 h 30555"/>
                    <a:gd name="connsiteX1" fmla="*/ 66294 w 66312"/>
                    <a:gd name="connsiteY1" fmla="*/ -333 h 30555"/>
                    <a:gd name="connsiteX2" fmla="*/ 66294 w 66312"/>
                    <a:gd name="connsiteY2" fmla="*/ 30223 h 30555"/>
                    <a:gd name="connsiteX3" fmla="*/ -18 w 66312"/>
                    <a:gd name="connsiteY3" fmla="*/ 30223 h 30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312" h="30555">
                      <a:moveTo>
                        <a:pt x="-18" y="-333"/>
                      </a:moveTo>
                      <a:lnTo>
                        <a:pt x="66294" y="-333"/>
                      </a:lnTo>
                      <a:lnTo>
                        <a:pt x="66294" y="30223"/>
                      </a:lnTo>
                      <a:lnTo>
                        <a:pt x="-18" y="30223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xmlns="" id="{3709F3FF-4CED-51EA-5E8D-875F5F5DC979}"/>
                    </a:ext>
                  </a:extLst>
                </p:cNvPr>
                <p:cNvSpPr/>
                <p:nvPr/>
              </p:nvSpPr>
              <p:spPr>
                <a:xfrm>
                  <a:off x="4506903" y="2936129"/>
                  <a:ext cx="72163" cy="50059"/>
                </a:xfrm>
                <a:custGeom>
                  <a:avLst/>
                  <a:gdLst>
                    <a:gd name="connsiteX0" fmla="*/ 63062 w 72163"/>
                    <a:gd name="connsiteY0" fmla="*/ 0 h 50059"/>
                    <a:gd name="connsiteX1" fmla="*/ 72163 w 72163"/>
                    <a:gd name="connsiteY1" fmla="*/ 29255 h 50059"/>
                    <a:gd name="connsiteX2" fmla="*/ 9102 w 72163"/>
                    <a:gd name="connsiteY2" fmla="*/ 50059 h 50059"/>
                    <a:gd name="connsiteX3" fmla="*/ 0 w 72163"/>
                    <a:gd name="connsiteY3" fmla="*/ 21454 h 50059"/>
                    <a:gd name="connsiteX4" fmla="*/ 63062 w 72163"/>
                    <a:gd name="connsiteY4" fmla="*/ 0 h 50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163" h="50059">
                      <a:moveTo>
                        <a:pt x="63062" y="0"/>
                      </a:moveTo>
                      <a:lnTo>
                        <a:pt x="72163" y="29255"/>
                      </a:lnTo>
                      <a:lnTo>
                        <a:pt x="9102" y="50059"/>
                      </a:lnTo>
                      <a:lnTo>
                        <a:pt x="0" y="21454"/>
                      </a:lnTo>
                      <a:lnTo>
                        <a:pt x="63062" y="0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36" name="Freeform: Shape 235">
                  <a:extLst>
                    <a:ext uri="{FF2B5EF4-FFF2-40B4-BE49-F238E27FC236}">
                      <a16:creationId xmlns:a16="http://schemas.microsoft.com/office/drawing/2014/main" xmlns="" id="{9ADB4F99-AB2B-5E92-C1BB-EEC2B1B9E6B7}"/>
                    </a:ext>
                  </a:extLst>
                </p:cNvPr>
                <p:cNvSpPr/>
                <p:nvPr/>
              </p:nvSpPr>
              <p:spPr>
                <a:xfrm>
                  <a:off x="4484799" y="2877618"/>
                  <a:ext cx="75413" cy="50709"/>
                </a:xfrm>
                <a:custGeom>
                  <a:avLst/>
                  <a:gdLst>
                    <a:gd name="connsiteX0" fmla="*/ 64994 w 75413"/>
                    <a:gd name="connsiteY0" fmla="*/ -333 h 50709"/>
                    <a:gd name="connsiteX1" fmla="*/ 70195 w 75413"/>
                    <a:gd name="connsiteY1" fmla="*/ 13970 h 50709"/>
                    <a:gd name="connsiteX2" fmla="*/ 75396 w 75413"/>
                    <a:gd name="connsiteY2" fmla="*/ 28923 h 50709"/>
                    <a:gd name="connsiteX3" fmla="*/ 10384 w 75413"/>
                    <a:gd name="connsiteY3" fmla="*/ 50376 h 50709"/>
                    <a:gd name="connsiteX4" fmla="*/ 5183 w 75413"/>
                    <a:gd name="connsiteY4" fmla="*/ 36074 h 50709"/>
                    <a:gd name="connsiteX5" fmla="*/ -18 w 75413"/>
                    <a:gd name="connsiteY5" fmla="*/ 21771 h 50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413" h="50709">
                      <a:moveTo>
                        <a:pt x="64994" y="-333"/>
                      </a:moveTo>
                      <a:lnTo>
                        <a:pt x="70195" y="13970"/>
                      </a:lnTo>
                      <a:cubicBezTo>
                        <a:pt x="72321" y="18781"/>
                        <a:pt x="74057" y="23787"/>
                        <a:pt x="75396" y="28923"/>
                      </a:cubicBezTo>
                      <a:lnTo>
                        <a:pt x="10384" y="50376"/>
                      </a:lnTo>
                      <a:lnTo>
                        <a:pt x="5183" y="36074"/>
                      </a:lnTo>
                      <a:lnTo>
                        <a:pt x="-18" y="2177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37" name="Freeform: Shape 236">
                  <a:extLst>
                    <a:ext uri="{FF2B5EF4-FFF2-40B4-BE49-F238E27FC236}">
                      <a16:creationId xmlns:a16="http://schemas.microsoft.com/office/drawing/2014/main" xmlns="" id="{912E720D-B0CA-E16C-F84B-0D020A5AB256}"/>
                    </a:ext>
                  </a:extLst>
                </p:cNvPr>
                <p:cNvSpPr/>
                <p:nvPr/>
              </p:nvSpPr>
              <p:spPr>
                <a:xfrm>
                  <a:off x="4465945" y="2820407"/>
                  <a:ext cx="73463" cy="50709"/>
                </a:xfrm>
                <a:custGeom>
                  <a:avLst/>
                  <a:gdLst>
                    <a:gd name="connsiteX0" fmla="*/ 62411 w 73463"/>
                    <a:gd name="connsiteY0" fmla="*/ 0 h 50709"/>
                    <a:gd name="connsiteX1" fmla="*/ 73464 w 73463"/>
                    <a:gd name="connsiteY1" fmla="*/ 28605 h 50709"/>
                    <a:gd name="connsiteX2" fmla="*/ 11052 w 73463"/>
                    <a:gd name="connsiteY2" fmla="*/ 50709 h 50709"/>
                    <a:gd name="connsiteX3" fmla="*/ 0 w 73463"/>
                    <a:gd name="connsiteY3" fmla="*/ 22754 h 50709"/>
                    <a:gd name="connsiteX4" fmla="*/ 62411 w 73463"/>
                    <a:gd name="connsiteY4" fmla="*/ 0 h 50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463" h="50709">
                      <a:moveTo>
                        <a:pt x="62411" y="0"/>
                      </a:moveTo>
                      <a:lnTo>
                        <a:pt x="73464" y="28605"/>
                      </a:lnTo>
                      <a:lnTo>
                        <a:pt x="11052" y="50709"/>
                      </a:lnTo>
                      <a:lnTo>
                        <a:pt x="0" y="22754"/>
                      </a:lnTo>
                      <a:lnTo>
                        <a:pt x="62411" y="0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38" name="Freeform: Shape 237">
                  <a:extLst>
                    <a:ext uri="{FF2B5EF4-FFF2-40B4-BE49-F238E27FC236}">
                      <a16:creationId xmlns:a16="http://schemas.microsoft.com/office/drawing/2014/main" xmlns="" id="{67F1C1A3-790C-0931-7DEF-C59CFAFD430A}"/>
                    </a:ext>
                  </a:extLst>
                </p:cNvPr>
                <p:cNvSpPr/>
                <p:nvPr/>
              </p:nvSpPr>
              <p:spPr>
                <a:xfrm>
                  <a:off x="4444491" y="2763197"/>
                  <a:ext cx="72813" cy="51359"/>
                </a:xfrm>
                <a:custGeom>
                  <a:avLst/>
                  <a:gdLst>
                    <a:gd name="connsiteX0" fmla="*/ 62412 w 72813"/>
                    <a:gd name="connsiteY0" fmla="*/ 0 h 51359"/>
                    <a:gd name="connsiteX1" fmla="*/ 72814 w 72813"/>
                    <a:gd name="connsiteY1" fmla="*/ 28605 h 51359"/>
                    <a:gd name="connsiteX2" fmla="*/ 11052 w 72813"/>
                    <a:gd name="connsiteY2" fmla="*/ 51360 h 51359"/>
                    <a:gd name="connsiteX3" fmla="*/ 0 w 72813"/>
                    <a:gd name="connsiteY3" fmla="*/ 22754 h 51359"/>
                    <a:gd name="connsiteX4" fmla="*/ 62412 w 72813"/>
                    <a:gd name="connsiteY4" fmla="*/ 0 h 5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813" h="51359">
                      <a:moveTo>
                        <a:pt x="62412" y="0"/>
                      </a:moveTo>
                      <a:lnTo>
                        <a:pt x="72814" y="28605"/>
                      </a:lnTo>
                      <a:lnTo>
                        <a:pt x="11052" y="51360"/>
                      </a:lnTo>
                      <a:lnTo>
                        <a:pt x="0" y="22754"/>
                      </a:lnTo>
                      <a:lnTo>
                        <a:pt x="62412" y="0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39" name="Freeform: Shape 238">
                  <a:extLst>
                    <a:ext uri="{FF2B5EF4-FFF2-40B4-BE49-F238E27FC236}">
                      <a16:creationId xmlns:a16="http://schemas.microsoft.com/office/drawing/2014/main" xmlns="" id="{8606BEA0-D059-1759-BE6D-DF526E99C750}"/>
                    </a:ext>
                  </a:extLst>
                </p:cNvPr>
                <p:cNvSpPr/>
                <p:nvPr/>
              </p:nvSpPr>
              <p:spPr>
                <a:xfrm>
                  <a:off x="4423037" y="2705336"/>
                  <a:ext cx="72813" cy="52009"/>
                </a:xfrm>
                <a:custGeom>
                  <a:avLst/>
                  <a:gdLst>
                    <a:gd name="connsiteX0" fmla="*/ 62411 w 72813"/>
                    <a:gd name="connsiteY0" fmla="*/ 0 h 52009"/>
                    <a:gd name="connsiteX1" fmla="*/ 72813 w 72813"/>
                    <a:gd name="connsiteY1" fmla="*/ 28605 h 52009"/>
                    <a:gd name="connsiteX2" fmla="*/ 11052 w 72813"/>
                    <a:gd name="connsiteY2" fmla="*/ 52010 h 52009"/>
                    <a:gd name="connsiteX3" fmla="*/ 0 w 72813"/>
                    <a:gd name="connsiteY3" fmla="*/ 24054 h 52009"/>
                    <a:gd name="connsiteX4" fmla="*/ 62411 w 72813"/>
                    <a:gd name="connsiteY4" fmla="*/ 0 h 52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813" h="52009">
                      <a:moveTo>
                        <a:pt x="62411" y="0"/>
                      </a:moveTo>
                      <a:lnTo>
                        <a:pt x="72813" y="28605"/>
                      </a:lnTo>
                      <a:lnTo>
                        <a:pt x="11052" y="52010"/>
                      </a:lnTo>
                      <a:lnTo>
                        <a:pt x="0" y="24054"/>
                      </a:lnTo>
                      <a:lnTo>
                        <a:pt x="62411" y="0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40" name="Freeform: Shape 239">
                  <a:extLst>
                    <a:ext uri="{FF2B5EF4-FFF2-40B4-BE49-F238E27FC236}">
                      <a16:creationId xmlns:a16="http://schemas.microsoft.com/office/drawing/2014/main" xmlns="" id="{78FA8692-CB9F-7BCF-5E32-A7B06A35F2BE}"/>
                    </a:ext>
                  </a:extLst>
                </p:cNvPr>
                <p:cNvSpPr/>
                <p:nvPr/>
              </p:nvSpPr>
              <p:spPr>
                <a:xfrm>
                  <a:off x="4401583" y="2648125"/>
                  <a:ext cx="72813" cy="52659"/>
                </a:xfrm>
                <a:custGeom>
                  <a:avLst/>
                  <a:gdLst>
                    <a:gd name="connsiteX0" fmla="*/ 61761 w 72813"/>
                    <a:gd name="connsiteY0" fmla="*/ 0 h 52659"/>
                    <a:gd name="connsiteX1" fmla="*/ 72814 w 72813"/>
                    <a:gd name="connsiteY1" fmla="*/ 28605 h 52659"/>
                    <a:gd name="connsiteX2" fmla="*/ 11052 w 72813"/>
                    <a:gd name="connsiteY2" fmla="*/ 52660 h 52659"/>
                    <a:gd name="connsiteX3" fmla="*/ 0 w 72813"/>
                    <a:gd name="connsiteY3" fmla="*/ 24055 h 52659"/>
                    <a:gd name="connsiteX4" fmla="*/ 61761 w 72813"/>
                    <a:gd name="connsiteY4" fmla="*/ 0 h 52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813" h="52659">
                      <a:moveTo>
                        <a:pt x="61761" y="0"/>
                      </a:moveTo>
                      <a:lnTo>
                        <a:pt x="72814" y="28605"/>
                      </a:lnTo>
                      <a:lnTo>
                        <a:pt x="11052" y="52660"/>
                      </a:lnTo>
                      <a:lnTo>
                        <a:pt x="0" y="24055"/>
                      </a:lnTo>
                      <a:lnTo>
                        <a:pt x="61761" y="0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xmlns="" id="{842BCF83-03E3-7160-5061-F65AF411FEFF}"/>
                    </a:ext>
                  </a:extLst>
                </p:cNvPr>
                <p:cNvSpPr/>
                <p:nvPr/>
              </p:nvSpPr>
              <p:spPr>
                <a:xfrm>
                  <a:off x="4378829" y="2587014"/>
                  <a:ext cx="72813" cy="57861"/>
                </a:xfrm>
                <a:custGeom>
                  <a:avLst/>
                  <a:gdLst>
                    <a:gd name="connsiteX0" fmla="*/ 57193 w 72813"/>
                    <a:gd name="connsiteY0" fmla="*/ -333 h 57861"/>
                    <a:gd name="connsiteX1" fmla="*/ 65644 w 72813"/>
                    <a:gd name="connsiteY1" fmla="*/ 15269 h 57861"/>
                    <a:gd name="connsiteX2" fmla="*/ 72796 w 72813"/>
                    <a:gd name="connsiteY2" fmla="*/ 30874 h 57861"/>
                    <a:gd name="connsiteX3" fmla="*/ 12335 w 72813"/>
                    <a:gd name="connsiteY3" fmla="*/ 57529 h 57861"/>
                    <a:gd name="connsiteX4" fmla="*/ 6483 w 72813"/>
                    <a:gd name="connsiteY4" fmla="*/ 45176 h 57861"/>
                    <a:gd name="connsiteX5" fmla="*/ -18 w 72813"/>
                    <a:gd name="connsiteY5" fmla="*/ 34123 h 57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813" h="57861">
                      <a:moveTo>
                        <a:pt x="57193" y="-333"/>
                      </a:moveTo>
                      <a:lnTo>
                        <a:pt x="65644" y="15269"/>
                      </a:lnTo>
                      <a:lnTo>
                        <a:pt x="72796" y="30874"/>
                      </a:lnTo>
                      <a:lnTo>
                        <a:pt x="12335" y="57529"/>
                      </a:lnTo>
                      <a:lnTo>
                        <a:pt x="6483" y="45176"/>
                      </a:lnTo>
                      <a:lnTo>
                        <a:pt x="-18" y="34123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42" name="Freeform: Shape 241">
                  <a:extLst>
                    <a:ext uri="{FF2B5EF4-FFF2-40B4-BE49-F238E27FC236}">
                      <a16:creationId xmlns:a16="http://schemas.microsoft.com/office/drawing/2014/main" xmlns="" id="{E993A260-CC0C-7A96-BCB9-1BC81EF4EC2A}"/>
                    </a:ext>
                  </a:extLst>
                </p:cNvPr>
                <p:cNvSpPr/>
                <p:nvPr/>
              </p:nvSpPr>
              <p:spPr>
                <a:xfrm>
                  <a:off x="4346973" y="2532404"/>
                  <a:ext cx="68262" cy="68261"/>
                </a:xfrm>
                <a:custGeom>
                  <a:avLst/>
                  <a:gdLst>
                    <a:gd name="connsiteX0" fmla="*/ 42890 w 68262"/>
                    <a:gd name="connsiteY0" fmla="*/ -333 h 68261"/>
                    <a:gd name="connsiteX1" fmla="*/ 56543 w 68262"/>
                    <a:gd name="connsiteY1" fmla="*/ 12020 h 68261"/>
                    <a:gd name="connsiteX2" fmla="*/ 68245 w 68262"/>
                    <a:gd name="connsiteY2" fmla="*/ 25672 h 68261"/>
                    <a:gd name="connsiteX3" fmla="*/ 17535 w 68262"/>
                    <a:gd name="connsiteY3" fmla="*/ 67929 h 68261"/>
                    <a:gd name="connsiteX4" fmla="*/ 9084 w 68262"/>
                    <a:gd name="connsiteY4" fmla="*/ 58828 h 68261"/>
                    <a:gd name="connsiteX5" fmla="*/ -18 w 68262"/>
                    <a:gd name="connsiteY5" fmla="*/ 50376 h 68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8262" h="68261">
                      <a:moveTo>
                        <a:pt x="42890" y="-333"/>
                      </a:moveTo>
                      <a:lnTo>
                        <a:pt x="56543" y="12020"/>
                      </a:lnTo>
                      <a:lnTo>
                        <a:pt x="68245" y="25672"/>
                      </a:lnTo>
                      <a:lnTo>
                        <a:pt x="17535" y="67929"/>
                      </a:lnTo>
                      <a:lnTo>
                        <a:pt x="9084" y="58828"/>
                      </a:lnTo>
                      <a:lnTo>
                        <a:pt x="-18" y="50376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43" name="Freeform: Shape 242">
                  <a:extLst>
                    <a:ext uri="{FF2B5EF4-FFF2-40B4-BE49-F238E27FC236}">
                      <a16:creationId xmlns:a16="http://schemas.microsoft.com/office/drawing/2014/main" xmlns="" id="{7BA47F8B-1D2F-E4F8-70CE-C19E00E17FCB}"/>
                    </a:ext>
                  </a:extLst>
                </p:cNvPr>
                <p:cNvSpPr/>
                <p:nvPr/>
              </p:nvSpPr>
              <p:spPr>
                <a:xfrm>
                  <a:off x="4305366" y="2496648"/>
                  <a:ext cx="54609" cy="70212"/>
                </a:xfrm>
                <a:custGeom>
                  <a:avLst/>
                  <a:gdLst>
                    <a:gd name="connsiteX0" fmla="*/ 20136 w 54609"/>
                    <a:gd name="connsiteY0" fmla="*/ -333 h 70212"/>
                    <a:gd name="connsiteX1" fmla="*/ 25337 w 54609"/>
                    <a:gd name="connsiteY1" fmla="*/ -333 h 70212"/>
                    <a:gd name="connsiteX2" fmla="*/ 37689 w 54609"/>
                    <a:gd name="connsiteY2" fmla="*/ 4216 h 70212"/>
                    <a:gd name="connsiteX3" fmla="*/ 54592 w 54609"/>
                    <a:gd name="connsiteY3" fmla="*/ 12020 h 70212"/>
                    <a:gd name="connsiteX4" fmla="*/ 22086 w 54609"/>
                    <a:gd name="connsiteY4" fmla="*/ 69879 h 70212"/>
                    <a:gd name="connsiteX5" fmla="*/ -18 w 54609"/>
                    <a:gd name="connsiteY5" fmla="*/ 61427 h 7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4609" h="70212">
                      <a:moveTo>
                        <a:pt x="20136" y="-333"/>
                      </a:moveTo>
                      <a:lnTo>
                        <a:pt x="25337" y="-333"/>
                      </a:lnTo>
                      <a:cubicBezTo>
                        <a:pt x="29615" y="707"/>
                        <a:pt x="33756" y="2266"/>
                        <a:pt x="37689" y="4216"/>
                      </a:cubicBezTo>
                      <a:lnTo>
                        <a:pt x="54592" y="12020"/>
                      </a:lnTo>
                      <a:lnTo>
                        <a:pt x="22086" y="69879"/>
                      </a:lnTo>
                      <a:cubicBezTo>
                        <a:pt x="14993" y="66370"/>
                        <a:pt x="7588" y="63574"/>
                        <a:pt x="-18" y="61427"/>
                      </a:cubicBez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44" name="Freeform: Shape 243">
                  <a:extLst>
                    <a:ext uri="{FF2B5EF4-FFF2-40B4-BE49-F238E27FC236}">
                      <a16:creationId xmlns:a16="http://schemas.microsoft.com/office/drawing/2014/main" xmlns="" id="{0F18C9BA-5194-E283-03D7-5BB988894ECB}"/>
                    </a:ext>
                  </a:extLst>
                </p:cNvPr>
                <p:cNvSpPr/>
                <p:nvPr/>
              </p:nvSpPr>
              <p:spPr>
                <a:xfrm>
                  <a:off x="4249455" y="2482995"/>
                  <a:ext cx="43558" cy="70863"/>
                </a:xfrm>
                <a:custGeom>
                  <a:avLst/>
                  <a:gdLst>
                    <a:gd name="connsiteX0" fmla="*/ 13653 w 43558"/>
                    <a:gd name="connsiteY0" fmla="*/ 0 h 70863"/>
                    <a:gd name="connsiteX1" fmla="*/ 43558 w 43558"/>
                    <a:gd name="connsiteY1" fmla="*/ 5851 h 70863"/>
                    <a:gd name="connsiteX2" fmla="*/ 29255 w 43558"/>
                    <a:gd name="connsiteY2" fmla="*/ 70863 h 70863"/>
                    <a:gd name="connsiteX3" fmla="*/ 0 w 43558"/>
                    <a:gd name="connsiteY3" fmla="*/ 65012 h 70863"/>
                    <a:gd name="connsiteX4" fmla="*/ 13653 w 43558"/>
                    <a:gd name="connsiteY4" fmla="*/ 0 h 70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558" h="70863">
                      <a:moveTo>
                        <a:pt x="13653" y="0"/>
                      </a:moveTo>
                      <a:lnTo>
                        <a:pt x="43558" y="5851"/>
                      </a:lnTo>
                      <a:lnTo>
                        <a:pt x="29255" y="70863"/>
                      </a:lnTo>
                      <a:lnTo>
                        <a:pt x="0" y="65012"/>
                      </a:lnTo>
                      <a:lnTo>
                        <a:pt x="13653" y="0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45" name="Freeform: Shape 244">
                  <a:extLst>
                    <a:ext uri="{FF2B5EF4-FFF2-40B4-BE49-F238E27FC236}">
                      <a16:creationId xmlns:a16="http://schemas.microsoft.com/office/drawing/2014/main" xmlns="" id="{6AD8EBE5-EBA4-4547-8322-A41BCFB0478F}"/>
                    </a:ext>
                  </a:extLst>
                </p:cNvPr>
                <p:cNvSpPr/>
                <p:nvPr/>
              </p:nvSpPr>
              <p:spPr>
                <a:xfrm>
                  <a:off x="4189644" y="2471293"/>
                  <a:ext cx="42907" cy="70863"/>
                </a:xfrm>
                <a:custGeom>
                  <a:avLst/>
                  <a:gdLst>
                    <a:gd name="connsiteX0" fmla="*/ 13002 w 42907"/>
                    <a:gd name="connsiteY0" fmla="*/ 0 h 70863"/>
                    <a:gd name="connsiteX1" fmla="*/ 42908 w 42907"/>
                    <a:gd name="connsiteY1" fmla="*/ 5851 h 70863"/>
                    <a:gd name="connsiteX2" fmla="*/ 29905 w 42907"/>
                    <a:gd name="connsiteY2" fmla="*/ 70863 h 70863"/>
                    <a:gd name="connsiteX3" fmla="*/ 0 w 42907"/>
                    <a:gd name="connsiteY3" fmla="*/ 65012 h 70863"/>
                    <a:gd name="connsiteX4" fmla="*/ 13002 w 42907"/>
                    <a:gd name="connsiteY4" fmla="*/ 0 h 70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907" h="70863">
                      <a:moveTo>
                        <a:pt x="13002" y="0"/>
                      </a:moveTo>
                      <a:lnTo>
                        <a:pt x="42908" y="5851"/>
                      </a:lnTo>
                      <a:lnTo>
                        <a:pt x="29905" y="70863"/>
                      </a:lnTo>
                      <a:lnTo>
                        <a:pt x="0" y="65012"/>
                      </a:lnTo>
                      <a:lnTo>
                        <a:pt x="13002" y="0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46" name="Freeform: Shape 245">
                  <a:extLst>
                    <a:ext uri="{FF2B5EF4-FFF2-40B4-BE49-F238E27FC236}">
                      <a16:creationId xmlns:a16="http://schemas.microsoft.com/office/drawing/2014/main" xmlns="" id="{9CE2CFB3-E4F1-C98D-ED54-A873C884DF4E}"/>
                    </a:ext>
                  </a:extLst>
                </p:cNvPr>
                <p:cNvSpPr/>
                <p:nvPr/>
              </p:nvSpPr>
              <p:spPr>
                <a:xfrm>
                  <a:off x="4129833" y="2458941"/>
                  <a:ext cx="42907" cy="70863"/>
                </a:xfrm>
                <a:custGeom>
                  <a:avLst/>
                  <a:gdLst>
                    <a:gd name="connsiteX0" fmla="*/ 12352 w 42907"/>
                    <a:gd name="connsiteY0" fmla="*/ 0 h 70863"/>
                    <a:gd name="connsiteX1" fmla="*/ 42908 w 42907"/>
                    <a:gd name="connsiteY1" fmla="*/ 5851 h 70863"/>
                    <a:gd name="connsiteX2" fmla="*/ 29906 w 42907"/>
                    <a:gd name="connsiteY2" fmla="*/ 70863 h 70863"/>
                    <a:gd name="connsiteX3" fmla="*/ 0 w 42907"/>
                    <a:gd name="connsiteY3" fmla="*/ 65012 h 70863"/>
                    <a:gd name="connsiteX4" fmla="*/ 12352 w 42907"/>
                    <a:gd name="connsiteY4" fmla="*/ 0 h 70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907" h="70863">
                      <a:moveTo>
                        <a:pt x="12352" y="0"/>
                      </a:moveTo>
                      <a:lnTo>
                        <a:pt x="42908" y="5851"/>
                      </a:lnTo>
                      <a:lnTo>
                        <a:pt x="29906" y="70863"/>
                      </a:lnTo>
                      <a:lnTo>
                        <a:pt x="0" y="65012"/>
                      </a:lnTo>
                      <a:lnTo>
                        <a:pt x="12352" y="0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47" name="Freeform: Shape 246">
                  <a:extLst>
                    <a:ext uri="{FF2B5EF4-FFF2-40B4-BE49-F238E27FC236}">
                      <a16:creationId xmlns:a16="http://schemas.microsoft.com/office/drawing/2014/main" xmlns="" id="{2E0025E5-416E-9D26-1536-6D93CF30D511}"/>
                    </a:ext>
                  </a:extLst>
                </p:cNvPr>
                <p:cNvSpPr/>
                <p:nvPr/>
              </p:nvSpPr>
              <p:spPr>
                <a:xfrm>
                  <a:off x="4070672" y="2447238"/>
                  <a:ext cx="41607" cy="70863"/>
                </a:xfrm>
                <a:custGeom>
                  <a:avLst/>
                  <a:gdLst>
                    <a:gd name="connsiteX0" fmla="*/ 11702 w 41607"/>
                    <a:gd name="connsiteY0" fmla="*/ 0 h 70863"/>
                    <a:gd name="connsiteX1" fmla="*/ 41608 w 41607"/>
                    <a:gd name="connsiteY1" fmla="*/ 5851 h 70863"/>
                    <a:gd name="connsiteX2" fmla="*/ 29255 w 41607"/>
                    <a:gd name="connsiteY2" fmla="*/ 70863 h 70863"/>
                    <a:gd name="connsiteX3" fmla="*/ 0 w 41607"/>
                    <a:gd name="connsiteY3" fmla="*/ 65012 h 70863"/>
                    <a:gd name="connsiteX4" fmla="*/ 11702 w 41607"/>
                    <a:gd name="connsiteY4" fmla="*/ 0 h 70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607" h="70863">
                      <a:moveTo>
                        <a:pt x="11702" y="0"/>
                      </a:moveTo>
                      <a:lnTo>
                        <a:pt x="41608" y="5851"/>
                      </a:lnTo>
                      <a:lnTo>
                        <a:pt x="29255" y="70863"/>
                      </a:lnTo>
                      <a:lnTo>
                        <a:pt x="0" y="65012"/>
                      </a:lnTo>
                      <a:lnTo>
                        <a:pt x="11702" y="0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48" name="Freeform: Shape 247">
                  <a:extLst>
                    <a:ext uri="{FF2B5EF4-FFF2-40B4-BE49-F238E27FC236}">
                      <a16:creationId xmlns:a16="http://schemas.microsoft.com/office/drawing/2014/main" xmlns="" id="{F3238C9A-57A1-2438-FC85-39A802347B1A}"/>
                    </a:ext>
                  </a:extLst>
                </p:cNvPr>
                <p:cNvSpPr/>
                <p:nvPr/>
              </p:nvSpPr>
              <p:spPr>
                <a:xfrm>
                  <a:off x="4010211" y="2435244"/>
                  <a:ext cx="41607" cy="65305"/>
                </a:xfrm>
                <a:custGeom>
                  <a:avLst/>
                  <a:gdLst>
                    <a:gd name="connsiteX0" fmla="*/ 11684 w 41607"/>
                    <a:gd name="connsiteY0" fmla="*/ -40 h 65305"/>
                    <a:gd name="connsiteX1" fmla="*/ 26637 w 41607"/>
                    <a:gd name="connsiteY1" fmla="*/ -40 h 65305"/>
                    <a:gd name="connsiteX2" fmla="*/ 41590 w 41607"/>
                    <a:gd name="connsiteY2" fmla="*/ -40 h 65305"/>
                    <a:gd name="connsiteX3" fmla="*/ 29888 w 41607"/>
                    <a:gd name="connsiteY3" fmla="*/ 64972 h 65305"/>
                    <a:gd name="connsiteX4" fmla="*/ 14935 w 41607"/>
                    <a:gd name="connsiteY4" fmla="*/ 64972 h 65305"/>
                    <a:gd name="connsiteX5" fmla="*/ -18 w 41607"/>
                    <a:gd name="connsiteY5" fmla="*/ 64972 h 653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607" h="65305">
                      <a:moveTo>
                        <a:pt x="11684" y="-40"/>
                      </a:moveTo>
                      <a:lnTo>
                        <a:pt x="26637" y="-40"/>
                      </a:lnTo>
                      <a:cubicBezTo>
                        <a:pt x="31611" y="-431"/>
                        <a:pt x="36616" y="-431"/>
                        <a:pt x="41590" y="-40"/>
                      </a:cubicBezTo>
                      <a:lnTo>
                        <a:pt x="29888" y="64972"/>
                      </a:lnTo>
                      <a:lnTo>
                        <a:pt x="14935" y="64972"/>
                      </a:lnTo>
                      <a:lnTo>
                        <a:pt x="-18" y="64972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49" name="Freeform: Shape 248">
                  <a:extLst>
                    <a:ext uri="{FF2B5EF4-FFF2-40B4-BE49-F238E27FC236}">
                      <a16:creationId xmlns:a16="http://schemas.microsoft.com/office/drawing/2014/main" xmlns="" id="{A7A8122C-4E59-84D1-7F0C-EEF17EA922A9}"/>
                    </a:ext>
                  </a:extLst>
                </p:cNvPr>
                <p:cNvSpPr/>
                <p:nvPr/>
              </p:nvSpPr>
              <p:spPr>
                <a:xfrm>
                  <a:off x="3950400" y="2427085"/>
                  <a:ext cx="40957" cy="69562"/>
                </a:xfrm>
                <a:custGeom>
                  <a:avLst/>
                  <a:gdLst>
                    <a:gd name="connsiteX0" fmla="*/ 10402 w 40957"/>
                    <a:gd name="connsiteY0" fmla="*/ 0 h 69562"/>
                    <a:gd name="connsiteX1" fmla="*/ 40958 w 40957"/>
                    <a:gd name="connsiteY1" fmla="*/ 4551 h 69562"/>
                    <a:gd name="connsiteX2" fmla="*/ 29905 w 40957"/>
                    <a:gd name="connsiteY2" fmla="*/ 69563 h 69562"/>
                    <a:gd name="connsiteX3" fmla="*/ 0 w 40957"/>
                    <a:gd name="connsiteY3" fmla="*/ 65012 h 69562"/>
                    <a:gd name="connsiteX4" fmla="*/ 10402 w 40957"/>
                    <a:gd name="connsiteY4" fmla="*/ 0 h 69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957" h="69562">
                      <a:moveTo>
                        <a:pt x="10402" y="0"/>
                      </a:moveTo>
                      <a:lnTo>
                        <a:pt x="40958" y="4551"/>
                      </a:lnTo>
                      <a:lnTo>
                        <a:pt x="29905" y="69563"/>
                      </a:lnTo>
                      <a:lnTo>
                        <a:pt x="0" y="65012"/>
                      </a:lnTo>
                      <a:lnTo>
                        <a:pt x="10402" y="0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50" name="Freeform: Shape 249">
                  <a:extLst>
                    <a:ext uri="{FF2B5EF4-FFF2-40B4-BE49-F238E27FC236}">
                      <a16:creationId xmlns:a16="http://schemas.microsoft.com/office/drawing/2014/main" xmlns="" id="{D7D79675-C832-5C3C-8D95-6461A09CA5CB}"/>
                    </a:ext>
                  </a:extLst>
                </p:cNvPr>
                <p:cNvSpPr/>
                <p:nvPr/>
              </p:nvSpPr>
              <p:spPr>
                <a:xfrm>
                  <a:off x="3890589" y="2417333"/>
                  <a:ext cx="39657" cy="70212"/>
                </a:xfrm>
                <a:custGeom>
                  <a:avLst/>
                  <a:gdLst>
                    <a:gd name="connsiteX0" fmla="*/ 9752 w 39657"/>
                    <a:gd name="connsiteY0" fmla="*/ 0 h 70212"/>
                    <a:gd name="connsiteX1" fmla="*/ 39657 w 39657"/>
                    <a:gd name="connsiteY1" fmla="*/ 4551 h 70212"/>
                    <a:gd name="connsiteX2" fmla="*/ 29906 w 39657"/>
                    <a:gd name="connsiteY2" fmla="*/ 70213 h 70212"/>
                    <a:gd name="connsiteX3" fmla="*/ 0 w 39657"/>
                    <a:gd name="connsiteY3" fmla="*/ 65662 h 70212"/>
                    <a:gd name="connsiteX4" fmla="*/ 9752 w 39657"/>
                    <a:gd name="connsiteY4" fmla="*/ 0 h 7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657" h="70212">
                      <a:moveTo>
                        <a:pt x="9752" y="0"/>
                      </a:moveTo>
                      <a:lnTo>
                        <a:pt x="39657" y="4551"/>
                      </a:lnTo>
                      <a:lnTo>
                        <a:pt x="29906" y="70213"/>
                      </a:lnTo>
                      <a:lnTo>
                        <a:pt x="0" y="65662"/>
                      </a:lnTo>
                      <a:lnTo>
                        <a:pt x="9752" y="0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51" name="Freeform: Shape 250">
                  <a:extLst>
                    <a:ext uri="{FF2B5EF4-FFF2-40B4-BE49-F238E27FC236}">
                      <a16:creationId xmlns:a16="http://schemas.microsoft.com/office/drawing/2014/main" xmlns="" id="{0406B523-AD47-564B-FB6C-264669B6EE83}"/>
                    </a:ext>
                  </a:extLst>
                </p:cNvPr>
                <p:cNvSpPr/>
                <p:nvPr/>
              </p:nvSpPr>
              <p:spPr>
                <a:xfrm>
                  <a:off x="3830778" y="2408231"/>
                  <a:ext cx="39007" cy="70863"/>
                </a:xfrm>
                <a:custGeom>
                  <a:avLst/>
                  <a:gdLst>
                    <a:gd name="connsiteX0" fmla="*/ 8452 w 39007"/>
                    <a:gd name="connsiteY0" fmla="*/ 0 h 70863"/>
                    <a:gd name="connsiteX1" fmla="*/ 39007 w 39007"/>
                    <a:gd name="connsiteY1" fmla="*/ 4551 h 70863"/>
                    <a:gd name="connsiteX2" fmla="*/ 29905 w 39007"/>
                    <a:gd name="connsiteY2" fmla="*/ 70863 h 70863"/>
                    <a:gd name="connsiteX3" fmla="*/ 0 w 39007"/>
                    <a:gd name="connsiteY3" fmla="*/ 66312 h 70863"/>
                    <a:gd name="connsiteX4" fmla="*/ 8452 w 39007"/>
                    <a:gd name="connsiteY4" fmla="*/ 0 h 70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07" h="70863">
                      <a:moveTo>
                        <a:pt x="8452" y="0"/>
                      </a:moveTo>
                      <a:lnTo>
                        <a:pt x="39007" y="4551"/>
                      </a:lnTo>
                      <a:lnTo>
                        <a:pt x="29905" y="70863"/>
                      </a:lnTo>
                      <a:lnTo>
                        <a:pt x="0" y="66312"/>
                      </a:lnTo>
                      <a:lnTo>
                        <a:pt x="8452" y="0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52" name="Freeform: Shape 251">
                  <a:extLst>
                    <a:ext uri="{FF2B5EF4-FFF2-40B4-BE49-F238E27FC236}">
                      <a16:creationId xmlns:a16="http://schemas.microsoft.com/office/drawing/2014/main" xmlns="" id="{0FAE824E-C1D6-1F6B-73AB-8B57AB60B152}"/>
                    </a:ext>
                  </a:extLst>
                </p:cNvPr>
                <p:cNvSpPr/>
                <p:nvPr/>
              </p:nvSpPr>
              <p:spPr>
                <a:xfrm>
                  <a:off x="3770317" y="2399779"/>
                  <a:ext cx="38357" cy="65012"/>
                </a:xfrm>
                <a:custGeom>
                  <a:avLst/>
                  <a:gdLst>
                    <a:gd name="connsiteX0" fmla="*/ 7784 w 38357"/>
                    <a:gd name="connsiteY0" fmla="*/ -333 h 65012"/>
                    <a:gd name="connsiteX1" fmla="*/ 23387 w 38357"/>
                    <a:gd name="connsiteY1" fmla="*/ -333 h 65012"/>
                    <a:gd name="connsiteX2" fmla="*/ 38339 w 38357"/>
                    <a:gd name="connsiteY2" fmla="*/ -333 h 65012"/>
                    <a:gd name="connsiteX3" fmla="*/ 29888 w 38357"/>
                    <a:gd name="connsiteY3" fmla="*/ 64679 h 65012"/>
                    <a:gd name="connsiteX4" fmla="*/ 14935 w 38357"/>
                    <a:gd name="connsiteY4" fmla="*/ 64679 h 65012"/>
                    <a:gd name="connsiteX5" fmla="*/ -18 w 38357"/>
                    <a:gd name="connsiteY5" fmla="*/ 64679 h 65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357" h="65012">
                      <a:moveTo>
                        <a:pt x="7784" y="-333"/>
                      </a:moveTo>
                      <a:lnTo>
                        <a:pt x="23387" y="-333"/>
                      </a:lnTo>
                      <a:lnTo>
                        <a:pt x="38339" y="-333"/>
                      </a:lnTo>
                      <a:lnTo>
                        <a:pt x="29888" y="64679"/>
                      </a:lnTo>
                      <a:lnTo>
                        <a:pt x="14935" y="64679"/>
                      </a:lnTo>
                      <a:lnTo>
                        <a:pt x="-18" y="64679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53" name="Freeform: Shape 252">
                  <a:extLst>
                    <a:ext uri="{FF2B5EF4-FFF2-40B4-BE49-F238E27FC236}">
                      <a16:creationId xmlns:a16="http://schemas.microsoft.com/office/drawing/2014/main" xmlns="" id="{5D634578-148A-4CFB-4F4E-01B914C215BC}"/>
                    </a:ext>
                  </a:extLst>
                </p:cNvPr>
                <p:cNvSpPr/>
                <p:nvPr/>
              </p:nvSpPr>
              <p:spPr>
                <a:xfrm>
                  <a:off x="3710506" y="2393929"/>
                  <a:ext cx="37056" cy="68912"/>
                </a:xfrm>
                <a:custGeom>
                  <a:avLst/>
                  <a:gdLst>
                    <a:gd name="connsiteX0" fmla="*/ 6501 w 37056"/>
                    <a:gd name="connsiteY0" fmla="*/ 0 h 68912"/>
                    <a:gd name="connsiteX1" fmla="*/ 37057 w 37056"/>
                    <a:gd name="connsiteY1" fmla="*/ 3251 h 68912"/>
                    <a:gd name="connsiteX2" fmla="*/ 29905 w 37056"/>
                    <a:gd name="connsiteY2" fmla="*/ 68913 h 68912"/>
                    <a:gd name="connsiteX3" fmla="*/ 0 w 37056"/>
                    <a:gd name="connsiteY3" fmla="*/ 66312 h 68912"/>
                    <a:gd name="connsiteX4" fmla="*/ 6501 w 37056"/>
                    <a:gd name="connsiteY4" fmla="*/ 0 h 68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056" h="68912">
                      <a:moveTo>
                        <a:pt x="6501" y="0"/>
                      </a:moveTo>
                      <a:lnTo>
                        <a:pt x="37057" y="3251"/>
                      </a:lnTo>
                      <a:lnTo>
                        <a:pt x="29905" y="68913"/>
                      </a:lnTo>
                      <a:lnTo>
                        <a:pt x="0" y="66312"/>
                      </a:lnTo>
                      <a:lnTo>
                        <a:pt x="6501" y="0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54" name="Freeform: Shape 253">
                  <a:extLst>
                    <a:ext uri="{FF2B5EF4-FFF2-40B4-BE49-F238E27FC236}">
                      <a16:creationId xmlns:a16="http://schemas.microsoft.com/office/drawing/2014/main" xmlns="" id="{FB341F6C-3AF9-21CB-2253-599527082151}"/>
                    </a:ext>
                  </a:extLst>
                </p:cNvPr>
                <p:cNvSpPr/>
                <p:nvPr/>
              </p:nvSpPr>
              <p:spPr>
                <a:xfrm>
                  <a:off x="3650044" y="2388077"/>
                  <a:ext cx="36406" cy="69562"/>
                </a:xfrm>
                <a:custGeom>
                  <a:avLst/>
                  <a:gdLst>
                    <a:gd name="connsiteX0" fmla="*/ 5851 w 36406"/>
                    <a:gd name="connsiteY0" fmla="*/ 0 h 69562"/>
                    <a:gd name="connsiteX1" fmla="*/ 36407 w 36406"/>
                    <a:gd name="connsiteY1" fmla="*/ 3251 h 69562"/>
                    <a:gd name="connsiteX2" fmla="*/ 29905 w 36406"/>
                    <a:gd name="connsiteY2" fmla="*/ 69563 h 69562"/>
                    <a:gd name="connsiteX3" fmla="*/ 0 w 36406"/>
                    <a:gd name="connsiteY3" fmla="*/ 66312 h 69562"/>
                    <a:gd name="connsiteX4" fmla="*/ 5851 w 36406"/>
                    <a:gd name="connsiteY4" fmla="*/ 0 h 69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406" h="69562">
                      <a:moveTo>
                        <a:pt x="5851" y="0"/>
                      </a:moveTo>
                      <a:lnTo>
                        <a:pt x="36407" y="3251"/>
                      </a:lnTo>
                      <a:lnTo>
                        <a:pt x="29905" y="69563"/>
                      </a:lnTo>
                      <a:lnTo>
                        <a:pt x="0" y="66312"/>
                      </a:lnTo>
                      <a:lnTo>
                        <a:pt x="5851" y="0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55" name="Freeform: Shape 254">
                  <a:extLst>
                    <a:ext uri="{FF2B5EF4-FFF2-40B4-BE49-F238E27FC236}">
                      <a16:creationId xmlns:a16="http://schemas.microsoft.com/office/drawing/2014/main" xmlns="" id="{CD3D50CB-CDE3-03D2-6F44-385C84EA42BE}"/>
                    </a:ext>
                  </a:extLst>
                </p:cNvPr>
                <p:cNvSpPr/>
                <p:nvPr/>
              </p:nvSpPr>
              <p:spPr>
                <a:xfrm>
                  <a:off x="3589583" y="2382876"/>
                  <a:ext cx="35756" cy="68912"/>
                </a:xfrm>
                <a:custGeom>
                  <a:avLst/>
                  <a:gdLst>
                    <a:gd name="connsiteX0" fmla="*/ 5201 w 35756"/>
                    <a:gd name="connsiteY0" fmla="*/ 0 h 68912"/>
                    <a:gd name="connsiteX1" fmla="*/ 35757 w 35756"/>
                    <a:gd name="connsiteY1" fmla="*/ 2600 h 68912"/>
                    <a:gd name="connsiteX2" fmla="*/ 29905 w 35756"/>
                    <a:gd name="connsiteY2" fmla="*/ 68913 h 68912"/>
                    <a:gd name="connsiteX3" fmla="*/ 0 w 35756"/>
                    <a:gd name="connsiteY3" fmla="*/ 65662 h 68912"/>
                    <a:gd name="connsiteX4" fmla="*/ 5201 w 35756"/>
                    <a:gd name="connsiteY4" fmla="*/ 0 h 68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756" h="68912">
                      <a:moveTo>
                        <a:pt x="5201" y="0"/>
                      </a:moveTo>
                      <a:lnTo>
                        <a:pt x="35757" y="2600"/>
                      </a:lnTo>
                      <a:lnTo>
                        <a:pt x="29905" y="68913"/>
                      </a:lnTo>
                      <a:lnTo>
                        <a:pt x="0" y="65662"/>
                      </a:lnTo>
                      <a:lnTo>
                        <a:pt x="5201" y="0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56" name="Freeform: Shape 255">
                  <a:extLst>
                    <a:ext uri="{FF2B5EF4-FFF2-40B4-BE49-F238E27FC236}">
                      <a16:creationId xmlns:a16="http://schemas.microsoft.com/office/drawing/2014/main" xmlns="" id="{275796AC-943A-38F1-E6DE-E5B478027C2D}"/>
                    </a:ext>
                  </a:extLst>
                </p:cNvPr>
                <p:cNvSpPr/>
                <p:nvPr/>
              </p:nvSpPr>
              <p:spPr>
                <a:xfrm>
                  <a:off x="3530422" y="2377675"/>
                  <a:ext cx="34456" cy="65012"/>
                </a:xfrm>
                <a:custGeom>
                  <a:avLst/>
                  <a:gdLst>
                    <a:gd name="connsiteX0" fmla="*/ 3883 w 34456"/>
                    <a:gd name="connsiteY0" fmla="*/ -333 h 65012"/>
                    <a:gd name="connsiteX1" fmla="*/ 19486 w 34456"/>
                    <a:gd name="connsiteY1" fmla="*/ -333 h 65012"/>
                    <a:gd name="connsiteX2" fmla="*/ 34439 w 34456"/>
                    <a:gd name="connsiteY2" fmla="*/ -333 h 65012"/>
                    <a:gd name="connsiteX3" fmla="*/ 29888 w 34456"/>
                    <a:gd name="connsiteY3" fmla="*/ 64679 h 65012"/>
                    <a:gd name="connsiteX4" fmla="*/ 14935 w 34456"/>
                    <a:gd name="connsiteY4" fmla="*/ 64679 h 65012"/>
                    <a:gd name="connsiteX5" fmla="*/ -18 w 34456"/>
                    <a:gd name="connsiteY5" fmla="*/ 64679 h 65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456" h="65012">
                      <a:moveTo>
                        <a:pt x="3883" y="-333"/>
                      </a:moveTo>
                      <a:lnTo>
                        <a:pt x="19486" y="-333"/>
                      </a:lnTo>
                      <a:lnTo>
                        <a:pt x="34439" y="-333"/>
                      </a:lnTo>
                      <a:lnTo>
                        <a:pt x="29888" y="64679"/>
                      </a:lnTo>
                      <a:lnTo>
                        <a:pt x="14935" y="64679"/>
                      </a:lnTo>
                      <a:lnTo>
                        <a:pt x="-18" y="64679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57" name="Freeform: Shape 256">
                  <a:extLst>
                    <a:ext uri="{FF2B5EF4-FFF2-40B4-BE49-F238E27FC236}">
                      <a16:creationId xmlns:a16="http://schemas.microsoft.com/office/drawing/2014/main" xmlns="" id="{AB5D8560-6115-D167-A1E0-4F27E23CDE80}"/>
                    </a:ext>
                  </a:extLst>
                </p:cNvPr>
                <p:cNvSpPr/>
                <p:nvPr/>
              </p:nvSpPr>
              <p:spPr>
                <a:xfrm>
                  <a:off x="3468661" y="2375725"/>
                  <a:ext cx="33806" cy="66962"/>
                </a:xfrm>
                <a:custGeom>
                  <a:avLst/>
                  <a:gdLst>
                    <a:gd name="connsiteX0" fmla="*/ 2601 w 33806"/>
                    <a:gd name="connsiteY0" fmla="*/ 0 h 66962"/>
                    <a:gd name="connsiteX1" fmla="*/ 33806 w 33806"/>
                    <a:gd name="connsiteY1" fmla="*/ 1300 h 66962"/>
                    <a:gd name="connsiteX2" fmla="*/ 30556 w 33806"/>
                    <a:gd name="connsiteY2" fmla="*/ 66962 h 66962"/>
                    <a:gd name="connsiteX3" fmla="*/ 0 w 33806"/>
                    <a:gd name="connsiteY3" fmla="*/ 66312 h 66962"/>
                    <a:gd name="connsiteX4" fmla="*/ 2601 w 33806"/>
                    <a:gd name="connsiteY4" fmla="*/ 0 h 66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806" h="66962">
                      <a:moveTo>
                        <a:pt x="2601" y="0"/>
                      </a:moveTo>
                      <a:lnTo>
                        <a:pt x="33806" y="1300"/>
                      </a:lnTo>
                      <a:lnTo>
                        <a:pt x="30556" y="66962"/>
                      </a:lnTo>
                      <a:lnTo>
                        <a:pt x="0" y="66312"/>
                      </a:lnTo>
                      <a:lnTo>
                        <a:pt x="2601" y="0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58" name="Freeform: Shape 257">
                  <a:extLst>
                    <a:ext uri="{FF2B5EF4-FFF2-40B4-BE49-F238E27FC236}">
                      <a16:creationId xmlns:a16="http://schemas.microsoft.com/office/drawing/2014/main" xmlns="" id="{D2FB419E-975B-ADBA-6FDA-6C5A3B046857}"/>
                    </a:ext>
                  </a:extLst>
                </p:cNvPr>
                <p:cNvSpPr/>
                <p:nvPr/>
              </p:nvSpPr>
              <p:spPr>
                <a:xfrm>
                  <a:off x="3408200" y="2373775"/>
                  <a:ext cx="32506" cy="67612"/>
                </a:xfrm>
                <a:custGeom>
                  <a:avLst/>
                  <a:gdLst>
                    <a:gd name="connsiteX0" fmla="*/ 1950 w 32506"/>
                    <a:gd name="connsiteY0" fmla="*/ 0 h 67612"/>
                    <a:gd name="connsiteX1" fmla="*/ 32506 w 32506"/>
                    <a:gd name="connsiteY1" fmla="*/ 1300 h 67612"/>
                    <a:gd name="connsiteX2" fmla="*/ 29905 w 32506"/>
                    <a:gd name="connsiteY2" fmla="*/ 67613 h 67612"/>
                    <a:gd name="connsiteX3" fmla="*/ 0 w 32506"/>
                    <a:gd name="connsiteY3" fmla="*/ 66312 h 67612"/>
                    <a:gd name="connsiteX4" fmla="*/ 1950 w 32506"/>
                    <a:gd name="connsiteY4" fmla="*/ 0 h 676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506" h="67612">
                      <a:moveTo>
                        <a:pt x="1950" y="0"/>
                      </a:moveTo>
                      <a:lnTo>
                        <a:pt x="32506" y="1300"/>
                      </a:lnTo>
                      <a:lnTo>
                        <a:pt x="29905" y="67613"/>
                      </a:lnTo>
                      <a:lnTo>
                        <a:pt x="0" y="66312"/>
                      </a:lnTo>
                      <a:lnTo>
                        <a:pt x="1950" y="0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59" name="Freeform: Shape 258">
                  <a:extLst>
                    <a:ext uri="{FF2B5EF4-FFF2-40B4-BE49-F238E27FC236}">
                      <a16:creationId xmlns:a16="http://schemas.microsoft.com/office/drawing/2014/main" xmlns="" id="{10078629-88E1-97CD-59FF-E72E4F82A424}"/>
                    </a:ext>
                  </a:extLst>
                </p:cNvPr>
                <p:cNvSpPr/>
                <p:nvPr/>
              </p:nvSpPr>
              <p:spPr>
                <a:xfrm>
                  <a:off x="3347738" y="2371824"/>
                  <a:ext cx="31205" cy="66962"/>
                </a:xfrm>
                <a:custGeom>
                  <a:avLst/>
                  <a:gdLst>
                    <a:gd name="connsiteX0" fmla="*/ 650 w 31205"/>
                    <a:gd name="connsiteY0" fmla="*/ 0 h 66962"/>
                    <a:gd name="connsiteX1" fmla="*/ 31206 w 31205"/>
                    <a:gd name="connsiteY1" fmla="*/ 650 h 66962"/>
                    <a:gd name="connsiteX2" fmla="*/ 29905 w 31205"/>
                    <a:gd name="connsiteY2" fmla="*/ 66962 h 66962"/>
                    <a:gd name="connsiteX3" fmla="*/ 0 w 31205"/>
                    <a:gd name="connsiteY3" fmla="*/ 66312 h 66962"/>
                    <a:gd name="connsiteX4" fmla="*/ 650 w 31205"/>
                    <a:gd name="connsiteY4" fmla="*/ 0 h 66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205" h="66962">
                      <a:moveTo>
                        <a:pt x="650" y="0"/>
                      </a:moveTo>
                      <a:lnTo>
                        <a:pt x="31206" y="650"/>
                      </a:lnTo>
                      <a:lnTo>
                        <a:pt x="29905" y="66962"/>
                      </a:lnTo>
                      <a:lnTo>
                        <a:pt x="0" y="66312"/>
                      </a:lnTo>
                      <a:lnTo>
                        <a:pt x="650" y="0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60" name="Freeform: Shape 259">
                  <a:extLst>
                    <a:ext uri="{FF2B5EF4-FFF2-40B4-BE49-F238E27FC236}">
                      <a16:creationId xmlns:a16="http://schemas.microsoft.com/office/drawing/2014/main" xmlns="" id="{77353C2A-6EA7-81CF-7F99-04510288EA7C}"/>
                    </a:ext>
                  </a:extLst>
                </p:cNvPr>
                <p:cNvSpPr/>
                <p:nvPr/>
              </p:nvSpPr>
              <p:spPr>
                <a:xfrm>
                  <a:off x="3286627" y="2370882"/>
                  <a:ext cx="30555" cy="65303"/>
                </a:xfrm>
                <a:custGeom>
                  <a:avLst/>
                  <a:gdLst>
                    <a:gd name="connsiteX0" fmla="*/ -18 w 30555"/>
                    <a:gd name="connsiteY0" fmla="*/ -41 h 65303"/>
                    <a:gd name="connsiteX1" fmla="*/ 15585 w 30555"/>
                    <a:gd name="connsiteY1" fmla="*/ -41 h 65303"/>
                    <a:gd name="connsiteX2" fmla="*/ 30538 w 30555"/>
                    <a:gd name="connsiteY2" fmla="*/ -41 h 65303"/>
                    <a:gd name="connsiteX3" fmla="*/ 30538 w 30555"/>
                    <a:gd name="connsiteY3" fmla="*/ 64971 h 65303"/>
                    <a:gd name="connsiteX4" fmla="*/ -18 w 30555"/>
                    <a:gd name="connsiteY4" fmla="*/ 64971 h 65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555" h="65303">
                      <a:moveTo>
                        <a:pt x="-18" y="-41"/>
                      </a:moveTo>
                      <a:lnTo>
                        <a:pt x="15585" y="-41"/>
                      </a:lnTo>
                      <a:cubicBezTo>
                        <a:pt x="20565" y="-430"/>
                        <a:pt x="25558" y="-430"/>
                        <a:pt x="30538" y="-41"/>
                      </a:cubicBezTo>
                      <a:lnTo>
                        <a:pt x="30538" y="64971"/>
                      </a:lnTo>
                      <a:lnTo>
                        <a:pt x="-18" y="6497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61" name="Freeform: Shape 260">
                  <a:extLst>
                    <a:ext uri="{FF2B5EF4-FFF2-40B4-BE49-F238E27FC236}">
                      <a16:creationId xmlns:a16="http://schemas.microsoft.com/office/drawing/2014/main" xmlns="" id="{B77EAABA-52D7-B0C0-B846-EA063B54A079}"/>
                    </a:ext>
                  </a:extLst>
                </p:cNvPr>
                <p:cNvSpPr/>
                <p:nvPr/>
              </p:nvSpPr>
              <p:spPr>
                <a:xfrm>
                  <a:off x="3224866" y="2372475"/>
                  <a:ext cx="31855" cy="66962"/>
                </a:xfrm>
                <a:custGeom>
                  <a:avLst/>
                  <a:gdLst>
                    <a:gd name="connsiteX0" fmla="*/ 0 w 31855"/>
                    <a:gd name="connsiteY0" fmla="*/ 650 h 66962"/>
                    <a:gd name="connsiteX1" fmla="*/ 31206 w 31855"/>
                    <a:gd name="connsiteY1" fmla="*/ 0 h 66962"/>
                    <a:gd name="connsiteX2" fmla="*/ 31856 w 31855"/>
                    <a:gd name="connsiteY2" fmla="*/ 66312 h 66962"/>
                    <a:gd name="connsiteX3" fmla="*/ 1950 w 31855"/>
                    <a:gd name="connsiteY3" fmla="*/ 66962 h 66962"/>
                    <a:gd name="connsiteX4" fmla="*/ 0 w 31855"/>
                    <a:gd name="connsiteY4" fmla="*/ 650 h 66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855" h="66962">
                      <a:moveTo>
                        <a:pt x="0" y="650"/>
                      </a:moveTo>
                      <a:lnTo>
                        <a:pt x="31206" y="0"/>
                      </a:lnTo>
                      <a:lnTo>
                        <a:pt x="31856" y="66312"/>
                      </a:lnTo>
                      <a:lnTo>
                        <a:pt x="1950" y="66962"/>
                      </a:lnTo>
                      <a:lnTo>
                        <a:pt x="0" y="650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62" name="Freeform: Shape 261">
                  <a:extLst>
                    <a:ext uri="{FF2B5EF4-FFF2-40B4-BE49-F238E27FC236}">
                      <a16:creationId xmlns:a16="http://schemas.microsoft.com/office/drawing/2014/main" xmlns="" id="{AED1444E-B49F-3DCF-9C62-C7B5FBE6DE09}"/>
                    </a:ext>
                  </a:extLst>
                </p:cNvPr>
                <p:cNvSpPr/>
                <p:nvPr/>
              </p:nvSpPr>
              <p:spPr>
                <a:xfrm>
                  <a:off x="3163754" y="2374425"/>
                  <a:ext cx="32506" cy="66962"/>
                </a:xfrm>
                <a:custGeom>
                  <a:avLst/>
                  <a:gdLst>
                    <a:gd name="connsiteX0" fmla="*/ 0 w 32506"/>
                    <a:gd name="connsiteY0" fmla="*/ 650 h 66962"/>
                    <a:gd name="connsiteX1" fmla="*/ 30556 w 32506"/>
                    <a:gd name="connsiteY1" fmla="*/ 0 h 66962"/>
                    <a:gd name="connsiteX2" fmla="*/ 32506 w 32506"/>
                    <a:gd name="connsiteY2" fmla="*/ 66312 h 66962"/>
                    <a:gd name="connsiteX3" fmla="*/ 1950 w 32506"/>
                    <a:gd name="connsiteY3" fmla="*/ 66962 h 66962"/>
                    <a:gd name="connsiteX4" fmla="*/ 0 w 32506"/>
                    <a:gd name="connsiteY4" fmla="*/ 650 h 66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506" h="66962">
                      <a:moveTo>
                        <a:pt x="0" y="650"/>
                      </a:moveTo>
                      <a:lnTo>
                        <a:pt x="30556" y="0"/>
                      </a:lnTo>
                      <a:lnTo>
                        <a:pt x="32506" y="66312"/>
                      </a:lnTo>
                      <a:lnTo>
                        <a:pt x="1950" y="66962"/>
                      </a:lnTo>
                      <a:lnTo>
                        <a:pt x="0" y="650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xmlns="" id="{E69279D4-77A0-F39F-7D0F-2FC03A2D2407}"/>
                    </a:ext>
                  </a:extLst>
                </p:cNvPr>
                <p:cNvSpPr/>
                <p:nvPr/>
              </p:nvSpPr>
              <p:spPr>
                <a:xfrm>
                  <a:off x="3101993" y="2376375"/>
                  <a:ext cx="33806" cy="66962"/>
                </a:xfrm>
                <a:custGeom>
                  <a:avLst/>
                  <a:gdLst>
                    <a:gd name="connsiteX0" fmla="*/ 0 w 33806"/>
                    <a:gd name="connsiteY0" fmla="*/ 650 h 66962"/>
                    <a:gd name="connsiteX1" fmla="*/ 30556 w 33806"/>
                    <a:gd name="connsiteY1" fmla="*/ 0 h 66962"/>
                    <a:gd name="connsiteX2" fmla="*/ 33806 w 33806"/>
                    <a:gd name="connsiteY2" fmla="*/ 65662 h 66962"/>
                    <a:gd name="connsiteX3" fmla="*/ 3251 w 33806"/>
                    <a:gd name="connsiteY3" fmla="*/ 66962 h 66962"/>
                    <a:gd name="connsiteX4" fmla="*/ 0 w 33806"/>
                    <a:gd name="connsiteY4" fmla="*/ 650 h 66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806" h="66962">
                      <a:moveTo>
                        <a:pt x="0" y="650"/>
                      </a:moveTo>
                      <a:lnTo>
                        <a:pt x="30556" y="0"/>
                      </a:lnTo>
                      <a:lnTo>
                        <a:pt x="33806" y="65662"/>
                      </a:lnTo>
                      <a:lnTo>
                        <a:pt x="3251" y="66962"/>
                      </a:lnTo>
                      <a:lnTo>
                        <a:pt x="0" y="650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64" name="Freeform: Shape 263">
                  <a:extLst>
                    <a:ext uri="{FF2B5EF4-FFF2-40B4-BE49-F238E27FC236}">
                      <a16:creationId xmlns:a16="http://schemas.microsoft.com/office/drawing/2014/main" xmlns="" id="{3C626B34-2EA0-7EB5-12AF-9FCD759CE738}"/>
                    </a:ext>
                  </a:extLst>
                </p:cNvPr>
                <p:cNvSpPr/>
                <p:nvPr/>
              </p:nvSpPr>
              <p:spPr>
                <a:xfrm>
                  <a:off x="3040231" y="2378326"/>
                  <a:ext cx="35106" cy="68912"/>
                </a:xfrm>
                <a:custGeom>
                  <a:avLst/>
                  <a:gdLst>
                    <a:gd name="connsiteX0" fmla="*/ 0 w 35106"/>
                    <a:gd name="connsiteY0" fmla="*/ 2600 h 68912"/>
                    <a:gd name="connsiteX1" fmla="*/ 30556 w 35106"/>
                    <a:gd name="connsiteY1" fmla="*/ 0 h 68912"/>
                    <a:gd name="connsiteX2" fmla="*/ 35106 w 35106"/>
                    <a:gd name="connsiteY2" fmla="*/ 65662 h 68912"/>
                    <a:gd name="connsiteX3" fmla="*/ 4551 w 35106"/>
                    <a:gd name="connsiteY3" fmla="*/ 68913 h 68912"/>
                    <a:gd name="connsiteX4" fmla="*/ 0 w 35106"/>
                    <a:gd name="connsiteY4" fmla="*/ 2600 h 68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106" h="68912">
                      <a:moveTo>
                        <a:pt x="0" y="2600"/>
                      </a:moveTo>
                      <a:lnTo>
                        <a:pt x="30556" y="0"/>
                      </a:lnTo>
                      <a:lnTo>
                        <a:pt x="35106" y="65662"/>
                      </a:lnTo>
                      <a:lnTo>
                        <a:pt x="4551" y="68913"/>
                      </a:lnTo>
                      <a:lnTo>
                        <a:pt x="0" y="2600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xmlns="" id="{54DB2E72-0DFC-7D0A-A6A7-C2B4AFF5348F}"/>
                    </a:ext>
                  </a:extLst>
                </p:cNvPr>
                <p:cNvSpPr/>
                <p:nvPr/>
              </p:nvSpPr>
              <p:spPr>
                <a:xfrm>
                  <a:off x="2979120" y="2383527"/>
                  <a:ext cx="35756" cy="69562"/>
                </a:xfrm>
                <a:custGeom>
                  <a:avLst/>
                  <a:gdLst>
                    <a:gd name="connsiteX0" fmla="*/ 0 w 35756"/>
                    <a:gd name="connsiteY0" fmla="*/ 3251 h 69562"/>
                    <a:gd name="connsiteX1" fmla="*/ 30556 w 35756"/>
                    <a:gd name="connsiteY1" fmla="*/ 0 h 69562"/>
                    <a:gd name="connsiteX2" fmla="*/ 35757 w 35756"/>
                    <a:gd name="connsiteY2" fmla="*/ 66312 h 69562"/>
                    <a:gd name="connsiteX3" fmla="*/ 5851 w 35756"/>
                    <a:gd name="connsiteY3" fmla="*/ 69563 h 69562"/>
                    <a:gd name="connsiteX4" fmla="*/ 0 w 35756"/>
                    <a:gd name="connsiteY4" fmla="*/ 3251 h 69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756" h="69562">
                      <a:moveTo>
                        <a:pt x="0" y="3251"/>
                      </a:moveTo>
                      <a:lnTo>
                        <a:pt x="30556" y="0"/>
                      </a:lnTo>
                      <a:lnTo>
                        <a:pt x="35757" y="66312"/>
                      </a:lnTo>
                      <a:lnTo>
                        <a:pt x="5851" y="69563"/>
                      </a:lnTo>
                      <a:lnTo>
                        <a:pt x="0" y="325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66" name="Freeform: Shape 265">
                  <a:extLst>
                    <a:ext uri="{FF2B5EF4-FFF2-40B4-BE49-F238E27FC236}">
                      <a16:creationId xmlns:a16="http://schemas.microsoft.com/office/drawing/2014/main" xmlns="" id="{771C0ADD-F3D1-0DD6-B2F2-F92F81A87F08}"/>
                    </a:ext>
                  </a:extLst>
                </p:cNvPr>
                <p:cNvSpPr/>
                <p:nvPr/>
              </p:nvSpPr>
              <p:spPr>
                <a:xfrm>
                  <a:off x="2918009" y="2389378"/>
                  <a:ext cx="36406" cy="68912"/>
                </a:xfrm>
                <a:custGeom>
                  <a:avLst/>
                  <a:gdLst>
                    <a:gd name="connsiteX0" fmla="*/ 0 w 36406"/>
                    <a:gd name="connsiteY0" fmla="*/ 3251 h 68912"/>
                    <a:gd name="connsiteX1" fmla="*/ 30556 w 36406"/>
                    <a:gd name="connsiteY1" fmla="*/ 0 h 68912"/>
                    <a:gd name="connsiteX2" fmla="*/ 36407 w 36406"/>
                    <a:gd name="connsiteY2" fmla="*/ 66312 h 68912"/>
                    <a:gd name="connsiteX3" fmla="*/ 6501 w 36406"/>
                    <a:gd name="connsiteY3" fmla="*/ 68913 h 68912"/>
                    <a:gd name="connsiteX4" fmla="*/ 0 w 36406"/>
                    <a:gd name="connsiteY4" fmla="*/ 3251 h 68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406" h="68912">
                      <a:moveTo>
                        <a:pt x="0" y="3251"/>
                      </a:moveTo>
                      <a:lnTo>
                        <a:pt x="30556" y="0"/>
                      </a:lnTo>
                      <a:lnTo>
                        <a:pt x="36407" y="66312"/>
                      </a:lnTo>
                      <a:lnTo>
                        <a:pt x="6501" y="68913"/>
                      </a:lnTo>
                      <a:lnTo>
                        <a:pt x="0" y="325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xmlns="" id="{0C0742D2-C340-0AB6-73A6-8587DD6F7E26}"/>
                    </a:ext>
                  </a:extLst>
                </p:cNvPr>
                <p:cNvSpPr/>
                <p:nvPr/>
              </p:nvSpPr>
              <p:spPr>
                <a:xfrm>
                  <a:off x="2856247" y="2395229"/>
                  <a:ext cx="37706" cy="68912"/>
                </a:xfrm>
                <a:custGeom>
                  <a:avLst/>
                  <a:gdLst>
                    <a:gd name="connsiteX0" fmla="*/ 0 w 37706"/>
                    <a:gd name="connsiteY0" fmla="*/ 3251 h 68912"/>
                    <a:gd name="connsiteX1" fmla="*/ 30556 w 37706"/>
                    <a:gd name="connsiteY1" fmla="*/ 0 h 68912"/>
                    <a:gd name="connsiteX2" fmla="*/ 37707 w 37706"/>
                    <a:gd name="connsiteY2" fmla="*/ 66312 h 68912"/>
                    <a:gd name="connsiteX3" fmla="*/ 7801 w 37706"/>
                    <a:gd name="connsiteY3" fmla="*/ 68913 h 68912"/>
                    <a:gd name="connsiteX4" fmla="*/ 0 w 37706"/>
                    <a:gd name="connsiteY4" fmla="*/ 3251 h 68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706" h="68912">
                      <a:moveTo>
                        <a:pt x="0" y="3251"/>
                      </a:moveTo>
                      <a:lnTo>
                        <a:pt x="30556" y="0"/>
                      </a:lnTo>
                      <a:lnTo>
                        <a:pt x="37707" y="66312"/>
                      </a:lnTo>
                      <a:lnTo>
                        <a:pt x="7801" y="68913"/>
                      </a:lnTo>
                      <a:lnTo>
                        <a:pt x="0" y="325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68" name="Freeform: Shape 267">
                  <a:extLst>
                    <a:ext uri="{FF2B5EF4-FFF2-40B4-BE49-F238E27FC236}">
                      <a16:creationId xmlns:a16="http://schemas.microsoft.com/office/drawing/2014/main" xmlns="" id="{50E14850-EAC9-074C-5E71-AB114641ABFD}"/>
                    </a:ext>
                  </a:extLst>
                </p:cNvPr>
                <p:cNvSpPr/>
                <p:nvPr/>
              </p:nvSpPr>
              <p:spPr>
                <a:xfrm>
                  <a:off x="2795136" y="2401080"/>
                  <a:ext cx="39007" cy="70863"/>
                </a:xfrm>
                <a:custGeom>
                  <a:avLst/>
                  <a:gdLst>
                    <a:gd name="connsiteX0" fmla="*/ 0 w 39007"/>
                    <a:gd name="connsiteY0" fmla="*/ 4551 h 70863"/>
                    <a:gd name="connsiteX1" fmla="*/ 30556 w 39007"/>
                    <a:gd name="connsiteY1" fmla="*/ 0 h 70863"/>
                    <a:gd name="connsiteX2" fmla="*/ 39007 w 39007"/>
                    <a:gd name="connsiteY2" fmla="*/ 66312 h 70863"/>
                    <a:gd name="connsiteX3" fmla="*/ 9102 w 39007"/>
                    <a:gd name="connsiteY3" fmla="*/ 70863 h 70863"/>
                    <a:gd name="connsiteX4" fmla="*/ 0 w 39007"/>
                    <a:gd name="connsiteY4" fmla="*/ 4551 h 70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07" h="70863">
                      <a:moveTo>
                        <a:pt x="0" y="4551"/>
                      </a:moveTo>
                      <a:lnTo>
                        <a:pt x="30556" y="0"/>
                      </a:lnTo>
                      <a:lnTo>
                        <a:pt x="39007" y="66312"/>
                      </a:lnTo>
                      <a:lnTo>
                        <a:pt x="9102" y="70863"/>
                      </a:lnTo>
                      <a:lnTo>
                        <a:pt x="0" y="455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69" name="Freeform: Shape 268">
                  <a:extLst>
                    <a:ext uri="{FF2B5EF4-FFF2-40B4-BE49-F238E27FC236}">
                      <a16:creationId xmlns:a16="http://schemas.microsoft.com/office/drawing/2014/main" xmlns="" id="{1B07558C-1642-9A59-916E-0434EAC3DF62}"/>
                    </a:ext>
                  </a:extLst>
                </p:cNvPr>
                <p:cNvSpPr/>
                <p:nvPr/>
              </p:nvSpPr>
              <p:spPr>
                <a:xfrm>
                  <a:off x="2734675" y="2410182"/>
                  <a:ext cx="39657" cy="70863"/>
                </a:xfrm>
                <a:custGeom>
                  <a:avLst/>
                  <a:gdLst>
                    <a:gd name="connsiteX0" fmla="*/ 0 w 39657"/>
                    <a:gd name="connsiteY0" fmla="*/ 5201 h 70863"/>
                    <a:gd name="connsiteX1" fmla="*/ 30556 w 39657"/>
                    <a:gd name="connsiteY1" fmla="*/ 0 h 70863"/>
                    <a:gd name="connsiteX2" fmla="*/ 39657 w 39657"/>
                    <a:gd name="connsiteY2" fmla="*/ 66312 h 70863"/>
                    <a:gd name="connsiteX3" fmla="*/ 9102 w 39657"/>
                    <a:gd name="connsiteY3" fmla="*/ 70863 h 70863"/>
                    <a:gd name="connsiteX4" fmla="*/ 0 w 39657"/>
                    <a:gd name="connsiteY4" fmla="*/ 5201 h 70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657" h="70863">
                      <a:moveTo>
                        <a:pt x="0" y="5201"/>
                      </a:moveTo>
                      <a:lnTo>
                        <a:pt x="30556" y="0"/>
                      </a:lnTo>
                      <a:lnTo>
                        <a:pt x="39657" y="66312"/>
                      </a:lnTo>
                      <a:lnTo>
                        <a:pt x="9102" y="70863"/>
                      </a:lnTo>
                      <a:lnTo>
                        <a:pt x="0" y="520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70" name="Freeform: Shape 269">
                  <a:extLst>
                    <a:ext uri="{FF2B5EF4-FFF2-40B4-BE49-F238E27FC236}">
                      <a16:creationId xmlns:a16="http://schemas.microsoft.com/office/drawing/2014/main" xmlns="" id="{E04EF2FC-DAF1-703A-DA14-A2BFBBC334E0}"/>
                    </a:ext>
                  </a:extLst>
                </p:cNvPr>
                <p:cNvSpPr/>
                <p:nvPr/>
              </p:nvSpPr>
              <p:spPr>
                <a:xfrm>
                  <a:off x="2673564" y="2419933"/>
                  <a:ext cx="40307" cy="70213"/>
                </a:xfrm>
                <a:custGeom>
                  <a:avLst/>
                  <a:gdLst>
                    <a:gd name="connsiteX0" fmla="*/ 0 w 40307"/>
                    <a:gd name="connsiteY0" fmla="*/ 4551 h 70213"/>
                    <a:gd name="connsiteX1" fmla="*/ 30556 w 40307"/>
                    <a:gd name="connsiteY1" fmla="*/ 0 h 70213"/>
                    <a:gd name="connsiteX2" fmla="*/ 40307 w 40307"/>
                    <a:gd name="connsiteY2" fmla="*/ 65662 h 70213"/>
                    <a:gd name="connsiteX3" fmla="*/ 10402 w 40307"/>
                    <a:gd name="connsiteY3" fmla="*/ 70213 h 70213"/>
                    <a:gd name="connsiteX4" fmla="*/ 0 w 40307"/>
                    <a:gd name="connsiteY4" fmla="*/ 4551 h 7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07" h="70213">
                      <a:moveTo>
                        <a:pt x="0" y="4551"/>
                      </a:moveTo>
                      <a:lnTo>
                        <a:pt x="30556" y="0"/>
                      </a:lnTo>
                      <a:lnTo>
                        <a:pt x="40307" y="65662"/>
                      </a:lnTo>
                      <a:lnTo>
                        <a:pt x="10402" y="70213"/>
                      </a:lnTo>
                      <a:lnTo>
                        <a:pt x="0" y="455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71" name="Freeform: Shape 270">
                  <a:extLst>
                    <a:ext uri="{FF2B5EF4-FFF2-40B4-BE49-F238E27FC236}">
                      <a16:creationId xmlns:a16="http://schemas.microsoft.com/office/drawing/2014/main" xmlns="" id="{F713618B-5C94-37C9-F843-056D8CEE8480}"/>
                    </a:ext>
                  </a:extLst>
                </p:cNvPr>
                <p:cNvSpPr/>
                <p:nvPr/>
              </p:nvSpPr>
              <p:spPr>
                <a:xfrm>
                  <a:off x="2613102" y="2429035"/>
                  <a:ext cx="40957" cy="70212"/>
                </a:xfrm>
                <a:custGeom>
                  <a:avLst/>
                  <a:gdLst>
                    <a:gd name="connsiteX0" fmla="*/ 0 w 40957"/>
                    <a:gd name="connsiteY0" fmla="*/ 4551 h 70212"/>
                    <a:gd name="connsiteX1" fmla="*/ 29905 w 40957"/>
                    <a:gd name="connsiteY1" fmla="*/ 0 h 70212"/>
                    <a:gd name="connsiteX2" fmla="*/ 40958 w 40957"/>
                    <a:gd name="connsiteY2" fmla="*/ 65662 h 70212"/>
                    <a:gd name="connsiteX3" fmla="*/ 11052 w 40957"/>
                    <a:gd name="connsiteY3" fmla="*/ 70213 h 70212"/>
                    <a:gd name="connsiteX4" fmla="*/ 0 w 40957"/>
                    <a:gd name="connsiteY4" fmla="*/ 4551 h 7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957" h="70212">
                      <a:moveTo>
                        <a:pt x="0" y="4551"/>
                      </a:moveTo>
                      <a:lnTo>
                        <a:pt x="29905" y="0"/>
                      </a:lnTo>
                      <a:lnTo>
                        <a:pt x="40958" y="65662"/>
                      </a:lnTo>
                      <a:lnTo>
                        <a:pt x="11052" y="70213"/>
                      </a:lnTo>
                      <a:lnTo>
                        <a:pt x="0" y="455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72" name="Freeform: Shape 271">
                  <a:extLst>
                    <a:ext uri="{FF2B5EF4-FFF2-40B4-BE49-F238E27FC236}">
                      <a16:creationId xmlns:a16="http://schemas.microsoft.com/office/drawing/2014/main" xmlns="" id="{FBAC88D7-CC4F-B55B-8FF1-133E82F733D6}"/>
                    </a:ext>
                  </a:extLst>
                </p:cNvPr>
                <p:cNvSpPr/>
                <p:nvPr/>
              </p:nvSpPr>
              <p:spPr>
                <a:xfrm>
                  <a:off x="2551991" y="2440737"/>
                  <a:ext cx="41607" cy="68263"/>
                </a:xfrm>
                <a:custGeom>
                  <a:avLst/>
                  <a:gdLst>
                    <a:gd name="connsiteX0" fmla="*/ -18 w 41607"/>
                    <a:gd name="connsiteY0" fmla="*/ 2919 h 68263"/>
                    <a:gd name="connsiteX1" fmla="*/ 14935 w 41607"/>
                    <a:gd name="connsiteY1" fmla="*/ -333 h 68263"/>
                    <a:gd name="connsiteX2" fmla="*/ 30538 w 41607"/>
                    <a:gd name="connsiteY2" fmla="*/ -333 h 68263"/>
                    <a:gd name="connsiteX3" fmla="*/ 41590 w 41607"/>
                    <a:gd name="connsiteY3" fmla="*/ 64679 h 68263"/>
                    <a:gd name="connsiteX4" fmla="*/ 26637 w 41607"/>
                    <a:gd name="connsiteY4" fmla="*/ 67931 h 68263"/>
                    <a:gd name="connsiteX5" fmla="*/ 12335 w 41607"/>
                    <a:gd name="connsiteY5" fmla="*/ 67931 h 68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607" h="68263">
                      <a:moveTo>
                        <a:pt x="-18" y="2919"/>
                      </a:moveTo>
                      <a:lnTo>
                        <a:pt x="14935" y="-333"/>
                      </a:lnTo>
                      <a:lnTo>
                        <a:pt x="30538" y="-333"/>
                      </a:lnTo>
                      <a:lnTo>
                        <a:pt x="41590" y="64679"/>
                      </a:lnTo>
                      <a:lnTo>
                        <a:pt x="26637" y="67931"/>
                      </a:lnTo>
                      <a:lnTo>
                        <a:pt x="12335" y="6793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73" name="Freeform: Shape 272">
                  <a:extLst>
                    <a:ext uri="{FF2B5EF4-FFF2-40B4-BE49-F238E27FC236}">
                      <a16:creationId xmlns:a16="http://schemas.microsoft.com/office/drawing/2014/main" xmlns="" id="{80F23417-F315-128B-1C6F-6034D92DFC47}"/>
                    </a:ext>
                  </a:extLst>
                </p:cNvPr>
                <p:cNvSpPr/>
                <p:nvPr/>
              </p:nvSpPr>
              <p:spPr>
                <a:xfrm>
                  <a:off x="2492180" y="2449839"/>
                  <a:ext cx="42257" cy="71513"/>
                </a:xfrm>
                <a:custGeom>
                  <a:avLst/>
                  <a:gdLst>
                    <a:gd name="connsiteX0" fmla="*/ 0 w 42257"/>
                    <a:gd name="connsiteY0" fmla="*/ 6501 h 71513"/>
                    <a:gd name="connsiteX1" fmla="*/ 29906 w 42257"/>
                    <a:gd name="connsiteY1" fmla="*/ 0 h 71513"/>
                    <a:gd name="connsiteX2" fmla="*/ 42258 w 42257"/>
                    <a:gd name="connsiteY2" fmla="*/ 65662 h 71513"/>
                    <a:gd name="connsiteX3" fmla="*/ 12352 w 42257"/>
                    <a:gd name="connsiteY3" fmla="*/ 71513 h 71513"/>
                    <a:gd name="connsiteX4" fmla="*/ 0 w 42257"/>
                    <a:gd name="connsiteY4" fmla="*/ 6501 h 71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57" h="71513">
                      <a:moveTo>
                        <a:pt x="0" y="6501"/>
                      </a:moveTo>
                      <a:lnTo>
                        <a:pt x="29906" y="0"/>
                      </a:lnTo>
                      <a:lnTo>
                        <a:pt x="42258" y="65662"/>
                      </a:lnTo>
                      <a:lnTo>
                        <a:pt x="12352" y="71513"/>
                      </a:lnTo>
                      <a:lnTo>
                        <a:pt x="0" y="650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xmlns="" id="{2832E744-A680-E567-6FDB-B9FC17241D9F}"/>
                    </a:ext>
                  </a:extLst>
                </p:cNvPr>
                <p:cNvSpPr/>
                <p:nvPr/>
              </p:nvSpPr>
              <p:spPr>
                <a:xfrm rot="20913599">
                  <a:off x="2438117" y="2465339"/>
                  <a:ext cx="30555" cy="66312"/>
                </a:xfrm>
                <a:custGeom>
                  <a:avLst/>
                  <a:gdLst>
                    <a:gd name="connsiteX0" fmla="*/ -18 w 30555"/>
                    <a:gd name="connsiteY0" fmla="*/ -333 h 66312"/>
                    <a:gd name="connsiteX1" fmla="*/ 30538 w 30555"/>
                    <a:gd name="connsiteY1" fmla="*/ -333 h 66312"/>
                    <a:gd name="connsiteX2" fmla="*/ 30538 w 30555"/>
                    <a:gd name="connsiteY2" fmla="*/ 65978 h 66312"/>
                    <a:gd name="connsiteX3" fmla="*/ -18 w 30555"/>
                    <a:gd name="connsiteY3" fmla="*/ 65978 h 66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555" h="66312">
                      <a:moveTo>
                        <a:pt x="-18" y="-333"/>
                      </a:moveTo>
                      <a:lnTo>
                        <a:pt x="30538" y="-333"/>
                      </a:lnTo>
                      <a:lnTo>
                        <a:pt x="30538" y="65978"/>
                      </a:lnTo>
                      <a:lnTo>
                        <a:pt x="-18" y="65978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75" name="Freeform: Shape 274">
                  <a:extLst>
                    <a:ext uri="{FF2B5EF4-FFF2-40B4-BE49-F238E27FC236}">
                      <a16:creationId xmlns:a16="http://schemas.microsoft.com/office/drawing/2014/main" xmlns="" id="{13215FAF-59AF-617C-2783-22B6F926B23C}"/>
                    </a:ext>
                  </a:extLst>
                </p:cNvPr>
                <p:cNvSpPr/>
                <p:nvPr/>
              </p:nvSpPr>
              <p:spPr>
                <a:xfrm>
                  <a:off x="2371908" y="2474543"/>
                  <a:ext cx="43558" cy="70862"/>
                </a:xfrm>
                <a:custGeom>
                  <a:avLst/>
                  <a:gdLst>
                    <a:gd name="connsiteX0" fmla="*/ 0 w 43558"/>
                    <a:gd name="connsiteY0" fmla="*/ 5851 h 70862"/>
                    <a:gd name="connsiteX1" fmla="*/ 29906 w 43558"/>
                    <a:gd name="connsiteY1" fmla="*/ 0 h 70862"/>
                    <a:gd name="connsiteX2" fmla="*/ 43558 w 43558"/>
                    <a:gd name="connsiteY2" fmla="*/ 65012 h 70862"/>
                    <a:gd name="connsiteX3" fmla="*/ 13653 w 43558"/>
                    <a:gd name="connsiteY3" fmla="*/ 70863 h 70862"/>
                    <a:gd name="connsiteX4" fmla="*/ 0 w 43558"/>
                    <a:gd name="connsiteY4" fmla="*/ 5851 h 70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558" h="70862">
                      <a:moveTo>
                        <a:pt x="0" y="5851"/>
                      </a:moveTo>
                      <a:lnTo>
                        <a:pt x="29906" y="0"/>
                      </a:lnTo>
                      <a:lnTo>
                        <a:pt x="43558" y="65012"/>
                      </a:lnTo>
                      <a:lnTo>
                        <a:pt x="13653" y="70863"/>
                      </a:lnTo>
                      <a:lnTo>
                        <a:pt x="0" y="5851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76" name="Freeform: Shape 275">
                  <a:extLst>
                    <a:ext uri="{FF2B5EF4-FFF2-40B4-BE49-F238E27FC236}">
                      <a16:creationId xmlns:a16="http://schemas.microsoft.com/office/drawing/2014/main" xmlns="" id="{0418F52A-2CC3-CA10-1FE2-C3BDE7CF5EF9}"/>
                    </a:ext>
                  </a:extLst>
                </p:cNvPr>
                <p:cNvSpPr/>
                <p:nvPr/>
              </p:nvSpPr>
              <p:spPr>
                <a:xfrm>
                  <a:off x="2310796" y="2486246"/>
                  <a:ext cx="44858" cy="71513"/>
                </a:xfrm>
                <a:custGeom>
                  <a:avLst/>
                  <a:gdLst>
                    <a:gd name="connsiteX0" fmla="*/ -18 w 44858"/>
                    <a:gd name="connsiteY0" fmla="*/ 6169 h 71513"/>
                    <a:gd name="connsiteX1" fmla="*/ 15585 w 44858"/>
                    <a:gd name="connsiteY1" fmla="*/ 2917 h 71513"/>
                    <a:gd name="connsiteX2" fmla="*/ 30538 w 44858"/>
                    <a:gd name="connsiteY2" fmla="*/ -333 h 71513"/>
                    <a:gd name="connsiteX3" fmla="*/ 44840 w 44858"/>
                    <a:gd name="connsiteY3" fmla="*/ 64679 h 71513"/>
                    <a:gd name="connsiteX4" fmla="*/ 29888 w 44858"/>
                    <a:gd name="connsiteY4" fmla="*/ 67929 h 71513"/>
                    <a:gd name="connsiteX5" fmla="*/ 15585 w 44858"/>
                    <a:gd name="connsiteY5" fmla="*/ 71181 h 71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858" h="71513">
                      <a:moveTo>
                        <a:pt x="-18" y="6169"/>
                      </a:moveTo>
                      <a:lnTo>
                        <a:pt x="15585" y="2917"/>
                      </a:lnTo>
                      <a:lnTo>
                        <a:pt x="30538" y="-333"/>
                      </a:lnTo>
                      <a:lnTo>
                        <a:pt x="44840" y="64679"/>
                      </a:lnTo>
                      <a:lnTo>
                        <a:pt x="29888" y="67929"/>
                      </a:lnTo>
                      <a:cubicBezTo>
                        <a:pt x="24979" y="68254"/>
                        <a:pt x="20155" y="69359"/>
                        <a:pt x="15585" y="71181"/>
                      </a:cubicBez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77" name="Freeform: Shape 276">
                  <a:extLst>
                    <a:ext uri="{FF2B5EF4-FFF2-40B4-BE49-F238E27FC236}">
                      <a16:creationId xmlns:a16="http://schemas.microsoft.com/office/drawing/2014/main" xmlns="" id="{9B07E926-840D-A6A9-2067-3354FFE8DE28}"/>
                    </a:ext>
                  </a:extLst>
                </p:cNvPr>
                <p:cNvSpPr/>
                <p:nvPr/>
              </p:nvSpPr>
              <p:spPr>
                <a:xfrm>
                  <a:off x="2243834" y="2508350"/>
                  <a:ext cx="60461" cy="72162"/>
                </a:xfrm>
                <a:custGeom>
                  <a:avLst/>
                  <a:gdLst>
                    <a:gd name="connsiteX0" fmla="*/ -18 w 60461"/>
                    <a:gd name="connsiteY0" fmla="*/ 15920 h 72162"/>
                    <a:gd name="connsiteX1" fmla="*/ 15585 w 60461"/>
                    <a:gd name="connsiteY1" fmla="*/ 5518 h 72162"/>
                    <a:gd name="connsiteX2" fmla="*/ 26637 w 60461"/>
                    <a:gd name="connsiteY2" fmla="*/ -333 h 72162"/>
                    <a:gd name="connsiteX3" fmla="*/ 31838 w 60461"/>
                    <a:gd name="connsiteY3" fmla="*/ -333 h 72162"/>
                    <a:gd name="connsiteX4" fmla="*/ 60443 w 60461"/>
                    <a:gd name="connsiteY4" fmla="*/ 59477 h 72162"/>
                    <a:gd name="connsiteX5" fmla="*/ 50041 w 60461"/>
                    <a:gd name="connsiteY5" fmla="*/ 65330 h 72162"/>
                    <a:gd name="connsiteX6" fmla="*/ 39639 w 60461"/>
                    <a:gd name="connsiteY6" fmla="*/ 71830 h 72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461" h="72162">
                      <a:moveTo>
                        <a:pt x="-18" y="15920"/>
                      </a:moveTo>
                      <a:lnTo>
                        <a:pt x="15585" y="5518"/>
                      </a:lnTo>
                      <a:lnTo>
                        <a:pt x="26637" y="-333"/>
                      </a:lnTo>
                      <a:lnTo>
                        <a:pt x="31838" y="-333"/>
                      </a:lnTo>
                      <a:lnTo>
                        <a:pt x="60443" y="59477"/>
                      </a:lnTo>
                      <a:cubicBezTo>
                        <a:pt x="56666" y="60844"/>
                        <a:pt x="53149" y="62794"/>
                        <a:pt x="50041" y="65330"/>
                      </a:cubicBezTo>
                      <a:lnTo>
                        <a:pt x="39639" y="71830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78" name="Freeform: Shape 277">
                  <a:extLst>
                    <a:ext uri="{FF2B5EF4-FFF2-40B4-BE49-F238E27FC236}">
                      <a16:creationId xmlns:a16="http://schemas.microsoft.com/office/drawing/2014/main" xmlns="" id="{AEB819E0-E693-033E-48C9-ECA0A493D258}"/>
                    </a:ext>
                  </a:extLst>
                </p:cNvPr>
                <p:cNvSpPr/>
                <p:nvPr/>
              </p:nvSpPr>
              <p:spPr>
                <a:xfrm>
                  <a:off x="2195075" y="2549308"/>
                  <a:ext cx="70863" cy="65012"/>
                </a:xfrm>
                <a:custGeom>
                  <a:avLst/>
                  <a:gdLst>
                    <a:gd name="connsiteX0" fmla="*/ -18 w 70863"/>
                    <a:gd name="connsiteY0" fmla="*/ 27622 h 65012"/>
                    <a:gd name="connsiteX1" fmla="*/ 10384 w 70863"/>
                    <a:gd name="connsiteY1" fmla="*/ 13319 h 65012"/>
                    <a:gd name="connsiteX2" fmla="*/ 22086 w 70863"/>
                    <a:gd name="connsiteY2" fmla="*/ -333 h 65012"/>
                    <a:gd name="connsiteX3" fmla="*/ 70845 w 70863"/>
                    <a:gd name="connsiteY3" fmla="*/ 44526 h 65012"/>
                    <a:gd name="connsiteX4" fmla="*/ 62394 w 70863"/>
                    <a:gd name="connsiteY4" fmla="*/ 54277 h 65012"/>
                    <a:gd name="connsiteX5" fmla="*/ 55242 w 70863"/>
                    <a:gd name="connsiteY5" fmla="*/ 64679 h 65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863" h="65012">
                      <a:moveTo>
                        <a:pt x="-18" y="27622"/>
                      </a:moveTo>
                      <a:lnTo>
                        <a:pt x="10384" y="13319"/>
                      </a:lnTo>
                      <a:cubicBezTo>
                        <a:pt x="13966" y="8508"/>
                        <a:pt x="17873" y="3957"/>
                        <a:pt x="22086" y="-333"/>
                      </a:cubicBezTo>
                      <a:lnTo>
                        <a:pt x="70845" y="44526"/>
                      </a:lnTo>
                      <a:cubicBezTo>
                        <a:pt x="67829" y="47581"/>
                        <a:pt x="65007" y="50831"/>
                        <a:pt x="62394" y="54277"/>
                      </a:cubicBezTo>
                      <a:lnTo>
                        <a:pt x="55242" y="64679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79" name="Freeform: Shape 278">
                  <a:extLst>
                    <a:ext uri="{FF2B5EF4-FFF2-40B4-BE49-F238E27FC236}">
                      <a16:creationId xmlns:a16="http://schemas.microsoft.com/office/drawing/2014/main" xmlns="" id="{42AEDB05-0E1E-C1D0-4F37-557F742853CB}"/>
                    </a:ext>
                  </a:extLst>
                </p:cNvPr>
                <p:cNvSpPr/>
                <p:nvPr/>
              </p:nvSpPr>
              <p:spPr>
                <a:xfrm>
                  <a:off x="2165169" y="2608469"/>
                  <a:ext cx="72163" cy="53959"/>
                </a:xfrm>
                <a:custGeom>
                  <a:avLst/>
                  <a:gdLst>
                    <a:gd name="connsiteX0" fmla="*/ -18 w 72163"/>
                    <a:gd name="connsiteY0" fmla="*/ 30223 h 53959"/>
                    <a:gd name="connsiteX1" fmla="*/ 5183 w 72163"/>
                    <a:gd name="connsiteY1" fmla="*/ 15269 h 53959"/>
                    <a:gd name="connsiteX2" fmla="*/ 12335 w 72163"/>
                    <a:gd name="connsiteY2" fmla="*/ -333 h 53959"/>
                    <a:gd name="connsiteX3" fmla="*/ 72146 w 72163"/>
                    <a:gd name="connsiteY3" fmla="*/ 27622 h 53959"/>
                    <a:gd name="connsiteX4" fmla="*/ 66945 w 72163"/>
                    <a:gd name="connsiteY4" fmla="*/ 39324 h 53959"/>
                    <a:gd name="connsiteX5" fmla="*/ 61744 w 72163"/>
                    <a:gd name="connsiteY5" fmla="*/ 53626 h 53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163" h="53959">
                      <a:moveTo>
                        <a:pt x="-18" y="30223"/>
                      </a:moveTo>
                      <a:lnTo>
                        <a:pt x="5183" y="15269"/>
                      </a:lnTo>
                      <a:lnTo>
                        <a:pt x="12335" y="-333"/>
                      </a:lnTo>
                      <a:lnTo>
                        <a:pt x="72146" y="27622"/>
                      </a:lnTo>
                      <a:lnTo>
                        <a:pt x="66945" y="39324"/>
                      </a:lnTo>
                      <a:lnTo>
                        <a:pt x="61744" y="53626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80" name="Freeform: Shape 279">
                  <a:extLst>
                    <a:ext uri="{FF2B5EF4-FFF2-40B4-BE49-F238E27FC236}">
                      <a16:creationId xmlns:a16="http://schemas.microsoft.com/office/drawing/2014/main" xmlns="" id="{394D1515-33C7-4CBD-1D64-2ADDA8D92EAF}"/>
                    </a:ext>
                  </a:extLst>
                </p:cNvPr>
                <p:cNvSpPr/>
                <p:nvPr/>
              </p:nvSpPr>
              <p:spPr>
                <a:xfrm>
                  <a:off x="2144366" y="2668279"/>
                  <a:ext cx="72813" cy="51359"/>
                </a:xfrm>
                <a:custGeom>
                  <a:avLst/>
                  <a:gdLst>
                    <a:gd name="connsiteX0" fmla="*/ 0 w 72813"/>
                    <a:gd name="connsiteY0" fmla="*/ 28605 h 51359"/>
                    <a:gd name="connsiteX1" fmla="*/ 10402 w 72813"/>
                    <a:gd name="connsiteY1" fmla="*/ 0 h 51359"/>
                    <a:gd name="connsiteX2" fmla="*/ 72813 w 72813"/>
                    <a:gd name="connsiteY2" fmla="*/ 22754 h 51359"/>
                    <a:gd name="connsiteX3" fmla="*/ 62412 w 72813"/>
                    <a:gd name="connsiteY3" fmla="*/ 51359 h 51359"/>
                    <a:gd name="connsiteX4" fmla="*/ 0 w 72813"/>
                    <a:gd name="connsiteY4" fmla="*/ 28605 h 5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813" h="51359">
                      <a:moveTo>
                        <a:pt x="0" y="28605"/>
                      </a:moveTo>
                      <a:lnTo>
                        <a:pt x="10402" y="0"/>
                      </a:lnTo>
                      <a:lnTo>
                        <a:pt x="72813" y="22754"/>
                      </a:lnTo>
                      <a:lnTo>
                        <a:pt x="62412" y="51359"/>
                      </a:lnTo>
                      <a:lnTo>
                        <a:pt x="0" y="28605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81" name="Freeform: Shape 280">
                  <a:extLst>
                    <a:ext uri="{FF2B5EF4-FFF2-40B4-BE49-F238E27FC236}">
                      <a16:creationId xmlns:a16="http://schemas.microsoft.com/office/drawing/2014/main" xmlns="" id="{A1095635-E619-EEE7-D957-70F9F36E69AC}"/>
                    </a:ext>
                  </a:extLst>
                </p:cNvPr>
                <p:cNvSpPr/>
                <p:nvPr/>
              </p:nvSpPr>
              <p:spPr>
                <a:xfrm rot="17385001">
                  <a:off x="2145467" y="2716625"/>
                  <a:ext cx="30555" cy="66312"/>
                </a:xfrm>
                <a:custGeom>
                  <a:avLst/>
                  <a:gdLst>
                    <a:gd name="connsiteX0" fmla="*/ -18 w 30555"/>
                    <a:gd name="connsiteY0" fmla="*/ -332 h 66312"/>
                    <a:gd name="connsiteX1" fmla="*/ 30538 w 30555"/>
                    <a:gd name="connsiteY1" fmla="*/ -332 h 66312"/>
                    <a:gd name="connsiteX2" fmla="*/ 30538 w 30555"/>
                    <a:gd name="connsiteY2" fmla="*/ 65980 h 66312"/>
                    <a:gd name="connsiteX3" fmla="*/ -18 w 30555"/>
                    <a:gd name="connsiteY3" fmla="*/ 65980 h 66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555" h="66312">
                      <a:moveTo>
                        <a:pt x="-18" y="-332"/>
                      </a:moveTo>
                      <a:lnTo>
                        <a:pt x="30538" y="-332"/>
                      </a:lnTo>
                      <a:lnTo>
                        <a:pt x="30538" y="65980"/>
                      </a:lnTo>
                      <a:lnTo>
                        <a:pt x="-18" y="65980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82" name="Freeform: Shape 281">
                  <a:extLst>
                    <a:ext uri="{FF2B5EF4-FFF2-40B4-BE49-F238E27FC236}">
                      <a16:creationId xmlns:a16="http://schemas.microsoft.com/office/drawing/2014/main" xmlns="" id="{7C3316D8-E0BE-044D-713F-A685E45B2EB2}"/>
                    </a:ext>
                  </a:extLst>
                </p:cNvPr>
                <p:cNvSpPr/>
                <p:nvPr/>
              </p:nvSpPr>
              <p:spPr>
                <a:xfrm>
                  <a:off x="2102758" y="2784001"/>
                  <a:ext cx="73463" cy="50059"/>
                </a:xfrm>
                <a:custGeom>
                  <a:avLst/>
                  <a:gdLst>
                    <a:gd name="connsiteX0" fmla="*/ 0 w 73463"/>
                    <a:gd name="connsiteY0" fmla="*/ 28605 h 50059"/>
                    <a:gd name="connsiteX1" fmla="*/ 10402 w 73463"/>
                    <a:gd name="connsiteY1" fmla="*/ 0 h 50059"/>
                    <a:gd name="connsiteX2" fmla="*/ 73464 w 73463"/>
                    <a:gd name="connsiteY2" fmla="*/ 21454 h 50059"/>
                    <a:gd name="connsiteX3" fmla="*/ 63062 w 73463"/>
                    <a:gd name="connsiteY3" fmla="*/ 50059 h 50059"/>
                    <a:gd name="connsiteX4" fmla="*/ 0 w 73463"/>
                    <a:gd name="connsiteY4" fmla="*/ 28605 h 50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463" h="50059">
                      <a:moveTo>
                        <a:pt x="0" y="28605"/>
                      </a:moveTo>
                      <a:lnTo>
                        <a:pt x="10402" y="0"/>
                      </a:lnTo>
                      <a:lnTo>
                        <a:pt x="73464" y="21454"/>
                      </a:lnTo>
                      <a:lnTo>
                        <a:pt x="63062" y="50059"/>
                      </a:lnTo>
                      <a:lnTo>
                        <a:pt x="0" y="28605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83" name="Freeform: Shape 282">
                  <a:extLst>
                    <a:ext uri="{FF2B5EF4-FFF2-40B4-BE49-F238E27FC236}">
                      <a16:creationId xmlns:a16="http://schemas.microsoft.com/office/drawing/2014/main" xmlns="" id="{9D595FD9-1A2D-8A77-5E65-3C0406D2209D}"/>
                    </a:ext>
                  </a:extLst>
                </p:cNvPr>
                <p:cNvSpPr/>
                <p:nvPr/>
              </p:nvSpPr>
              <p:spPr>
                <a:xfrm>
                  <a:off x="2083904" y="2841861"/>
                  <a:ext cx="72813" cy="50059"/>
                </a:xfrm>
                <a:custGeom>
                  <a:avLst/>
                  <a:gdLst>
                    <a:gd name="connsiteX0" fmla="*/ 0 w 72813"/>
                    <a:gd name="connsiteY0" fmla="*/ 29255 h 50059"/>
                    <a:gd name="connsiteX1" fmla="*/ 9752 w 72813"/>
                    <a:gd name="connsiteY1" fmla="*/ 0 h 50059"/>
                    <a:gd name="connsiteX2" fmla="*/ 72813 w 72813"/>
                    <a:gd name="connsiteY2" fmla="*/ 21454 h 50059"/>
                    <a:gd name="connsiteX3" fmla="*/ 63062 w 72813"/>
                    <a:gd name="connsiteY3" fmla="*/ 50059 h 50059"/>
                    <a:gd name="connsiteX4" fmla="*/ 0 w 72813"/>
                    <a:gd name="connsiteY4" fmla="*/ 29255 h 50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813" h="50059">
                      <a:moveTo>
                        <a:pt x="0" y="29255"/>
                      </a:moveTo>
                      <a:lnTo>
                        <a:pt x="9752" y="0"/>
                      </a:lnTo>
                      <a:lnTo>
                        <a:pt x="72813" y="21454"/>
                      </a:lnTo>
                      <a:lnTo>
                        <a:pt x="63062" y="50059"/>
                      </a:lnTo>
                      <a:lnTo>
                        <a:pt x="0" y="29255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84" name="Freeform: Shape 283">
                  <a:extLst>
                    <a:ext uri="{FF2B5EF4-FFF2-40B4-BE49-F238E27FC236}">
                      <a16:creationId xmlns:a16="http://schemas.microsoft.com/office/drawing/2014/main" xmlns="" id="{816E7A8B-AFF2-CB68-2C19-6ED20B86C650}"/>
                    </a:ext>
                  </a:extLst>
                </p:cNvPr>
                <p:cNvSpPr/>
                <p:nvPr/>
              </p:nvSpPr>
              <p:spPr>
                <a:xfrm rot="17263801">
                  <a:off x="2087066" y="2890741"/>
                  <a:ext cx="30555" cy="66312"/>
                </a:xfrm>
                <a:custGeom>
                  <a:avLst/>
                  <a:gdLst>
                    <a:gd name="connsiteX0" fmla="*/ -18 w 30555"/>
                    <a:gd name="connsiteY0" fmla="*/ -333 h 66312"/>
                    <a:gd name="connsiteX1" fmla="*/ 30538 w 30555"/>
                    <a:gd name="connsiteY1" fmla="*/ -333 h 66312"/>
                    <a:gd name="connsiteX2" fmla="*/ 30538 w 30555"/>
                    <a:gd name="connsiteY2" fmla="*/ 65979 h 66312"/>
                    <a:gd name="connsiteX3" fmla="*/ -18 w 30555"/>
                    <a:gd name="connsiteY3" fmla="*/ 65979 h 66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555" h="66312">
                      <a:moveTo>
                        <a:pt x="-18" y="-333"/>
                      </a:moveTo>
                      <a:lnTo>
                        <a:pt x="30538" y="-333"/>
                      </a:lnTo>
                      <a:lnTo>
                        <a:pt x="30538" y="65979"/>
                      </a:lnTo>
                      <a:lnTo>
                        <a:pt x="-18" y="65979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85" name="Freeform: Shape 284">
                  <a:extLst>
                    <a:ext uri="{FF2B5EF4-FFF2-40B4-BE49-F238E27FC236}">
                      <a16:creationId xmlns:a16="http://schemas.microsoft.com/office/drawing/2014/main" xmlns="" id="{CC5A4819-2C96-8A27-B154-F0A60986EC20}"/>
                    </a:ext>
                  </a:extLst>
                </p:cNvPr>
                <p:cNvSpPr/>
                <p:nvPr/>
              </p:nvSpPr>
              <p:spPr>
                <a:xfrm>
                  <a:off x="2046848" y="2958883"/>
                  <a:ext cx="72813" cy="48759"/>
                </a:xfrm>
                <a:custGeom>
                  <a:avLst/>
                  <a:gdLst>
                    <a:gd name="connsiteX0" fmla="*/ 0 w 72813"/>
                    <a:gd name="connsiteY0" fmla="*/ 29255 h 48759"/>
                    <a:gd name="connsiteX1" fmla="*/ 9102 w 72813"/>
                    <a:gd name="connsiteY1" fmla="*/ 0 h 48759"/>
                    <a:gd name="connsiteX2" fmla="*/ 72813 w 72813"/>
                    <a:gd name="connsiteY2" fmla="*/ 20154 h 48759"/>
                    <a:gd name="connsiteX3" fmla="*/ 63062 w 72813"/>
                    <a:gd name="connsiteY3" fmla="*/ 48759 h 48759"/>
                    <a:gd name="connsiteX4" fmla="*/ 0 w 72813"/>
                    <a:gd name="connsiteY4" fmla="*/ 29255 h 48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813" h="48759">
                      <a:moveTo>
                        <a:pt x="0" y="29255"/>
                      </a:moveTo>
                      <a:lnTo>
                        <a:pt x="9102" y="0"/>
                      </a:lnTo>
                      <a:lnTo>
                        <a:pt x="72813" y="20154"/>
                      </a:lnTo>
                      <a:lnTo>
                        <a:pt x="63062" y="48759"/>
                      </a:lnTo>
                      <a:lnTo>
                        <a:pt x="0" y="29255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86" name="Freeform: Shape 285">
                  <a:extLst>
                    <a:ext uri="{FF2B5EF4-FFF2-40B4-BE49-F238E27FC236}">
                      <a16:creationId xmlns:a16="http://schemas.microsoft.com/office/drawing/2014/main" xmlns="" id="{79944391-A465-8097-F985-848785A34729}"/>
                    </a:ext>
                  </a:extLst>
                </p:cNvPr>
                <p:cNvSpPr/>
                <p:nvPr/>
              </p:nvSpPr>
              <p:spPr>
                <a:xfrm>
                  <a:off x="2027994" y="3017393"/>
                  <a:ext cx="74113" cy="48110"/>
                </a:xfrm>
                <a:custGeom>
                  <a:avLst/>
                  <a:gdLst>
                    <a:gd name="connsiteX0" fmla="*/ -18 w 74113"/>
                    <a:gd name="connsiteY0" fmla="*/ 28923 h 48110"/>
                    <a:gd name="connsiteX1" fmla="*/ 4533 w 74113"/>
                    <a:gd name="connsiteY1" fmla="*/ 13970 h 48110"/>
                    <a:gd name="connsiteX2" fmla="*/ 9084 w 74113"/>
                    <a:gd name="connsiteY2" fmla="*/ -333 h 48110"/>
                    <a:gd name="connsiteX3" fmla="*/ 74096 w 74113"/>
                    <a:gd name="connsiteY3" fmla="*/ 18521 h 48110"/>
                    <a:gd name="connsiteX4" fmla="*/ 69545 w 74113"/>
                    <a:gd name="connsiteY4" fmla="*/ 33475 h 48110"/>
                    <a:gd name="connsiteX5" fmla="*/ 64994 w 74113"/>
                    <a:gd name="connsiteY5" fmla="*/ 47777 h 48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4113" h="48110">
                      <a:moveTo>
                        <a:pt x="-18" y="28923"/>
                      </a:moveTo>
                      <a:cubicBezTo>
                        <a:pt x="-18" y="28923"/>
                        <a:pt x="-18" y="21122"/>
                        <a:pt x="4533" y="13970"/>
                      </a:cubicBezTo>
                      <a:lnTo>
                        <a:pt x="9084" y="-333"/>
                      </a:lnTo>
                      <a:lnTo>
                        <a:pt x="74096" y="18521"/>
                      </a:lnTo>
                      <a:lnTo>
                        <a:pt x="69545" y="33475"/>
                      </a:lnTo>
                      <a:cubicBezTo>
                        <a:pt x="69545" y="40625"/>
                        <a:pt x="64994" y="47777"/>
                        <a:pt x="64994" y="47777"/>
                      </a:cubicBez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xmlns="" id="{14DBD429-6DC5-8CD5-97A6-E360D4D8C1CE}"/>
                    </a:ext>
                  </a:extLst>
                </p:cNvPr>
                <p:cNvSpPr/>
                <p:nvPr/>
              </p:nvSpPr>
              <p:spPr>
                <a:xfrm>
                  <a:off x="2011741" y="3075905"/>
                  <a:ext cx="72163" cy="48108"/>
                </a:xfrm>
                <a:custGeom>
                  <a:avLst/>
                  <a:gdLst>
                    <a:gd name="connsiteX0" fmla="*/ 0 w 72163"/>
                    <a:gd name="connsiteY0" fmla="*/ 29905 h 48108"/>
                    <a:gd name="connsiteX1" fmla="*/ 8452 w 72163"/>
                    <a:gd name="connsiteY1" fmla="*/ 0 h 48108"/>
                    <a:gd name="connsiteX2" fmla="*/ 72163 w 72163"/>
                    <a:gd name="connsiteY2" fmla="*/ 18853 h 48108"/>
                    <a:gd name="connsiteX3" fmla="*/ 63712 w 72163"/>
                    <a:gd name="connsiteY3" fmla="*/ 48109 h 48108"/>
                    <a:gd name="connsiteX4" fmla="*/ 0 w 72163"/>
                    <a:gd name="connsiteY4" fmla="*/ 29905 h 48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163" h="48108">
                      <a:moveTo>
                        <a:pt x="0" y="29905"/>
                      </a:moveTo>
                      <a:lnTo>
                        <a:pt x="8452" y="0"/>
                      </a:lnTo>
                      <a:lnTo>
                        <a:pt x="72163" y="18853"/>
                      </a:lnTo>
                      <a:lnTo>
                        <a:pt x="63712" y="48109"/>
                      </a:lnTo>
                      <a:lnTo>
                        <a:pt x="0" y="29905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88" name="Freeform: Shape 287">
                  <a:extLst>
                    <a:ext uri="{FF2B5EF4-FFF2-40B4-BE49-F238E27FC236}">
                      <a16:creationId xmlns:a16="http://schemas.microsoft.com/office/drawing/2014/main" xmlns="" id="{C16B69F4-CAAE-015D-CFE9-BF06C2420EF6}"/>
                    </a:ext>
                  </a:extLst>
                </p:cNvPr>
                <p:cNvSpPr/>
                <p:nvPr/>
              </p:nvSpPr>
              <p:spPr>
                <a:xfrm rot="17148600">
                  <a:off x="2016290" y="3125071"/>
                  <a:ext cx="30555" cy="66312"/>
                </a:xfrm>
                <a:custGeom>
                  <a:avLst/>
                  <a:gdLst>
                    <a:gd name="connsiteX0" fmla="*/ -18 w 30555"/>
                    <a:gd name="connsiteY0" fmla="*/ -333 h 66312"/>
                    <a:gd name="connsiteX1" fmla="*/ 30538 w 30555"/>
                    <a:gd name="connsiteY1" fmla="*/ -333 h 66312"/>
                    <a:gd name="connsiteX2" fmla="*/ 30538 w 30555"/>
                    <a:gd name="connsiteY2" fmla="*/ 65979 h 66312"/>
                    <a:gd name="connsiteX3" fmla="*/ -18 w 30555"/>
                    <a:gd name="connsiteY3" fmla="*/ 65979 h 66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555" h="66312">
                      <a:moveTo>
                        <a:pt x="-18" y="-333"/>
                      </a:moveTo>
                      <a:lnTo>
                        <a:pt x="30538" y="-333"/>
                      </a:lnTo>
                      <a:lnTo>
                        <a:pt x="30538" y="65979"/>
                      </a:lnTo>
                      <a:lnTo>
                        <a:pt x="-18" y="65979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89" name="Freeform: Shape 288">
                  <a:extLst>
                    <a:ext uri="{FF2B5EF4-FFF2-40B4-BE49-F238E27FC236}">
                      <a16:creationId xmlns:a16="http://schemas.microsoft.com/office/drawing/2014/main" xmlns="" id="{A692032D-0796-87CE-053F-AAD6CB148D60}"/>
                    </a:ext>
                  </a:extLst>
                </p:cNvPr>
                <p:cNvSpPr/>
                <p:nvPr/>
              </p:nvSpPr>
              <p:spPr>
                <a:xfrm>
                  <a:off x="1978585" y="3194227"/>
                  <a:ext cx="72163" cy="46808"/>
                </a:xfrm>
                <a:custGeom>
                  <a:avLst/>
                  <a:gdLst>
                    <a:gd name="connsiteX0" fmla="*/ 0 w 72163"/>
                    <a:gd name="connsiteY0" fmla="*/ 29905 h 46808"/>
                    <a:gd name="connsiteX1" fmla="*/ 7801 w 72163"/>
                    <a:gd name="connsiteY1" fmla="*/ 0 h 46808"/>
                    <a:gd name="connsiteX2" fmla="*/ 72163 w 72163"/>
                    <a:gd name="connsiteY2" fmla="*/ 17553 h 46808"/>
                    <a:gd name="connsiteX3" fmla="*/ 63712 w 72163"/>
                    <a:gd name="connsiteY3" fmla="*/ 46809 h 46808"/>
                    <a:gd name="connsiteX4" fmla="*/ 0 w 72163"/>
                    <a:gd name="connsiteY4" fmla="*/ 29905 h 4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163" h="46808">
                      <a:moveTo>
                        <a:pt x="0" y="29905"/>
                      </a:moveTo>
                      <a:lnTo>
                        <a:pt x="7801" y="0"/>
                      </a:lnTo>
                      <a:lnTo>
                        <a:pt x="72163" y="17553"/>
                      </a:lnTo>
                      <a:lnTo>
                        <a:pt x="63712" y="46809"/>
                      </a:lnTo>
                      <a:lnTo>
                        <a:pt x="0" y="29905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90" name="Freeform: Shape 289">
                  <a:extLst>
                    <a:ext uri="{FF2B5EF4-FFF2-40B4-BE49-F238E27FC236}">
                      <a16:creationId xmlns:a16="http://schemas.microsoft.com/office/drawing/2014/main" xmlns="" id="{674BD0CF-6D00-08DD-7F65-9258A504D395}"/>
                    </a:ext>
                  </a:extLst>
                </p:cNvPr>
                <p:cNvSpPr/>
                <p:nvPr/>
              </p:nvSpPr>
              <p:spPr>
                <a:xfrm>
                  <a:off x="1961682" y="3253388"/>
                  <a:ext cx="72163" cy="46158"/>
                </a:xfrm>
                <a:custGeom>
                  <a:avLst/>
                  <a:gdLst>
                    <a:gd name="connsiteX0" fmla="*/ 0 w 72163"/>
                    <a:gd name="connsiteY0" fmla="*/ 29255 h 46158"/>
                    <a:gd name="connsiteX1" fmla="*/ 8452 w 72163"/>
                    <a:gd name="connsiteY1" fmla="*/ 0 h 46158"/>
                    <a:gd name="connsiteX2" fmla="*/ 72163 w 72163"/>
                    <a:gd name="connsiteY2" fmla="*/ 16903 h 46158"/>
                    <a:gd name="connsiteX3" fmla="*/ 63712 w 72163"/>
                    <a:gd name="connsiteY3" fmla="*/ 46158 h 46158"/>
                    <a:gd name="connsiteX4" fmla="*/ 0 w 72163"/>
                    <a:gd name="connsiteY4" fmla="*/ 29255 h 46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163" h="46158">
                      <a:moveTo>
                        <a:pt x="0" y="29255"/>
                      </a:moveTo>
                      <a:lnTo>
                        <a:pt x="8452" y="0"/>
                      </a:lnTo>
                      <a:lnTo>
                        <a:pt x="72163" y="16903"/>
                      </a:lnTo>
                      <a:lnTo>
                        <a:pt x="63712" y="46158"/>
                      </a:lnTo>
                      <a:lnTo>
                        <a:pt x="0" y="29255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91" name="Freeform: Shape 290">
                  <a:extLst>
                    <a:ext uri="{FF2B5EF4-FFF2-40B4-BE49-F238E27FC236}">
                      <a16:creationId xmlns:a16="http://schemas.microsoft.com/office/drawing/2014/main" xmlns="" id="{09A43B9D-DC3A-A20A-1C9E-E2783404C16A}"/>
                    </a:ext>
                  </a:extLst>
                </p:cNvPr>
                <p:cNvSpPr/>
                <p:nvPr/>
              </p:nvSpPr>
              <p:spPr>
                <a:xfrm>
                  <a:off x="1946729" y="3312548"/>
                  <a:ext cx="71513" cy="46158"/>
                </a:xfrm>
                <a:custGeom>
                  <a:avLst/>
                  <a:gdLst>
                    <a:gd name="connsiteX0" fmla="*/ 0 w 71513"/>
                    <a:gd name="connsiteY0" fmla="*/ 29905 h 46158"/>
                    <a:gd name="connsiteX1" fmla="*/ 7151 w 71513"/>
                    <a:gd name="connsiteY1" fmla="*/ 0 h 46158"/>
                    <a:gd name="connsiteX2" fmla="*/ 71513 w 71513"/>
                    <a:gd name="connsiteY2" fmla="*/ 16903 h 46158"/>
                    <a:gd name="connsiteX3" fmla="*/ 64362 w 71513"/>
                    <a:gd name="connsiteY3" fmla="*/ 46158 h 46158"/>
                    <a:gd name="connsiteX4" fmla="*/ 0 w 71513"/>
                    <a:gd name="connsiteY4" fmla="*/ 29905 h 46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513" h="46158">
                      <a:moveTo>
                        <a:pt x="0" y="29905"/>
                      </a:moveTo>
                      <a:lnTo>
                        <a:pt x="7151" y="0"/>
                      </a:lnTo>
                      <a:lnTo>
                        <a:pt x="71513" y="16903"/>
                      </a:lnTo>
                      <a:lnTo>
                        <a:pt x="64362" y="46158"/>
                      </a:lnTo>
                      <a:lnTo>
                        <a:pt x="0" y="29905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92" name="Freeform: Shape 291">
                  <a:extLst>
                    <a:ext uri="{FF2B5EF4-FFF2-40B4-BE49-F238E27FC236}">
                      <a16:creationId xmlns:a16="http://schemas.microsoft.com/office/drawing/2014/main" xmlns="" id="{54F3EA14-2358-861B-E2C7-EC6C63CE0615}"/>
                    </a:ext>
                  </a:extLst>
                </p:cNvPr>
                <p:cNvSpPr/>
                <p:nvPr/>
              </p:nvSpPr>
              <p:spPr>
                <a:xfrm>
                  <a:off x="1932426" y="3372360"/>
                  <a:ext cx="71513" cy="45508"/>
                </a:xfrm>
                <a:custGeom>
                  <a:avLst/>
                  <a:gdLst>
                    <a:gd name="connsiteX0" fmla="*/ 0 w 71513"/>
                    <a:gd name="connsiteY0" fmla="*/ 29905 h 45508"/>
                    <a:gd name="connsiteX1" fmla="*/ 7151 w 71513"/>
                    <a:gd name="connsiteY1" fmla="*/ 0 h 45508"/>
                    <a:gd name="connsiteX2" fmla="*/ 71513 w 71513"/>
                    <a:gd name="connsiteY2" fmla="*/ 16253 h 45508"/>
                    <a:gd name="connsiteX3" fmla="*/ 64362 w 71513"/>
                    <a:gd name="connsiteY3" fmla="*/ 45508 h 45508"/>
                    <a:gd name="connsiteX4" fmla="*/ 0 w 71513"/>
                    <a:gd name="connsiteY4" fmla="*/ 29905 h 455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513" h="45508">
                      <a:moveTo>
                        <a:pt x="0" y="29905"/>
                      </a:moveTo>
                      <a:lnTo>
                        <a:pt x="7151" y="0"/>
                      </a:lnTo>
                      <a:lnTo>
                        <a:pt x="71513" y="16253"/>
                      </a:lnTo>
                      <a:lnTo>
                        <a:pt x="64362" y="45508"/>
                      </a:lnTo>
                      <a:lnTo>
                        <a:pt x="0" y="29905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93" name="Freeform: Shape 292">
                  <a:extLst>
                    <a:ext uri="{FF2B5EF4-FFF2-40B4-BE49-F238E27FC236}">
                      <a16:creationId xmlns:a16="http://schemas.microsoft.com/office/drawing/2014/main" xmlns="" id="{CBACDFB5-ED8C-263E-A88D-D7B1FCDE2101}"/>
                    </a:ext>
                  </a:extLst>
                </p:cNvPr>
                <p:cNvSpPr/>
                <p:nvPr/>
              </p:nvSpPr>
              <p:spPr>
                <a:xfrm>
                  <a:off x="1917474" y="3432171"/>
                  <a:ext cx="72163" cy="44858"/>
                </a:xfrm>
                <a:custGeom>
                  <a:avLst/>
                  <a:gdLst>
                    <a:gd name="connsiteX0" fmla="*/ 0 w 72163"/>
                    <a:gd name="connsiteY0" fmla="*/ 29255 h 44858"/>
                    <a:gd name="connsiteX1" fmla="*/ 7801 w 72163"/>
                    <a:gd name="connsiteY1" fmla="*/ 0 h 44858"/>
                    <a:gd name="connsiteX2" fmla="*/ 72163 w 72163"/>
                    <a:gd name="connsiteY2" fmla="*/ 14953 h 44858"/>
                    <a:gd name="connsiteX3" fmla="*/ 65012 w 72163"/>
                    <a:gd name="connsiteY3" fmla="*/ 44858 h 44858"/>
                    <a:gd name="connsiteX4" fmla="*/ 0 w 72163"/>
                    <a:gd name="connsiteY4" fmla="*/ 29255 h 44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163" h="44858">
                      <a:moveTo>
                        <a:pt x="0" y="29255"/>
                      </a:moveTo>
                      <a:lnTo>
                        <a:pt x="7801" y="0"/>
                      </a:lnTo>
                      <a:lnTo>
                        <a:pt x="72163" y="14953"/>
                      </a:lnTo>
                      <a:lnTo>
                        <a:pt x="65012" y="44858"/>
                      </a:lnTo>
                      <a:lnTo>
                        <a:pt x="0" y="29255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94" name="Freeform: Shape 293">
                  <a:extLst>
                    <a:ext uri="{FF2B5EF4-FFF2-40B4-BE49-F238E27FC236}">
                      <a16:creationId xmlns:a16="http://schemas.microsoft.com/office/drawing/2014/main" xmlns="" id="{392FCEB5-CD61-32AE-DC74-7BBCE0738A35}"/>
                    </a:ext>
                  </a:extLst>
                </p:cNvPr>
                <p:cNvSpPr/>
                <p:nvPr/>
              </p:nvSpPr>
              <p:spPr>
                <a:xfrm>
                  <a:off x="1903171" y="3491332"/>
                  <a:ext cx="72163" cy="44858"/>
                </a:xfrm>
                <a:custGeom>
                  <a:avLst/>
                  <a:gdLst>
                    <a:gd name="connsiteX0" fmla="*/ 0 w 72163"/>
                    <a:gd name="connsiteY0" fmla="*/ 29905 h 44858"/>
                    <a:gd name="connsiteX1" fmla="*/ 7151 w 72163"/>
                    <a:gd name="connsiteY1" fmla="*/ 0 h 44858"/>
                    <a:gd name="connsiteX2" fmla="*/ 72163 w 72163"/>
                    <a:gd name="connsiteY2" fmla="*/ 14953 h 44858"/>
                    <a:gd name="connsiteX3" fmla="*/ 64362 w 72163"/>
                    <a:gd name="connsiteY3" fmla="*/ 44858 h 44858"/>
                    <a:gd name="connsiteX4" fmla="*/ 0 w 72163"/>
                    <a:gd name="connsiteY4" fmla="*/ 29905 h 44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163" h="44858">
                      <a:moveTo>
                        <a:pt x="0" y="29905"/>
                      </a:moveTo>
                      <a:lnTo>
                        <a:pt x="7151" y="0"/>
                      </a:lnTo>
                      <a:lnTo>
                        <a:pt x="72163" y="14953"/>
                      </a:lnTo>
                      <a:lnTo>
                        <a:pt x="64362" y="44858"/>
                      </a:lnTo>
                      <a:lnTo>
                        <a:pt x="0" y="29905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95" name="Freeform: Shape 294">
                  <a:extLst>
                    <a:ext uri="{FF2B5EF4-FFF2-40B4-BE49-F238E27FC236}">
                      <a16:creationId xmlns:a16="http://schemas.microsoft.com/office/drawing/2014/main" xmlns="" id="{16A8FAFD-4541-4304-1748-88FEB5F9663A}"/>
                    </a:ext>
                  </a:extLst>
                </p:cNvPr>
                <p:cNvSpPr/>
                <p:nvPr/>
              </p:nvSpPr>
              <p:spPr>
                <a:xfrm>
                  <a:off x="1824507" y="3557644"/>
                  <a:ext cx="70212" cy="40307"/>
                </a:xfrm>
                <a:custGeom>
                  <a:avLst/>
                  <a:gdLst>
                    <a:gd name="connsiteX0" fmla="*/ 70213 w 70212"/>
                    <a:gd name="connsiteY0" fmla="*/ 10402 h 40307"/>
                    <a:gd name="connsiteX1" fmla="*/ 65662 w 70212"/>
                    <a:gd name="connsiteY1" fmla="*/ 40307 h 40307"/>
                    <a:gd name="connsiteX2" fmla="*/ 0 w 70212"/>
                    <a:gd name="connsiteY2" fmla="*/ 30555 h 40307"/>
                    <a:gd name="connsiteX3" fmla="*/ 4551 w 70212"/>
                    <a:gd name="connsiteY3" fmla="*/ 0 h 40307"/>
                    <a:gd name="connsiteX4" fmla="*/ 70213 w 70212"/>
                    <a:gd name="connsiteY4" fmla="*/ 10402 h 4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212" h="40307">
                      <a:moveTo>
                        <a:pt x="70213" y="10402"/>
                      </a:moveTo>
                      <a:lnTo>
                        <a:pt x="65662" y="40307"/>
                      </a:lnTo>
                      <a:lnTo>
                        <a:pt x="0" y="30555"/>
                      </a:lnTo>
                      <a:lnTo>
                        <a:pt x="4551" y="0"/>
                      </a:lnTo>
                      <a:lnTo>
                        <a:pt x="70213" y="10402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96" name="Freeform: Shape 295">
                  <a:extLst>
                    <a:ext uri="{FF2B5EF4-FFF2-40B4-BE49-F238E27FC236}">
                      <a16:creationId xmlns:a16="http://schemas.microsoft.com/office/drawing/2014/main" xmlns="" id="{EFC8917A-9F56-CC9A-4E9F-5B9B515D2C93}"/>
                    </a:ext>
                  </a:extLst>
                </p:cNvPr>
                <p:cNvSpPr/>
                <p:nvPr/>
              </p:nvSpPr>
              <p:spPr>
                <a:xfrm>
                  <a:off x="1834258" y="3497183"/>
                  <a:ext cx="70212" cy="40957"/>
                </a:xfrm>
                <a:custGeom>
                  <a:avLst/>
                  <a:gdLst>
                    <a:gd name="connsiteX0" fmla="*/ 70213 w 70212"/>
                    <a:gd name="connsiteY0" fmla="*/ 10402 h 40957"/>
                    <a:gd name="connsiteX1" fmla="*/ 65662 w 70212"/>
                    <a:gd name="connsiteY1" fmla="*/ 40958 h 40957"/>
                    <a:gd name="connsiteX2" fmla="*/ 0 w 70212"/>
                    <a:gd name="connsiteY2" fmla="*/ 30556 h 40957"/>
                    <a:gd name="connsiteX3" fmla="*/ 4551 w 70212"/>
                    <a:gd name="connsiteY3" fmla="*/ 0 h 40957"/>
                    <a:gd name="connsiteX4" fmla="*/ 70213 w 70212"/>
                    <a:gd name="connsiteY4" fmla="*/ 10402 h 40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212" h="40957">
                      <a:moveTo>
                        <a:pt x="70213" y="10402"/>
                      </a:moveTo>
                      <a:lnTo>
                        <a:pt x="65662" y="40958"/>
                      </a:lnTo>
                      <a:lnTo>
                        <a:pt x="0" y="30556"/>
                      </a:lnTo>
                      <a:lnTo>
                        <a:pt x="4551" y="0"/>
                      </a:lnTo>
                      <a:lnTo>
                        <a:pt x="70213" y="10402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97" name="Freeform: Shape 296">
                  <a:extLst>
                    <a:ext uri="{FF2B5EF4-FFF2-40B4-BE49-F238E27FC236}">
                      <a16:creationId xmlns:a16="http://schemas.microsoft.com/office/drawing/2014/main" xmlns="" id="{11D7FC7F-140E-278C-E183-066F561717CE}"/>
                    </a:ext>
                  </a:extLst>
                </p:cNvPr>
                <p:cNvSpPr/>
                <p:nvPr/>
              </p:nvSpPr>
              <p:spPr>
                <a:xfrm>
                  <a:off x="1844010" y="3436721"/>
                  <a:ext cx="70213" cy="40957"/>
                </a:xfrm>
                <a:custGeom>
                  <a:avLst/>
                  <a:gdLst>
                    <a:gd name="connsiteX0" fmla="*/ 70213 w 70213"/>
                    <a:gd name="connsiteY0" fmla="*/ 11052 h 40957"/>
                    <a:gd name="connsiteX1" fmla="*/ 65662 w 70213"/>
                    <a:gd name="connsiteY1" fmla="*/ 40958 h 40957"/>
                    <a:gd name="connsiteX2" fmla="*/ 0 w 70213"/>
                    <a:gd name="connsiteY2" fmla="*/ 30556 h 40957"/>
                    <a:gd name="connsiteX3" fmla="*/ 4551 w 70213"/>
                    <a:gd name="connsiteY3" fmla="*/ 0 h 40957"/>
                    <a:gd name="connsiteX4" fmla="*/ 70213 w 70213"/>
                    <a:gd name="connsiteY4" fmla="*/ 11052 h 40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213" h="40957">
                      <a:moveTo>
                        <a:pt x="70213" y="11052"/>
                      </a:moveTo>
                      <a:lnTo>
                        <a:pt x="65662" y="40958"/>
                      </a:lnTo>
                      <a:lnTo>
                        <a:pt x="0" y="30556"/>
                      </a:lnTo>
                      <a:lnTo>
                        <a:pt x="4551" y="0"/>
                      </a:lnTo>
                      <a:lnTo>
                        <a:pt x="70213" y="11052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98" name="Freeform: Shape 297">
                  <a:extLst>
                    <a:ext uri="{FF2B5EF4-FFF2-40B4-BE49-F238E27FC236}">
                      <a16:creationId xmlns:a16="http://schemas.microsoft.com/office/drawing/2014/main" xmlns="" id="{7206C225-7987-194B-343E-D65DD8265C27}"/>
                    </a:ext>
                  </a:extLst>
                </p:cNvPr>
                <p:cNvSpPr/>
                <p:nvPr/>
              </p:nvSpPr>
              <p:spPr>
                <a:xfrm>
                  <a:off x="1853762" y="3376260"/>
                  <a:ext cx="70212" cy="41607"/>
                </a:xfrm>
                <a:custGeom>
                  <a:avLst/>
                  <a:gdLst>
                    <a:gd name="connsiteX0" fmla="*/ 70213 w 70212"/>
                    <a:gd name="connsiteY0" fmla="*/ 11702 h 41607"/>
                    <a:gd name="connsiteX1" fmla="*/ 65662 w 70212"/>
                    <a:gd name="connsiteY1" fmla="*/ 41608 h 41607"/>
                    <a:gd name="connsiteX2" fmla="*/ 0 w 70212"/>
                    <a:gd name="connsiteY2" fmla="*/ 30556 h 41607"/>
                    <a:gd name="connsiteX3" fmla="*/ 4551 w 70212"/>
                    <a:gd name="connsiteY3" fmla="*/ 0 h 41607"/>
                    <a:gd name="connsiteX4" fmla="*/ 70213 w 70212"/>
                    <a:gd name="connsiteY4" fmla="*/ 11702 h 41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212" h="41607">
                      <a:moveTo>
                        <a:pt x="70213" y="11702"/>
                      </a:moveTo>
                      <a:lnTo>
                        <a:pt x="65662" y="41608"/>
                      </a:lnTo>
                      <a:lnTo>
                        <a:pt x="0" y="30556"/>
                      </a:lnTo>
                      <a:lnTo>
                        <a:pt x="4551" y="0"/>
                      </a:lnTo>
                      <a:lnTo>
                        <a:pt x="70213" y="11702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99" name="Freeform: Shape 298">
                  <a:extLst>
                    <a:ext uri="{FF2B5EF4-FFF2-40B4-BE49-F238E27FC236}">
                      <a16:creationId xmlns:a16="http://schemas.microsoft.com/office/drawing/2014/main" xmlns="" id="{51463C96-FEC9-0332-1BDB-83A19025A160}"/>
                    </a:ext>
                  </a:extLst>
                </p:cNvPr>
                <p:cNvSpPr/>
                <p:nvPr/>
              </p:nvSpPr>
              <p:spPr>
                <a:xfrm>
                  <a:off x="1863514" y="3316449"/>
                  <a:ext cx="70212" cy="40957"/>
                </a:xfrm>
                <a:custGeom>
                  <a:avLst/>
                  <a:gdLst>
                    <a:gd name="connsiteX0" fmla="*/ 70213 w 70212"/>
                    <a:gd name="connsiteY0" fmla="*/ 11052 h 40957"/>
                    <a:gd name="connsiteX1" fmla="*/ 65012 w 70212"/>
                    <a:gd name="connsiteY1" fmla="*/ 40958 h 40957"/>
                    <a:gd name="connsiteX2" fmla="*/ 0 w 70212"/>
                    <a:gd name="connsiteY2" fmla="*/ 29906 h 40957"/>
                    <a:gd name="connsiteX3" fmla="*/ 4551 w 70212"/>
                    <a:gd name="connsiteY3" fmla="*/ 0 h 40957"/>
                    <a:gd name="connsiteX4" fmla="*/ 70213 w 70212"/>
                    <a:gd name="connsiteY4" fmla="*/ 11052 h 40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212" h="40957">
                      <a:moveTo>
                        <a:pt x="70213" y="11052"/>
                      </a:moveTo>
                      <a:lnTo>
                        <a:pt x="65012" y="40958"/>
                      </a:lnTo>
                      <a:lnTo>
                        <a:pt x="0" y="29906"/>
                      </a:lnTo>
                      <a:lnTo>
                        <a:pt x="4551" y="0"/>
                      </a:lnTo>
                      <a:lnTo>
                        <a:pt x="70213" y="11052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00" name="Freeform: Shape 299">
                  <a:extLst>
                    <a:ext uri="{FF2B5EF4-FFF2-40B4-BE49-F238E27FC236}">
                      <a16:creationId xmlns:a16="http://schemas.microsoft.com/office/drawing/2014/main" xmlns="" id="{A0A52308-8C5B-88D7-9018-6CB107A7F7FE}"/>
                    </a:ext>
                  </a:extLst>
                </p:cNvPr>
                <p:cNvSpPr/>
                <p:nvPr/>
              </p:nvSpPr>
              <p:spPr>
                <a:xfrm>
                  <a:off x="1873266" y="3255988"/>
                  <a:ext cx="70863" cy="41607"/>
                </a:xfrm>
                <a:custGeom>
                  <a:avLst/>
                  <a:gdLst>
                    <a:gd name="connsiteX0" fmla="*/ 70863 w 70863"/>
                    <a:gd name="connsiteY0" fmla="*/ 11702 h 41607"/>
                    <a:gd name="connsiteX1" fmla="*/ 65012 w 70863"/>
                    <a:gd name="connsiteY1" fmla="*/ 41608 h 41607"/>
                    <a:gd name="connsiteX2" fmla="*/ 0 w 70863"/>
                    <a:gd name="connsiteY2" fmla="*/ 29906 h 41607"/>
                    <a:gd name="connsiteX3" fmla="*/ 5851 w 70863"/>
                    <a:gd name="connsiteY3" fmla="*/ 0 h 41607"/>
                    <a:gd name="connsiteX4" fmla="*/ 70863 w 70863"/>
                    <a:gd name="connsiteY4" fmla="*/ 11702 h 41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863" h="41607">
                      <a:moveTo>
                        <a:pt x="70863" y="11702"/>
                      </a:moveTo>
                      <a:lnTo>
                        <a:pt x="65012" y="41608"/>
                      </a:lnTo>
                      <a:lnTo>
                        <a:pt x="0" y="29906"/>
                      </a:lnTo>
                      <a:lnTo>
                        <a:pt x="5851" y="0"/>
                      </a:lnTo>
                      <a:lnTo>
                        <a:pt x="70863" y="11702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01" name="Freeform: Shape 300">
                  <a:extLst>
                    <a:ext uri="{FF2B5EF4-FFF2-40B4-BE49-F238E27FC236}">
                      <a16:creationId xmlns:a16="http://schemas.microsoft.com/office/drawing/2014/main" xmlns="" id="{C305C1D0-E7A4-7220-9C33-44F5644D45E9}"/>
                    </a:ext>
                  </a:extLst>
                </p:cNvPr>
                <p:cNvSpPr/>
                <p:nvPr/>
              </p:nvSpPr>
              <p:spPr>
                <a:xfrm>
                  <a:off x="1884968" y="3196177"/>
                  <a:ext cx="70863" cy="41607"/>
                </a:xfrm>
                <a:custGeom>
                  <a:avLst/>
                  <a:gdLst>
                    <a:gd name="connsiteX0" fmla="*/ 70863 w 70863"/>
                    <a:gd name="connsiteY0" fmla="*/ 11702 h 41607"/>
                    <a:gd name="connsiteX1" fmla="*/ 65012 w 70863"/>
                    <a:gd name="connsiteY1" fmla="*/ 41608 h 41607"/>
                    <a:gd name="connsiteX2" fmla="*/ 0 w 70863"/>
                    <a:gd name="connsiteY2" fmla="*/ 29906 h 41607"/>
                    <a:gd name="connsiteX3" fmla="*/ 5851 w 70863"/>
                    <a:gd name="connsiteY3" fmla="*/ 0 h 41607"/>
                    <a:gd name="connsiteX4" fmla="*/ 70863 w 70863"/>
                    <a:gd name="connsiteY4" fmla="*/ 11702 h 41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863" h="41607">
                      <a:moveTo>
                        <a:pt x="70863" y="11702"/>
                      </a:moveTo>
                      <a:lnTo>
                        <a:pt x="65012" y="41608"/>
                      </a:lnTo>
                      <a:lnTo>
                        <a:pt x="0" y="29906"/>
                      </a:lnTo>
                      <a:lnTo>
                        <a:pt x="5851" y="0"/>
                      </a:lnTo>
                      <a:lnTo>
                        <a:pt x="70863" y="11702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02" name="Freeform: Shape 301">
                  <a:extLst>
                    <a:ext uri="{FF2B5EF4-FFF2-40B4-BE49-F238E27FC236}">
                      <a16:creationId xmlns:a16="http://schemas.microsoft.com/office/drawing/2014/main" xmlns="" id="{069BBCBB-56DE-4211-8CC2-B0780FF062E5}"/>
                    </a:ext>
                  </a:extLst>
                </p:cNvPr>
                <p:cNvSpPr/>
                <p:nvPr/>
              </p:nvSpPr>
              <p:spPr>
                <a:xfrm rot="16862399">
                  <a:off x="1917189" y="3122541"/>
                  <a:ext cx="30555" cy="66312"/>
                </a:xfrm>
                <a:custGeom>
                  <a:avLst/>
                  <a:gdLst>
                    <a:gd name="connsiteX0" fmla="*/ -18 w 30555"/>
                    <a:gd name="connsiteY0" fmla="*/ -333 h 66312"/>
                    <a:gd name="connsiteX1" fmla="*/ 30538 w 30555"/>
                    <a:gd name="connsiteY1" fmla="*/ -333 h 66312"/>
                    <a:gd name="connsiteX2" fmla="*/ 30538 w 30555"/>
                    <a:gd name="connsiteY2" fmla="*/ 65978 h 66312"/>
                    <a:gd name="connsiteX3" fmla="*/ -18 w 30555"/>
                    <a:gd name="connsiteY3" fmla="*/ 65978 h 66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555" h="66312">
                      <a:moveTo>
                        <a:pt x="-18" y="-333"/>
                      </a:moveTo>
                      <a:lnTo>
                        <a:pt x="30538" y="-333"/>
                      </a:lnTo>
                      <a:lnTo>
                        <a:pt x="30538" y="65978"/>
                      </a:lnTo>
                      <a:lnTo>
                        <a:pt x="-18" y="65978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03" name="Freeform: Shape 302">
                  <a:extLst>
                    <a:ext uri="{FF2B5EF4-FFF2-40B4-BE49-F238E27FC236}">
                      <a16:creationId xmlns:a16="http://schemas.microsoft.com/office/drawing/2014/main" xmlns="" id="{68A57154-A36A-CB56-CAC6-AC2AA72007B2}"/>
                    </a:ext>
                  </a:extLst>
                </p:cNvPr>
                <p:cNvSpPr/>
                <p:nvPr/>
              </p:nvSpPr>
              <p:spPr>
                <a:xfrm>
                  <a:off x="1908372" y="3075905"/>
                  <a:ext cx="70863" cy="42907"/>
                </a:xfrm>
                <a:custGeom>
                  <a:avLst/>
                  <a:gdLst>
                    <a:gd name="connsiteX0" fmla="*/ 70863 w 70863"/>
                    <a:gd name="connsiteY0" fmla="*/ 13002 h 42907"/>
                    <a:gd name="connsiteX1" fmla="*/ 65012 w 70863"/>
                    <a:gd name="connsiteY1" fmla="*/ 42908 h 42907"/>
                    <a:gd name="connsiteX2" fmla="*/ 0 w 70863"/>
                    <a:gd name="connsiteY2" fmla="*/ 29905 h 42907"/>
                    <a:gd name="connsiteX3" fmla="*/ 5851 w 70863"/>
                    <a:gd name="connsiteY3" fmla="*/ 0 h 42907"/>
                    <a:gd name="connsiteX4" fmla="*/ 70863 w 70863"/>
                    <a:gd name="connsiteY4" fmla="*/ 13002 h 42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863" h="42907">
                      <a:moveTo>
                        <a:pt x="70863" y="13002"/>
                      </a:moveTo>
                      <a:lnTo>
                        <a:pt x="65012" y="42908"/>
                      </a:lnTo>
                      <a:lnTo>
                        <a:pt x="0" y="29905"/>
                      </a:lnTo>
                      <a:lnTo>
                        <a:pt x="5851" y="0"/>
                      </a:lnTo>
                      <a:lnTo>
                        <a:pt x="70863" y="13002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04" name="Freeform: Shape 303">
                  <a:extLst>
                    <a:ext uri="{FF2B5EF4-FFF2-40B4-BE49-F238E27FC236}">
                      <a16:creationId xmlns:a16="http://schemas.microsoft.com/office/drawing/2014/main" xmlns="" id="{D71166B7-EDA9-3199-7DF7-C8134E7AE233}"/>
                    </a:ext>
                  </a:extLst>
                </p:cNvPr>
                <p:cNvSpPr/>
                <p:nvPr/>
              </p:nvSpPr>
              <p:spPr>
                <a:xfrm>
                  <a:off x="1920074" y="3015444"/>
                  <a:ext cx="70863" cy="43558"/>
                </a:xfrm>
                <a:custGeom>
                  <a:avLst/>
                  <a:gdLst>
                    <a:gd name="connsiteX0" fmla="*/ 70863 w 70863"/>
                    <a:gd name="connsiteY0" fmla="*/ 13652 h 43558"/>
                    <a:gd name="connsiteX1" fmla="*/ 65012 w 70863"/>
                    <a:gd name="connsiteY1" fmla="*/ 43558 h 43558"/>
                    <a:gd name="connsiteX2" fmla="*/ 0 w 70863"/>
                    <a:gd name="connsiteY2" fmla="*/ 29905 h 43558"/>
                    <a:gd name="connsiteX3" fmla="*/ 5851 w 70863"/>
                    <a:gd name="connsiteY3" fmla="*/ 0 h 43558"/>
                    <a:gd name="connsiteX4" fmla="*/ 70863 w 70863"/>
                    <a:gd name="connsiteY4" fmla="*/ 13652 h 43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863" h="43558">
                      <a:moveTo>
                        <a:pt x="70863" y="13652"/>
                      </a:moveTo>
                      <a:lnTo>
                        <a:pt x="65012" y="43558"/>
                      </a:lnTo>
                      <a:lnTo>
                        <a:pt x="0" y="29905"/>
                      </a:lnTo>
                      <a:lnTo>
                        <a:pt x="5851" y="0"/>
                      </a:lnTo>
                      <a:lnTo>
                        <a:pt x="70863" y="13652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05" name="Freeform: Shape 304">
                  <a:extLst>
                    <a:ext uri="{FF2B5EF4-FFF2-40B4-BE49-F238E27FC236}">
                      <a16:creationId xmlns:a16="http://schemas.microsoft.com/office/drawing/2014/main" xmlns="" id="{0BD8E92B-CB8D-C4DF-5002-760F9423AD89}"/>
                    </a:ext>
                  </a:extLst>
                </p:cNvPr>
                <p:cNvSpPr/>
                <p:nvPr/>
              </p:nvSpPr>
              <p:spPr>
                <a:xfrm>
                  <a:off x="1931776" y="2955632"/>
                  <a:ext cx="70863" cy="43558"/>
                </a:xfrm>
                <a:custGeom>
                  <a:avLst/>
                  <a:gdLst>
                    <a:gd name="connsiteX0" fmla="*/ 70863 w 70863"/>
                    <a:gd name="connsiteY0" fmla="*/ 13652 h 43558"/>
                    <a:gd name="connsiteX1" fmla="*/ 65012 w 70863"/>
                    <a:gd name="connsiteY1" fmla="*/ 43558 h 43558"/>
                    <a:gd name="connsiteX2" fmla="*/ 0 w 70863"/>
                    <a:gd name="connsiteY2" fmla="*/ 29905 h 43558"/>
                    <a:gd name="connsiteX3" fmla="*/ 5851 w 70863"/>
                    <a:gd name="connsiteY3" fmla="*/ 0 h 43558"/>
                    <a:gd name="connsiteX4" fmla="*/ 70863 w 70863"/>
                    <a:gd name="connsiteY4" fmla="*/ 13652 h 43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863" h="43558">
                      <a:moveTo>
                        <a:pt x="70863" y="13652"/>
                      </a:moveTo>
                      <a:lnTo>
                        <a:pt x="65012" y="43558"/>
                      </a:lnTo>
                      <a:lnTo>
                        <a:pt x="0" y="29905"/>
                      </a:lnTo>
                      <a:lnTo>
                        <a:pt x="5851" y="0"/>
                      </a:lnTo>
                      <a:lnTo>
                        <a:pt x="70863" y="13652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06" name="Freeform: Shape 305">
                  <a:extLst>
                    <a:ext uri="{FF2B5EF4-FFF2-40B4-BE49-F238E27FC236}">
                      <a16:creationId xmlns:a16="http://schemas.microsoft.com/office/drawing/2014/main" xmlns="" id="{F83338F2-D79A-C061-620A-F7F117299F83}"/>
                    </a:ext>
                  </a:extLst>
                </p:cNvPr>
                <p:cNvSpPr/>
                <p:nvPr/>
              </p:nvSpPr>
              <p:spPr>
                <a:xfrm>
                  <a:off x="1944779" y="2895821"/>
                  <a:ext cx="71513" cy="44208"/>
                </a:xfrm>
                <a:custGeom>
                  <a:avLst/>
                  <a:gdLst>
                    <a:gd name="connsiteX0" fmla="*/ 71513 w 71513"/>
                    <a:gd name="connsiteY0" fmla="*/ 14303 h 44208"/>
                    <a:gd name="connsiteX1" fmla="*/ 65012 w 71513"/>
                    <a:gd name="connsiteY1" fmla="*/ 44208 h 44208"/>
                    <a:gd name="connsiteX2" fmla="*/ 0 w 71513"/>
                    <a:gd name="connsiteY2" fmla="*/ 29905 h 44208"/>
                    <a:gd name="connsiteX3" fmla="*/ 7151 w 71513"/>
                    <a:gd name="connsiteY3" fmla="*/ 0 h 44208"/>
                    <a:gd name="connsiteX4" fmla="*/ 71513 w 71513"/>
                    <a:gd name="connsiteY4" fmla="*/ 14303 h 44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513" h="44208">
                      <a:moveTo>
                        <a:pt x="71513" y="14303"/>
                      </a:moveTo>
                      <a:lnTo>
                        <a:pt x="65012" y="44208"/>
                      </a:lnTo>
                      <a:lnTo>
                        <a:pt x="0" y="29905"/>
                      </a:lnTo>
                      <a:lnTo>
                        <a:pt x="7151" y="0"/>
                      </a:lnTo>
                      <a:lnTo>
                        <a:pt x="71513" y="14303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07" name="Freeform: Shape 306">
                  <a:extLst>
                    <a:ext uri="{FF2B5EF4-FFF2-40B4-BE49-F238E27FC236}">
                      <a16:creationId xmlns:a16="http://schemas.microsoft.com/office/drawing/2014/main" xmlns="" id="{BD07B30E-27B6-FD89-79A4-6AB108B05780}"/>
                    </a:ext>
                  </a:extLst>
                </p:cNvPr>
                <p:cNvSpPr/>
                <p:nvPr/>
              </p:nvSpPr>
              <p:spPr>
                <a:xfrm>
                  <a:off x="1959081" y="2836010"/>
                  <a:ext cx="71513" cy="44208"/>
                </a:xfrm>
                <a:custGeom>
                  <a:avLst/>
                  <a:gdLst>
                    <a:gd name="connsiteX0" fmla="*/ 71513 w 71513"/>
                    <a:gd name="connsiteY0" fmla="*/ 14953 h 44208"/>
                    <a:gd name="connsiteX1" fmla="*/ 64362 w 71513"/>
                    <a:gd name="connsiteY1" fmla="*/ 44208 h 44208"/>
                    <a:gd name="connsiteX2" fmla="*/ 0 w 71513"/>
                    <a:gd name="connsiteY2" fmla="*/ 29905 h 44208"/>
                    <a:gd name="connsiteX3" fmla="*/ 6501 w 71513"/>
                    <a:gd name="connsiteY3" fmla="*/ 0 h 44208"/>
                    <a:gd name="connsiteX4" fmla="*/ 71513 w 71513"/>
                    <a:gd name="connsiteY4" fmla="*/ 14953 h 44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513" h="44208">
                      <a:moveTo>
                        <a:pt x="71513" y="14953"/>
                      </a:moveTo>
                      <a:lnTo>
                        <a:pt x="64362" y="44208"/>
                      </a:lnTo>
                      <a:lnTo>
                        <a:pt x="0" y="29905"/>
                      </a:lnTo>
                      <a:lnTo>
                        <a:pt x="6501" y="0"/>
                      </a:lnTo>
                      <a:lnTo>
                        <a:pt x="71513" y="14953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08" name="Freeform: Shape 307">
                  <a:extLst>
                    <a:ext uri="{FF2B5EF4-FFF2-40B4-BE49-F238E27FC236}">
                      <a16:creationId xmlns:a16="http://schemas.microsoft.com/office/drawing/2014/main" xmlns="" id="{5AE7F26C-B402-CB8E-B66F-337E8044C1BB}"/>
                    </a:ext>
                  </a:extLst>
                </p:cNvPr>
                <p:cNvSpPr/>
                <p:nvPr/>
              </p:nvSpPr>
              <p:spPr>
                <a:xfrm>
                  <a:off x="1972734" y="2776199"/>
                  <a:ext cx="71513" cy="44858"/>
                </a:xfrm>
                <a:custGeom>
                  <a:avLst/>
                  <a:gdLst>
                    <a:gd name="connsiteX0" fmla="*/ 71513 w 71513"/>
                    <a:gd name="connsiteY0" fmla="*/ 15603 h 44858"/>
                    <a:gd name="connsiteX1" fmla="*/ 64362 w 71513"/>
                    <a:gd name="connsiteY1" fmla="*/ 44858 h 44858"/>
                    <a:gd name="connsiteX2" fmla="*/ 0 w 71513"/>
                    <a:gd name="connsiteY2" fmla="*/ 29905 h 44858"/>
                    <a:gd name="connsiteX3" fmla="*/ 7151 w 71513"/>
                    <a:gd name="connsiteY3" fmla="*/ 0 h 44858"/>
                    <a:gd name="connsiteX4" fmla="*/ 71513 w 71513"/>
                    <a:gd name="connsiteY4" fmla="*/ 15603 h 44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513" h="44858">
                      <a:moveTo>
                        <a:pt x="71513" y="15603"/>
                      </a:moveTo>
                      <a:lnTo>
                        <a:pt x="64362" y="44858"/>
                      </a:lnTo>
                      <a:lnTo>
                        <a:pt x="0" y="29905"/>
                      </a:lnTo>
                      <a:lnTo>
                        <a:pt x="7151" y="0"/>
                      </a:lnTo>
                      <a:lnTo>
                        <a:pt x="71513" y="15603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09" name="Freeform: Shape 308">
                  <a:extLst>
                    <a:ext uri="{FF2B5EF4-FFF2-40B4-BE49-F238E27FC236}">
                      <a16:creationId xmlns:a16="http://schemas.microsoft.com/office/drawing/2014/main" xmlns="" id="{8D332F84-F1E1-4375-7A88-D37A9DFA478B}"/>
                    </a:ext>
                  </a:extLst>
                </p:cNvPr>
                <p:cNvSpPr/>
                <p:nvPr/>
              </p:nvSpPr>
              <p:spPr>
                <a:xfrm>
                  <a:off x="1986386" y="2717038"/>
                  <a:ext cx="71513" cy="44858"/>
                </a:xfrm>
                <a:custGeom>
                  <a:avLst/>
                  <a:gdLst>
                    <a:gd name="connsiteX0" fmla="*/ 71513 w 71513"/>
                    <a:gd name="connsiteY0" fmla="*/ 15603 h 44858"/>
                    <a:gd name="connsiteX1" fmla="*/ 65012 w 71513"/>
                    <a:gd name="connsiteY1" fmla="*/ 44858 h 44858"/>
                    <a:gd name="connsiteX2" fmla="*/ 0 w 71513"/>
                    <a:gd name="connsiteY2" fmla="*/ 29905 h 44858"/>
                    <a:gd name="connsiteX3" fmla="*/ 7151 w 71513"/>
                    <a:gd name="connsiteY3" fmla="*/ 0 h 44858"/>
                    <a:gd name="connsiteX4" fmla="*/ 71513 w 71513"/>
                    <a:gd name="connsiteY4" fmla="*/ 15603 h 44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513" h="44858">
                      <a:moveTo>
                        <a:pt x="71513" y="15603"/>
                      </a:moveTo>
                      <a:lnTo>
                        <a:pt x="65012" y="44858"/>
                      </a:lnTo>
                      <a:lnTo>
                        <a:pt x="0" y="29905"/>
                      </a:lnTo>
                      <a:lnTo>
                        <a:pt x="7151" y="0"/>
                      </a:lnTo>
                      <a:lnTo>
                        <a:pt x="71513" y="15603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10" name="Freeform: Shape 309">
                  <a:extLst>
                    <a:ext uri="{FF2B5EF4-FFF2-40B4-BE49-F238E27FC236}">
                      <a16:creationId xmlns:a16="http://schemas.microsoft.com/office/drawing/2014/main" xmlns="" id="{1FCCB95D-4956-BA68-A76D-6516B0E1EFEC}"/>
                    </a:ext>
                  </a:extLst>
                </p:cNvPr>
                <p:cNvSpPr/>
                <p:nvPr/>
              </p:nvSpPr>
              <p:spPr>
                <a:xfrm>
                  <a:off x="2000689" y="2657227"/>
                  <a:ext cx="70863" cy="45508"/>
                </a:xfrm>
                <a:custGeom>
                  <a:avLst/>
                  <a:gdLst>
                    <a:gd name="connsiteX0" fmla="*/ 70863 w 70863"/>
                    <a:gd name="connsiteY0" fmla="*/ 16253 h 45508"/>
                    <a:gd name="connsiteX1" fmla="*/ 64362 w 70863"/>
                    <a:gd name="connsiteY1" fmla="*/ 45508 h 45508"/>
                    <a:gd name="connsiteX2" fmla="*/ 0 w 70863"/>
                    <a:gd name="connsiteY2" fmla="*/ 29905 h 45508"/>
                    <a:gd name="connsiteX3" fmla="*/ 6501 w 70863"/>
                    <a:gd name="connsiteY3" fmla="*/ 0 h 45508"/>
                    <a:gd name="connsiteX4" fmla="*/ 70863 w 70863"/>
                    <a:gd name="connsiteY4" fmla="*/ 16253 h 455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863" h="45508">
                      <a:moveTo>
                        <a:pt x="70863" y="16253"/>
                      </a:moveTo>
                      <a:lnTo>
                        <a:pt x="64362" y="45508"/>
                      </a:lnTo>
                      <a:lnTo>
                        <a:pt x="0" y="29905"/>
                      </a:lnTo>
                      <a:lnTo>
                        <a:pt x="6501" y="0"/>
                      </a:lnTo>
                      <a:lnTo>
                        <a:pt x="70863" y="16253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11" name="Freeform: Shape 310">
                  <a:extLst>
                    <a:ext uri="{FF2B5EF4-FFF2-40B4-BE49-F238E27FC236}">
                      <a16:creationId xmlns:a16="http://schemas.microsoft.com/office/drawing/2014/main" xmlns="" id="{ED4D7F11-A66C-B6BF-694B-5DEBD81EC54A}"/>
                    </a:ext>
                  </a:extLst>
                </p:cNvPr>
                <p:cNvSpPr/>
                <p:nvPr/>
              </p:nvSpPr>
              <p:spPr>
                <a:xfrm>
                  <a:off x="2013692" y="2594815"/>
                  <a:ext cx="72813" cy="46159"/>
                </a:xfrm>
                <a:custGeom>
                  <a:avLst/>
                  <a:gdLst>
                    <a:gd name="connsiteX0" fmla="*/ 72796 w 72813"/>
                    <a:gd name="connsiteY0" fmla="*/ 16571 h 46159"/>
                    <a:gd name="connsiteX1" fmla="*/ 68895 w 72813"/>
                    <a:gd name="connsiteY1" fmla="*/ 30874 h 46159"/>
                    <a:gd name="connsiteX2" fmla="*/ 64994 w 72813"/>
                    <a:gd name="connsiteY2" fmla="*/ 45827 h 46159"/>
                    <a:gd name="connsiteX3" fmla="*/ -18 w 72813"/>
                    <a:gd name="connsiteY3" fmla="*/ 29574 h 46159"/>
                    <a:gd name="connsiteX4" fmla="*/ 3883 w 72813"/>
                    <a:gd name="connsiteY4" fmla="*/ 14621 h 46159"/>
                    <a:gd name="connsiteX5" fmla="*/ 7784 w 72813"/>
                    <a:gd name="connsiteY5" fmla="*/ -333 h 46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813" h="46159">
                      <a:moveTo>
                        <a:pt x="72796" y="16571"/>
                      </a:moveTo>
                      <a:lnTo>
                        <a:pt x="68895" y="30874"/>
                      </a:lnTo>
                      <a:cubicBezTo>
                        <a:pt x="67198" y="35750"/>
                        <a:pt x="65891" y="40756"/>
                        <a:pt x="64994" y="45827"/>
                      </a:cubicBezTo>
                      <a:lnTo>
                        <a:pt x="-18" y="29574"/>
                      </a:lnTo>
                      <a:cubicBezTo>
                        <a:pt x="879" y="24503"/>
                        <a:pt x="2186" y="19497"/>
                        <a:pt x="3883" y="14621"/>
                      </a:cubicBezTo>
                      <a:lnTo>
                        <a:pt x="7784" y="-333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12" name="Freeform: Shape 311">
                  <a:extLst>
                    <a:ext uri="{FF2B5EF4-FFF2-40B4-BE49-F238E27FC236}">
                      <a16:creationId xmlns:a16="http://schemas.microsoft.com/office/drawing/2014/main" xmlns="" id="{9CCAB447-AC43-B131-320D-8FD6C81310FF}"/>
                    </a:ext>
                  </a:extLst>
                </p:cNvPr>
                <p:cNvSpPr/>
                <p:nvPr/>
              </p:nvSpPr>
              <p:spPr>
                <a:xfrm>
                  <a:off x="2030595" y="2538905"/>
                  <a:ext cx="72163" cy="46158"/>
                </a:xfrm>
                <a:custGeom>
                  <a:avLst/>
                  <a:gdLst>
                    <a:gd name="connsiteX0" fmla="*/ 72163 w 72163"/>
                    <a:gd name="connsiteY0" fmla="*/ 16903 h 46158"/>
                    <a:gd name="connsiteX1" fmla="*/ 64362 w 72163"/>
                    <a:gd name="connsiteY1" fmla="*/ 46158 h 46158"/>
                    <a:gd name="connsiteX2" fmla="*/ 0 w 72163"/>
                    <a:gd name="connsiteY2" fmla="*/ 29255 h 46158"/>
                    <a:gd name="connsiteX3" fmla="*/ 8452 w 72163"/>
                    <a:gd name="connsiteY3" fmla="*/ 0 h 46158"/>
                    <a:gd name="connsiteX4" fmla="*/ 72163 w 72163"/>
                    <a:gd name="connsiteY4" fmla="*/ 16903 h 46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163" h="46158">
                      <a:moveTo>
                        <a:pt x="72163" y="16903"/>
                      </a:moveTo>
                      <a:lnTo>
                        <a:pt x="64362" y="46158"/>
                      </a:lnTo>
                      <a:lnTo>
                        <a:pt x="0" y="29255"/>
                      </a:lnTo>
                      <a:lnTo>
                        <a:pt x="8452" y="0"/>
                      </a:lnTo>
                      <a:lnTo>
                        <a:pt x="72163" y="16903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13" name="Freeform: Shape 312">
                  <a:extLst>
                    <a:ext uri="{FF2B5EF4-FFF2-40B4-BE49-F238E27FC236}">
                      <a16:creationId xmlns:a16="http://schemas.microsoft.com/office/drawing/2014/main" xmlns="" id="{2A64E33E-D0EE-8D36-F866-BCE27EC7C112}"/>
                    </a:ext>
                  </a:extLst>
                </p:cNvPr>
                <p:cNvSpPr/>
                <p:nvPr/>
              </p:nvSpPr>
              <p:spPr>
                <a:xfrm>
                  <a:off x="2046848" y="2479744"/>
                  <a:ext cx="72163" cy="46808"/>
                </a:xfrm>
                <a:custGeom>
                  <a:avLst/>
                  <a:gdLst>
                    <a:gd name="connsiteX0" fmla="*/ 72163 w 72163"/>
                    <a:gd name="connsiteY0" fmla="*/ 17553 h 46808"/>
                    <a:gd name="connsiteX1" fmla="*/ 64362 w 72163"/>
                    <a:gd name="connsiteY1" fmla="*/ 46809 h 46808"/>
                    <a:gd name="connsiteX2" fmla="*/ 0 w 72163"/>
                    <a:gd name="connsiteY2" fmla="*/ 29255 h 46808"/>
                    <a:gd name="connsiteX3" fmla="*/ 8452 w 72163"/>
                    <a:gd name="connsiteY3" fmla="*/ 0 h 46808"/>
                    <a:gd name="connsiteX4" fmla="*/ 72163 w 72163"/>
                    <a:gd name="connsiteY4" fmla="*/ 17553 h 4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163" h="46808">
                      <a:moveTo>
                        <a:pt x="72163" y="17553"/>
                      </a:moveTo>
                      <a:lnTo>
                        <a:pt x="64362" y="46809"/>
                      </a:lnTo>
                      <a:lnTo>
                        <a:pt x="0" y="29255"/>
                      </a:lnTo>
                      <a:lnTo>
                        <a:pt x="8452" y="0"/>
                      </a:lnTo>
                      <a:lnTo>
                        <a:pt x="72163" y="17553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14" name="Freeform: Shape 313">
                  <a:extLst>
                    <a:ext uri="{FF2B5EF4-FFF2-40B4-BE49-F238E27FC236}">
                      <a16:creationId xmlns:a16="http://schemas.microsoft.com/office/drawing/2014/main" xmlns="" id="{0AD52833-5151-AFA3-AE07-5AC4B7E60D2C}"/>
                    </a:ext>
                  </a:extLst>
                </p:cNvPr>
                <p:cNvSpPr/>
                <p:nvPr/>
              </p:nvSpPr>
              <p:spPr>
                <a:xfrm>
                  <a:off x="2063101" y="2420583"/>
                  <a:ext cx="72163" cy="47458"/>
                </a:xfrm>
                <a:custGeom>
                  <a:avLst/>
                  <a:gdLst>
                    <a:gd name="connsiteX0" fmla="*/ 72163 w 72163"/>
                    <a:gd name="connsiteY0" fmla="*/ 18203 h 47458"/>
                    <a:gd name="connsiteX1" fmla="*/ 64362 w 72163"/>
                    <a:gd name="connsiteY1" fmla="*/ 47459 h 47458"/>
                    <a:gd name="connsiteX2" fmla="*/ 0 w 72163"/>
                    <a:gd name="connsiteY2" fmla="*/ 29255 h 47458"/>
                    <a:gd name="connsiteX3" fmla="*/ 8452 w 72163"/>
                    <a:gd name="connsiteY3" fmla="*/ 0 h 47458"/>
                    <a:gd name="connsiteX4" fmla="*/ 72163 w 72163"/>
                    <a:gd name="connsiteY4" fmla="*/ 18203 h 47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163" h="47458">
                      <a:moveTo>
                        <a:pt x="72163" y="18203"/>
                      </a:moveTo>
                      <a:lnTo>
                        <a:pt x="64362" y="47459"/>
                      </a:lnTo>
                      <a:lnTo>
                        <a:pt x="0" y="29255"/>
                      </a:lnTo>
                      <a:lnTo>
                        <a:pt x="8452" y="0"/>
                      </a:lnTo>
                      <a:lnTo>
                        <a:pt x="72163" y="18203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15" name="Freeform: Shape 314">
                  <a:extLst>
                    <a:ext uri="{FF2B5EF4-FFF2-40B4-BE49-F238E27FC236}">
                      <a16:creationId xmlns:a16="http://schemas.microsoft.com/office/drawing/2014/main" xmlns="" id="{5B032C96-AEBF-5695-3FF2-C6FBC461B5FE}"/>
                    </a:ext>
                  </a:extLst>
                </p:cNvPr>
                <p:cNvSpPr/>
                <p:nvPr/>
              </p:nvSpPr>
              <p:spPr>
                <a:xfrm>
                  <a:off x="2080004" y="2361422"/>
                  <a:ext cx="71513" cy="48108"/>
                </a:xfrm>
                <a:custGeom>
                  <a:avLst/>
                  <a:gdLst>
                    <a:gd name="connsiteX0" fmla="*/ 71513 w 71513"/>
                    <a:gd name="connsiteY0" fmla="*/ 18853 h 48108"/>
                    <a:gd name="connsiteX1" fmla="*/ 63712 w 71513"/>
                    <a:gd name="connsiteY1" fmla="*/ 48109 h 48108"/>
                    <a:gd name="connsiteX2" fmla="*/ 0 w 71513"/>
                    <a:gd name="connsiteY2" fmla="*/ 29906 h 48108"/>
                    <a:gd name="connsiteX3" fmla="*/ 7801 w 71513"/>
                    <a:gd name="connsiteY3" fmla="*/ 0 h 48108"/>
                    <a:gd name="connsiteX4" fmla="*/ 71513 w 71513"/>
                    <a:gd name="connsiteY4" fmla="*/ 18853 h 48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513" h="48108">
                      <a:moveTo>
                        <a:pt x="71513" y="18853"/>
                      </a:moveTo>
                      <a:lnTo>
                        <a:pt x="63712" y="48109"/>
                      </a:lnTo>
                      <a:lnTo>
                        <a:pt x="0" y="29906"/>
                      </a:lnTo>
                      <a:lnTo>
                        <a:pt x="7801" y="0"/>
                      </a:lnTo>
                      <a:lnTo>
                        <a:pt x="71513" y="18853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16" name="Freeform: Shape 315">
                  <a:extLst>
                    <a:ext uri="{FF2B5EF4-FFF2-40B4-BE49-F238E27FC236}">
                      <a16:creationId xmlns:a16="http://schemas.microsoft.com/office/drawing/2014/main" xmlns="" id="{ABFC1BAD-CF7A-475C-4DF3-F1BDE09F39EE}"/>
                    </a:ext>
                  </a:extLst>
                </p:cNvPr>
                <p:cNvSpPr/>
                <p:nvPr/>
              </p:nvSpPr>
              <p:spPr>
                <a:xfrm>
                  <a:off x="2096257" y="2302262"/>
                  <a:ext cx="71513" cy="48759"/>
                </a:xfrm>
                <a:custGeom>
                  <a:avLst/>
                  <a:gdLst>
                    <a:gd name="connsiteX0" fmla="*/ 71513 w 71513"/>
                    <a:gd name="connsiteY0" fmla="*/ 19504 h 48759"/>
                    <a:gd name="connsiteX1" fmla="*/ 63712 w 71513"/>
                    <a:gd name="connsiteY1" fmla="*/ 48759 h 48759"/>
                    <a:gd name="connsiteX2" fmla="*/ 0 w 71513"/>
                    <a:gd name="connsiteY2" fmla="*/ 29906 h 48759"/>
                    <a:gd name="connsiteX3" fmla="*/ 8452 w 71513"/>
                    <a:gd name="connsiteY3" fmla="*/ 0 h 48759"/>
                    <a:gd name="connsiteX4" fmla="*/ 71513 w 71513"/>
                    <a:gd name="connsiteY4" fmla="*/ 19504 h 48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513" h="48759">
                      <a:moveTo>
                        <a:pt x="71513" y="19504"/>
                      </a:moveTo>
                      <a:lnTo>
                        <a:pt x="63712" y="48759"/>
                      </a:lnTo>
                      <a:lnTo>
                        <a:pt x="0" y="29906"/>
                      </a:lnTo>
                      <a:lnTo>
                        <a:pt x="8452" y="0"/>
                      </a:lnTo>
                      <a:lnTo>
                        <a:pt x="71513" y="19504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17" name="Freeform: Shape 316">
                  <a:extLst>
                    <a:ext uri="{FF2B5EF4-FFF2-40B4-BE49-F238E27FC236}">
                      <a16:creationId xmlns:a16="http://schemas.microsoft.com/office/drawing/2014/main" xmlns="" id="{800EC9D5-03C3-58BE-72DF-858DD34F68CC}"/>
                    </a:ext>
                  </a:extLst>
                </p:cNvPr>
                <p:cNvSpPr/>
                <p:nvPr/>
              </p:nvSpPr>
              <p:spPr>
                <a:xfrm>
                  <a:off x="2115110" y="2239199"/>
                  <a:ext cx="73463" cy="56562"/>
                </a:xfrm>
                <a:custGeom>
                  <a:avLst/>
                  <a:gdLst>
                    <a:gd name="connsiteX0" fmla="*/ 73446 w 73463"/>
                    <a:gd name="connsiteY0" fmla="*/ 32824 h 56562"/>
                    <a:gd name="connsiteX1" fmla="*/ 61744 w 73463"/>
                    <a:gd name="connsiteY1" fmla="*/ 56229 h 56562"/>
                    <a:gd name="connsiteX2" fmla="*/ -18 w 73463"/>
                    <a:gd name="connsiteY2" fmla="*/ 30874 h 56562"/>
                    <a:gd name="connsiteX3" fmla="*/ 7134 w 73463"/>
                    <a:gd name="connsiteY3" fmla="*/ 15271 h 56562"/>
                    <a:gd name="connsiteX4" fmla="*/ 15585 w 73463"/>
                    <a:gd name="connsiteY4" fmla="*/ -333 h 56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463" h="56562">
                      <a:moveTo>
                        <a:pt x="73446" y="32824"/>
                      </a:moveTo>
                      <a:cubicBezTo>
                        <a:pt x="68901" y="40300"/>
                        <a:pt x="64988" y="48103"/>
                        <a:pt x="61744" y="56229"/>
                      </a:cubicBezTo>
                      <a:lnTo>
                        <a:pt x="-18" y="30874"/>
                      </a:lnTo>
                      <a:cubicBezTo>
                        <a:pt x="1751" y="25412"/>
                        <a:pt x="4150" y="20146"/>
                        <a:pt x="7134" y="15271"/>
                      </a:cubicBezTo>
                      <a:lnTo>
                        <a:pt x="15585" y="-333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18" name="Freeform: Shape 317">
                  <a:extLst>
                    <a:ext uri="{FF2B5EF4-FFF2-40B4-BE49-F238E27FC236}">
                      <a16:creationId xmlns:a16="http://schemas.microsoft.com/office/drawing/2014/main" xmlns="" id="{95FE540E-4987-E0FC-A47F-3E9FB53D9C9E}"/>
                    </a:ext>
                  </a:extLst>
                </p:cNvPr>
                <p:cNvSpPr/>
                <p:nvPr/>
              </p:nvSpPr>
              <p:spPr>
                <a:xfrm>
                  <a:off x="2150217" y="2183941"/>
                  <a:ext cx="69562" cy="66311"/>
                </a:xfrm>
                <a:custGeom>
                  <a:avLst/>
                  <a:gdLst>
                    <a:gd name="connsiteX0" fmla="*/ 69545 w 69562"/>
                    <a:gd name="connsiteY0" fmla="*/ 46476 h 66311"/>
                    <a:gd name="connsiteX1" fmla="*/ 52642 w 69562"/>
                    <a:gd name="connsiteY1" fmla="*/ 65979 h 66311"/>
                    <a:gd name="connsiteX2" fmla="*/ -18 w 69562"/>
                    <a:gd name="connsiteY2" fmla="*/ 25672 h 66311"/>
                    <a:gd name="connsiteX3" fmla="*/ 10384 w 69562"/>
                    <a:gd name="connsiteY3" fmla="*/ 12668 h 66311"/>
                    <a:gd name="connsiteX4" fmla="*/ 22737 w 69562"/>
                    <a:gd name="connsiteY4" fmla="*/ -333 h 66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62" h="66311">
                      <a:moveTo>
                        <a:pt x="69545" y="46476"/>
                      </a:moveTo>
                      <a:cubicBezTo>
                        <a:pt x="63388" y="52521"/>
                        <a:pt x="57732" y="59023"/>
                        <a:pt x="52642" y="65979"/>
                      </a:cubicBezTo>
                      <a:lnTo>
                        <a:pt x="-18" y="25672"/>
                      </a:lnTo>
                      <a:cubicBezTo>
                        <a:pt x="3031" y="20989"/>
                        <a:pt x="6509" y="16634"/>
                        <a:pt x="10384" y="12668"/>
                      </a:cubicBezTo>
                      <a:lnTo>
                        <a:pt x="22737" y="-333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19" name="Freeform: Shape 318">
                  <a:extLst>
                    <a:ext uri="{FF2B5EF4-FFF2-40B4-BE49-F238E27FC236}">
                      <a16:creationId xmlns:a16="http://schemas.microsoft.com/office/drawing/2014/main" xmlns="" id="{385F380A-4F4A-6DA1-5AD2-EB60661C1C6A}"/>
                    </a:ext>
                  </a:extLst>
                </p:cNvPr>
                <p:cNvSpPr/>
                <p:nvPr/>
              </p:nvSpPr>
              <p:spPr>
                <a:xfrm>
                  <a:off x="2198976" y="2141681"/>
                  <a:ext cx="61761" cy="72164"/>
                </a:xfrm>
                <a:custGeom>
                  <a:avLst/>
                  <a:gdLst>
                    <a:gd name="connsiteX0" fmla="*/ 61744 w 61761"/>
                    <a:gd name="connsiteY0" fmla="*/ 56878 h 72164"/>
                    <a:gd name="connsiteX1" fmla="*/ 40290 w 61761"/>
                    <a:gd name="connsiteY1" fmla="*/ 71832 h 72164"/>
                    <a:gd name="connsiteX2" fmla="*/ -18 w 61761"/>
                    <a:gd name="connsiteY2" fmla="*/ 19172 h 72164"/>
                    <a:gd name="connsiteX3" fmla="*/ 29238 w 61761"/>
                    <a:gd name="connsiteY3" fmla="*/ -333 h 721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761" h="72164">
                      <a:moveTo>
                        <a:pt x="61744" y="56878"/>
                      </a:moveTo>
                      <a:cubicBezTo>
                        <a:pt x="54196" y="61235"/>
                        <a:pt x="47018" y="66241"/>
                        <a:pt x="40290" y="71832"/>
                      </a:cubicBezTo>
                      <a:lnTo>
                        <a:pt x="-18" y="19172"/>
                      </a:lnTo>
                      <a:cubicBezTo>
                        <a:pt x="9324" y="12085"/>
                        <a:pt x="19096" y="5583"/>
                        <a:pt x="29238" y="-333"/>
                      </a:cubicBez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20" name="Freeform: Shape 319">
                  <a:extLst>
                    <a:ext uri="{FF2B5EF4-FFF2-40B4-BE49-F238E27FC236}">
                      <a16:creationId xmlns:a16="http://schemas.microsoft.com/office/drawing/2014/main" xmlns="" id="{16EDC138-76C2-40D9-8005-9F61048AD8A7}"/>
                    </a:ext>
                  </a:extLst>
                </p:cNvPr>
                <p:cNvSpPr/>
                <p:nvPr/>
              </p:nvSpPr>
              <p:spPr>
                <a:xfrm>
                  <a:off x="2259437" y="2112427"/>
                  <a:ext cx="49409" cy="75414"/>
                </a:xfrm>
                <a:custGeom>
                  <a:avLst/>
                  <a:gdLst>
                    <a:gd name="connsiteX0" fmla="*/ 49391 w 49409"/>
                    <a:gd name="connsiteY0" fmla="*/ 66629 h 75414"/>
                    <a:gd name="connsiteX1" fmla="*/ 24687 w 49409"/>
                    <a:gd name="connsiteY1" fmla="*/ 75081 h 75414"/>
                    <a:gd name="connsiteX2" fmla="*/ -18 w 49409"/>
                    <a:gd name="connsiteY2" fmla="*/ 10069 h 75414"/>
                    <a:gd name="connsiteX3" fmla="*/ 33138 w 49409"/>
                    <a:gd name="connsiteY3" fmla="*/ -333 h 75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409" h="75414">
                      <a:moveTo>
                        <a:pt x="49391" y="66629"/>
                      </a:moveTo>
                      <a:cubicBezTo>
                        <a:pt x="40966" y="68840"/>
                        <a:pt x="32709" y="71701"/>
                        <a:pt x="24687" y="75081"/>
                      </a:cubicBezTo>
                      <a:lnTo>
                        <a:pt x="-18" y="10069"/>
                      </a:lnTo>
                      <a:cubicBezTo>
                        <a:pt x="10807" y="5907"/>
                        <a:pt x="21885" y="2463"/>
                        <a:pt x="33138" y="-333"/>
                      </a:cubicBez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21" name="Freeform: Shape 320">
                  <a:extLst>
                    <a:ext uri="{FF2B5EF4-FFF2-40B4-BE49-F238E27FC236}">
                      <a16:creationId xmlns:a16="http://schemas.microsoft.com/office/drawing/2014/main" xmlns="" id="{CB1277F1-A965-AA2B-FFC0-DBA20E1EC0FE}"/>
                    </a:ext>
                  </a:extLst>
                </p:cNvPr>
                <p:cNvSpPr/>
                <p:nvPr/>
              </p:nvSpPr>
              <p:spPr>
                <a:xfrm>
                  <a:off x="2323799" y="2102675"/>
                  <a:ext cx="44208" cy="70863"/>
                </a:xfrm>
                <a:custGeom>
                  <a:avLst/>
                  <a:gdLst>
                    <a:gd name="connsiteX0" fmla="*/ 44208 w 44208"/>
                    <a:gd name="connsiteY0" fmla="*/ 65012 h 70863"/>
                    <a:gd name="connsiteX1" fmla="*/ 14303 w 44208"/>
                    <a:gd name="connsiteY1" fmla="*/ 70863 h 70863"/>
                    <a:gd name="connsiteX2" fmla="*/ 0 w 44208"/>
                    <a:gd name="connsiteY2" fmla="*/ 5851 h 70863"/>
                    <a:gd name="connsiteX3" fmla="*/ 29906 w 44208"/>
                    <a:gd name="connsiteY3" fmla="*/ 0 h 70863"/>
                    <a:gd name="connsiteX4" fmla="*/ 44208 w 44208"/>
                    <a:gd name="connsiteY4" fmla="*/ 65012 h 70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208" h="70863">
                      <a:moveTo>
                        <a:pt x="44208" y="65012"/>
                      </a:moveTo>
                      <a:lnTo>
                        <a:pt x="14303" y="70863"/>
                      </a:lnTo>
                      <a:lnTo>
                        <a:pt x="0" y="5851"/>
                      </a:lnTo>
                      <a:lnTo>
                        <a:pt x="29906" y="0"/>
                      </a:lnTo>
                      <a:lnTo>
                        <a:pt x="44208" y="65012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22" name="Freeform: Shape 321">
                  <a:extLst>
                    <a:ext uri="{FF2B5EF4-FFF2-40B4-BE49-F238E27FC236}">
                      <a16:creationId xmlns:a16="http://schemas.microsoft.com/office/drawing/2014/main" xmlns="" id="{1283A40C-EA51-622F-F107-F9C186A61578}"/>
                    </a:ext>
                  </a:extLst>
                </p:cNvPr>
                <p:cNvSpPr/>
                <p:nvPr/>
              </p:nvSpPr>
              <p:spPr>
                <a:xfrm>
                  <a:off x="2384260" y="2090322"/>
                  <a:ext cx="42907" cy="71513"/>
                </a:xfrm>
                <a:custGeom>
                  <a:avLst/>
                  <a:gdLst>
                    <a:gd name="connsiteX0" fmla="*/ 42908 w 42907"/>
                    <a:gd name="connsiteY0" fmla="*/ 65012 h 71513"/>
                    <a:gd name="connsiteX1" fmla="*/ 13002 w 42907"/>
                    <a:gd name="connsiteY1" fmla="*/ 71513 h 71513"/>
                    <a:gd name="connsiteX2" fmla="*/ 0 w 42907"/>
                    <a:gd name="connsiteY2" fmla="*/ 6501 h 71513"/>
                    <a:gd name="connsiteX3" fmla="*/ 29905 w 42907"/>
                    <a:gd name="connsiteY3" fmla="*/ 0 h 71513"/>
                    <a:gd name="connsiteX4" fmla="*/ 42908 w 42907"/>
                    <a:gd name="connsiteY4" fmla="*/ 65012 h 71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907" h="71513">
                      <a:moveTo>
                        <a:pt x="42908" y="65012"/>
                      </a:moveTo>
                      <a:lnTo>
                        <a:pt x="13002" y="71513"/>
                      </a:lnTo>
                      <a:lnTo>
                        <a:pt x="0" y="6501"/>
                      </a:lnTo>
                      <a:lnTo>
                        <a:pt x="29905" y="0"/>
                      </a:lnTo>
                      <a:lnTo>
                        <a:pt x="42908" y="65012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23" name="Freeform: Shape 322">
                  <a:extLst>
                    <a:ext uri="{FF2B5EF4-FFF2-40B4-BE49-F238E27FC236}">
                      <a16:creationId xmlns:a16="http://schemas.microsoft.com/office/drawing/2014/main" xmlns="" id="{869A0462-153C-39FB-E718-2DBED890BC5E}"/>
                    </a:ext>
                  </a:extLst>
                </p:cNvPr>
                <p:cNvSpPr/>
                <p:nvPr/>
              </p:nvSpPr>
              <p:spPr>
                <a:xfrm>
                  <a:off x="2444071" y="2078620"/>
                  <a:ext cx="42907" cy="70863"/>
                </a:xfrm>
                <a:custGeom>
                  <a:avLst/>
                  <a:gdLst>
                    <a:gd name="connsiteX0" fmla="*/ 42908 w 42907"/>
                    <a:gd name="connsiteY0" fmla="*/ 65012 h 70863"/>
                    <a:gd name="connsiteX1" fmla="*/ 13002 w 42907"/>
                    <a:gd name="connsiteY1" fmla="*/ 70863 h 70863"/>
                    <a:gd name="connsiteX2" fmla="*/ 0 w 42907"/>
                    <a:gd name="connsiteY2" fmla="*/ 5851 h 70863"/>
                    <a:gd name="connsiteX3" fmla="*/ 29905 w 42907"/>
                    <a:gd name="connsiteY3" fmla="*/ 0 h 70863"/>
                    <a:gd name="connsiteX4" fmla="*/ 42908 w 42907"/>
                    <a:gd name="connsiteY4" fmla="*/ 65012 h 70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907" h="70863">
                      <a:moveTo>
                        <a:pt x="42908" y="65012"/>
                      </a:moveTo>
                      <a:lnTo>
                        <a:pt x="13002" y="70863"/>
                      </a:lnTo>
                      <a:lnTo>
                        <a:pt x="0" y="5851"/>
                      </a:lnTo>
                      <a:lnTo>
                        <a:pt x="29905" y="0"/>
                      </a:lnTo>
                      <a:lnTo>
                        <a:pt x="42908" y="65012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24" name="Freeform: Shape 323">
                  <a:extLst>
                    <a:ext uri="{FF2B5EF4-FFF2-40B4-BE49-F238E27FC236}">
                      <a16:creationId xmlns:a16="http://schemas.microsoft.com/office/drawing/2014/main" xmlns="" id="{3E89B446-8785-0795-8800-AAB6C946BA11}"/>
                    </a:ext>
                  </a:extLst>
                </p:cNvPr>
                <p:cNvSpPr/>
                <p:nvPr/>
              </p:nvSpPr>
              <p:spPr>
                <a:xfrm>
                  <a:off x="2503882" y="2066268"/>
                  <a:ext cx="42257" cy="71513"/>
                </a:xfrm>
                <a:custGeom>
                  <a:avLst/>
                  <a:gdLst>
                    <a:gd name="connsiteX0" fmla="*/ 42258 w 42257"/>
                    <a:gd name="connsiteY0" fmla="*/ 65012 h 71513"/>
                    <a:gd name="connsiteX1" fmla="*/ 12352 w 42257"/>
                    <a:gd name="connsiteY1" fmla="*/ 71513 h 71513"/>
                    <a:gd name="connsiteX2" fmla="*/ 0 w 42257"/>
                    <a:gd name="connsiteY2" fmla="*/ 5851 h 71513"/>
                    <a:gd name="connsiteX3" fmla="*/ 30556 w 42257"/>
                    <a:gd name="connsiteY3" fmla="*/ 0 h 71513"/>
                    <a:gd name="connsiteX4" fmla="*/ 42258 w 42257"/>
                    <a:gd name="connsiteY4" fmla="*/ 65012 h 71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57" h="71513">
                      <a:moveTo>
                        <a:pt x="42258" y="65012"/>
                      </a:moveTo>
                      <a:lnTo>
                        <a:pt x="12352" y="71513"/>
                      </a:lnTo>
                      <a:lnTo>
                        <a:pt x="0" y="5851"/>
                      </a:lnTo>
                      <a:lnTo>
                        <a:pt x="30556" y="0"/>
                      </a:lnTo>
                      <a:lnTo>
                        <a:pt x="42258" y="65012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25" name="Freeform: Shape 324">
                  <a:extLst>
                    <a:ext uri="{FF2B5EF4-FFF2-40B4-BE49-F238E27FC236}">
                      <a16:creationId xmlns:a16="http://schemas.microsoft.com/office/drawing/2014/main" xmlns="" id="{F1EA4523-3057-AA70-9CA8-331BCE669B68}"/>
                    </a:ext>
                  </a:extLst>
                </p:cNvPr>
                <p:cNvSpPr/>
                <p:nvPr/>
              </p:nvSpPr>
              <p:spPr>
                <a:xfrm>
                  <a:off x="2564343" y="2055216"/>
                  <a:ext cx="41607" cy="70212"/>
                </a:xfrm>
                <a:custGeom>
                  <a:avLst/>
                  <a:gdLst>
                    <a:gd name="connsiteX0" fmla="*/ 41608 w 41607"/>
                    <a:gd name="connsiteY0" fmla="*/ 65662 h 70212"/>
                    <a:gd name="connsiteX1" fmla="*/ 11702 w 41607"/>
                    <a:gd name="connsiteY1" fmla="*/ 70213 h 70212"/>
                    <a:gd name="connsiteX2" fmla="*/ 0 w 41607"/>
                    <a:gd name="connsiteY2" fmla="*/ 5201 h 70212"/>
                    <a:gd name="connsiteX3" fmla="*/ 30556 w 41607"/>
                    <a:gd name="connsiteY3" fmla="*/ 0 h 70212"/>
                    <a:gd name="connsiteX4" fmla="*/ 41608 w 41607"/>
                    <a:gd name="connsiteY4" fmla="*/ 65662 h 7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607" h="70212">
                      <a:moveTo>
                        <a:pt x="41608" y="65662"/>
                      </a:moveTo>
                      <a:lnTo>
                        <a:pt x="11702" y="70213"/>
                      </a:lnTo>
                      <a:lnTo>
                        <a:pt x="0" y="5201"/>
                      </a:lnTo>
                      <a:lnTo>
                        <a:pt x="30556" y="0"/>
                      </a:lnTo>
                      <a:lnTo>
                        <a:pt x="41608" y="65662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26" name="Freeform: Shape 325">
                  <a:extLst>
                    <a:ext uri="{FF2B5EF4-FFF2-40B4-BE49-F238E27FC236}">
                      <a16:creationId xmlns:a16="http://schemas.microsoft.com/office/drawing/2014/main" xmlns="" id="{B4B11750-F9D1-CB66-8C1C-23D9EEF29D95}"/>
                    </a:ext>
                  </a:extLst>
                </p:cNvPr>
                <p:cNvSpPr/>
                <p:nvPr/>
              </p:nvSpPr>
              <p:spPr>
                <a:xfrm>
                  <a:off x="2624805" y="2046114"/>
                  <a:ext cx="40957" cy="70212"/>
                </a:xfrm>
                <a:custGeom>
                  <a:avLst/>
                  <a:gdLst>
                    <a:gd name="connsiteX0" fmla="*/ 40958 w 40957"/>
                    <a:gd name="connsiteY0" fmla="*/ 65662 h 70212"/>
                    <a:gd name="connsiteX1" fmla="*/ 11052 w 40957"/>
                    <a:gd name="connsiteY1" fmla="*/ 70213 h 70212"/>
                    <a:gd name="connsiteX2" fmla="*/ 0 w 40957"/>
                    <a:gd name="connsiteY2" fmla="*/ 4551 h 70212"/>
                    <a:gd name="connsiteX3" fmla="*/ 30556 w 40957"/>
                    <a:gd name="connsiteY3" fmla="*/ 0 h 70212"/>
                    <a:gd name="connsiteX4" fmla="*/ 40958 w 40957"/>
                    <a:gd name="connsiteY4" fmla="*/ 65662 h 7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957" h="70212">
                      <a:moveTo>
                        <a:pt x="40958" y="65662"/>
                      </a:moveTo>
                      <a:lnTo>
                        <a:pt x="11052" y="70213"/>
                      </a:lnTo>
                      <a:lnTo>
                        <a:pt x="0" y="4551"/>
                      </a:lnTo>
                      <a:lnTo>
                        <a:pt x="30556" y="0"/>
                      </a:lnTo>
                      <a:lnTo>
                        <a:pt x="40958" y="65662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27" name="Freeform: Shape 326">
                  <a:extLst>
                    <a:ext uri="{FF2B5EF4-FFF2-40B4-BE49-F238E27FC236}">
                      <a16:creationId xmlns:a16="http://schemas.microsoft.com/office/drawing/2014/main" xmlns="" id="{55A71F7A-CE38-4143-BF70-8F4DBCBB6265}"/>
                    </a:ext>
                  </a:extLst>
                </p:cNvPr>
                <p:cNvSpPr/>
                <p:nvPr/>
              </p:nvSpPr>
              <p:spPr>
                <a:xfrm rot="21082200">
                  <a:off x="2692162" y="2038931"/>
                  <a:ext cx="30555" cy="66312"/>
                </a:xfrm>
                <a:custGeom>
                  <a:avLst/>
                  <a:gdLst>
                    <a:gd name="connsiteX0" fmla="*/ -18 w 30555"/>
                    <a:gd name="connsiteY0" fmla="*/ -333 h 66312"/>
                    <a:gd name="connsiteX1" fmla="*/ 30538 w 30555"/>
                    <a:gd name="connsiteY1" fmla="*/ -333 h 66312"/>
                    <a:gd name="connsiteX2" fmla="*/ 30538 w 30555"/>
                    <a:gd name="connsiteY2" fmla="*/ 65979 h 66312"/>
                    <a:gd name="connsiteX3" fmla="*/ -18 w 30555"/>
                    <a:gd name="connsiteY3" fmla="*/ 65979 h 66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555" h="66312">
                      <a:moveTo>
                        <a:pt x="-18" y="-333"/>
                      </a:moveTo>
                      <a:lnTo>
                        <a:pt x="30538" y="-333"/>
                      </a:lnTo>
                      <a:lnTo>
                        <a:pt x="30538" y="65979"/>
                      </a:lnTo>
                      <a:lnTo>
                        <a:pt x="-18" y="65979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28" name="Freeform: Shape 327">
                  <a:extLst>
                    <a:ext uri="{FF2B5EF4-FFF2-40B4-BE49-F238E27FC236}">
                      <a16:creationId xmlns:a16="http://schemas.microsoft.com/office/drawing/2014/main" xmlns="" id="{A69459BC-F343-A1A8-EAEB-6A1BC1756A23}"/>
                    </a:ext>
                  </a:extLst>
                </p:cNvPr>
                <p:cNvSpPr/>
                <p:nvPr/>
              </p:nvSpPr>
              <p:spPr>
                <a:xfrm>
                  <a:off x="2746377" y="2027911"/>
                  <a:ext cx="39657" cy="70212"/>
                </a:xfrm>
                <a:custGeom>
                  <a:avLst/>
                  <a:gdLst>
                    <a:gd name="connsiteX0" fmla="*/ 39657 w 39657"/>
                    <a:gd name="connsiteY0" fmla="*/ 65662 h 70212"/>
                    <a:gd name="connsiteX1" fmla="*/ 9102 w 39657"/>
                    <a:gd name="connsiteY1" fmla="*/ 70213 h 70212"/>
                    <a:gd name="connsiteX2" fmla="*/ 0 w 39657"/>
                    <a:gd name="connsiteY2" fmla="*/ 4551 h 70212"/>
                    <a:gd name="connsiteX3" fmla="*/ 30556 w 39657"/>
                    <a:gd name="connsiteY3" fmla="*/ 0 h 70212"/>
                    <a:gd name="connsiteX4" fmla="*/ 39657 w 39657"/>
                    <a:gd name="connsiteY4" fmla="*/ 65662 h 7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657" h="70212">
                      <a:moveTo>
                        <a:pt x="39657" y="65662"/>
                      </a:moveTo>
                      <a:lnTo>
                        <a:pt x="9102" y="70213"/>
                      </a:lnTo>
                      <a:lnTo>
                        <a:pt x="0" y="4551"/>
                      </a:lnTo>
                      <a:lnTo>
                        <a:pt x="30556" y="0"/>
                      </a:lnTo>
                      <a:lnTo>
                        <a:pt x="39657" y="65662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29" name="Freeform: Shape 328">
                  <a:extLst>
                    <a:ext uri="{FF2B5EF4-FFF2-40B4-BE49-F238E27FC236}">
                      <a16:creationId xmlns:a16="http://schemas.microsoft.com/office/drawing/2014/main" xmlns="" id="{4DDEB459-1A66-4F48-4A64-3C29F66FD9F0}"/>
                    </a:ext>
                  </a:extLst>
                </p:cNvPr>
                <p:cNvSpPr/>
                <p:nvPr/>
              </p:nvSpPr>
              <p:spPr>
                <a:xfrm>
                  <a:off x="2806838" y="2020109"/>
                  <a:ext cx="38357" cy="65012"/>
                </a:xfrm>
                <a:custGeom>
                  <a:avLst/>
                  <a:gdLst>
                    <a:gd name="connsiteX0" fmla="*/ 38339 w 38357"/>
                    <a:gd name="connsiteY0" fmla="*/ 64679 h 65012"/>
                    <a:gd name="connsiteX1" fmla="*/ 23386 w 38357"/>
                    <a:gd name="connsiteY1" fmla="*/ 64679 h 65012"/>
                    <a:gd name="connsiteX2" fmla="*/ 8434 w 38357"/>
                    <a:gd name="connsiteY2" fmla="*/ 64679 h 65012"/>
                    <a:gd name="connsiteX3" fmla="*/ -18 w 38357"/>
                    <a:gd name="connsiteY3" fmla="*/ -333 h 65012"/>
                    <a:gd name="connsiteX4" fmla="*/ 15585 w 38357"/>
                    <a:gd name="connsiteY4" fmla="*/ -333 h 65012"/>
                    <a:gd name="connsiteX5" fmla="*/ 30538 w 38357"/>
                    <a:gd name="connsiteY5" fmla="*/ -333 h 65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357" h="65012">
                      <a:moveTo>
                        <a:pt x="38339" y="64679"/>
                      </a:moveTo>
                      <a:lnTo>
                        <a:pt x="23386" y="64679"/>
                      </a:lnTo>
                      <a:lnTo>
                        <a:pt x="8434" y="64679"/>
                      </a:lnTo>
                      <a:lnTo>
                        <a:pt x="-18" y="-333"/>
                      </a:lnTo>
                      <a:lnTo>
                        <a:pt x="15585" y="-333"/>
                      </a:lnTo>
                      <a:lnTo>
                        <a:pt x="30538" y="-333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30" name="Freeform: Shape 329">
                  <a:extLst>
                    <a:ext uri="{FF2B5EF4-FFF2-40B4-BE49-F238E27FC236}">
                      <a16:creationId xmlns:a16="http://schemas.microsoft.com/office/drawing/2014/main" xmlns="" id="{E124231C-A6B9-2EC5-8973-083773DF45B8}"/>
                    </a:ext>
                  </a:extLst>
                </p:cNvPr>
                <p:cNvSpPr/>
                <p:nvPr/>
              </p:nvSpPr>
              <p:spPr>
                <a:xfrm>
                  <a:off x="2868600" y="2013608"/>
                  <a:ext cx="37056" cy="68912"/>
                </a:xfrm>
                <a:custGeom>
                  <a:avLst/>
                  <a:gdLst>
                    <a:gd name="connsiteX0" fmla="*/ 37057 w 37056"/>
                    <a:gd name="connsiteY0" fmla="*/ 66312 h 68912"/>
                    <a:gd name="connsiteX1" fmla="*/ 7151 w 37056"/>
                    <a:gd name="connsiteY1" fmla="*/ 68913 h 68912"/>
                    <a:gd name="connsiteX2" fmla="*/ 0 w 37056"/>
                    <a:gd name="connsiteY2" fmla="*/ 3251 h 68912"/>
                    <a:gd name="connsiteX3" fmla="*/ 30556 w 37056"/>
                    <a:gd name="connsiteY3" fmla="*/ 0 h 68912"/>
                    <a:gd name="connsiteX4" fmla="*/ 37057 w 37056"/>
                    <a:gd name="connsiteY4" fmla="*/ 66312 h 68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056" h="68912">
                      <a:moveTo>
                        <a:pt x="37057" y="66312"/>
                      </a:moveTo>
                      <a:lnTo>
                        <a:pt x="7151" y="68913"/>
                      </a:lnTo>
                      <a:lnTo>
                        <a:pt x="0" y="3251"/>
                      </a:lnTo>
                      <a:lnTo>
                        <a:pt x="30556" y="0"/>
                      </a:lnTo>
                      <a:lnTo>
                        <a:pt x="37057" y="66312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31" name="Freeform: Shape 330">
                  <a:extLst>
                    <a:ext uri="{FF2B5EF4-FFF2-40B4-BE49-F238E27FC236}">
                      <a16:creationId xmlns:a16="http://schemas.microsoft.com/office/drawing/2014/main" xmlns="" id="{D7740DA1-325E-1499-50EF-174F2E8C0882}"/>
                    </a:ext>
                  </a:extLst>
                </p:cNvPr>
                <p:cNvSpPr/>
                <p:nvPr/>
              </p:nvSpPr>
              <p:spPr>
                <a:xfrm>
                  <a:off x="2929711" y="2007757"/>
                  <a:ext cx="36406" cy="68912"/>
                </a:xfrm>
                <a:custGeom>
                  <a:avLst/>
                  <a:gdLst>
                    <a:gd name="connsiteX0" fmla="*/ 36407 w 36406"/>
                    <a:gd name="connsiteY0" fmla="*/ 66312 h 68912"/>
                    <a:gd name="connsiteX1" fmla="*/ 6501 w 36406"/>
                    <a:gd name="connsiteY1" fmla="*/ 68913 h 68912"/>
                    <a:gd name="connsiteX2" fmla="*/ 0 w 36406"/>
                    <a:gd name="connsiteY2" fmla="*/ 3251 h 68912"/>
                    <a:gd name="connsiteX3" fmla="*/ 30556 w 36406"/>
                    <a:gd name="connsiteY3" fmla="*/ 0 h 68912"/>
                    <a:gd name="connsiteX4" fmla="*/ 36407 w 36406"/>
                    <a:gd name="connsiteY4" fmla="*/ 66312 h 68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406" h="68912">
                      <a:moveTo>
                        <a:pt x="36407" y="66312"/>
                      </a:moveTo>
                      <a:lnTo>
                        <a:pt x="6501" y="68913"/>
                      </a:lnTo>
                      <a:lnTo>
                        <a:pt x="0" y="3251"/>
                      </a:lnTo>
                      <a:lnTo>
                        <a:pt x="30556" y="0"/>
                      </a:lnTo>
                      <a:lnTo>
                        <a:pt x="36407" y="66312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32" name="Freeform: Shape 331">
                  <a:extLst>
                    <a:ext uri="{FF2B5EF4-FFF2-40B4-BE49-F238E27FC236}">
                      <a16:creationId xmlns:a16="http://schemas.microsoft.com/office/drawing/2014/main" xmlns="" id="{39E9412E-385B-7592-9B32-601E18A94EA2}"/>
                    </a:ext>
                  </a:extLst>
                </p:cNvPr>
                <p:cNvSpPr/>
                <p:nvPr/>
              </p:nvSpPr>
              <p:spPr>
                <a:xfrm>
                  <a:off x="2990822" y="2002556"/>
                  <a:ext cx="35756" cy="68912"/>
                </a:xfrm>
                <a:custGeom>
                  <a:avLst/>
                  <a:gdLst>
                    <a:gd name="connsiteX0" fmla="*/ 35757 w 35756"/>
                    <a:gd name="connsiteY0" fmla="*/ 65662 h 68912"/>
                    <a:gd name="connsiteX1" fmla="*/ 5201 w 35756"/>
                    <a:gd name="connsiteY1" fmla="*/ 68913 h 68912"/>
                    <a:gd name="connsiteX2" fmla="*/ 0 w 35756"/>
                    <a:gd name="connsiteY2" fmla="*/ 2600 h 68912"/>
                    <a:gd name="connsiteX3" fmla="*/ 30556 w 35756"/>
                    <a:gd name="connsiteY3" fmla="*/ 0 h 68912"/>
                    <a:gd name="connsiteX4" fmla="*/ 35757 w 35756"/>
                    <a:gd name="connsiteY4" fmla="*/ 65662 h 68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756" h="68912">
                      <a:moveTo>
                        <a:pt x="35757" y="65662"/>
                      </a:moveTo>
                      <a:lnTo>
                        <a:pt x="5201" y="68913"/>
                      </a:lnTo>
                      <a:lnTo>
                        <a:pt x="0" y="2600"/>
                      </a:lnTo>
                      <a:lnTo>
                        <a:pt x="30556" y="0"/>
                      </a:lnTo>
                      <a:lnTo>
                        <a:pt x="35757" y="65662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33" name="Freeform: Shape 332">
                  <a:extLst>
                    <a:ext uri="{FF2B5EF4-FFF2-40B4-BE49-F238E27FC236}">
                      <a16:creationId xmlns:a16="http://schemas.microsoft.com/office/drawing/2014/main" xmlns="" id="{07B35A17-AEF3-2EEC-D8CF-3EE244D3139F}"/>
                    </a:ext>
                  </a:extLst>
                </p:cNvPr>
                <p:cNvSpPr/>
                <p:nvPr/>
              </p:nvSpPr>
              <p:spPr>
                <a:xfrm>
                  <a:off x="3051934" y="1998656"/>
                  <a:ext cx="34456" cy="65012"/>
                </a:xfrm>
                <a:custGeom>
                  <a:avLst/>
                  <a:gdLst>
                    <a:gd name="connsiteX0" fmla="*/ 34438 w 34456"/>
                    <a:gd name="connsiteY0" fmla="*/ 64679 h 65012"/>
                    <a:gd name="connsiteX1" fmla="*/ 19486 w 34456"/>
                    <a:gd name="connsiteY1" fmla="*/ 64679 h 65012"/>
                    <a:gd name="connsiteX2" fmla="*/ 4533 w 34456"/>
                    <a:gd name="connsiteY2" fmla="*/ 64679 h 65012"/>
                    <a:gd name="connsiteX3" fmla="*/ -18 w 34456"/>
                    <a:gd name="connsiteY3" fmla="*/ -333 h 65012"/>
                    <a:gd name="connsiteX4" fmla="*/ 15585 w 34456"/>
                    <a:gd name="connsiteY4" fmla="*/ -333 h 65012"/>
                    <a:gd name="connsiteX5" fmla="*/ 30538 w 34456"/>
                    <a:gd name="connsiteY5" fmla="*/ -333 h 65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456" h="65012">
                      <a:moveTo>
                        <a:pt x="34438" y="64679"/>
                      </a:moveTo>
                      <a:lnTo>
                        <a:pt x="19486" y="64679"/>
                      </a:lnTo>
                      <a:lnTo>
                        <a:pt x="4533" y="64679"/>
                      </a:lnTo>
                      <a:lnTo>
                        <a:pt x="-18" y="-333"/>
                      </a:lnTo>
                      <a:lnTo>
                        <a:pt x="15585" y="-333"/>
                      </a:lnTo>
                      <a:lnTo>
                        <a:pt x="30538" y="-333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34" name="Freeform: Shape 333">
                  <a:extLst>
                    <a:ext uri="{FF2B5EF4-FFF2-40B4-BE49-F238E27FC236}">
                      <a16:creationId xmlns:a16="http://schemas.microsoft.com/office/drawing/2014/main" xmlns="" id="{9EE9C9D4-5162-B79B-4235-D95D4A4B84A8}"/>
                    </a:ext>
                  </a:extLst>
                </p:cNvPr>
                <p:cNvSpPr/>
                <p:nvPr/>
              </p:nvSpPr>
              <p:spPr>
                <a:xfrm>
                  <a:off x="3113695" y="1995405"/>
                  <a:ext cx="33806" cy="67612"/>
                </a:xfrm>
                <a:custGeom>
                  <a:avLst/>
                  <a:gdLst>
                    <a:gd name="connsiteX0" fmla="*/ 33806 w 33806"/>
                    <a:gd name="connsiteY0" fmla="*/ 66312 h 67612"/>
                    <a:gd name="connsiteX1" fmla="*/ 3251 w 33806"/>
                    <a:gd name="connsiteY1" fmla="*/ 67613 h 67612"/>
                    <a:gd name="connsiteX2" fmla="*/ 0 w 33806"/>
                    <a:gd name="connsiteY2" fmla="*/ 1300 h 67612"/>
                    <a:gd name="connsiteX3" fmla="*/ 30556 w 33806"/>
                    <a:gd name="connsiteY3" fmla="*/ 0 h 67612"/>
                    <a:gd name="connsiteX4" fmla="*/ 33806 w 33806"/>
                    <a:gd name="connsiteY4" fmla="*/ 66312 h 676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806" h="67612">
                      <a:moveTo>
                        <a:pt x="33806" y="66312"/>
                      </a:moveTo>
                      <a:lnTo>
                        <a:pt x="3251" y="67613"/>
                      </a:lnTo>
                      <a:lnTo>
                        <a:pt x="0" y="1300"/>
                      </a:lnTo>
                      <a:lnTo>
                        <a:pt x="30556" y="0"/>
                      </a:lnTo>
                      <a:lnTo>
                        <a:pt x="33806" y="66312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35" name="Freeform: Shape 334">
                  <a:extLst>
                    <a:ext uri="{FF2B5EF4-FFF2-40B4-BE49-F238E27FC236}">
                      <a16:creationId xmlns:a16="http://schemas.microsoft.com/office/drawing/2014/main" xmlns="" id="{938FBC8A-2F88-6676-3796-65188DD1C2F3}"/>
                    </a:ext>
                  </a:extLst>
                </p:cNvPr>
                <p:cNvSpPr/>
                <p:nvPr/>
              </p:nvSpPr>
              <p:spPr>
                <a:xfrm>
                  <a:off x="3175456" y="1993454"/>
                  <a:ext cx="32506" cy="67612"/>
                </a:xfrm>
                <a:custGeom>
                  <a:avLst/>
                  <a:gdLst>
                    <a:gd name="connsiteX0" fmla="*/ 32506 w 32506"/>
                    <a:gd name="connsiteY0" fmla="*/ 66312 h 67612"/>
                    <a:gd name="connsiteX1" fmla="*/ 1950 w 32506"/>
                    <a:gd name="connsiteY1" fmla="*/ 67613 h 67612"/>
                    <a:gd name="connsiteX2" fmla="*/ 0 w 32506"/>
                    <a:gd name="connsiteY2" fmla="*/ 1300 h 67612"/>
                    <a:gd name="connsiteX3" fmla="*/ 30556 w 32506"/>
                    <a:gd name="connsiteY3" fmla="*/ 0 h 67612"/>
                    <a:gd name="connsiteX4" fmla="*/ 32506 w 32506"/>
                    <a:gd name="connsiteY4" fmla="*/ 66312 h 676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506" h="67612">
                      <a:moveTo>
                        <a:pt x="32506" y="66312"/>
                      </a:moveTo>
                      <a:lnTo>
                        <a:pt x="1950" y="67613"/>
                      </a:lnTo>
                      <a:lnTo>
                        <a:pt x="0" y="1300"/>
                      </a:lnTo>
                      <a:lnTo>
                        <a:pt x="30556" y="0"/>
                      </a:lnTo>
                      <a:lnTo>
                        <a:pt x="32506" y="66312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36" name="Freeform: Shape 335">
                  <a:extLst>
                    <a:ext uri="{FF2B5EF4-FFF2-40B4-BE49-F238E27FC236}">
                      <a16:creationId xmlns:a16="http://schemas.microsoft.com/office/drawing/2014/main" xmlns="" id="{816B62DE-0A83-4A26-F591-A00D90237060}"/>
                    </a:ext>
                  </a:extLst>
                </p:cNvPr>
                <p:cNvSpPr/>
                <p:nvPr/>
              </p:nvSpPr>
              <p:spPr>
                <a:xfrm>
                  <a:off x="3236568" y="1991504"/>
                  <a:ext cx="31855" cy="67612"/>
                </a:xfrm>
                <a:custGeom>
                  <a:avLst/>
                  <a:gdLst>
                    <a:gd name="connsiteX0" fmla="*/ 31856 w 31855"/>
                    <a:gd name="connsiteY0" fmla="*/ 66312 h 67612"/>
                    <a:gd name="connsiteX1" fmla="*/ 1300 w 31855"/>
                    <a:gd name="connsiteY1" fmla="*/ 67613 h 67612"/>
                    <a:gd name="connsiteX2" fmla="*/ 0 w 31855"/>
                    <a:gd name="connsiteY2" fmla="*/ 1300 h 67612"/>
                    <a:gd name="connsiteX3" fmla="*/ 31206 w 31855"/>
                    <a:gd name="connsiteY3" fmla="*/ 0 h 67612"/>
                    <a:gd name="connsiteX4" fmla="*/ 31856 w 31855"/>
                    <a:gd name="connsiteY4" fmla="*/ 66312 h 676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855" h="67612">
                      <a:moveTo>
                        <a:pt x="31856" y="66312"/>
                      </a:moveTo>
                      <a:lnTo>
                        <a:pt x="1300" y="67613"/>
                      </a:lnTo>
                      <a:lnTo>
                        <a:pt x="0" y="1300"/>
                      </a:lnTo>
                      <a:lnTo>
                        <a:pt x="31206" y="0"/>
                      </a:lnTo>
                      <a:lnTo>
                        <a:pt x="31856" y="66312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37" name="Freeform: Shape 336">
                  <a:extLst>
                    <a:ext uri="{FF2B5EF4-FFF2-40B4-BE49-F238E27FC236}">
                      <a16:creationId xmlns:a16="http://schemas.microsoft.com/office/drawing/2014/main" xmlns="" id="{07D08525-5B6F-0715-C611-46E63323F89D}"/>
                    </a:ext>
                  </a:extLst>
                </p:cNvPr>
                <p:cNvSpPr/>
                <p:nvPr/>
              </p:nvSpPr>
              <p:spPr>
                <a:xfrm>
                  <a:off x="3298329" y="1992154"/>
                  <a:ext cx="30555" cy="65012"/>
                </a:xfrm>
                <a:custGeom>
                  <a:avLst/>
                  <a:gdLst>
                    <a:gd name="connsiteX0" fmla="*/ 29888 w 30555"/>
                    <a:gd name="connsiteY0" fmla="*/ 64679 h 65012"/>
                    <a:gd name="connsiteX1" fmla="*/ -18 w 30555"/>
                    <a:gd name="connsiteY1" fmla="*/ 64679 h 65012"/>
                    <a:gd name="connsiteX2" fmla="*/ -18 w 30555"/>
                    <a:gd name="connsiteY2" fmla="*/ -333 h 65012"/>
                    <a:gd name="connsiteX3" fmla="*/ 30538 w 30555"/>
                    <a:gd name="connsiteY3" fmla="*/ -333 h 65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555" h="65012">
                      <a:moveTo>
                        <a:pt x="29888" y="64679"/>
                      </a:moveTo>
                      <a:lnTo>
                        <a:pt x="-18" y="64679"/>
                      </a:lnTo>
                      <a:lnTo>
                        <a:pt x="-18" y="-333"/>
                      </a:lnTo>
                      <a:lnTo>
                        <a:pt x="30538" y="-333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38" name="Freeform: Shape 337">
                  <a:extLst>
                    <a:ext uri="{FF2B5EF4-FFF2-40B4-BE49-F238E27FC236}">
                      <a16:creationId xmlns:a16="http://schemas.microsoft.com/office/drawing/2014/main" xmlns="" id="{2546AD46-4FE4-85EE-5C0C-16EAE84AF93A}"/>
                    </a:ext>
                  </a:extLst>
                </p:cNvPr>
                <p:cNvSpPr/>
                <p:nvPr/>
              </p:nvSpPr>
              <p:spPr>
                <a:xfrm>
                  <a:off x="3358791" y="1992154"/>
                  <a:ext cx="31855" cy="66962"/>
                </a:xfrm>
                <a:custGeom>
                  <a:avLst/>
                  <a:gdLst>
                    <a:gd name="connsiteX0" fmla="*/ 30555 w 31855"/>
                    <a:gd name="connsiteY0" fmla="*/ 66962 h 66962"/>
                    <a:gd name="connsiteX1" fmla="*/ 0 w 31855"/>
                    <a:gd name="connsiteY1" fmla="*/ 66312 h 66962"/>
                    <a:gd name="connsiteX2" fmla="*/ 1300 w 31855"/>
                    <a:gd name="connsiteY2" fmla="*/ 0 h 66962"/>
                    <a:gd name="connsiteX3" fmla="*/ 31856 w 31855"/>
                    <a:gd name="connsiteY3" fmla="*/ 650 h 66962"/>
                    <a:gd name="connsiteX4" fmla="*/ 30555 w 31855"/>
                    <a:gd name="connsiteY4" fmla="*/ 66962 h 66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855" h="66962">
                      <a:moveTo>
                        <a:pt x="30555" y="66962"/>
                      </a:moveTo>
                      <a:lnTo>
                        <a:pt x="0" y="66312"/>
                      </a:lnTo>
                      <a:lnTo>
                        <a:pt x="1300" y="0"/>
                      </a:lnTo>
                      <a:lnTo>
                        <a:pt x="31856" y="650"/>
                      </a:lnTo>
                      <a:lnTo>
                        <a:pt x="30555" y="66962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39" name="Freeform: Shape 338">
                  <a:extLst>
                    <a:ext uri="{FF2B5EF4-FFF2-40B4-BE49-F238E27FC236}">
                      <a16:creationId xmlns:a16="http://schemas.microsoft.com/office/drawing/2014/main" xmlns="" id="{8FFB47A1-F0BE-5BC7-9F8C-FEA3B9AB890E}"/>
                    </a:ext>
                  </a:extLst>
                </p:cNvPr>
                <p:cNvSpPr/>
                <p:nvPr/>
              </p:nvSpPr>
              <p:spPr>
                <a:xfrm>
                  <a:off x="3419251" y="1994105"/>
                  <a:ext cx="32506" cy="66962"/>
                </a:xfrm>
                <a:custGeom>
                  <a:avLst/>
                  <a:gdLst>
                    <a:gd name="connsiteX0" fmla="*/ 30556 w 32506"/>
                    <a:gd name="connsiteY0" fmla="*/ 66962 h 66962"/>
                    <a:gd name="connsiteX1" fmla="*/ 0 w 32506"/>
                    <a:gd name="connsiteY1" fmla="*/ 66312 h 66962"/>
                    <a:gd name="connsiteX2" fmla="*/ 1951 w 32506"/>
                    <a:gd name="connsiteY2" fmla="*/ 0 h 66962"/>
                    <a:gd name="connsiteX3" fmla="*/ 32506 w 32506"/>
                    <a:gd name="connsiteY3" fmla="*/ 650 h 66962"/>
                    <a:gd name="connsiteX4" fmla="*/ 30556 w 32506"/>
                    <a:gd name="connsiteY4" fmla="*/ 66962 h 66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506" h="66962">
                      <a:moveTo>
                        <a:pt x="30556" y="66962"/>
                      </a:moveTo>
                      <a:lnTo>
                        <a:pt x="0" y="66312"/>
                      </a:lnTo>
                      <a:lnTo>
                        <a:pt x="1951" y="0"/>
                      </a:lnTo>
                      <a:lnTo>
                        <a:pt x="32506" y="650"/>
                      </a:lnTo>
                      <a:lnTo>
                        <a:pt x="30556" y="66962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40" name="Freeform: Shape 339">
                  <a:extLst>
                    <a:ext uri="{FF2B5EF4-FFF2-40B4-BE49-F238E27FC236}">
                      <a16:creationId xmlns:a16="http://schemas.microsoft.com/office/drawing/2014/main" xmlns="" id="{F1994600-FBF2-C7D8-98B1-D448AED8C5E1}"/>
                    </a:ext>
                  </a:extLst>
                </p:cNvPr>
                <p:cNvSpPr/>
                <p:nvPr/>
              </p:nvSpPr>
              <p:spPr>
                <a:xfrm>
                  <a:off x="3479713" y="1996055"/>
                  <a:ext cx="33806" cy="66962"/>
                </a:xfrm>
                <a:custGeom>
                  <a:avLst/>
                  <a:gdLst>
                    <a:gd name="connsiteX0" fmla="*/ 30556 w 33806"/>
                    <a:gd name="connsiteY0" fmla="*/ 66962 h 66962"/>
                    <a:gd name="connsiteX1" fmla="*/ 0 w 33806"/>
                    <a:gd name="connsiteY1" fmla="*/ 66312 h 66962"/>
                    <a:gd name="connsiteX2" fmla="*/ 3251 w 33806"/>
                    <a:gd name="connsiteY2" fmla="*/ 0 h 66962"/>
                    <a:gd name="connsiteX3" fmla="*/ 33806 w 33806"/>
                    <a:gd name="connsiteY3" fmla="*/ 650 h 66962"/>
                    <a:gd name="connsiteX4" fmla="*/ 30556 w 33806"/>
                    <a:gd name="connsiteY4" fmla="*/ 66962 h 66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806" h="66962">
                      <a:moveTo>
                        <a:pt x="30556" y="66962"/>
                      </a:moveTo>
                      <a:lnTo>
                        <a:pt x="0" y="66312"/>
                      </a:lnTo>
                      <a:lnTo>
                        <a:pt x="3251" y="0"/>
                      </a:lnTo>
                      <a:lnTo>
                        <a:pt x="33806" y="650"/>
                      </a:lnTo>
                      <a:lnTo>
                        <a:pt x="30556" y="66962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41" name="Freeform: Shape 340">
                  <a:extLst>
                    <a:ext uri="{FF2B5EF4-FFF2-40B4-BE49-F238E27FC236}">
                      <a16:creationId xmlns:a16="http://schemas.microsoft.com/office/drawing/2014/main" xmlns="" id="{27F42CCD-C3DC-7D08-F7C3-E9941C120623}"/>
                    </a:ext>
                  </a:extLst>
                </p:cNvPr>
                <p:cNvSpPr/>
                <p:nvPr/>
              </p:nvSpPr>
              <p:spPr>
                <a:xfrm>
                  <a:off x="3540174" y="2001255"/>
                  <a:ext cx="34456" cy="65012"/>
                </a:xfrm>
                <a:custGeom>
                  <a:avLst/>
                  <a:gdLst>
                    <a:gd name="connsiteX0" fmla="*/ 29888 w 34456"/>
                    <a:gd name="connsiteY0" fmla="*/ 64679 h 65012"/>
                    <a:gd name="connsiteX1" fmla="*/ 14935 w 34456"/>
                    <a:gd name="connsiteY1" fmla="*/ 64679 h 65012"/>
                    <a:gd name="connsiteX2" fmla="*/ -18 w 34456"/>
                    <a:gd name="connsiteY2" fmla="*/ 64679 h 65012"/>
                    <a:gd name="connsiteX3" fmla="*/ 3883 w 34456"/>
                    <a:gd name="connsiteY3" fmla="*/ -333 h 65012"/>
                    <a:gd name="connsiteX4" fmla="*/ 19486 w 34456"/>
                    <a:gd name="connsiteY4" fmla="*/ -333 h 65012"/>
                    <a:gd name="connsiteX5" fmla="*/ 34438 w 34456"/>
                    <a:gd name="connsiteY5" fmla="*/ -333 h 65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456" h="65012">
                      <a:moveTo>
                        <a:pt x="29888" y="64679"/>
                      </a:moveTo>
                      <a:lnTo>
                        <a:pt x="14935" y="64679"/>
                      </a:lnTo>
                      <a:lnTo>
                        <a:pt x="-18" y="64679"/>
                      </a:lnTo>
                      <a:lnTo>
                        <a:pt x="3883" y="-333"/>
                      </a:lnTo>
                      <a:lnTo>
                        <a:pt x="19486" y="-333"/>
                      </a:lnTo>
                      <a:lnTo>
                        <a:pt x="34438" y="-333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42" name="Freeform: Shape 341">
                  <a:extLst>
                    <a:ext uri="{FF2B5EF4-FFF2-40B4-BE49-F238E27FC236}">
                      <a16:creationId xmlns:a16="http://schemas.microsoft.com/office/drawing/2014/main" xmlns="" id="{D4671C20-1061-4385-4FA8-87DDA0754D1E}"/>
                    </a:ext>
                  </a:extLst>
                </p:cNvPr>
                <p:cNvSpPr/>
                <p:nvPr/>
              </p:nvSpPr>
              <p:spPr>
                <a:xfrm>
                  <a:off x="3600635" y="2003206"/>
                  <a:ext cx="35756" cy="68912"/>
                </a:xfrm>
                <a:custGeom>
                  <a:avLst/>
                  <a:gdLst>
                    <a:gd name="connsiteX0" fmla="*/ 29905 w 35756"/>
                    <a:gd name="connsiteY0" fmla="*/ 68913 h 68912"/>
                    <a:gd name="connsiteX1" fmla="*/ 0 w 35756"/>
                    <a:gd name="connsiteY1" fmla="*/ 66312 h 68912"/>
                    <a:gd name="connsiteX2" fmla="*/ 5201 w 35756"/>
                    <a:gd name="connsiteY2" fmla="*/ 0 h 68912"/>
                    <a:gd name="connsiteX3" fmla="*/ 35757 w 35756"/>
                    <a:gd name="connsiteY3" fmla="*/ 3251 h 68912"/>
                    <a:gd name="connsiteX4" fmla="*/ 29905 w 35756"/>
                    <a:gd name="connsiteY4" fmla="*/ 68913 h 68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756" h="68912">
                      <a:moveTo>
                        <a:pt x="29905" y="68913"/>
                      </a:moveTo>
                      <a:lnTo>
                        <a:pt x="0" y="66312"/>
                      </a:lnTo>
                      <a:lnTo>
                        <a:pt x="5201" y="0"/>
                      </a:lnTo>
                      <a:lnTo>
                        <a:pt x="35757" y="3251"/>
                      </a:lnTo>
                      <a:lnTo>
                        <a:pt x="29905" y="68913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43" name="Freeform: Shape 342">
                  <a:extLst>
                    <a:ext uri="{FF2B5EF4-FFF2-40B4-BE49-F238E27FC236}">
                      <a16:creationId xmlns:a16="http://schemas.microsoft.com/office/drawing/2014/main" xmlns="" id="{461F33D9-7ED0-5494-0D71-4A4985408987}"/>
                    </a:ext>
                  </a:extLst>
                </p:cNvPr>
                <p:cNvSpPr/>
                <p:nvPr/>
              </p:nvSpPr>
              <p:spPr>
                <a:xfrm>
                  <a:off x="3661096" y="2009057"/>
                  <a:ext cx="36406" cy="68912"/>
                </a:xfrm>
                <a:custGeom>
                  <a:avLst/>
                  <a:gdLst>
                    <a:gd name="connsiteX0" fmla="*/ 29905 w 36406"/>
                    <a:gd name="connsiteY0" fmla="*/ 68913 h 68912"/>
                    <a:gd name="connsiteX1" fmla="*/ 0 w 36406"/>
                    <a:gd name="connsiteY1" fmla="*/ 65662 h 68912"/>
                    <a:gd name="connsiteX2" fmla="*/ 5851 w 36406"/>
                    <a:gd name="connsiteY2" fmla="*/ 0 h 68912"/>
                    <a:gd name="connsiteX3" fmla="*/ 36407 w 36406"/>
                    <a:gd name="connsiteY3" fmla="*/ 2600 h 68912"/>
                    <a:gd name="connsiteX4" fmla="*/ 29905 w 36406"/>
                    <a:gd name="connsiteY4" fmla="*/ 68913 h 68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406" h="68912">
                      <a:moveTo>
                        <a:pt x="29905" y="68913"/>
                      </a:moveTo>
                      <a:lnTo>
                        <a:pt x="0" y="65662"/>
                      </a:lnTo>
                      <a:lnTo>
                        <a:pt x="5851" y="0"/>
                      </a:lnTo>
                      <a:lnTo>
                        <a:pt x="36407" y="2600"/>
                      </a:lnTo>
                      <a:lnTo>
                        <a:pt x="29905" y="68913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44" name="Freeform: Shape 343">
                  <a:extLst>
                    <a:ext uri="{FF2B5EF4-FFF2-40B4-BE49-F238E27FC236}">
                      <a16:creationId xmlns:a16="http://schemas.microsoft.com/office/drawing/2014/main" xmlns="" id="{DD071AE4-837C-3085-BB86-568A56241DE1}"/>
                    </a:ext>
                  </a:extLst>
                </p:cNvPr>
                <p:cNvSpPr/>
                <p:nvPr/>
              </p:nvSpPr>
              <p:spPr>
                <a:xfrm>
                  <a:off x="3720907" y="2014908"/>
                  <a:ext cx="37706" cy="68912"/>
                </a:xfrm>
                <a:custGeom>
                  <a:avLst/>
                  <a:gdLst>
                    <a:gd name="connsiteX0" fmla="*/ 30555 w 37706"/>
                    <a:gd name="connsiteY0" fmla="*/ 68913 h 68912"/>
                    <a:gd name="connsiteX1" fmla="*/ 0 w 37706"/>
                    <a:gd name="connsiteY1" fmla="*/ 65662 h 68912"/>
                    <a:gd name="connsiteX2" fmla="*/ 7151 w 37706"/>
                    <a:gd name="connsiteY2" fmla="*/ 0 h 68912"/>
                    <a:gd name="connsiteX3" fmla="*/ 37707 w 37706"/>
                    <a:gd name="connsiteY3" fmla="*/ 2600 h 68912"/>
                    <a:gd name="connsiteX4" fmla="*/ 30555 w 37706"/>
                    <a:gd name="connsiteY4" fmla="*/ 68913 h 68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706" h="68912">
                      <a:moveTo>
                        <a:pt x="30555" y="68913"/>
                      </a:moveTo>
                      <a:lnTo>
                        <a:pt x="0" y="65662"/>
                      </a:lnTo>
                      <a:lnTo>
                        <a:pt x="7151" y="0"/>
                      </a:lnTo>
                      <a:lnTo>
                        <a:pt x="37707" y="2600"/>
                      </a:lnTo>
                      <a:lnTo>
                        <a:pt x="30555" y="68913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45" name="Freeform: Shape 344">
                  <a:extLst>
                    <a:ext uri="{FF2B5EF4-FFF2-40B4-BE49-F238E27FC236}">
                      <a16:creationId xmlns:a16="http://schemas.microsoft.com/office/drawing/2014/main" xmlns="" id="{2B073A35-2700-4D83-4BB4-A2DC18E40914}"/>
                    </a:ext>
                  </a:extLst>
                </p:cNvPr>
                <p:cNvSpPr/>
                <p:nvPr/>
              </p:nvSpPr>
              <p:spPr>
                <a:xfrm>
                  <a:off x="3781369" y="2026611"/>
                  <a:ext cx="38357" cy="65012"/>
                </a:xfrm>
                <a:custGeom>
                  <a:avLst/>
                  <a:gdLst>
                    <a:gd name="connsiteX0" fmla="*/ 29888 w 38357"/>
                    <a:gd name="connsiteY0" fmla="*/ 64679 h 65012"/>
                    <a:gd name="connsiteX1" fmla="*/ 14935 w 38357"/>
                    <a:gd name="connsiteY1" fmla="*/ 64679 h 65012"/>
                    <a:gd name="connsiteX2" fmla="*/ -18 w 38357"/>
                    <a:gd name="connsiteY2" fmla="*/ 64679 h 65012"/>
                    <a:gd name="connsiteX3" fmla="*/ 7784 w 38357"/>
                    <a:gd name="connsiteY3" fmla="*/ -333 h 65012"/>
                    <a:gd name="connsiteX4" fmla="*/ 22737 w 38357"/>
                    <a:gd name="connsiteY4" fmla="*/ -333 h 65012"/>
                    <a:gd name="connsiteX5" fmla="*/ 38339 w 38357"/>
                    <a:gd name="connsiteY5" fmla="*/ -333 h 65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357" h="65012">
                      <a:moveTo>
                        <a:pt x="29888" y="64679"/>
                      </a:moveTo>
                      <a:lnTo>
                        <a:pt x="14935" y="64679"/>
                      </a:lnTo>
                      <a:lnTo>
                        <a:pt x="-18" y="64679"/>
                      </a:lnTo>
                      <a:lnTo>
                        <a:pt x="7784" y="-333"/>
                      </a:lnTo>
                      <a:lnTo>
                        <a:pt x="22737" y="-333"/>
                      </a:lnTo>
                      <a:lnTo>
                        <a:pt x="38339" y="-333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46" name="Freeform: Shape 345">
                  <a:extLst>
                    <a:ext uri="{FF2B5EF4-FFF2-40B4-BE49-F238E27FC236}">
                      <a16:creationId xmlns:a16="http://schemas.microsoft.com/office/drawing/2014/main" xmlns="" id="{6B65CBFC-7DE8-E59F-CA02-643267416A7F}"/>
                    </a:ext>
                  </a:extLst>
                </p:cNvPr>
                <p:cNvSpPr/>
                <p:nvPr/>
              </p:nvSpPr>
              <p:spPr>
                <a:xfrm>
                  <a:off x="3841180" y="2029211"/>
                  <a:ext cx="39657" cy="70213"/>
                </a:xfrm>
                <a:custGeom>
                  <a:avLst/>
                  <a:gdLst>
                    <a:gd name="connsiteX0" fmla="*/ 29905 w 39657"/>
                    <a:gd name="connsiteY0" fmla="*/ 70213 h 70213"/>
                    <a:gd name="connsiteX1" fmla="*/ 0 w 39657"/>
                    <a:gd name="connsiteY1" fmla="*/ 65662 h 70213"/>
                    <a:gd name="connsiteX2" fmla="*/ 9102 w 39657"/>
                    <a:gd name="connsiteY2" fmla="*/ 0 h 70213"/>
                    <a:gd name="connsiteX3" fmla="*/ 39657 w 39657"/>
                    <a:gd name="connsiteY3" fmla="*/ 4551 h 70213"/>
                    <a:gd name="connsiteX4" fmla="*/ 29905 w 39657"/>
                    <a:gd name="connsiteY4" fmla="*/ 70213 h 7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657" h="70213">
                      <a:moveTo>
                        <a:pt x="29905" y="70213"/>
                      </a:moveTo>
                      <a:lnTo>
                        <a:pt x="0" y="65662"/>
                      </a:lnTo>
                      <a:lnTo>
                        <a:pt x="9102" y="0"/>
                      </a:lnTo>
                      <a:lnTo>
                        <a:pt x="39657" y="4551"/>
                      </a:lnTo>
                      <a:lnTo>
                        <a:pt x="29905" y="70213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47" name="Freeform: Shape 346">
                  <a:extLst>
                    <a:ext uri="{FF2B5EF4-FFF2-40B4-BE49-F238E27FC236}">
                      <a16:creationId xmlns:a16="http://schemas.microsoft.com/office/drawing/2014/main" xmlns="" id="{78C4E9FE-0194-640C-BB1F-13E2C7F14888}"/>
                    </a:ext>
                  </a:extLst>
                </p:cNvPr>
                <p:cNvSpPr/>
                <p:nvPr/>
              </p:nvSpPr>
              <p:spPr>
                <a:xfrm>
                  <a:off x="3901641" y="2038313"/>
                  <a:ext cx="39657" cy="70212"/>
                </a:xfrm>
                <a:custGeom>
                  <a:avLst/>
                  <a:gdLst>
                    <a:gd name="connsiteX0" fmla="*/ 29905 w 39657"/>
                    <a:gd name="connsiteY0" fmla="*/ 70213 h 70212"/>
                    <a:gd name="connsiteX1" fmla="*/ 0 w 39657"/>
                    <a:gd name="connsiteY1" fmla="*/ 65662 h 70212"/>
                    <a:gd name="connsiteX2" fmla="*/ 9102 w 39657"/>
                    <a:gd name="connsiteY2" fmla="*/ 0 h 70212"/>
                    <a:gd name="connsiteX3" fmla="*/ 39657 w 39657"/>
                    <a:gd name="connsiteY3" fmla="*/ 4551 h 70212"/>
                    <a:gd name="connsiteX4" fmla="*/ 29905 w 39657"/>
                    <a:gd name="connsiteY4" fmla="*/ 70213 h 7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657" h="70212">
                      <a:moveTo>
                        <a:pt x="29905" y="70213"/>
                      </a:moveTo>
                      <a:lnTo>
                        <a:pt x="0" y="65662"/>
                      </a:lnTo>
                      <a:lnTo>
                        <a:pt x="9102" y="0"/>
                      </a:lnTo>
                      <a:lnTo>
                        <a:pt x="39657" y="4551"/>
                      </a:lnTo>
                      <a:lnTo>
                        <a:pt x="29905" y="70213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48" name="Freeform: Shape 347">
                  <a:extLst>
                    <a:ext uri="{FF2B5EF4-FFF2-40B4-BE49-F238E27FC236}">
                      <a16:creationId xmlns:a16="http://schemas.microsoft.com/office/drawing/2014/main" xmlns="" id="{CFEED173-EDEA-E8BC-9122-01907D65D999}"/>
                    </a:ext>
                  </a:extLst>
                </p:cNvPr>
                <p:cNvSpPr/>
                <p:nvPr/>
              </p:nvSpPr>
              <p:spPr>
                <a:xfrm>
                  <a:off x="3961452" y="2047414"/>
                  <a:ext cx="40307" cy="70212"/>
                </a:xfrm>
                <a:custGeom>
                  <a:avLst/>
                  <a:gdLst>
                    <a:gd name="connsiteX0" fmla="*/ 29906 w 40307"/>
                    <a:gd name="connsiteY0" fmla="*/ 70213 h 70212"/>
                    <a:gd name="connsiteX1" fmla="*/ 0 w 40307"/>
                    <a:gd name="connsiteY1" fmla="*/ 65662 h 70212"/>
                    <a:gd name="connsiteX2" fmla="*/ 10402 w 40307"/>
                    <a:gd name="connsiteY2" fmla="*/ 0 h 70212"/>
                    <a:gd name="connsiteX3" fmla="*/ 40308 w 40307"/>
                    <a:gd name="connsiteY3" fmla="*/ 4551 h 70212"/>
                    <a:gd name="connsiteX4" fmla="*/ 29906 w 40307"/>
                    <a:gd name="connsiteY4" fmla="*/ 70213 h 7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07" h="70212">
                      <a:moveTo>
                        <a:pt x="29906" y="70213"/>
                      </a:moveTo>
                      <a:lnTo>
                        <a:pt x="0" y="65662"/>
                      </a:lnTo>
                      <a:lnTo>
                        <a:pt x="10402" y="0"/>
                      </a:lnTo>
                      <a:lnTo>
                        <a:pt x="40308" y="4551"/>
                      </a:lnTo>
                      <a:lnTo>
                        <a:pt x="29906" y="70213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49" name="Freeform: Shape 348">
                  <a:extLst>
                    <a:ext uri="{FF2B5EF4-FFF2-40B4-BE49-F238E27FC236}">
                      <a16:creationId xmlns:a16="http://schemas.microsoft.com/office/drawing/2014/main" xmlns="" id="{3CB0A163-3687-0381-E740-495092F181C9}"/>
                    </a:ext>
                  </a:extLst>
                </p:cNvPr>
                <p:cNvSpPr/>
                <p:nvPr/>
              </p:nvSpPr>
              <p:spPr>
                <a:xfrm>
                  <a:off x="4024514" y="2061718"/>
                  <a:ext cx="41607" cy="65012"/>
                </a:xfrm>
                <a:custGeom>
                  <a:avLst/>
                  <a:gdLst>
                    <a:gd name="connsiteX0" fmla="*/ 29888 w 41607"/>
                    <a:gd name="connsiteY0" fmla="*/ 64679 h 65012"/>
                    <a:gd name="connsiteX1" fmla="*/ 14935 w 41607"/>
                    <a:gd name="connsiteY1" fmla="*/ 64679 h 65012"/>
                    <a:gd name="connsiteX2" fmla="*/ -18 w 41607"/>
                    <a:gd name="connsiteY2" fmla="*/ 64679 h 65012"/>
                    <a:gd name="connsiteX3" fmla="*/ 11034 w 41607"/>
                    <a:gd name="connsiteY3" fmla="*/ -333 h 65012"/>
                    <a:gd name="connsiteX4" fmla="*/ 25987 w 41607"/>
                    <a:gd name="connsiteY4" fmla="*/ -333 h 65012"/>
                    <a:gd name="connsiteX5" fmla="*/ 41590 w 41607"/>
                    <a:gd name="connsiteY5" fmla="*/ -333 h 65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607" h="65012">
                      <a:moveTo>
                        <a:pt x="29888" y="64679"/>
                      </a:moveTo>
                      <a:lnTo>
                        <a:pt x="14935" y="64679"/>
                      </a:lnTo>
                      <a:lnTo>
                        <a:pt x="-18" y="64679"/>
                      </a:lnTo>
                      <a:lnTo>
                        <a:pt x="11034" y="-333"/>
                      </a:lnTo>
                      <a:lnTo>
                        <a:pt x="25987" y="-333"/>
                      </a:lnTo>
                      <a:lnTo>
                        <a:pt x="41590" y="-333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50" name="Freeform: Shape 349">
                  <a:extLst>
                    <a:ext uri="{FF2B5EF4-FFF2-40B4-BE49-F238E27FC236}">
                      <a16:creationId xmlns:a16="http://schemas.microsoft.com/office/drawing/2014/main" xmlns="" id="{3D84E59C-0D18-6384-82D1-8C7ECB44B06D}"/>
                    </a:ext>
                  </a:extLst>
                </p:cNvPr>
                <p:cNvSpPr/>
                <p:nvPr/>
              </p:nvSpPr>
              <p:spPr>
                <a:xfrm>
                  <a:off x="4081074" y="2067568"/>
                  <a:ext cx="41607" cy="71513"/>
                </a:xfrm>
                <a:custGeom>
                  <a:avLst/>
                  <a:gdLst>
                    <a:gd name="connsiteX0" fmla="*/ 29255 w 41607"/>
                    <a:gd name="connsiteY0" fmla="*/ 71513 h 71513"/>
                    <a:gd name="connsiteX1" fmla="*/ 0 w 41607"/>
                    <a:gd name="connsiteY1" fmla="*/ 65012 h 71513"/>
                    <a:gd name="connsiteX2" fmla="*/ 11702 w 41607"/>
                    <a:gd name="connsiteY2" fmla="*/ 0 h 71513"/>
                    <a:gd name="connsiteX3" fmla="*/ 41608 w 41607"/>
                    <a:gd name="connsiteY3" fmla="*/ 5851 h 71513"/>
                    <a:gd name="connsiteX4" fmla="*/ 29255 w 41607"/>
                    <a:gd name="connsiteY4" fmla="*/ 71513 h 71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607" h="71513">
                      <a:moveTo>
                        <a:pt x="29255" y="71513"/>
                      </a:moveTo>
                      <a:lnTo>
                        <a:pt x="0" y="65012"/>
                      </a:lnTo>
                      <a:lnTo>
                        <a:pt x="11702" y="0"/>
                      </a:lnTo>
                      <a:lnTo>
                        <a:pt x="41608" y="5851"/>
                      </a:lnTo>
                      <a:lnTo>
                        <a:pt x="29255" y="71513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51" name="Freeform: Shape 350">
                  <a:extLst>
                    <a:ext uri="{FF2B5EF4-FFF2-40B4-BE49-F238E27FC236}">
                      <a16:creationId xmlns:a16="http://schemas.microsoft.com/office/drawing/2014/main" xmlns="" id="{323BA81B-FB5B-228E-DEFD-214F2C054702}"/>
                    </a:ext>
                  </a:extLst>
                </p:cNvPr>
                <p:cNvSpPr/>
                <p:nvPr/>
              </p:nvSpPr>
              <p:spPr>
                <a:xfrm>
                  <a:off x="4140235" y="2079270"/>
                  <a:ext cx="42907" cy="71513"/>
                </a:xfrm>
                <a:custGeom>
                  <a:avLst/>
                  <a:gdLst>
                    <a:gd name="connsiteX0" fmla="*/ 29906 w 42907"/>
                    <a:gd name="connsiteY0" fmla="*/ 71513 h 71513"/>
                    <a:gd name="connsiteX1" fmla="*/ 0 w 42907"/>
                    <a:gd name="connsiteY1" fmla="*/ 65662 h 71513"/>
                    <a:gd name="connsiteX2" fmla="*/ 13002 w 42907"/>
                    <a:gd name="connsiteY2" fmla="*/ 0 h 71513"/>
                    <a:gd name="connsiteX3" fmla="*/ 42908 w 42907"/>
                    <a:gd name="connsiteY3" fmla="*/ 6501 h 71513"/>
                    <a:gd name="connsiteX4" fmla="*/ 29906 w 42907"/>
                    <a:gd name="connsiteY4" fmla="*/ 71513 h 71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907" h="71513">
                      <a:moveTo>
                        <a:pt x="29906" y="71513"/>
                      </a:moveTo>
                      <a:lnTo>
                        <a:pt x="0" y="65662"/>
                      </a:lnTo>
                      <a:lnTo>
                        <a:pt x="13002" y="0"/>
                      </a:lnTo>
                      <a:lnTo>
                        <a:pt x="42908" y="6501"/>
                      </a:lnTo>
                      <a:lnTo>
                        <a:pt x="29906" y="71513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52" name="Freeform: Shape 351">
                  <a:extLst>
                    <a:ext uri="{FF2B5EF4-FFF2-40B4-BE49-F238E27FC236}">
                      <a16:creationId xmlns:a16="http://schemas.microsoft.com/office/drawing/2014/main" xmlns="" id="{7F2F0B6D-2F62-6344-2F08-37F444B31B6C}"/>
                    </a:ext>
                  </a:extLst>
                </p:cNvPr>
                <p:cNvSpPr/>
                <p:nvPr/>
              </p:nvSpPr>
              <p:spPr>
                <a:xfrm>
                  <a:off x="4200046" y="2091623"/>
                  <a:ext cx="42907" cy="70863"/>
                </a:xfrm>
                <a:custGeom>
                  <a:avLst/>
                  <a:gdLst>
                    <a:gd name="connsiteX0" fmla="*/ 29905 w 42907"/>
                    <a:gd name="connsiteY0" fmla="*/ 70863 h 70863"/>
                    <a:gd name="connsiteX1" fmla="*/ 0 w 42907"/>
                    <a:gd name="connsiteY1" fmla="*/ 65012 h 70863"/>
                    <a:gd name="connsiteX2" fmla="*/ 13002 w 42907"/>
                    <a:gd name="connsiteY2" fmla="*/ 0 h 70863"/>
                    <a:gd name="connsiteX3" fmla="*/ 42908 w 42907"/>
                    <a:gd name="connsiteY3" fmla="*/ 5851 h 70863"/>
                    <a:gd name="connsiteX4" fmla="*/ 29905 w 42907"/>
                    <a:gd name="connsiteY4" fmla="*/ 70863 h 70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907" h="70863">
                      <a:moveTo>
                        <a:pt x="29905" y="70863"/>
                      </a:moveTo>
                      <a:lnTo>
                        <a:pt x="0" y="65012"/>
                      </a:lnTo>
                      <a:lnTo>
                        <a:pt x="13002" y="0"/>
                      </a:lnTo>
                      <a:lnTo>
                        <a:pt x="42908" y="5851"/>
                      </a:lnTo>
                      <a:lnTo>
                        <a:pt x="29905" y="70863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53" name="Freeform: Shape 352">
                  <a:extLst>
                    <a:ext uri="{FF2B5EF4-FFF2-40B4-BE49-F238E27FC236}">
                      <a16:creationId xmlns:a16="http://schemas.microsoft.com/office/drawing/2014/main" xmlns="" id="{4C0C4F5A-ED5A-0233-495D-58B2E1E3820C}"/>
                    </a:ext>
                  </a:extLst>
                </p:cNvPr>
                <p:cNvSpPr/>
                <p:nvPr/>
              </p:nvSpPr>
              <p:spPr>
                <a:xfrm>
                  <a:off x="4259207" y="2103975"/>
                  <a:ext cx="44208" cy="70863"/>
                </a:xfrm>
                <a:custGeom>
                  <a:avLst/>
                  <a:gdLst>
                    <a:gd name="connsiteX0" fmla="*/ 29905 w 44208"/>
                    <a:gd name="connsiteY0" fmla="*/ 70863 h 70863"/>
                    <a:gd name="connsiteX1" fmla="*/ 0 w 44208"/>
                    <a:gd name="connsiteY1" fmla="*/ 64362 h 70863"/>
                    <a:gd name="connsiteX2" fmla="*/ 14303 w 44208"/>
                    <a:gd name="connsiteY2" fmla="*/ 0 h 70863"/>
                    <a:gd name="connsiteX3" fmla="*/ 44208 w 44208"/>
                    <a:gd name="connsiteY3" fmla="*/ 5851 h 70863"/>
                    <a:gd name="connsiteX4" fmla="*/ 29905 w 44208"/>
                    <a:gd name="connsiteY4" fmla="*/ 70863 h 70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208" h="70863">
                      <a:moveTo>
                        <a:pt x="29905" y="70863"/>
                      </a:moveTo>
                      <a:lnTo>
                        <a:pt x="0" y="64362"/>
                      </a:lnTo>
                      <a:lnTo>
                        <a:pt x="14303" y="0"/>
                      </a:lnTo>
                      <a:lnTo>
                        <a:pt x="44208" y="5851"/>
                      </a:lnTo>
                      <a:lnTo>
                        <a:pt x="29905" y="70863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54" name="Freeform: Shape 353">
                  <a:extLst>
                    <a:ext uri="{FF2B5EF4-FFF2-40B4-BE49-F238E27FC236}">
                      <a16:creationId xmlns:a16="http://schemas.microsoft.com/office/drawing/2014/main" xmlns="" id="{E32AF950-8F38-173A-548B-B8A328267E01}"/>
                    </a:ext>
                  </a:extLst>
                </p:cNvPr>
                <p:cNvSpPr/>
                <p:nvPr/>
              </p:nvSpPr>
              <p:spPr>
                <a:xfrm>
                  <a:off x="4317718" y="2115677"/>
                  <a:ext cx="49408" cy="73463"/>
                </a:xfrm>
                <a:custGeom>
                  <a:avLst/>
                  <a:gdLst>
                    <a:gd name="connsiteX0" fmla="*/ 24687 w 49408"/>
                    <a:gd name="connsiteY0" fmla="*/ 73131 h 73463"/>
                    <a:gd name="connsiteX1" fmla="*/ -18 w 49408"/>
                    <a:gd name="connsiteY1" fmla="*/ 64679 h 73463"/>
                    <a:gd name="connsiteX2" fmla="*/ 16235 w 49408"/>
                    <a:gd name="connsiteY2" fmla="*/ -333 h 73463"/>
                    <a:gd name="connsiteX3" fmla="*/ 33138 w 49408"/>
                    <a:gd name="connsiteY3" fmla="*/ 4869 h 73463"/>
                    <a:gd name="connsiteX4" fmla="*/ 49391 w 49408"/>
                    <a:gd name="connsiteY4" fmla="*/ 10720 h 73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408" h="73463">
                      <a:moveTo>
                        <a:pt x="24687" y="73131"/>
                      </a:moveTo>
                      <a:cubicBezTo>
                        <a:pt x="16664" y="69750"/>
                        <a:pt x="8408" y="66889"/>
                        <a:pt x="-18" y="64679"/>
                      </a:cubicBezTo>
                      <a:lnTo>
                        <a:pt x="16235" y="-333"/>
                      </a:lnTo>
                      <a:lnTo>
                        <a:pt x="33138" y="4869"/>
                      </a:lnTo>
                      <a:cubicBezTo>
                        <a:pt x="38742" y="6234"/>
                        <a:pt x="44190" y="8185"/>
                        <a:pt x="49391" y="10720"/>
                      </a:cubicBez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55" name="Freeform: Shape 354">
                  <a:extLst>
                    <a:ext uri="{FF2B5EF4-FFF2-40B4-BE49-F238E27FC236}">
                      <a16:creationId xmlns:a16="http://schemas.microsoft.com/office/drawing/2014/main" xmlns="" id="{968F3405-C7CD-E4EA-0345-AA071E805850}"/>
                    </a:ext>
                  </a:extLst>
                </p:cNvPr>
                <p:cNvSpPr/>
                <p:nvPr/>
              </p:nvSpPr>
              <p:spPr>
                <a:xfrm>
                  <a:off x="4365177" y="2142983"/>
                  <a:ext cx="62411" cy="72162"/>
                </a:xfrm>
                <a:custGeom>
                  <a:avLst/>
                  <a:gdLst>
                    <a:gd name="connsiteX0" fmla="*/ 21436 w 62411"/>
                    <a:gd name="connsiteY0" fmla="*/ 71830 h 72162"/>
                    <a:gd name="connsiteX1" fmla="*/ 11034 w 62411"/>
                    <a:gd name="connsiteY1" fmla="*/ 64028 h 72162"/>
                    <a:gd name="connsiteX2" fmla="*/ -18 w 62411"/>
                    <a:gd name="connsiteY2" fmla="*/ 56878 h 72162"/>
                    <a:gd name="connsiteX3" fmla="*/ 33789 w 62411"/>
                    <a:gd name="connsiteY3" fmla="*/ -333 h 72162"/>
                    <a:gd name="connsiteX4" fmla="*/ 48741 w 62411"/>
                    <a:gd name="connsiteY4" fmla="*/ 8768 h 72162"/>
                    <a:gd name="connsiteX5" fmla="*/ 58493 w 62411"/>
                    <a:gd name="connsiteY5" fmla="*/ 15920 h 72162"/>
                    <a:gd name="connsiteX6" fmla="*/ 62394 w 62411"/>
                    <a:gd name="connsiteY6" fmla="*/ 15920 h 72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2411" h="72162">
                      <a:moveTo>
                        <a:pt x="21436" y="71830"/>
                      </a:moveTo>
                      <a:cubicBezTo>
                        <a:pt x="18497" y="68580"/>
                        <a:pt x="14967" y="65913"/>
                        <a:pt x="11034" y="64028"/>
                      </a:cubicBezTo>
                      <a:lnTo>
                        <a:pt x="-18" y="56878"/>
                      </a:lnTo>
                      <a:lnTo>
                        <a:pt x="33789" y="-333"/>
                      </a:lnTo>
                      <a:lnTo>
                        <a:pt x="48741" y="8768"/>
                      </a:lnTo>
                      <a:cubicBezTo>
                        <a:pt x="48741" y="8768"/>
                        <a:pt x="55893" y="13319"/>
                        <a:pt x="58493" y="15920"/>
                      </a:cubicBezTo>
                      <a:lnTo>
                        <a:pt x="62394" y="15920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56" name="Freeform: Shape 355">
                  <a:extLst>
                    <a:ext uri="{FF2B5EF4-FFF2-40B4-BE49-F238E27FC236}">
                      <a16:creationId xmlns:a16="http://schemas.microsoft.com/office/drawing/2014/main" xmlns="" id="{99CB91A1-D3F6-5269-5F7A-9E2EF91D18E4}"/>
                    </a:ext>
                  </a:extLst>
                </p:cNvPr>
                <p:cNvSpPr/>
                <p:nvPr/>
              </p:nvSpPr>
              <p:spPr>
                <a:xfrm>
                  <a:off x="4406134" y="2185891"/>
                  <a:ext cx="66962" cy="66311"/>
                </a:xfrm>
                <a:custGeom>
                  <a:avLst/>
                  <a:gdLst>
                    <a:gd name="connsiteX0" fmla="*/ 16885 w 66962"/>
                    <a:gd name="connsiteY0" fmla="*/ 65979 h 66311"/>
                    <a:gd name="connsiteX1" fmla="*/ 9084 w 66962"/>
                    <a:gd name="connsiteY1" fmla="*/ 55577 h 66311"/>
                    <a:gd name="connsiteX2" fmla="*/ -18 w 66962"/>
                    <a:gd name="connsiteY2" fmla="*/ 45825 h 66311"/>
                    <a:gd name="connsiteX3" fmla="*/ 47441 w 66962"/>
                    <a:gd name="connsiteY3" fmla="*/ -333 h 66311"/>
                    <a:gd name="connsiteX4" fmla="*/ 59793 w 66962"/>
                    <a:gd name="connsiteY4" fmla="*/ 12020 h 66311"/>
                    <a:gd name="connsiteX5" fmla="*/ 66945 w 66962"/>
                    <a:gd name="connsiteY5" fmla="*/ 21771 h 66311"/>
                    <a:gd name="connsiteX6" fmla="*/ 66945 w 66962"/>
                    <a:gd name="connsiteY6" fmla="*/ 25672 h 66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6962" h="66311">
                      <a:moveTo>
                        <a:pt x="16885" y="65979"/>
                      </a:moveTo>
                      <a:cubicBezTo>
                        <a:pt x="14713" y="62207"/>
                        <a:pt x="12094" y="58697"/>
                        <a:pt x="9084" y="55577"/>
                      </a:cubicBezTo>
                      <a:lnTo>
                        <a:pt x="-18" y="45825"/>
                      </a:lnTo>
                      <a:lnTo>
                        <a:pt x="47441" y="-333"/>
                      </a:lnTo>
                      <a:lnTo>
                        <a:pt x="59793" y="12020"/>
                      </a:lnTo>
                      <a:lnTo>
                        <a:pt x="66945" y="21771"/>
                      </a:lnTo>
                      <a:lnTo>
                        <a:pt x="66945" y="25672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57" name="Freeform: Shape 356">
                  <a:extLst>
                    <a:ext uri="{FF2B5EF4-FFF2-40B4-BE49-F238E27FC236}">
                      <a16:creationId xmlns:a16="http://schemas.microsoft.com/office/drawing/2014/main" xmlns="" id="{33B3BB75-FFB3-E25E-C327-D494441E6CB3}"/>
                    </a:ext>
                  </a:extLst>
                </p:cNvPr>
                <p:cNvSpPr/>
                <p:nvPr/>
              </p:nvSpPr>
              <p:spPr>
                <a:xfrm>
                  <a:off x="4437340" y="2241149"/>
                  <a:ext cx="70863" cy="56562"/>
                </a:xfrm>
                <a:custGeom>
                  <a:avLst/>
                  <a:gdLst>
                    <a:gd name="connsiteX0" fmla="*/ 11684 w 70863"/>
                    <a:gd name="connsiteY0" fmla="*/ 56229 h 56562"/>
                    <a:gd name="connsiteX1" fmla="*/ 6483 w 70863"/>
                    <a:gd name="connsiteY1" fmla="*/ 43877 h 56562"/>
                    <a:gd name="connsiteX2" fmla="*/ -18 w 70863"/>
                    <a:gd name="connsiteY2" fmla="*/ 32173 h 56562"/>
                    <a:gd name="connsiteX3" fmla="*/ 57843 w 70863"/>
                    <a:gd name="connsiteY3" fmla="*/ -333 h 56562"/>
                    <a:gd name="connsiteX4" fmla="*/ 66295 w 70863"/>
                    <a:gd name="connsiteY4" fmla="*/ 15271 h 56562"/>
                    <a:gd name="connsiteX5" fmla="*/ 70846 w 70863"/>
                    <a:gd name="connsiteY5" fmla="*/ 26322 h 56562"/>
                    <a:gd name="connsiteX6" fmla="*/ 70846 w 70863"/>
                    <a:gd name="connsiteY6" fmla="*/ 31524 h 56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0863" h="56562">
                      <a:moveTo>
                        <a:pt x="11684" y="56229"/>
                      </a:moveTo>
                      <a:cubicBezTo>
                        <a:pt x="11684" y="56229"/>
                        <a:pt x="11684" y="49728"/>
                        <a:pt x="6483" y="43877"/>
                      </a:cubicBezTo>
                      <a:lnTo>
                        <a:pt x="-18" y="32173"/>
                      </a:lnTo>
                      <a:lnTo>
                        <a:pt x="57843" y="-333"/>
                      </a:lnTo>
                      <a:lnTo>
                        <a:pt x="66295" y="15271"/>
                      </a:lnTo>
                      <a:cubicBezTo>
                        <a:pt x="68245" y="18781"/>
                        <a:pt x="69773" y="22487"/>
                        <a:pt x="70846" y="26322"/>
                      </a:cubicBezTo>
                      <a:lnTo>
                        <a:pt x="70846" y="31524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58" name="Freeform: Shape 357">
                  <a:extLst>
                    <a:ext uri="{FF2B5EF4-FFF2-40B4-BE49-F238E27FC236}">
                      <a16:creationId xmlns:a16="http://schemas.microsoft.com/office/drawing/2014/main" xmlns="" id="{67084A84-E4EF-E814-9EAF-087553643851}"/>
                    </a:ext>
                  </a:extLst>
                </p:cNvPr>
                <p:cNvSpPr/>
                <p:nvPr/>
              </p:nvSpPr>
              <p:spPr>
                <a:xfrm>
                  <a:off x="4458144" y="2304212"/>
                  <a:ext cx="71513" cy="48759"/>
                </a:xfrm>
                <a:custGeom>
                  <a:avLst/>
                  <a:gdLst>
                    <a:gd name="connsiteX0" fmla="*/ 8451 w 71513"/>
                    <a:gd name="connsiteY0" fmla="*/ 48759 h 48759"/>
                    <a:gd name="connsiteX1" fmla="*/ 0 w 71513"/>
                    <a:gd name="connsiteY1" fmla="*/ 19504 h 48759"/>
                    <a:gd name="connsiteX2" fmla="*/ 63712 w 71513"/>
                    <a:gd name="connsiteY2" fmla="*/ 0 h 48759"/>
                    <a:gd name="connsiteX3" fmla="*/ 71513 w 71513"/>
                    <a:gd name="connsiteY3" fmla="*/ 29906 h 48759"/>
                    <a:gd name="connsiteX4" fmla="*/ 8451 w 71513"/>
                    <a:gd name="connsiteY4" fmla="*/ 48759 h 48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513" h="48759">
                      <a:moveTo>
                        <a:pt x="8451" y="48759"/>
                      </a:moveTo>
                      <a:lnTo>
                        <a:pt x="0" y="19504"/>
                      </a:lnTo>
                      <a:lnTo>
                        <a:pt x="63712" y="0"/>
                      </a:lnTo>
                      <a:lnTo>
                        <a:pt x="71513" y="29906"/>
                      </a:lnTo>
                      <a:lnTo>
                        <a:pt x="8451" y="48759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59" name="Freeform: Shape 358">
                  <a:extLst>
                    <a:ext uri="{FF2B5EF4-FFF2-40B4-BE49-F238E27FC236}">
                      <a16:creationId xmlns:a16="http://schemas.microsoft.com/office/drawing/2014/main" xmlns="" id="{EF5DB07C-7F5A-FDA1-C16C-09D8EE2EF8C0}"/>
                    </a:ext>
                  </a:extLst>
                </p:cNvPr>
                <p:cNvSpPr/>
                <p:nvPr/>
              </p:nvSpPr>
              <p:spPr>
                <a:xfrm>
                  <a:off x="4474397" y="2363373"/>
                  <a:ext cx="72163" cy="48108"/>
                </a:xfrm>
                <a:custGeom>
                  <a:avLst/>
                  <a:gdLst>
                    <a:gd name="connsiteX0" fmla="*/ 8451 w 72163"/>
                    <a:gd name="connsiteY0" fmla="*/ 48109 h 48108"/>
                    <a:gd name="connsiteX1" fmla="*/ 0 w 72163"/>
                    <a:gd name="connsiteY1" fmla="*/ 18853 h 48108"/>
                    <a:gd name="connsiteX2" fmla="*/ 63712 w 72163"/>
                    <a:gd name="connsiteY2" fmla="*/ 0 h 48108"/>
                    <a:gd name="connsiteX3" fmla="*/ 72163 w 72163"/>
                    <a:gd name="connsiteY3" fmla="*/ 29906 h 48108"/>
                    <a:gd name="connsiteX4" fmla="*/ 8451 w 72163"/>
                    <a:gd name="connsiteY4" fmla="*/ 48109 h 48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163" h="48108">
                      <a:moveTo>
                        <a:pt x="8451" y="48109"/>
                      </a:moveTo>
                      <a:lnTo>
                        <a:pt x="0" y="18853"/>
                      </a:lnTo>
                      <a:lnTo>
                        <a:pt x="63712" y="0"/>
                      </a:lnTo>
                      <a:lnTo>
                        <a:pt x="72163" y="29906"/>
                      </a:lnTo>
                      <a:lnTo>
                        <a:pt x="8451" y="48109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60" name="Freeform: Shape 359">
                  <a:extLst>
                    <a:ext uri="{FF2B5EF4-FFF2-40B4-BE49-F238E27FC236}">
                      <a16:creationId xmlns:a16="http://schemas.microsoft.com/office/drawing/2014/main" xmlns="" id="{8C6117D3-2C69-4611-1454-D0F64A54A87B}"/>
                    </a:ext>
                  </a:extLst>
                </p:cNvPr>
                <p:cNvSpPr/>
                <p:nvPr/>
              </p:nvSpPr>
              <p:spPr>
                <a:xfrm>
                  <a:off x="4491300" y="2422534"/>
                  <a:ext cx="71513" cy="47458"/>
                </a:xfrm>
                <a:custGeom>
                  <a:avLst/>
                  <a:gdLst>
                    <a:gd name="connsiteX0" fmla="*/ 7801 w 71513"/>
                    <a:gd name="connsiteY0" fmla="*/ 47459 h 47458"/>
                    <a:gd name="connsiteX1" fmla="*/ 0 w 71513"/>
                    <a:gd name="connsiteY1" fmla="*/ 18203 h 47458"/>
                    <a:gd name="connsiteX2" fmla="*/ 63712 w 71513"/>
                    <a:gd name="connsiteY2" fmla="*/ 0 h 47458"/>
                    <a:gd name="connsiteX3" fmla="*/ 71513 w 71513"/>
                    <a:gd name="connsiteY3" fmla="*/ 29255 h 47458"/>
                    <a:gd name="connsiteX4" fmla="*/ 7801 w 71513"/>
                    <a:gd name="connsiteY4" fmla="*/ 47459 h 47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513" h="47458">
                      <a:moveTo>
                        <a:pt x="7801" y="47459"/>
                      </a:moveTo>
                      <a:lnTo>
                        <a:pt x="0" y="18203"/>
                      </a:lnTo>
                      <a:lnTo>
                        <a:pt x="63712" y="0"/>
                      </a:lnTo>
                      <a:lnTo>
                        <a:pt x="71513" y="29255"/>
                      </a:lnTo>
                      <a:lnTo>
                        <a:pt x="7801" y="47459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61" name="Freeform: Shape 360">
                  <a:extLst>
                    <a:ext uri="{FF2B5EF4-FFF2-40B4-BE49-F238E27FC236}">
                      <a16:creationId xmlns:a16="http://schemas.microsoft.com/office/drawing/2014/main" xmlns="" id="{9AFEACF6-6774-1231-A83D-47C37ACF3236}"/>
                    </a:ext>
                  </a:extLst>
                </p:cNvPr>
                <p:cNvSpPr/>
                <p:nvPr/>
              </p:nvSpPr>
              <p:spPr>
                <a:xfrm rot="20657402">
                  <a:off x="4510624" y="2489890"/>
                  <a:ext cx="66312" cy="30555"/>
                </a:xfrm>
                <a:custGeom>
                  <a:avLst/>
                  <a:gdLst>
                    <a:gd name="connsiteX0" fmla="*/ -18 w 66312"/>
                    <a:gd name="connsiteY0" fmla="*/ -333 h 30555"/>
                    <a:gd name="connsiteX1" fmla="*/ 66294 w 66312"/>
                    <a:gd name="connsiteY1" fmla="*/ -333 h 30555"/>
                    <a:gd name="connsiteX2" fmla="*/ 66294 w 66312"/>
                    <a:gd name="connsiteY2" fmla="*/ 30223 h 30555"/>
                    <a:gd name="connsiteX3" fmla="*/ -18 w 66312"/>
                    <a:gd name="connsiteY3" fmla="*/ 30223 h 30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312" h="30555">
                      <a:moveTo>
                        <a:pt x="-18" y="-333"/>
                      </a:moveTo>
                      <a:lnTo>
                        <a:pt x="66294" y="-333"/>
                      </a:lnTo>
                      <a:lnTo>
                        <a:pt x="66294" y="30223"/>
                      </a:lnTo>
                      <a:lnTo>
                        <a:pt x="-18" y="30223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62" name="Freeform: Shape 361">
                  <a:extLst>
                    <a:ext uri="{FF2B5EF4-FFF2-40B4-BE49-F238E27FC236}">
                      <a16:creationId xmlns:a16="http://schemas.microsoft.com/office/drawing/2014/main" xmlns="" id="{49FADF48-F151-0E7C-0C91-B1504B7BC7AB}"/>
                    </a:ext>
                  </a:extLst>
                </p:cNvPr>
                <p:cNvSpPr/>
                <p:nvPr/>
              </p:nvSpPr>
              <p:spPr>
                <a:xfrm>
                  <a:off x="4523806" y="2540205"/>
                  <a:ext cx="72163" cy="46808"/>
                </a:xfrm>
                <a:custGeom>
                  <a:avLst/>
                  <a:gdLst>
                    <a:gd name="connsiteX0" fmla="*/ 8452 w 72163"/>
                    <a:gd name="connsiteY0" fmla="*/ 46809 h 46808"/>
                    <a:gd name="connsiteX1" fmla="*/ 0 w 72163"/>
                    <a:gd name="connsiteY1" fmla="*/ 17553 h 46808"/>
                    <a:gd name="connsiteX2" fmla="*/ 64362 w 72163"/>
                    <a:gd name="connsiteY2" fmla="*/ 0 h 46808"/>
                    <a:gd name="connsiteX3" fmla="*/ 72163 w 72163"/>
                    <a:gd name="connsiteY3" fmla="*/ 29906 h 46808"/>
                    <a:gd name="connsiteX4" fmla="*/ 8452 w 72163"/>
                    <a:gd name="connsiteY4" fmla="*/ 46809 h 4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163" h="46808">
                      <a:moveTo>
                        <a:pt x="8452" y="46809"/>
                      </a:moveTo>
                      <a:lnTo>
                        <a:pt x="0" y="17553"/>
                      </a:lnTo>
                      <a:lnTo>
                        <a:pt x="64362" y="0"/>
                      </a:lnTo>
                      <a:lnTo>
                        <a:pt x="72163" y="29906"/>
                      </a:lnTo>
                      <a:lnTo>
                        <a:pt x="8452" y="46809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63" name="Freeform: Shape 362">
                  <a:extLst>
                    <a:ext uri="{FF2B5EF4-FFF2-40B4-BE49-F238E27FC236}">
                      <a16:creationId xmlns:a16="http://schemas.microsoft.com/office/drawing/2014/main" xmlns="" id="{8D1E2B57-72CC-D0B8-16C5-2836FA0DB220}"/>
                    </a:ext>
                  </a:extLst>
                </p:cNvPr>
                <p:cNvSpPr/>
                <p:nvPr/>
              </p:nvSpPr>
              <p:spPr>
                <a:xfrm>
                  <a:off x="4540059" y="2599366"/>
                  <a:ext cx="72813" cy="46158"/>
                </a:xfrm>
                <a:custGeom>
                  <a:avLst/>
                  <a:gdLst>
                    <a:gd name="connsiteX0" fmla="*/ 8452 w 72813"/>
                    <a:gd name="connsiteY0" fmla="*/ 46159 h 46158"/>
                    <a:gd name="connsiteX1" fmla="*/ 0 w 72813"/>
                    <a:gd name="connsiteY1" fmla="*/ 16903 h 46158"/>
                    <a:gd name="connsiteX2" fmla="*/ 64362 w 72813"/>
                    <a:gd name="connsiteY2" fmla="*/ 0 h 46158"/>
                    <a:gd name="connsiteX3" fmla="*/ 72813 w 72813"/>
                    <a:gd name="connsiteY3" fmla="*/ 29255 h 46158"/>
                    <a:gd name="connsiteX4" fmla="*/ 8452 w 72813"/>
                    <a:gd name="connsiteY4" fmla="*/ 46159 h 46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813" h="46158">
                      <a:moveTo>
                        <a:pt x="8452" y="46159"/>
                      </a:moveTo>
                      <a:lnTo>
                        <a:pt x="0" y="16903"/>
                      </a:lnTo>
                      <a:lnTo>
                        <a:pt x="64362" y="0"/>
                      </a:lnTo>
                      <a:lnTo>
                        <a:pt x="72813" y="29255"/>
                      </a:lnTo>
                      <a:lnTo>
                        <a:pt x="8452" y="46159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64" name="Freeform: Shape 363">
                  <a:extLst>
                    <a:ext uri="{FF2B5EF4-FFF2-40B4-BE49-F238E27FC236}">
                      <a16:creationId xmlns:a16="http://schemas.microsoft.com/office/drawing/2014/main" xmlns="" id="{41A1AD30-1F13-2C80-5DCE-0BA8EE67FF32}"/>
                    </a:ext>
                  </a:extLst>
                </p:cNvPr>
                <p:cNvSpPr/>
                <p:nvPr/>
              </p:nvSpPr>
              <p:spPr>
                <a:xfrm>
                  <a:off x="4556312" y="2658527"/>
                  <a:ext cx="71513" cy="46158"/>
                </a:xfrm>
                <a:custGeom>
                  <a:avLst/>
                  <a:gdLst>
                    <a:gd name="connsiteX0" fmla="*/ 7151 w 71513"/>
                    <a:gd name="connsiteY0" fmla="*/ 46158 h 46158"/>
                    <a:gd name="connsiteX1" fmla="*/ 0 w 71513"/>
                    <a:gd name="connsiteY1" fmla="*/ 16903 h 46158"/>
                    <a:gd name="connsiteX2" fmla="*/ 64362 w 71513"/>
                    <a:gd name="connsiteY2" fmla="*/ 0 h 46158"/>
                    <a:gd name="connsiteX3" fmla="*/ 71513 w 71513"/>
                    <a:gd name="connsiteY3" fmla="*/ 29905 h 46158"/>
                    <a:gd name="connsiteX4" fmla="*/ 7151 w 71513"/>
                    <a:gd name="connsiteY4" fmla="*/ 46158 h 46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513" h="46158">
                      <a:moveTo>
                        <a:pt x="7151" y="46158"/>
                      </a:moveTo>
                      <a:lnTo>
                        <a:pt x="0" y="16903"/>
                      </a:lnTo>
                      <a:lnTo>
                        <a:pt x="64362" y="0"/>
                      </a:lnTo>
                      <a:lnTo>
                        <a:pt x="71513" y="29905"/>
                      </a:lnTo>
                      <a:lnTo>
                        <a:pt x="7151" y="46158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65" name="Freeform: Shape 364">
                  <a:extLst>
                    <a:ext uri="{FF2B5EF4-FFF2-40B4-BE49-F238E27FC236}">
                      <a16:creationId xmlns:a16="http://schemas.microsoft.com/office/drawing/2014/main" xmlns="" id="{30D3FF26-7833-B391-0BE6-9ACE57B95751}"/>
                    </a:ext>
                  </a:extLst>
                </p:cNvPr>
                <p:cNvSpPr/>
                <p:nvPr/>
              </p:nvSpPr>
              <p:spPr>
                <a:xfrm>
                  <a:off x="4570615" y="2718339"/>
                  <a:ext cx="71513" cy="45508"/>
                </a:xfrm>
                <a:custGeom>
                  <a:avLst/>
                  <a:gdLst>
                    <a:gd name="connsiteX0" fmla="*/ 7151 w 71513"/>
                    <a:gd name="connsiteY0" fmla="*/ 45508 h 45508"/>
                    <a:gd name="connsiteX1" fmla="*/ 0 w 71513"/>
                    <a:gd name="connsiteY1" fmla="*/ 15603 h 45508"/>
                    <a:gd name="connsiteX2" fmla="*/ 64362 w 71513"/>
                    <a:gd name="connsiteY2" fmla="*/ 0 h 45508"/>
                    <a:gd name="connsiteX3" fmla="*/ 71513 w 71513"/>
                    <a:gd name="connsiteY3" fmla="*/ 29255 h 45508"/>
                    <a:gd name="connsiteX4" fmla="*/ 7151 w 71513"/>
                    <a:gd name="connsiteY4" fmla="*/ 45508 h 455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513" h="45508">
                      <a:moveTo>
                        <a:pt x="7151" y="45508"/>
                      </a:moveTo>
                      <a:lnTo>
                        <a:pt x="0" y="15603"/>
                      </a:lnTo>
                      <a:lnTo>
                        <a:pt x="64362" y="0"/>
                      </a:lnTo>
                      <a:lnTo>
                        <a:pt x="71513" y="29255"/>
                      </a:lnTo>
                      <a:lnTo>
                        <a:pt x="7151" y="45508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66" name="Freeform: Shape 365">
                  <a:extLst>
                    <a:ext uri="{FF2B5EF4-FFF2-40B4-BE49-F238E27FC236}">
                      <a16:creationId xmlns:a16="http://schemas.microsoft.com/office/drawing/2014/main" xmlns="" id="{C891B72C-7AFF-4855-AEE3-5B941F741536}"/>
                    </a:ext>
                  </a:extLst>
                </p:cNvPr>
                <p:cNvSpPr/>
                <p:nvPr/>
              </p:nvSpPr>
              <p:spPr>
                <a:xfrm rot="20785801">
                  <a:off x="4585683" y="2785438"/>
                  <a:ext cx="66312" cy="30555"/>
                </a:xfrm>
                <a:custGeom>
                  <a:avLst/>
                  <a:gdLst>
                    <a:gd name="connsiteX0" fmla="*/ -18 w 66312"/>
                    <a:gd name="connsiteY0" fmla="*/ -333 h 30555"/>
                    <a:gd name="connsiteX1" fmla="*/ 66294 w 66312"/>
                    <a:gd name="connsiteY1" fmla="*/ -333 h 30555"/>
                    <a:gd name="connsiteX2" fmla="*/ 66294 w 66312"/>
                    <a:gd name="connsiteY2" fmla="*/ 30223 h 30555"/>
                    <a:gd name="connsiteX3" fmla="*/ -18 w 66312"/>
                    <a:gd name="connsiteY3" fmla="*/ 30223 h 30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312" h="30555">
                      <a:moveTo>
                        <a:pt x="-18" y="-333"/>
                      </a:moveTo>
                      <a:lnTo>
                        <a:pt x="66294" y="-333"/>
                      </a:lnTo>
                      <a:lnTo>
                        <a:pt x="66294" y="30223"/>
                      </a:lnTo>
                      <a:lnTo>
                        <a:pt x="-18" y="30223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67" name="Freeform: Shape 366">
                  <a:extLst>
                    <a:ext uri="{FF2B5EF4-FFF2-40B4-BE49-F238E27FC236}">
                      <a16:creationId xmlns:a16="http://schemas.microsoft.com/office/drawing/2014/main" xmlns="" id="{3F3451E6-CEEE-9C03-F302-7422B6C17EEA}"/>
                    </a:ext>
                  </a:extLst>
                </p:cNvPr>
                <p:cNvSpPr/>
                <p:nvPr/>
              </p:nvSpPr>
              <p:spPr>
                <a:xfrm>
                  <a:off x="4598570" y="2837311"/>
                  <a:ext cx="72163" cy="44858"/>
                </a:xfrm>
                <a:custGeom>
                  <a:avLst/>
                  <a:gdLst>
                    <a:gd name="connsiteX0" fmla="*/ 7151 w 72163"/>
                    <a:gd name="connsiteY0" fmla="*/ 44858 h 44858"/>
                    <a:gd name="connsiteX1" fmla="*/ 0 w 72163"/>
                    <a:gd name="connsiteY1" fmla="*/ 14953 h 44858"/>
                    <a:gd name="connsiteX2" fmla="*/ 65012 w 72163"/>
                    <a:gd name="connsiteY2" fmla="*/ 0 h 44858"/>
                    <a:gd name="connsiteX3" fmla="*/ 72163 w 72163"/>
                    <a:gd name="connsiteY3" fmla="*/ 29255 h 44858"/>
                    <a:gd name="connsiteX4" fmla="*/ 7151 w 72163"/>
                    <a:gd name="connsiteY4" fmla="*/ 44858 h 44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163" h="44858">
                      <a:moveTo>
                        <a:pt x="7151" y="44858"/>
                      </a:moveTo>
                      <a:lnTo>
                        <a:pt x="0" y="14953"/>
                      </a:lnTo>
                      <a:lnTo>
                        <a:pt x="65012" y="0"/>
                      </a:lnTo>
                      <a:lnTo>
                        <a:pt x="72163" y="29255"/>
                      </a:lnTo>
                      <a:lnTo>
                        <a:pt x="7151" y="44858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68" name="Freeform: Shape 367">
                  <a:extLst>
                    <a:ext uri="{FF2B5EF4-FFF2-40B4-BE49-F238E27FC236}">
                      <a16:creationId xmlns:a16="http://schemas.microsoft.com/office/drawing/2014/main" xmlns="" id="{4351F0F7-7128-E720-3854-2C956083D4F8}"/>
                    </a:ext>
                  </a:extLst>
                </p:cNvPr>
                <p:cNvSpPr/>
                <p:nvPr/>
              </p:nvSpPr>
              <p:spPr>
                <a:xfrm>
                  <a:off x="4612872" y="2896471"/>
                  <a:ext cx="72163" cy="44858"/>
                </a:xfrm>
                <a:custGeom>
                  <a:avLst/>
                  <a:gdLst>
                    <a:gd name="connsiteX0" fmla="*/ 7151 w 72163"/>
                    <a:gd name="connsiteY0" fmla="*/ 44858 h 44858"/>
                    <a:gd name="connsiteX1" fmla="*/ 0 w 72163"/>
                    <a:gd name="connsiteY1" fmla="*/ 14953 h 44858"/>
                    <a:gd name="connsiteX2" fmla="*/ 65012 w 72163"/>
                    <a:gd name="connsiteY2" fmla="*/ 0 h 44858"/>
                    <a:gd name="connsiteX3" fmla="*/ 72163 w 72163"/>
                    <a:gd name="connsiteY3" fmla="*/ 29905 h 44858"/>
                    <a:gd name="connsiteX4" fmla="*/ 7151 w 72163"/>
                    <a:gd name="connsiteY4" fmla="*/ 44858 h 44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163" h="44858">
                      <a:moveTo>
                        <a:pt x="7151" y="44858"/>
                      </a:moveTo>
                      <a:lnTo>
                        <a:pt x="0" y="14953"/>
                      </a:lnTo>
                      <a:lnTo>
                        <a:pt x="65012" y="0"/>
                      </a:lnTo>
                      <a:lnTo>
                        <a:pt x="72163" y="29905"/>
                      </a:lnTo>
                      <a:lnTo>
                        <a:pt x="7151" y="44858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69" name="Freeform: Shape 368">
                  <a:extLst>
                    <a:ext uri="{FF2B5EF4-FFF2-40B4-BE49-F238E27FC236}">
                      <a16:creationId xmlns:a16="http://schemas.microsoft.com/office/drawing/2014/main" xmlns="" id="{81426F99-95C4-2B48-A067-148231D06745}"/>
                    </a:ext>
                  </a:extLst>
                </p:cNvPr>
                <p:cNvSpPr/>
                <p:nvPr/>
              </p:nvSpPr>
              <p:spPr>
                <a:xfrm>
                  <a:off x="4627175" y="2956283"/>
                  <a:ext cx="72163" cy="44208"/>
                </a:xfrm>
                <a:custGeom>
                  <a:avLst/>
                  <a:gdLst>
                    <a:gd name="connsiteX0" fmla="*/ 7151 w 72163"/>
                    <a:gd name="connsiteY0" fmla="*/ 44208 h 44208"/>
                    <a:gd name="connsiteX1" fmla="*/ 0 w 72163"/>
                    <a:gd name="connsiteY1" fmla="*/ 14303 h 44208"/>
                    <a:gd name="connsiteX2" fmla="*/ 65012 w 72163"/>
                    <a:gd name="connsiteY2" fmla="*/ 0 h 44208"/>
                    <a:gd name="connsiteX3" fmla="*/ 72163 w 72163"/>
                    <a:gd name="connsiteY3" fmla="*/ 29905 h 44208"/>
                    <a:gd name="connsiteX4" fmla="*/ 7151 w 72163"/>
                    <a:gd name="connsiteY4" fmla="*/ 44208 h 44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163" h="44208">
                      <a:moveTo>
                        <a:pt x="7151" y="44208"/>
                      </a:moveTo>
                      <a:lnTo>
                        <a:pt x="0" y="14303"/>
                      </a:lnTo>
                      <a:lnTo>
                        <a:pt x="65012" y="0"/>
                      </a:lnTo>
                      <a:lnTo>
                        <a:pt x="72163" y="29905"/>
                      </a:lnTo>
                      <a:lnTo>
                        <a:pt x="7151" y="44208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70" name="Freeform: Shape 369">
                  <a:extLst>
                    <a:ext uri="{FF2B5EF4-FFF2-40B4-BE49-F238E27FC236}">
                      <a16:creationId xmlns:a16="http://schemas.microsoft.com/office/drawing/2014/main" xmlns="" id="{45703A59-BEE2-444B-93CE-962FA2F44817}"/>
                    </a:ext>
                  </a:extLst>
                </p:cNvPr>
                <p:cNvSpPr/>
                <p:nvPr/>
              </p:nvSpPr>
              <p:spPr>
                <a:xfrm>
                  <a:off x="4640828" y="3016094"/>
                  <a:ext cx="70863" cy="43558"/>
                </a:xfrm>
                <a:custGeom>
                  <a:avLst/>
                  <a:gdLst>
                    <a:gd name="connsiteX0" fmla="*/ 5851 w 70863"/>
                    <a:gd name="connsiteY0" fmla="*/ 43558 h 43558"/>
                    <a:gd name="connsiteX1" fmla="*/ 0 w 70863"/>
                    <a:gd name="connsiteY1" fmla="*/ 14303 h 43558"/>
                    <a:gd name="connsiteX2" fmla="*/ 64362 w 70863"/>
                    <a:gd name="connsiteY2" fmla="*/ 0 h 43558"/>
                    <a:gd name="connsiteX3" fmla="*/ 70863 w 70863"/>
                    <a:gd name="connsiteY3" fmla="*/ 29905 h 43558"/>
                    <a:gd name="connsiteX4" fmla="*/ 5851 w 70863"/>
                    <a:gd name="connsiteY4" fmla="*/ 43558 h 43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863" h="43558">
                      <a:moveTo>
                        <a:pt x="5851" y="43558"/>
                      </a:moveTo>
                      <a:lnTo>
                        <a:pt x="0" y="14303"/>
                      </a:lnTo>
                      <a:lnTo>
                        <a:pt x="64362" y="0"/>
                      </a:lnTo>
                      <a:lnTo>
                        <a:pt x="70863" y="29905"/>
                      </a:lnTo>
                      <a:lnTo>
                        <a:pt x="5851" y="43558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71" name="Freeform: Shape 370">
                  <a:extLst>
                    <a:ext uri="{FF2B5EF4-FFF2-40B4-BE49-F238E27FC236}">
                      <a16:creationId xmlns:a16="http://schemas.microsoft.com/office/drawing/2014/main" xmlns="" id="{8A3B671D-2DE8-542F-784B-22C5D4F31666}"/>
                    </a:ext>
                  </a:extLst>
                </p:cNvPr>
                <p:cNvSpPr/>
                <p:nvPr/>
              </p:nvSpPr>
              <p:spPr>
                <a:xfrm>
                  <a:off x="4653180" y="3075905"/>
                  <a:ext cx="70863" cy="43557"/>
                </a:xfrm>
                <a:custGeom>
                  <a:avLst/>
                  <a:gdLst>
                    <a:gd name="connsiteX0" fmla="*/ 5851 w 70863"/>
                    <a:gd name="connsiteY0" fmla="*/ 43558 h 43557"/>
                    <a:gd name="connsiteX1" fmla="*/ 0 w 70863"/>
                    <a:gd name="connsiteY1" fmla="*/ 13652 h 43557"/>
                    <a:gd name="connsiteX2" fmla="*/ 64362 w 70863"/>
                    <a:gd name="connsiteY2" fmla="*/ 0 h 43557"/>
                    <a:gd name="connsiteX3" fmla="*/ 70863 w 70863"/>
                    <a:gd name="connsiteY3" fmla="*/ 29905 h 43557"/>
                    <a:gd name="connsiteX4" fmla="*/ 5851 w 70863"/>
                    <a:gd name="connsiteY4" fmla="*/ 43558 h 435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863" h="43557">
                      <a:moveTo>
                        <a:pt x="5851" y="43558"/>
                      </a:moveTo>
                      <a:lnTo>
                        <a:pt x="0" y="13652"/>
                      </a:lnTo>
                      <a:lnTo>
                        <a:pt x="64362" y="0"/>
                      </a:lnTo>
                      <a:lnTo>
                        <a:pt x="70863" y="29905"/>
                      </a:lnTo>
                      <a:lnTo>
                        <a:pt x="5851" y="43558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72" name="Freeform: Shape 371">
                  <a:extLst>
                    <a:ext uri="{FF2B5EF4-FFF2-40B4-BE49-F238E27FC236}">
                      <a16:creationId xmlns:a16="http://schemas.microsoft.com/office/drawing/2014/main" xmlns="" id="{70037A43-83A1-9E45-DC43-56AC4EE9E7DD}"/>
                    </a:ext>
                  </a:extLst>
                </p:cNvPr>
                <p:cNvSpPr/>
                <p:nvPr/>
              </p:nvSpPr>
              <p:spPr>
                <a:xfrm rot="20899799">
                  <a:off x="4669404" y="3141520"/>
                  <a:ext cx="66312" cy="30555"/>
                </a:xfrm>
                <a:custGeom>
                  <a:avLst/>
                  <a:gdLst>
                    <a:gd name="connsiteX0" fmla="*/ -18 w 66312"/>
                    <a:gd name="connsiteY0" fmla="*/ -333 h 30555"/>
                    <a:gd name="connsiteX1" fmla="*/ 66294 w 66312"/>
                    <a:gd name="connsiteY1" fmla="*/ -333 h 30555"/>
                    <a:gd name="connsiteX2" fmla="*/ 66294 w 66312"/>
                    <a:gd name="connsiteY2" fmla="*/ 30223 h 30555"/>
                    <a:gd name="connsiteX3" fmla="*/ -18 w 66312"/>
                    <a:gd name="connsiteY3" fmla="*/ 30223 h 30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312" h="30555">
                      <a:moveTo>
                        <a:pt x="-18" y="-333"/>
                      </a:moveTo>
                      <a:lnTo>
                        <a:pt x="66294" y="-333"/>
                      </a:lnTo>
                      <a:lnTo>
                        <a:pt x="66294" y="30223"/>
                      </a:lnTo>
                      <a:lnTo>
                        <a:pt x="-18" y="30223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73" name="Freeform: Shape 372">
                  <a:extLst>
                    <a:ext uri="{FF2B5EF4-FFF2-40B4-BE49-F238E27FC236}">
                      <a16:creationId xmlns:a16="http://schemas.microsoft.com/office/drawing/2014/main" xmlns="" id="{BD960302-EFC1-5A7A-86FC-510ECE165030}"/>
                    </a:ext>
                  </a:extLst>
                </p:cNvPr>
                <p:cNvSpPr/>
                <p:nvPr/>
              </p:nvSpPr>
              <p:spPr>
                <a:xfrm>
                  <a:off x="4677234" y="3195527"/>
                  <a:ext cx="71513" cy="42908"/>
                </a:xfrm>
                <a:custGeom>
                  <a:avLst/>
                  <a:gdLst>
                    <a:gd name="connsiteX0" fmla="*/ 6501 w 71513"/>
                    <a:gd name="connsiteY0" fmla="*/ 42908 h 42908"/>
                    <a:gd name="connsiteX1" fmla="*/ 0 w 71513"/>
                    <a:gd name="connsiteY1" fmla="*/ 13653 h 42908"/>
                    <a:gd name="connsiteX2" fmla="*/ 65012 w 71513"/>
                    <a:gd name="connsiteY2" fmla="*/ 0 h 42908"/>
                    <a:gd name="connsiteX3" fmla="*/ 71513 w 71513"/>
                    <a:gd name="connsiteY3" fmla="*/ 29906 h 42908"/>
                    <a:gd name="connsiteX4" fmla="*/ 6501 w 71513"/>
                    <a:gd name="connsiteY4" fmla="*/ 42908 h 42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513" h="42908">
                      <a:moveTo>
                        <a:pt x="6501" y="42908"/>
                      </a:moveTo>
                      <a:lnTo>
                        <a:pt x="0" y="13653"/>
                      </a:lnTo>
                      <a:lnTo>
                        <a:pt x="65012" y="0"/>
                      </a:lnTo>
                      <a:lnTo>
                        <a:pt x="71513" y="29906"/>
                      </a:lnTo>
                      <a:lnTo>
                        <a:pt x="6501" y="42908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74" name="Freeform: Shape 373">
                  <a:extLst>
                    <a:ext uri="{FF2B5EF4-FFF2-40B4-BE49-F238E27FC236}">
                      <a16:creationId xmlns:a16="http://schemas.microsoft.com/office/drawing/2014/main" xmlns="" id="{B8A9E0C5-923B-AB2F-EDFB-BAA13DCD7CCD}"/>
                    </a:ext>
                  </a:extLst>
                </p:cNvPr>
                <p:cNvSpPr/>
                <p:nvPr/>
              </p:nvSpPr>
              <p:spPr>
                <a:xfrm>
                  <a:off x="4689587" y="3255988"/>
                  <a:ext cx="71513" cy="42257"/>
                </a:xfrm>
                <a:custGeom>
                  <a:avLst/>
                  <a:gdLst>
                    <a:gd name="connsiteX0" fmla="*/ 6501 w 71513"/>
                    <a:gd name="connsiteY0" fmla="*/ 42258 h 42257"/>
                    <a:gd name="connsiteX1" fmla="*/ 0 w 71513"/>
                    <a:gd name="connsiteY1" fmla="*/ 12352 h 42257"/>
                    <a:gd name="connsiteX2" fmla="*/ 65662 w 71513"/>
                    <a:gd name="connsiteY2" fmla="*/ 0 h 42257"/>
                    <a:gd name="connsiteX3" fmla="*/ 71513 w 71513"/>
                    <a:gd name="connsiteY3" fmla="*/ 29906 h 42257"/>
                    <a:gd name="connsiteX4" fmla="*/ 6501 w 71513"/>
                    <a:gd name="connsiteY4" fmla="*/ 42258 h 42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513" h="42257">
                      <a:moveTo>
                        <a:pt x="6501" y="42258"/>
                      </a:moveTo>
                      <a:lnTo>
                        <a:pt x="0" y="12352"/>
                      </a:lnTo>
                      <a:lnTo>
                        <a:pt x="65662" y="0"/>
                      </a:lnTo>
                      <a:lnTo>
                        <a:pt x="71513" y="29906"/>
                      </a:lnTo>
                      <a:lnTo>
                        <a:pt x="6501" y="42258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75" name="Freeform: Shape 374">
                  <a:extLst>
                    <a:ext uri="{FF2B5EF4-FFF2-40B4-BE49-F238E27FC236}">
                      <a16:creationId xmlns:a16="http://schemas.microsoft.com/office/drawing/2014/main" xmlns="" id="{8D27328A-2FC6-6506-9DD5-C25D45D7D34D}"/>
                    </a:ext>
                  </a:extLst>
                </p:cNvPr>
                <p:cNvSpPr/>
                <p:nvPr/>
              </p:nvSpPr>
              <p:spPr>
                <a:xfrm>
                  <a:off x="4701939" y="3315799"/>
                  <a:ext cx="70212" cy="42257"/>
                </a:xfrm>
                <a:custGeom>
                  <a:avLst/>
                  <a:gdLst>
                    <a:gd name="connsiteX0" fmla="*/ 5201 w 70212"/>
                    <a:gd name="connsiteY0" fmla="*/ 42258 h 42257"/>
                    <a:gd name="connsiteX1" fmla="*/ 0 w 70212"/>
                    <a:gd name="connsiteY1" fmla="*/ 12352 h 42257"/>
                    <a:gd name="connsiteX2" fmla="*/ 65012 w 70212"/>
                    <a:gd name="connsiteY2" fmla="*/ 0 h 42257"/>
                    <a:gd name="connsiteX3" fmla="*/ 70213 w 70212"/>
                    <a:gd name="connsiteY3" fmla="*/ 29906 h 42257"/>
                    <a:gd name="connsiteX4" fmla="*/ 5201 w 70212"/>
                    <a:gd name="connsiteY4" fmla="*/ 42258 h 42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212" h="42257">
                      <a:moveTo>
                        <a:pt x="5201" y="42258"/>
                      </a:moveTo>
                      <a:lnTo>
                        <a:pt x="0" y="12352"/>
                      </a:lnTo>
                      <a:lnTo>
                        <a:pt x="65012" y="0"/>
                      </a:lnTo>
                      <a:lnTo>
                        <a:pt x="70213" y="29906"/>
                      </a:lnTo>
                      <a:lnTo>
                        <a:pt x="5201" y="42258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76" name="Freeform: Shape 375">
                  <a:extLst>
                    <a:ext uri="{FF2B5EF4-FFF2-40B4-BE49-F238E27FC236}">
                      <a16:creationId xmlns:a16="http://schemas.microsoft.com/office/drawing/2014/main" xmlns="" id="{C657BAD2-E438-776E-43AD-E7B20B742665}"/>
                    </a:ext>
                  </a:extLst>
                </p:cNvPr>
                <p:cNvSpPr/>
                <p:nvPr/>
              </p:nvSpPr>
              <p:spPr>
                <a:xfrm>
                  <a:off x="4712341" y="3376260"/>
                  <a:ext cx="70212" cy="41607"/>
                </a:xfrm>
                <a:custGeom>
                  <a:avLst/>
                  <a:gdLst>
                    <a:gd name="connsiteX0" fmla="*/ 5201 w 70212"/>
                    <a:gd name="connsiteY0" fmla="*/ 41608 h 41607"/>
                    <a:gd name="connsiteX1" fmla="*/ 0 w 70212"/>
                    <a:gd name="connsiteY1" fmla="*/ 11702 h 41607"/>
                    <a:gd name="connsiteX2" fmla="*/ 65012 w 70212"/>
                    <a:gd name="connsiteY2" fmla="*/ 0 h 41607"/>
                    <a:gd name="connsiteX3" fmla="*/ 70213 w 70212"/>
                    <a:gd name="connsiteY3" fmla="*/ 29906 h 41607"/>
                    <a:gd name="connsiteX4" fmla="*/ 5201 w 70212"/>
                    <a:gd name="connsiteY4" fmla="*/ 41608 h 41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212" h="41607">
                      <a:moveTo>
                        <a:pt x="5201" y="41608"/>
                      </a:moveTo>
                      <a:lnTo>
                        <a:pt x="0" y="11702"/>
                      </a:lnTo>
                      <a:lnTo>
                        <a:pt x="65012" y="0"/>
                      </a:lnTo>
                      <a:lnTo>
                        <a:pt x="70213" y="29906"/>
                      </a:lnTo>
                      <a:lnTo>
                        <a:pt x="5201" y="41608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77" name="Freeform: Shape 376">
                  <a:extLst>
                    <a:ext uri="{FF2B5EF4-FFF2-40B4-BE49-F238E27FC236}">
                      <a16:creationId xmlns:a16="http://schemas.microsoft.com/office/drawing/2014/main" xmlns="" id="{DBE7DE30-DFC8-705C-1B2B-224FDDF05206}"/>
                    </a:ext>
                  </a:extLst>
                </p:cNvPr>
                <p:cNvSpPr/>
                <p:nvPr/>
              </p:nvSpPr>
              <p:spPr>
                <a:xfrm rot="21016802">
                  <a:off x="4726691" y="3441291"/>
                  <a:ext cx="66312" cy="30555"/>
                </a:xfrm>
                <a:custGeom>
                  <a:avLst/>
                  <a:gdLst>
                    <a:gd name="connsiteX0" fmla="*/ -18 w 66312"/>
                    <a:gd name="connsiteY0" fmla="*/ -334 h 30555"/>
                    <a:gd name="connsiteX1" fmla="*/ 66294 w 66312"/>
                    <a:gd name="connsiteY1" fmla="*/ -334 h 30555"/>
                    <a:gd name="connsiteX2" fmla="*/ 66294 w 66312"/>
                    <a:gd name="connsiteY2" fmla="*/ 30222 h 30555"/>
                    <a:gd name="connsiteX3" fmla="*/ -18 w 66312"/>
                    <a:gd name="connsiteY3" fmla="*/ 30222 h 30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312" h="30555">
                      <a:moveTo>
                        <a:pt x="-18" y="-334"/>
                      </a:moveTo>
                      <a:lnTo>
                        <a:pt x="66294" y="-334"/>
                      </a:lnTo>
                      <a:lnTo>
                        <a:pt x="66294" y="30222"/>
                      </a:lnTo>
                      <a:lnTo>
                        <a:pt x="-18" y="30222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78" name="Freeform: Shape 377">
                  <a:extLst>
                    <a:ext uri="{FF2B5EF4-FFF2-40B4-BE49-F238E27FC236}">
                      <a16:creationId xmlns:a16="http://schemas.microsoft.com/office/drawing/2014/main" xmlns="" id="{1DD5B235-1EC6-CEB3-AA04-5D00FF06A4E9}"/>
                    </a:ext>
                  </a:extLst>
                </p:cNvPr>
                <p:cNvSpPr/>
                <p:nvPr/>
              </p:nvSpPr>
              <p:spPr>
                <a:xfrm>
                  <a:off x="4733145" y="3497183"/>
                  <a:ext cx="70212" cy="40307"/>
                </a:xfrm>
                <a:custGeom>
                  <a:avLst/>
                  <a:gdLst>
                    <a:gd name="connsiteX0" fmla="*/ 4551 w 70212"/>
                    <a:gd name="connsiteY0" fmla="*/ 40307 h 40307"/>
                    <a:gd name="connsiteX1" fmla="*/ 0 w 70212"/>
                    <a:gd name="connsiteY1" fmla="*/ 10402 h 40307"/>
                    <a:gd name="connsiteX2" fmla="*/ 65012 w 70212"/>
                    <a:gd name="connsiteY2" fmla="*/ 0 h 40307"/>
                    <a:gd name="connsiteX3" fmla="*/ 70213 w 70212"/>
                    <a:gd name="connsiteY3" fmla="*/ 29905 h 40307"/>
                    <a:gd name="connsiteX4" fmla="*/ 4551 w 70212"/>
                    <a:gd name="connsiteY4" fmla="*/ 40307 h 4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212" h="40307">
                      <a:moveTo>
                        <a:pt x="4551" y="40307"/>
                      </a:moveTo>
                      <a:lnTo>
                        <a:pt x="0" y="10402"/>
                      </a:lnTo>
                      <a:lnTo>
                        <a:pt x="65012" y="0"/>
                      </a:lnTo>
                      <a:lnTo>
                        <a:pt x="70213" y="29905"/>
                      </a:lnTo>
                      <a:lnTo>
                        <a:pt x="4551" y="40307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79" name="Freeform: Shape 378">
                  <a:extLst>
                    <a:ext uri="{FF2B5EF4-FFF2-40B4-BE49-F238E27FC236}">
                      <a16:creationId xmlns:a16="http://schemas.microsoft.com/office/drawing/2014/main" xmlns="" id="{561F7736-2594-71AA-A100-D1FCBBEC5835}"/>
                    </a:ext>
                  </a:extLst>
                </p:cNvPr>
                <p:cNvSpPr/>
                <p:nvPr/>
              </p:nvSpPr>
              <p:spPr>
                <a:xfrm>
                  <a:off x="4742896" y="3556994"/>
                  <a:ext cx="70863" cy="40307"/>
                </a:xfrm>
                <a:custGeom>
                  <a:avLst/>
                  <a:gdLst>
                    <a:gd name="connsiteX0" fmla="*/ 5201 w 70863"/>
                    <a:gd name="connsiteY0" fmla="*/ 40308 h 40307"/>
                    <a:gd name="connsiteX1" fmla="*/ 0 w 70863"/>
                    <a:gd name="connsiteY1" fmla="*/ 10402 h 40307"/>
                    <a:gd name="connsiteX2" fmla="*/ 65662 w 70863"/>
                    <a:gd name="connsiteY2" fmla="*/ 0 h 40307"/>
                    <a:gd name="connsiteX3" fmla="*/ 70863 w 70863"/>
                    <a:gd name="connsiteY3" fmla="*/ 30556 h 40307"/>
                    <a:gd name="connsiteX4" fmla="*/ 5201 w 70863"/>
                    <a:gd name="connsiteY4" fmla="*/ 40308 h 4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863" h="40307">
                      <a:moveTo>
                        <a:pt x="5201" y="40308"/>
                      </a:moveTo>
                      <a:lnTo>
                        <a:pt x="0" y="10402"/>
                      </a:lnTo>
                      <a:lnTo>
                        <a:pt x="65662" y="0"/>
                      </a:lnTo>
                      <a:lnTo>
                        <a:pt x="70863" y="30556"/>
                      </a:lnTo>
                      <a:lnTo>
                        <a:pt x="5201" y="40308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80" name="Freeform: Shape 379">
                  <a:extLst>
                    <a:ext uri="{FF2B5EF4-FFF2-40B4-BE49-F238E27FC236}">
                      <a16:creationId xmlns:a16="http://schemas.microsoft.com/office/drawing/2014/main" xmlns="" id="{43CED207-869A-79BB-6B15-09065A89233B}"/>
                    </a:ext>
                  </a:extLst>
                </p:cNvPr>
                <p:cNvSpPr/>
                <p:nvPr/>
              </p:nvSpPr>
              <p:spPr>
                <a:xfrm>
                  <a:off x="2124464" y="5016513"/>
                  <a:ext cx="166501" cy="354317"/>
                </a:xfrm>
                <a:custGeom>
                  <a:avLst/>
                  <a:gdLst>
                    <a:gd name="connsiteX0" fmla="*/ 112851 w 166501"/>
                    <a:gd name="connsiteY0" fmla="*/ 353984 h 354317"/>
                    <a:gd name="connsiteX1" fmla="*/ 53690 w 166501"/>
                    <a:gd name="connsiteY1" fmla="*/ 353984 h 354317"/>
                    <a:gd name="connsiteX2" fmla="*/ -16 w 166501"/>
                    <a:gd name="connsiteY2" fmla="*/ 301064 h 354317"/>
                    <a:gd name="connsiteX3" fmla="*/ 381 w 166501"/>
                    <a:gd name="connsiteY3" fmla="*/ 294172 h 354317"/>
                    <a:gd name="connsiteX4" fmla="*/ 34187 w 166501"/>
                    <a:gd name="connsiteY4" fmla="*/ -333 h 354317"/>
                    <a:gd name="connsiteX5" fmla="*/ 132355 w 166501"/>
                    <a:gd name="connsiteY5" fmla="*/ -333 h 354317"/>
                    <a:gd name="connsiteX6" fmla="*/ 166161 w 166501"/>
                    <a:gd name="connsiteY6" fmla="*/ 294172 h 354317"/>
                    <a:gd name="connsiteX7" fmla="*/ 118371 w 166501"/>
                    <a:gd name="connsiteY7" fmla="*/ 353658 h 354317"/>
                    <a:gd name="connsiteX8" fmla="*/ 112851 w 166501"/>
                    <a:gd name="connsiteY8" fmla="*/ 353984 h 354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6501" h="354317">
                      <a:moveTo>
                        <a:pt x="112851" y="353984"/>
                      </a:moveTo>
                      <a:lnTo>
                        <a:pt x="53690" y="353984"/>
                      </a:lnTo>
                      <a:cubicBezTo>
                        <a:pt x="24246" y="354178"/>
                        <a:pt x="205" y="330515"/>
                        <a:pt x="-16" y="301064"/>
                      </a:cubicBezTo>
                      <a:cubicBezTo>
                        <a:pt x="-36" y="298788"/>
                        <a:pt x="101" y="296447"/>
                        <a:pt x="381" y="294172"/>
                      </a:cubicBezTo>
                      <a:lnTo>
                        <a:pt x="34187" y="-333"/>
                      </a:lnTo>
                      <a:lnTo>
                        <a:pt x="132355" y="-333"/>
                      </a:lnTo>
                      <a:lnTo>
                        <a:pt x="166161" y="294172"/>
                      </a:lnTo>
                      <a:cubicBezTo>
                        <a:pt x="169392" y="323819"/>
                        <a:pt x="147997" y="350408"/>
                        <a:pt x="118371" y="353658"/>
                      </a:cubicBezTo>
                      <a:cubicBezTo>
                        <a:pt x="116538" y="353853"/>
                        <a:pt x="114698" y="353984"/>
                        <a:pt x="112851" y="353984"/>
                      </a:cubicBezTo>
                      <a:close/>
                    </a:path>
                  </a:pathLst>
                </a:custGeom>
                <a:solidFill>
                  <a:srgbClr val="575756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81" name="Freeform: Shape 380">
                  <a:extLst>
                    <a:ext uri="{FF2B5EF4-FFF2-40B4-BE49-F238E27FC236}">
                      <a16:creationId xmlns:a16="http://schemas.microsoft.com/office/drawing/2014/main" xmlns="" id="{4E1BD930-24D1-866A-44A7-B32B7D67E441}"/>
                    </a:ext>
                  </a:extLst>
                </p:cNvPr>
                <p:cNvSpPr/>
                <p:nvPr/>
              </p:nvSpPr>
              <p:spPr>
                <a:xfrm>
                  <a:off x="2157834" y="5049670"/>
                  <a:ext cx="99785" cy="288002"/>
                </a:xfrm>
                <a:custGeom>
                  <a:avLst/>
                  <a:gdLst>
                    <a:gd name="connsiteX0" fmla="*/ 20320 w 99785"/>
                    <a:gd name="connsiteY0" fmla="*/ 287670 h 288002"/>
                    <a:gd name="connsiteX1" fmla="*/ 4718 w 99785"/>
                    <a:gd name="connsiteY1" fmla="*/ 281168 h 288002"/>
                    <a:gd name="connsiteX2" fmla="*/ 167 w 99785"/>
                    <a:gd name="connsiteY2" fmla="*/ 264915 h 288002"/>
                    <a:gd name="connsiteX3" fmla="*/ 30722 w 99785"/>
                    <a:gd name="connsiteY3" fmla="*/ -333 h 288002"/>
                    <a:gd name="connsiteX4" fmla="*/ 69079 w 99785"/>
                    <a:gd name="connsiteY4" fmla="*/ -333 h 288002"/>
                    <a:gd name="connsiteX5" fmla="*/ 99635 w 99785"/>
                    <a:gd name="connsiteY5" fmla="*/ 264915 h 288002"/>
                    <a:gd name="connsiteX6" fmla="*/ 94434 w 99785"/>
                    <a:gd name="connsiteY6" fmla="*/ 281168 h 288002"/>
                    <a:gd name="connsiteX7" fmla="*/ 79481 w 99785"/>
                    <a:gd name="connsiteY7" fmla="*/ 287670 h 288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9785" h="288002">
                      <a:moveTo>
                        <a:pt x="20320" y="287670"/>
                      </a:moveTo>
                      <a:cubicBezTo>
                        <a:pt x="14515" y="287410"/>
                        <a:pt x="8995" y="285134"/>
                        <a:pt x="4718" y="281168"/>
                      </a:cubicBezTo>
                      <a:cubicBezTo>
                        <a:pt x="1044" y="276619"/>
                        <a:pt x="-600" y="270703"/>
                        <a:pt x="167" y="264915"/>
                      </a:cubicBezTo>
                      <a:lnTo>
                        <a:pt x="30722" y="-333"/>
                      </a:lnTo>
                      <a:lnTo>
                        <a:pt x="69079" y="-333"/>
                      </a:lnTo>
                      <a:lnTo>
                        <a:pt x="99635" y="264915"/>
                      </a:lnTo>
                      <a:cubicBezTo>
                        <a:pt x="100305" y="270832"/>
                        <a:pt x="98413" y="276748"/>
                        <a:pt x="94434" y="281168"/>
                      </a:cubicBezTo>
                      <a:cubicBezTo>
                        <a:pt x="90501" y="285200"/>
                        <a:pt x="85124" y="287541"/>
                        <a:pt x="79481" y="287670"/>
                      </a:cubicBezTo>
                      <a:close/>
                    </a:path>
                  </a:pathLst>
                </a:custGeom>
                <a:solidFill>
                  <a:srgbClr val="DADADA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82" name="Freeform: Shape 381">
                  <a:extLst>
                    <a:ext uri="{FF2B5EF4-FFF2-40B4-BE49-F238E27FC236}">
                      <a16:creationId xmlns:a16="http://schemas.microsoft.com/office/drawing/2014/main" xmlns="" id="{5A0FE9DA-2108-DD29-122A-855D8AEDC32B}"/>
                    </a:ext>
                  </a:extLst>
                </p:cNvPr>
                <p:cNvSpPr/>
                <p:nvPr/>
              </p:nvSpPr>
              <p:spPr>
                <a:xfrm>
                  <a:off x="2117711" y="4863735"/>
                  <a:ext cx="180083" cy="169031"/>
                </a:xfrm>
                <a:custGeom>
                  <a:avLst/>
                  <a:gdLst>
                    <a:gd name="connsiteX0" fmla="*/ 138476 w 180083"/>
                    <a:gd name="connsiteY0" fmla="*/ 0 h 169031"/>
                    <a:gd name="connsiteX1" fmla="*/ 180083 w 180083"/>
                    <a:gd name="connsiteY1" fmla="*/ 0 h 169031"/>
                    <a:gd name="connsiteX2" fmla="*/ 180083 w 180083"/>
                    <a:gd name="connsiteY2" fmla="*/ 169031 h 169031"/>
                    <a:gd name="connsiteX3" fmla="*/ 138476 w 180083"/>
                    <a:gd name="connsiteY3" fmla="*/ 169031 h 169031"/>
                    <a:gd name="connsiteX4" fmla="*/ 41608 w 180083"/>
                    <a:gd name="connsiteY4" fmla="*/ 169031 h 169031"/>
                    <a:gd name="connsiteX5" fmla="*/ 0 w 180083"/>
                    <a:gd name="connsiteY5" fmla="*/ 169031 h 169031"/>
                    <a:gd name="connsiteX6" fmla="*/ 0 w 180083"/>
                    <a:gd name="connsiteY6" fmla="*/ 0 h 169031"/>
                    <a:gd name="connsiteX7" fmla="*/ 41608 w 180083"/>
                    <a:gd name="connsiteY7" fmla="*/ 0 h 169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0083" h="169031">
                      <a:moveTo>
                        <a:pt x="138476" y="0"/>
                      </a:moveTo>
                      <a:cubicBezTo>
                        <a:pt x="161455" y="0"/>
                        <a:pt x="180083" y="0"/>
                        <a:pt x="180083" y="0"/>
                      </a:cubicBezTo>
                      <a:lnTo>
                        <a:pt x="180083" y="169031"/>
                      </a:lnTo>
                      <a:cubicBezTo>
                        <a:pt x="180083" y="169031"/>
                        <a:pt x="161455" y="169031"/>
                        <a:pt x="138476" y="169031"/>
                      </a:cubicBezTo>
                      <a:lnTo>
                        <a:pt x="41608" y="169031"/>
                      </a:lnTo>
                      <a:cubicBezTo>
                        <a:pt x="18628" y="169031"/>
                        <a:pt x="0" y="169031"/>
                        <a:pt x="0" y="169031"/>
                      </a:cubicBezTo>
                      <a:lnTo>
                        <a:pt x="0" y="0"/>
                      </a:lnTo>
                      <a:cubicBezTo>
                        <a:pt x="0" y="0"/>
                        <a:pt x="18628" y="0"/>
                        <a:pt x="41608" y="0"/>
                      </a:cubicBezTo>
                      <a:close/>
                    </a:path>
                  </a:pathLst>
                </a:custGeom>
                <a:solidFill>
                  <a:srgbClr val="878787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83" name="Freeform: Shape 382">
                  <a:extLst>
                    <a:ext uri="{FF2B5EF4-FFF2-40B4-BE49-F238E27FC236}">
                      <a16:creationId xmlns:a16="http://schemas.microsoft.com/office/drawing/2014/main" xmlns="" id="{70364D4F-159D-1160-1D86-82DA3C023EB8}"/>
                    </a:ext>
                  </a:extLst>
                </p:cNvPr>
                <p:cNvSpPr/>
                <p:nvPr/>
              </p:nvSpPr>
              <p:spPr>
                <a:xfrm>
                  <a:off x="2150867" y="4902742"/>
                  <a:ext cx="113120" cy="102101"/>
                </a:xfrm>
                <a:custGeom>
                  <a:avLst/>
                  <a:gdLst>
                    <a:gd name="connsiteX0" fmla="*/ 8434 w 113120"/>
                    <a:gd name="connsiteY0" fmla="*/ 101737 h 102101"/>
                    <a:gd name="connsiteX1" fmla="*/ 8 w 113120"/>
                    <a:gd name="connsiteY1" fmla="*/ 94586 h 102101"/>
                    <a:gd name="connsiteX2" fmla="*/ -18 w 113120"/>
                    <a:gd name="connsiteY2" fmla="*/ 93935 h 102101"/>
                    <a:gd name="connsiteX3" fmla="*/ -18 w 113120"/>
                    <a:gd name="connsiteY3" fmla="*/ 7468 h 102101"/>
                    <a:gd name="connsiteX4" fmla="*/ 7758 w 113120"/>
                    <a:gd name="connsiteY4" fmla="*/ -333 h 102101"/>
                    <a:gd name="connsiteX5" fmla="*/ 8434 w 113120"/>
                    <a:gd name="connsiteY5" fmla="*/ -333 h 102101"/>
                    <a:gd name="connsiteX6" fmla="*/ 105302 w 113120"/>
                    <a:gd name="connsiteY6" fmla="*/ -333 h 102101"/>
                    <a:gd name="connsiteX7" fmla="*/ 113103 w 113120"/>
                    <a:gd name="connsiteY7" fmla="*/ 7468 h 102101"/>
                    <a:gd name="connsiteX8" fmla="*/ 113103 w 113120"/>
                    <a:gd name="connsiteY8" fmla="*/ 93935 h 102101"/>
                    <a:gd name="connsiteX9" fmla="*/ 105302 w 113120"/>
                    <a:gd name="connsiteY9" fmla="*/ 101737 h 102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3120" h="102101">
                      <a:moveTo>
                        <a:pt x="8434" y="101737"/>
                      </a:moveTo>
                      <a:cubicBezTo>
                        <a:pt x="4143" y="102127"/>
                        <a:pt x="366" y="98876"/>
                        <a:pt x="8" y="94586"/>
                      </a:cubicBezTo>
                      <a:cubicBezTo>
                        <a:pt x="-11" y="94390"/>
                        <a:pt x="-18" y="94130"/>
                        <a:pt x="-18" y="93935"/>
                      </a:cubicBezTo>
                      <a:lnTo>
                        <a:pt x="-18" y="7468"/>
                      </a:lnTo>
                      <a:cubicBezTo>
                        <a:pt x="-31" y="3179"/>
                        <a:pt x="3447" y="-333"/>
                        <a:pt x="7758" y="-333"/>
                      </a:cubicBezTo>
                      <a:cubicBezTo>
                        <a:pt x="7985" y="-333"/>
                        <a:pt x="8206" y="-333"/>
                        <a:pt x="8434" y="-333"/>
                      </a:cubicBezTo>
                      <a:lnTo>
                        <a:pt x="105302" y="-333"/>
                      </a:lnTo>
                      <a:cubicBezTo>
                        <a:pt x="109612" y="-333"/>
                        <a:pt x="113103" y="3179"/>
                        <a:pt x="113103" y="7468"/>
                      </a:cubicBezTo>
                      <a:lnTo>
                        <a:pt x="113103" y="93935"/>
                      </a:lnTo>
                      <a:cubicBezTo>
                        <a:pt x="113103" y="98227"/>
                        <a:pt x="109612" y="101737"/>
                        <a:pt x="105302" y="101737"/>
                      </a:cubicBezTo>
                      <a:close/>
                    </a:path>
                  </a:pathLst>
                </a:custGeom>
                <a:solidFill>
                  <a:srgbClr val="DADADA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84" name="Freeform: Shape 383">
                  <a:extLst>
                    <a:ext uri="{FF2B5EF4-FFF2-40B4-BE49-F238E27FC236}">
                      <a16:creationId xmlns:a16="http://schemas.microsoft.com/office/drawing/2014/main" xmlns="" id="{2013E855-673D-BE26-C857-AC634C51F0E1}"/>
                    </a:ext>
                  </a:extLst>
                </p:cNvPr>
                <p:cNvSpPr/>
                <p:nvPr/>
              </p:nvSpPr>
              <p:spPr>
                <a:xfrm>
                  <a:off x="4665532" y="3602502"/>
                  <a:ext cx="176182" cy="92317"/>
                </a:xfrm>
                <a:custGeom>
                  <a:avLst/>
                  <a:gdLst>
                    <a:gd name="connsiteX0" fmla="*/ 0 w 176182"/>
                    <a:gd name="connsiteY0" fmla="*/ 0 h 92317"/>
                    <a:gd name="connsiteX1" fmla="*/ 176183 w 176182"/>
                    <a:gd name="connsiteY1" fmla="*/ 0 h 92317"/>
                    <a:gd name="connsiteX2" fmla="*/ 176183 w 176182"/>
                    <a:gd name="connsiteY2" fmla="*/ 92317 h 92317"/>
                    <a:gd name="connsiteX3" fmla="*/ 0 w 176182"/>
                    <a:gd name="connsiteY3" fmla="*/ 92317 h 92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6182" h="92317">
                      <a:moveTo>
                        <a:pt x="0" y="0"/>
                      </a:moveTo>
                      <a:lnTo>
                        <a:pt x="176183" y="0"/>
                      </a:lnTo>
                      <a:lnTo>
                        <a:pt x="176183" y="92317"/>
                      </a:lnTo>
                      <a:lnTo>
                        <a:pt x="0" y="92317"/>
                      </a:lnTo>
                      <a:close/>
                    </a:path>
                  </a:pathLst>
                </a:custGeom>
                <a:solidFill>
                  <a:srgbClr val="575756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85" name="Freeform: Shape 384">
                  <a:extLst>
                    <a:ext uri="{FF2B5EF4-FFF2-40B4-BE49-F238E27FC236}">
                      <a16:creationId xmlns:a16="http://schemas.microsoft.com/office/drawing/2014/main" xmlns="" id="{60F5AD00-4122-54BA-D2F2-685E62BDD028}"/>
                    </a:ext>
                  </a:extLst>
                </p:cNvPr>
                <p:cNvSpPr/>
                <p:nvPr/>
              </p:nvSpPr>
              <p:spPr>
                <a:xfrm>
                  <a:off x="1183488" y="5258358"/>
                  <a:ext cx="4260888" cy="1109105"/>
                </a:xfrm>
                <a:custGeom>
                  <a:avLst/>
                  <a:gdLst>
                    <a:gd name="connsiteX0" fmla="*/ 2103121 w 4260888"/>
                    <a:gd name="connsiteY0" fmla="*/ 896834 h 1109105"/>
                    <a:gd name="connsiteX1" fmla="*/ -18 w 4260888"/>
                    <a:gd name="connsiteY1" fmla="*/ 318 h 1109105"/>
                    <a:gd name="connsiteX2" fmla="*/ 56543 w 4260888"/>
                    <a:gd name="connsiteY2" fmla="*/ 870179 h 1109105"/>
                    <a:gd name="connsiteX3" fmla="*/ 321142 w 4260888"/>
                    <a:gd name="connsiteY3" fmla="*/ 1108772 h 1109105"/>
                    <a:gd name="connsiteX4" fmla="*/ 3940361 w 4260888"/>
                    <a:gd name="connsiteY4" fmla="*/ 1108772 h 1109105"/>
                    <a:gd name="connsiteX5" fmla="*/ 4204311 w 4260888"/>
                    <a:gd name="connsiteY5" fmla="*/ 870179 h 1109105"/>
                    <a:gd name="connsiteX6" fmla="*/ 4260871 w 4260888"/>
                    <a:gd name="connsiteY6" fmla="*/ -333 h 1109105"/>
                    <a:gd name="connsiteX7" fmla="*/ 2103121 w 4260888"/>
                    <a:gd name="connsiteY7" fmla="*/ 896834 h 1109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60888" h="1109105">
                      <a:moveTo>
                        <a:pt x="2103121" y="896834"/>
                      </a:moveTo>
                      <a:cubicBezTo>
                        <a:pt x="1296322" y="896834"/>
                        <a:pt x="130006" y="974199"/>
                        <a:pt x="-18" y="318"/>
                      </a:cubicBezTo>
                      <a:cubicBezTo>
                        <a:pt x="5833" y="287021"/>
                        <a:pt x="25337" y="576974"/>
                        <a:pt x="56543" y="870179"/>
                      </a:cubicBezTo>
                      <a:cubicBezTo>
                        <a:pt x="70826" y="1005663"/>
                        <a:pt x="184935" y="1108512"/>
                        <a:pt x="321142" y="1108772"/>
                      </a:cubicBezTo>
                      <a:lnTo>
                        <a:pt x="3940361" y="1108772"/>
                      </a:lnTo>
                      <a:cubicBezTo>
                        <a:pt x="4076432" y="1108512"/>
                        <a:pt x="4190339" y="1005534"/>
                        <a:pt x="4204311" y="870179"/>
                      </a:cubicBezTo>
                      <a:cubicBezTo>
                        <a:pt x="4235952" y="576324"/>
                        <a:pt x="4254805" y="286176"/>
                        <a:pt x="4260871" y="-333"/>
                      </a:cubicBezTo>
                      <a:cubicBezTo>
                        <a:pt x="4130847" y="1026858"/>
                        <a:pt x="2910571" y="896834"/>
                        <a:pt x="2103121" y="896834"/>
                      </a:cubicBezTo>
                      <a:close/>
                    </a:path>
                  </a:pathLst>
                </a:custGeom>
                <a:solidFill>
                  <a:srgbClr val="1D1D1B">
                    <a:alpha val="20000"/>
                  </a:srgbClr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86" name="Freeform: Shape 385">
                  <a:extLst>
                    <a:ext uri="{FF2B5EF4-FFF2-40B4-BE49-F238E27FC236}">
                      <a16:creationId xmlns:a16="http://schemas.microsoft.com/office/drawing/2014/main" xmlns="" id="{4D996570-8578-7D44-8324-01645F101E2F}"/>
                    </a:ext>
                  </a:extLst>
                </p:cNvPr>
                <p:cNvSpPr/>
                <p:nvPr/>
              </p:nvSpPr>
              <p:spPr>
                <a:xfrm>
                  <a:off x="1999258" y="4797423"/>
                  <a:ext cx="2628013" cy="1178019"/>
                </a:xfrm>
                <a:custGeom>
                  <a:avLst/>
                  <a:gdLst>
                    <a:gd name="connsiteX0" fmla="*/ 2542083 w 2628013"/>
                    <a:gd name="connsiteY0" fmla="*/ 863678 h 1178019"/>
                    <a:gd name="connsiteX1" fmla="*/ 2397757 w 2628013"/>
                    <a:gd name="connsiteY1" fmla="*/ 985900 h 1178019"/>
                    <a:gd name="connsiteX2" fmla="*/ 228955 w 2628013"/>
                    <a:gd name="connsiteY2" fmla="*/ 985900 h 1178019"/>
                    <a:gd name="connsiteX3" fmla="*/ 84629 w 2628013"/>
                    <a:gd name="connsiteY3" fmla="*/ 864328 h 1178019"/>
                    <a:gd name="connsiteX4" fmla="*/ 3364 w 2628013"/>
                    <a:gd name="connsiteY4" fmla="*/ -333 h 1178019"/>
                    <a:gd name="connsiteX5" fmla="*/ 113 w 2628013"/>
                    <a:gd name="connsiteY5" fmla="*/ 32824 h 1178019"/>
                    <a:gd name="connsiteX6" fmla="*/ 84629 w 2628013"/>
                    <a:gd name="connsiteY6" fmla="*/ 1055462 h 1178019"/>
                    <a:gd name="connsiteX7" fmla="*/ 228955 w 2628013"/>
                    <a:gd name="connsiteY7" fmla="*/ 1177685 h 1178019"/>
                    <a:gd name="connsiteX8" fmla="*/ 2397757 w 2628013"/>
                    <a:gd name="connsiteY8" fmla="*/ 1177685 h 1178019"/>
                    <a:gd name="connsiteX9" fmla="*/ 2542083 w 2628013"/>
                    <a:gd name="connsiteY9" fmla="*/ 1055462 h 1178019"/>
                    <a:gd name="connsiteX10" fmla="*/ 2627250 w 2628013"/>
                    <a:gd name="connsiteY10" fmla="*/ 33475 h 1178019"/>
                    <a:gd name="connsiteX11" fmla="*/ 2627250 w 2628013"/>
                    <a:gd name="connsiteY11" fmla="*/ 318 h 1178019"/>
                    <a:gd name="connsiteX12" fmla="*/ 2542083 w 2628013"/>
                    <a:gd name="connsiteY12" fmla="*/ 863678 h 1178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628013" h="1178019">
                      <a:moveTo>
                        <a:pt x="2542083" y="863678"/>
                      </a:moveTo>
                      <a:cubicBezTo>
                        <a:pt x="2530577" y="934346"/>
                        <a:pt x="2469374" y="986160"/>
                        <a:pt x="2397757" y="985900"/>
                      </a:cubicBezTo>
                      <a:lnTo>
                        <a:pt x="228955" y="985900"/>
                      </a:lnTo>
                      <a:cubicBezTo>
                        <a:pt x="157546" y="986226"/>
                        <a:pt x="96422" y="934735"/>
                        <a:pt x="84629" y="864328"/>
                      </a:cubicBezTo>
                      <a:cubicBezTo>
                        <a:pt x="39588" y="578079"/>
                        <a:pt x="12452" y="289297"/>
                        <a:pt x="3364" y="-333"/>
                      </a:cubicBezTo>
                      <a:cubicBezTo>
                        <a:pt x="679" y="10524"/>
                        <a:pt x="-420" y="21642"/>
                        <a:pt x="113" y="32824"/>
                      </a:cubicBezTo>
                      <a:cubicBezTo>
                        <a:pt x="3039" y="375308"/>
                        <a:pt x="31286" y="717141"/>
                        <a:pt x="84629" y="1055462"/>
                      </a:cubicBezTo>
                      <a:cubicBezTo>
                        <a:pt x="96136" y="1126130"/>
                        <a:pt x="157338" y="1178010"/>
                        <a:pt x="228955" y="1177685"/>
                      </a:cubicBezTo>
                      <a:lnTo>
                        <a:pt x="2397757" y="1177685"/>
                      </a:lnTo>
                      <a:cubicBezTo>
                        <a:pt x="2469374" y="1177945"/>
                        <a:pt x="2530577" y="1126130"/>
                        <a:pt x="2542083" y="1055462"/>
                      </a:cubicBezTo>
                      <a:cubicBezTo>
                        <a:pt x="2595562" y="717335"/>
                        <a:pt x="2624024" y="375762"/>
                        <a:pt x="2627250" y="33475"/>
                      </a:cubicBezTo>
                      <a:cubicBezTo>
                        <a:pt x="2628244" y="22422"/>
                        <a:pt x="2628244" y="11369"/>
                        <a:pt x="2627250" y="318"/>
                      </a:cubicBezTo>
                      <a:cubicBezTo>
                        <a:pt x="2616782" y="289620"/>
                        <a:pt x="2588340" y="577950"/>
                        <a:pt x="2542083" y="863678"/>
                      </a:cubicBezTo>
                      <a:close/>
                    </a:path>
                  </a:pathLst>
                </a:custGeom>
                <a:solidFill>
                  <a:srgbClr val="1D1D1B">
                    <a:alpha val="20000"/>
                  </a:srgbClr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87" name="Freeform: Shape 386">
                  <a:extLst>
                    <a:ext uri="{FF2B5EF4-FFF2-40B4-BE49-F238E27FC236}">
                      <a16:creationId xmlns:a16="http://schemas.microsoft.com/office/drawing/2014/main" xmlns="" id="{FFC281F6-AC77-A8D2-756D-62F811CC94A3}"/>
                    </a:ext>
                  </a:extLst>
                </p:cNvPr>
                <p:cNvSpPr/>
                <p:nvPr/>
              </p:nvSpPr>
              <p:spPr>
                <a:xfrm>
                  <a:off x="1609967" y="4291629"/>
                  <a:ext cx="3405330" cy="219090"/>
                </a:xfrm>
                <a:custGeom>
                  <a:avLst/>
                  <a:gdLst>
                    <a:gd name="connsiteX0" fmla="*/ 330243 w 3405330"/>
                    <a:gd name="connsiteY0" fmla="*/ 218757 h 219090"/>
                    <a:gd name="connsiteX1" fmla="*/ 3405312 w 3405330"/>
                    <a:gd name="connsiteY1" fmla="*/ 218757 h 219090"/>
                    <a:gd name="connsiteX2" fmla="*/ 3395561 w 3405330"/>
                    <a:gd name="connsiteY2" fmla="*/ -333 h 219090"/>
                    <a:gd name="connsiteX3" fmla="*/ 9734 w 3405330"/>
                    <a:gd name="connsiteY3" fmla="*/ -333 h 219090"/>
                    <a:gd name="connsiteX4" fmla="*/ -18 w 3405330"/>
                    <a:gd name="connsiteY4" fmla="*/ 218109 h 219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5330" h="219090">
                      <a:moveTo>
                        <a:pt x="330243" y="218757"/>
                      </a:moveTo>
                      <a:lnTo>
                        <a:pt x="3405312" y="218757"/>
                      </a:lnTo>
                      <a:cubicBezTo>
                        <a:pt x="3405312" y="145944"/>
                        <a:pt x="3400111" y="72480"/>
                        <a:pt x="3395561" y="-333"/>
                      </a:cubicBezTo>
                      <a:lnTo>
                        <a:pt x="9734" y="-333"/>
                      </a:lnTo>
                      <a:cubicBezTo>
                        <a:pt x="5833" y="72480"/>
                        <a:pt x="2583" y="145293"/>
                        <a:pt x="-18" y="218109"/>
                      </a:cubicBezTo>
                      <a:close/>
                    </a:path>
                  </a:pathLst>
                </a:custGeom>
                <a:solidFill>
                  <a:srgbClr val="1D1D1B">
                    <a:alpha val="20000"/>
                  </a:srgbClr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88" name="Freeform: Shape 387">
                  <a:extLst>
                    <a:ext uri="{FF2B5EF4-FFF2-40B4-BE49-F238E27FC236}">
                      <a16:creationId xmlns:a16="http://schemas.microsoft.com/office/drawing/2014/main" xmlns="" id="{37DFD8EE-248E-5C4A-6068-B615463E61D7}"/>
                    </a:ext>
                  </a:extLst>
                </p:cNvPr>
                <p:cNvSpPr/>
                <p:nvPr/>
              </p:nvSpPr>
              <p:spPr>
                <a:xfrm>
                  <a:off x="1624919" y="3651911"/>
                  <a:ext cx="3385176" cy="636468"/>
                </a:xfrm>
                <a:custGeom>
                  <a:avLst/>
                  <a:gdLst>
                    <a:gd name="connsiteX0" fmla="*/ 1682494 w 3385176"/>
                    <a:gd name="connsiteY0" fmla="*/ 436548 h 636468"/>
                    <a:gd name="connsiteX1" fmla="*/ 60443 w 3385176"/>
                    <a:gd name="connsiteY1" fmla="*/ 13970 h 636468"/>
                    <a:gd name="connsiteX2" fmla="*/ -18 w 3385176"/>
                    <a:gd name="connsiteY2" fmla="*/ 636135 h 636468"/>
                    <a:gd name="connsiteX3" fmla="*/ 3385159 w 3385176"/>
                    <a:gd name="connsiteY3" fmla="*/ 636135 h 636468"/>
                    <a:gd name="connsiteX4" fmla="*/ 3320147 w 3385176"/>
                    <a:gd name="connsiteY4" fmla="*/ -333 h 636468"/>
                    <a:gd name="connsiteX5" fmla="*/ 1682494 w 3385176"/>
                    <a:gd name="connsiteY5" fmla="*/ 436548 h 636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85176" h="636468">
                      <a:moveTo>
                        <a:pt x="1682494" y="436548"/>
                      </a:moveTo>
                      <a:cubicBezTo>
                        <a:pt x="1007019" y="436548"/>
                        <a:pt x="411508" y="268818"/>
                        <a:pt x="60443" y="13970"/>
                      </a:cubicBezTo>
                      <a:cubicBezTo>
                        <a:pt x="32488" y="221358"/>
                        <a:pt x="11684" y="428747"/>
                        <a:pt x="-18" y="636135"/>
                      </a:cubicBezTo>
                      <a:lnTo>
                        <a:pt x="3385159" y="636135"/>
                      </a:lnTo>
                      <a:cubicBezTo>
                        <a:pt x="3373021" y="423350"/>
                        <a:pt x="3351353" y="211151"/>
                        <a:pt x="3320147" y="-333"/>
                      </a:cubicBezTo>
                      <a:cubicBezTo>
                        <a:pt x="2974283" y="259715"/>
                        <a:pt x="2369671" y="436548"/>
                        <a:pt x="1682494" y="436548"/>
                      </a:cubicBezTo>
                      <a:close/>
                    </a:path>
                  </a:pathLst>
                </a:custGeom>
                <a:solidFill>
                  <a:schemeClr val="tx2">
                    <a:alpha val="10000"/>
                  </a:schemeClr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89" name="Freeform: Shape 388">
                  <a:extLst>
                    <a:ext uri="{FF2B5EF4-FFF2-40B4-BE49-F238E27FC236}">
                      <a16:creationId xmlns:a16="http://schemas.microsoft.com/office/drawing/2014/main" xmlns="" id="{DEB7EAFF-B243-9D64-90CA-38AB2116132D}"/>
                    </a:ext>
                  </a:extLst>
                </p:cNvPr>
                <p:cNvSpPr/>
                <p:nvPr/>
              </p:nvSpPr>
              <p:spPr>
                <a:xfrm>
                  <a:off x="1813785" y="3648661"/>
                  <a:ext cx="166422" cy="354965"/>
                </a:xfrm>
                <a:custGeom>
                  <a:avLst/>
                  <a:gdLst>
                    <a:gd name="connsiteX0" fmla="*/ 112773 w 166422"/>
                    <a:gd name="connsiteY0" fmla="*/ 354632 h 354965"/>
                    <a:gd name="connsiteX1" fmla="*/ 53612 w 166422"/>
                    <a:gd name="connsiteY1" fmla="*/ 354632 h 354965"/>
                    <a:gd name="connsiteX2" fmla="*/ -17 w 166422"/>
                    <a:gd name="connsiteY2" fmla="*/ 300348 h 354965"/>
                    <a:gd name="connsiteX3" fmla="*/ 302 w 166422"/>
                    <a:gd name="connsiteY3" fmla="*/ 294820 h 354965"/>
                    <a:gd name="connsiteX4" fmla="*/ 34108 w 166422"/>
                    <a:gd name="connsiteY4" fmla="*/ -333 h 354965"/>
                    <a:gd name="connsiteX5" fmla="*/ 132276 w 166422"/>
                    <a:gd name="connsiteY5" fmla="*/ -333 h 354965"/>
                    <a:gd name="connsiteX6" fmla="*/ 166082 w 166422"/>
                    <a:gd name="connsiteY6" fmla="*/ 294820 h 354965"/>
                    <a:gd name="connsiteX7" fmla="*/ 118292 w 166422"/>
                    <a:gd name="connsiteY7" fmla="*/ 354307 h 354965"/>
                    <a:gd name="connsiteX8" fmla="*/ 112773 w 166422"/>
                    <a:gd name="connsiteY8" fmla="*/ 354632 h 354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6422" h="354965">
                      <a:moveTo>
                        <a:pt x="112773" y="354632"/>
                      </a:moveTo>
                      <a:lnTo>
                        <a:pt x="53612" y="354632"/>
                      </a:lnTo>
                      <a:cubicBezTo>
                        <a:pt x="23810" y="354438"/>
                        <a:pt x="-199" y="330122"/>
                        <a:pt x="-17" y="300348"/>
                      </a:cubicBezTo>
                      <a:cubicBezTo>
                        <a:pt x="-4" y="298526"/>
                        <a:pt x="100" y="296642"/>
                        <a:pt x="302" y="294820"/>
                      </a:cubicBezTo>
                      <a:lnTo>
                        <a:pt x="34108" y="-333"/>
                      </a:lnTo>
                      <a:lnTo>
                        <a:pt x="132276" y="-333"/>
                      </a:lnTo>
                      <a:lnTo>
                        <a:pt x="166082" y="294820"/>
                      </a:lnTo>
                      <a:cubicBezTo>
                        <a:pt x="169313" y="324467"/>
                        <a:pt x="147918" y="351057"/>
                        <a:pt x="118292" y="354307"/>
                      </a:cubicBezTo>
                      <a:cubicBezTo>
                        <a:pt x="116459" y="354501"/>
                        <a:pt x="114619" y="354632"/>
                        <a:pt x="112773" y="354632"/>
                      </a:cubicBezTo>
                      <a:close/>
                    </a:path>
                  </a:pathLst>
                </a:custGeom>
                <a:solidFill>
                  <a:srgbClr val="575756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90" name="Freeform: Shape 389">
                  <a:extLst>
                    <a:ext uri="{FF2B5EF4-FFF2-40B4-BE49-F238E27FC236}">
                      <a16:creationId xmlns:a16="http://schemas.microsoft.com/office/drawing/2014/main" xmlns="" id="{2976A32A-2CFE-EE6F-4E63-479892B53D04}"/>
                    </a:ext>
                  </a:extLst>
                </p:cNvPr>
                <p:cNvSpPr/>
                <p:nvPr/>
              </p:nvSpPr>
              <p:spPr>
                <a:xfrm>
                  <a:off x="1806953" y="3496532"/>
                  <a:ext cx="180083" cy="169031"/>
                </a:xfrm>
                <a:custGeom>
                  <a:avLst/>
                  <a:gdLst>
                    <a:gd name="connsiteX0" fmla="*/ 138476 w 180083"/>
                    <a:gd name="connsiteY0" fmla="*/ 0 h 169031"/>
                    <a:gd name="connsiteX1" fmla="*/ 180083 w 180083"/>
                    <a:gd name="connsiteY1" fmla="*/ 0 h 169031"/>
                    <a:gd name="connsiteX2" fmla="*/ 180083 w 180083"/>
                    <a:gd name="connsiteY2" fmla="*/ 169031 h 169031"/>
                    <a:gd name="connsiteX3" fmla="*/ 138476 w 180083"/>
                    <a:gd name="connsiteY3" fmla="*/ 169031 h 169031"/>
                    <a:gd name="connsiteX4" fmla="*/ 41608 w 180083"/>
                    <a:gd name="connsiteY4" fmla="*/ 169031 h 169031"/>
                    <a:gd name="connsiteX5" fmla="*/ 0 w 180083"/>
                    <a:gd name="connsiteY5" fmla="*/ 169031 h 169031"/>
                    <a:gd name="connsiteX6" fmla="*/ 0 w 180083"/>
                    <a:gd name="connsiteY6" fmla="*/ 0 h 169031"/>
                    <a:gd name="connsiteX7" fmla="*/ 41608 w 180083"/>
                    <a:gd name="connsiteY7" fmla="*/ 0 h 169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0083" h="169031">
                      <a:moveTo>
                        <a:pt x="138476" y="0"/>
                      </a:moveTo>
                      <a:cubicBezTo>
                        <a:pt x="161455" y="0"/>
                        <a:pt x="180083" y="0"/>
                        <a:pt x="180083" y="0"/>
                      </a:cubicBezTo>
                      <a:lnTo>
                        <a:pt x="180083" y="169031"/>
                      </a:lnTo>
                      <a:cubicBezTo>
                        <a:pt x="180083" y="169031"/>
                        <a:pt x="161455" y="169031"/>
                        <a:pt x="138476" y="169031"/>
                      </a:cubicBezTo>
                      <a:lnTo>
                        <a:pt x="41608" y="169031"/>
                      </a:lnTo>
                      <a:cubicBezTo>
                        <a:pt x="18628" y="169031"/>
                        <a:pt x="0" y="169031"/>
                        <a:pt x="0" y="169031"/>
                      </a:cubicBezTo>
                      <a:lnTo>
                        <a:pt x="0" y="0"/>
                      </a:lnTo>
                      <a:cubicBezTo>
                        <a:pt x="0" y="0"/>
                        <a:pt x="18628" y="0"/>
                        <a:pt x="41608" y="0"/>
                      </a:cubicBezTo>
                      <a:close/>
                    </a:path>
                  </a:pathLst>
                </a:custGeom>
                <a:solidFill>
                  <a:srgbClr val="878787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91" name="Freeform: Shape 390">
                  <a:extLst>
                    <a:ext uri="{FF2B5EF4-FFF2-40B4-BE49-F238E27FC236}">
                      <a16:creationId xmlns:a16="http://schemas.microsoft.com/office/drawing/2014/main" xmlns="" id="{24C35159-9BF4-EA00-C744-2505302E9878}"/>
                    </a:ext>
                  </a:extLst>
                </p:cNvPr>
                <p:cNvSpPr/>
                <p:nvPr/>
              </p:nvSpPr>
              <p:spPr>
                <a:xfrm>
                  <a:off x="1838159" y="3529689"/>
                  <a:ext cx="113120" cy="102068"/>
                </a:xfrm>
                <a:custGeom>
                  <a:avLst/>
                  <a:gdLst>
                    <a:gd name="connsiteX0" fmla="*/ 105320 w 113120"/>
                    <a:gd name="connsiteY0" fmla="*/ 0 h 102068"/>
                    <a:gd name="connsiteX1" fmla="*/ 113121 w 113120"/>
                    <a:gd name="connsiteY1" fmla="*/ 0 h 102068"/>
                    <a:gd name="connsiteX2" fmla="*/ 113121 w 113120"/>
                    <a:gd name="connsiteY2" fmla="*/ 102069 h 102068"/>
                    <a:gd name="connsiteX3" fmla="*/ 105320 w 113120"/>
                    <a:gd name="connsiteY3" fmla="*/ 102069 h 102068"/>
                    <a:gd name="connsiteX4" fmla="*/ 7801 w 113120"/>
                    <a:gd name="connsiteY4" fmla="*/ 102069 h 102068"/>
                    <a:gd name="connsiteX5" fmla="*/ 0 w 113120"/>
                    <a:gd name="connsiteY5" fmla="*/ 102069 h 102068"/>
                    <a:gd name="connsiteX6" fmla="*/ 0 w 113120"/>
                    <a:gd name="connsiteY6" fmla="*/ 0 h 102068"/>
                    <a:gd name="connsiteX7" fmla="*/ 7801 w 113120"/>
                    <a:gd name="connsiteY7" fmla="*/ 0 h 1020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3120" h="102068">
                      <a:moveTo>
                        <a:pt x="105320" y="0"/>
                      </a:moveTo>
                      <a:cubicBezTo>
                        <a:pt x="109628" y="0"/>
                        <a:pt x="113121" y="0"/>
                        <a:pt x="113121" y="0"/>
                      </a:cubicBezTo>
                      <a:lnTo>
                        <a:pt x="113121" y="102069"/>
                      </a:lnTo>
                      <a:cubicBezTo>
                        <a:pt x="113121" y="102069"/>
                        <a:pt x="109628" y="102069"/>
                        <a:pt x="105320" y="102069"/>
                      </a:cubicBezTo>
                      <a:lnTo>
                        <a:pt x="7801" y="102069"/>
                      </a:lnTo>
                      <a:cubicBezTo>
                        <a:pt x="3493" y="102069"/>
                        <a:pt x="0" y="102069"/>
                        <a:pt x="0" y="102069"/>
                      </a:cubicBezTo>
                      <a:lnTo>
                        <a:pt x="0" y="0"/>
                      </a:lnTo>
                      <a:cubicBezTo>
                        <a:pt x="0" y="0"/>
                        <a:pt x="3493" y="0"/>
                        <a:pt x="7801" y="0"/>
                      </a:cubicBezTo>
                      <a:close/>
                    </a:path>
                  </a:pathLst>
                </a:custGeom>
                <a:solidFill>
                  <a:srgbClr val="DADADA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92" name="Freeform: Shape 391">
                  <a:extLst>
                    <a:ext uri="{FF2B5EF4-FFF2-40B4-BE49-F238E27FC236}">
                      <a16:creationId xmlns:a16="http://schemas.microsoft.com/office/drawing/2014/main" xmlns="" id="{FF81A692-4950-EE1A-5C56-73CE017F8431}"/>
                    </a:ext>
                  </a:extLst>
                </p:cNvPr>
                <p:cNvSpPr/>
                <p:nvPr/>
              </p:nvSpPr>
              <p:spPr>
                <a:xfrm>
                  <a:off x="1847019" y="3682467"/>
                  <a:ext cx="99834" cy="288003"/>
                </a:xfrm>
                <a:custGeom>
                  <a:avLst/>
                  <a:gdLst>
                    <a:gd name="connsiteX0" fmla="*/ 20377 w 99834"/>
                    <a:gd name="connsiteY0" fmla="*/ 287670 h 288003"/>
                    <a:gd name="connsiteX1" fmla="*/ 5425 w 99834"/>
                    <a:gd name="connsiteY1" fmla="*/ 280520 h 288003"/>
                    <a:gd name="connsiteX2" fmla="*/ 224 w 99834"/>
                    <a:gd name="connsiteY2" fmla="*/ 264915 h 288003"/>
                    <a:gd name="connsiteX3" fmla="*/ 30779 w 99834"/>
                    <a:gd name="connsiteY3" fmla="*/ -333 h 288003"/>
                    <a:gd name="connsiteX4" fmla="*/ 69136 w 99834"/>
                    <a:gd name="connsiteY4" fmla="*/ -333 h 288003"/>
                    <a:gd name="connsiteX5" fmla="*/ 99692 w 99834"/>
                    <a:gd name="connsiteY5" fmla="*/ 264915 h 288003"/>
                    <a:gd name="connsiteX6" fmla="*/ 94491 w 99834"/>
                    <a:gd name="connsiteY6" fmla="*/ 280520 h 288003"/>
                    <a:gd name="connsiteX7" fmla="*/ 79538 w 99834"/>
                    <a:gd name="connsiteY7" fmla="*/ 287670 h 288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9834" h="288003">
                      <a:moveTo>
                        <a:pt x="20377" y="287670"/>
                      </a:moveTo>
                      <a:cubicBezTo>
                        <a:pt x="14559" y="287735"/>
                        <a:pt x="9039" y="285069"/>
                        <a:pt x="5425" y="280520"/>
                      </a:cubicBezTo>
                      <a:cubicBezTo>
                        <a:pt x="1212" y="276488"/>
                        <a:pt x="-739" y="270637"/>
                        <a:pt x="224" y="264915"/>
                      </a:cubicBezTo>
                      <a:lnTo>
                        <a:pt x="30779" y="-333"/>
                      </a:lnTo>
                      <a:lnTo>
                        <a:pt x="69136" y="-333"/>
                      </a:lnTo>
                      <a:lnTo>
                        <a:pt x="99692" y="264915"/>
                      </a:lnTo>
                      <a:cubicBezTo>
                        <a:pt x="100342" y="270637"/>
                        <a:pt x="98437" y="276359"/>
                        <a:pt x="94491" y="280520"/>
                      </a:cubicBezTo>
                      <a:cubicBezTo>
                        <a:pt x="90876" y="285069"/>
                        <a:pt x="85357" y="287735"/>
                        <a:pt x="79538" y="287670"/>
                      </a:cubicBezTo>
                      <a:close/>
                    </a:path>
                  </a:pathLst>
                </a:custGeom>
                <a:solidFill>
                  <a:srgbClr val="DADADA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93" name="Freeform: Shape 392">
                  <a:extLst>
                    <a:ext uri="{FF2B5EF4-FFF2-40B4-BE49-F238E27FC236}">
                      <a16:creationId xmlns:a16="http://schemas.microsoft.com/office/drawing/2014/main" xmlns="" id="{D6136194-BE75-F257-7C23-806549D3E53B}"/>
                    </a:ext>
                  </a:extLst>
                </p:cNvPr>
                <p:cNvSpPr/>
                <p:nvPr/>
              </p:nvSpPr>
              <p:spPr>
                <a:xfrm>
                  <a:off x="2201576" y="2694934"/>
                  <a:ext cx="2218210" cy="805499"/>
                </a:xfrm>
                <a:custGeom>
                  <a:avLst/>
                  <a:gdLst>
                    <a:gd name="connsiteX0" fmla="*/ 199569 w 2218210"/>
                    <a:gd name="connsiteY0" fmla="*/ 342931 h 805499"/>
                    <a:gd name="connsiteX1" fmla="*/ 447265 w 2218210"/>
                    <a:gd name="connsiteY1" fmla="*/ 176500 h 805499"/>
                    <a:gd name="connsiteX2" fmla="*/ 1107137 w 2218210"/>
                    <a:gd name="connsiteY2" fmla="*/ 127741 h 805499"/>
                    <a:gd name="connsiteX3" fmla="*/ 1774161 w 2218210"/>
                    <a:gd name="connsiteY3" fmla="*/ 175849 h 805499"/>
                    <a:gd name="connsiteX4" fmla="*/ 2023157 w 2218210"/>
                    <a:gd name="connsiteY4" fmla="*/ 340330 h 805499"/>
                    <a:gd name="connsiteX5" fmla="*/ 2218193 w 2218210"/>
                    <a:gd name="connsiteY5" fmla="*/ 804516 h 805499"/>
                    <a:gd name="connsiteX6" fmla="*/ 2066064 w 2218210"/>
                    <a:gd name="connsiteY6" fmla="*/ 253214 h 805499"/>
                    <a:gd name="connsiteX7" fmla="*/ 1819669 w 2218210"/>
                    <a:gd name="connsiteY7" fmla="*/ 58178 h 805499"/>
                    <a:gd name="connsiteX8" fmla="*/ 1104537 w 2218210"/>
                    <a:gd name="connsiteY8" fmla="*/ -333 h 805499"/>
                    <a:gd name="connsiteX9" fmla="*/ 397206 w 2218210"/>
                    <a:gd name="connsiteY9" fmla="*/ 58178 h 805499"/>
                    <a:gd name="connsiteX10" fmla="*/ 152760 w 2218210"/>
                    <a:gd name="connsiteY10" fmla="*/ 253214 h 805499"/>
                    <a:gd name="connsiteX11" fmla="*/ -18 w 2218210"/>
                    <a:gd name="connsiteY11" fmla="*/ 805167 h 805499"/>
                    <a:gd name="connsiteX12" fmla="*/ 199569 w 2218210"/>
                    <a:gd name="connsiteY12" fmla="*/ 342931 h 805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218210" h="805499">
                      <a:moveTo>
                        <a:pt x="199569" y="342931"/>
                      </a:moveTo>
                      <a:cubicBezTo>
                        <a:pt x="249700" y="250029"/>
                        <a:pt x="342335" y="187813"/>
                        <a:pt x="447265" y="176500"/>
                      </a:cubicBezTo>
                      <a:cubicBezTo>
                        <a:pt x="665790" y="144645"/>
                        <a:pt x="886304" y="128326"/>
                        <a:pt x="1107137" y="127741"/>
                      </a:cubicBezTo>
                      <a:cubicBezTo>
                        <a:pt x="1330317" y="128586"/>
                        <a:pt x="1553172" y="144645"/>
                        <a:pt x="1774161" y="175849"/>
                      </a:cubicBezTo>
                      <a:cubicBezTo>
                        <a:pt x="1878908" y="187097"/>
                        <a:pt x="1971713" y="248402"/>
                        <a:pt x="2023157" y="340330"/>
                      </a:cubicBezTo>
                      <a:cubicBezTo>
                        <a:pt x="2094020" y="488557"/>
                        <a:pt x="2159682" y="643937"/>
                        <a:pt x="2218193" y="804516"/>
                      </a:cubicBezTo>
                      <a:cubicBezTo>
                        <a:pt x="2176962" y="618258"/>
                        <a:pt x="2126188" y="434272"/>
                        <a:pt x="2066064" y="253214"/>
                      </a:cubicBezTo>
                      <a:cubicBezTo>
                        <a:pt x="2027461" y="146789"/>
                        <a:pt x="1932094" y="71310"/>
                        <a:pt x="1819669" y="58178"/>
                      </a:cubicBezTo>
                      <a:cubicBezTo>
                        <a:pt x="1583181" y="20015"/>
                        <a:pt x="1344073" y="512"/>
                        <a:pt x="1104537" y="-333"/>
                      </a:cubicBezTo>
                      <a:cubicBezTo>
                        <a:pt x="867581" y="381"/>
                        <a:pt x="631054" y="19952"/>
                        <a:pt x="397206" y="58178"/>
                      </a:cubicBezTo>
                      <a:cubicBezTo>
                        <a:pt x="285639" y="72286"/>
                        <a:pt x="191306" y="147569"/>
                        <a:pt x="152760" y="253214"/>
                      </a:cubicBezTo>
                      <a:cubicBezTo>
                        <a:pt x="91649" y="436548"/>
                        <a:pt x="41590" y="621182"/>
                        <a:pt x="-18" y="805167"/>
                      </a:cubicBezTo>
                      <a:cubicBezTo>
                        <a:pt x="62394" y="646538"/>
                        <a:pt x="128706" y="491158"/>
                        <a:pt x="199569" y="342931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94" name="Freeform: Shape 393">
                  <a:extLst>
                    <a:ext uri="{FF2B5EF4-FFF2-40B4-BE49-F238E27FC236}">
                      <a16:creationId xmlns:a16="http://schemas.microsoft.com/office/drawing/2014/main" xmlns="" id="{4F48D2EA-DA70-84AD-840F-80B9E48286DF}"/>
                    </a:ext>
                  </a:extLst>
                </p:cNvPr>
                <p:cNvSpPr/>
                <p:nvPr/>
              </p:nvSpPr>
              <p:spPr>
                <a:xfrm>
                  <a:off x="3131396" y="3073953"/>
                  <a:ext cx="358551" cy="202188"/>
                </a:xfrm>
                <a:custGeom>
                  <a:avLst/>
                  <a:gdLst>
                    <a:gd name="connsiteX0" fmla="*/ 181218 w 358551"/>
                    <a:gd name="connsiteY0" fmla="*/ 46476 h 202188"/>
                    <a:gd name="connsiteX1" fmla="*/ 358051 w 358551"/>
                    <a:gd name="connsiteY1" fmla="*/ 201856 h 202188"/>
                    <a:gd name="connsiteX2" fmla="*/ 358051 w 358551"/>
                    <a:gd name="connsiteY2" fmla="*/ 178450 h 202188"/>
                    <a:gd name="connsiteX3" fmla="*/ 179267 w 358551"/>
                    <a:gd name="connsiteY3" fmla="*/ -333 h 202188"/>
                    <a:gd name="connsiteX4" fmla="*/ 484 w 358551"/>
                    <a:gd name="connsiteY4" fmla="*/ 178450 h 202188"/>
                    <a:gd name="connsiteX5" fmla="*/ 484 w 358551"/>
                    <a:gd name="connsiteY5" fmla="*/ 201856 h 202188"/>
                    <a:gd name="connsiteX6" fmla="*/ 181218 w 358551"/>
                    <a:gd name="connsiteY6" fmla="*/ 46476 h 20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58551" h="202188">
                      <a:moveTo>
                        <a:pt x="181218" y="46476"/>
                      </a:moveTo>
                      <a:cubicBezTo>
                        <a:pt x="270863" y="46412"/>
                        <a:pt x="346602" y="112918"/>
                        <a:pt x="358051" y="201856"/>
                      </a:cubicBezTo>
                      <a:cubicBezTo>
                        <a:pt x="358694" y="194054"/>
                        <a:pt x="358694" y="186253"/>
                        <a:pt x="358051" y="178450"/>
                      </a:cubicBezTo>
                      <a:cubicBezTo>
                        <a:pt x="358051" y="79698"/>
                        <a:pt x="278008" y="-333"/>
                        <a:pt x="179267" y="-333"/>
                      </a:cubicBezTo>
                      <a:cubicBezTo>
                        <a:pt x="80527" y="-333"/>
                        <a:pt x="484" y="79698"/>
                        <a:pt x="484" y="178450"/>
                      </a:cubicBezTo>
                      <a:cubicBezTo>
                        <a:pt x="-185" y="186253"/>
                        <a:pt x="-185" y="194054"/>
                        <a:pt x="484" y="201856"/>
                      </a:cubicBezTo>
                      <a:cubicBezTo>
                        <a:pt x="12102" y="111424"/>
                        <a:pt x="90090" y="44397"/>
                        <a:pt x="181218" y="46476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95" name="Freeform: Shape 394">
                  <a:extLst>
                    <a:ext uri="{FF2B5EF4-FFF2-40B4-BE49-F238E27FC236}">
                      <a16:creationId xmlns:a16="http://schemas.microsoft.com/office/drawing/2014/main" xmlns="" id="{FAEA2C56-BEFA-18B3-0C00-B2E828C93F47}"/>
                    </a:ext>
                  </a:extLst>
                </p:cNvPr>
                <p:cNvSpPr/>
                <p:nvPr/>
              </p:nvSpPr>
              <p:spPr>
                <a:xfrm>
                  <a:off x="2975387" y="3289794"/>
                  <a:ext cx="679691" cy="376420"/>
                </a:xfrm>
                <a:custGeom>
                  <a:avLst/>
                  <a:gdLst>
                    <a:gd name="connsiteX0" fmla="*/ 337227 w 679691"/>
                    <a:gd name="connsiteY0" fmla="*/ 301973 h 376420"/>
                    <a:gd name="connsiteX1" fmla="*/ 465 w 679691"/>
                    <a:gd name="connsiteY1" fmla="*/ -333 h 376420"/>
                    <a:gd name="connsiteX2" fmla="*/ 465 w 679691"/>
                    <a:gd name="connsiteY2" fmla="*/ 36724 h 376420"/>
                    <a:gd name="connsiteX3" fmla="*/ 339828 w 679691"/>
                    <a:gd name="connsiteY3" fmla="*/ 376087 h 376420"/>
                    <a:gd name="connsiteX4" fmla="*/ 679190 w 679691"/>
                    <a:gd name="connsiteY4" fmla="*/ 36724 h 376420"/>
                    <a:gd name="connsiteX5" fmla="*/ 679190 w 679691"/>
                    <a:gd name="connsiteY5" fmla="*/ -333 h 376420"/>
                    <a:gd name="connsiteX6" fmla="*/ 337227 w 679691"/>
                    <a:gd name="connsiteY6" fmla="*/ 301973 h 3764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79691" h="376420">
                      <a:moveTo>
                        <a:pt x="337227" y="301973"/>
                      </a:moveTo>
                      <a:cubicBezTo>
                        <a:pt x="164133" y="302298"/>
                        <a:pt x="18772" y="171820"/>
                        <a:pt x="465" y="-333"/>
                      </a:cubicBezTo>
                      <a:cubicBezTo>
                        <a:pt x="-179" y="12020"/>
                        <a:pt x="-179" y="24372"/>
                        <a:pt x="465" y="36724"/>
                      </a:cubicBezTo>
                      <a:cubicBezTo>
                        <a:pt x="465" y="224154"/>
                        <a:pt x="152405" y="376087"/>
                        <a:pt x="339828" y="376087"/>
                      </a:cubicBezTo>
                      <a:cubicBezTo>
                        <a:pt x="527251" y="376087"/>
                        <a:pt x="679190" y="224154"/>
                        <a:pt x="679190" y="36724"/>
                      </a:cubicBezTo>
                      <a:cubicBezTo>
                        <a:pt x="679834" y="24372"/>
                        <a:pt x="679834" y="12020"/>
                        <a:pt x="679190" y="-333"/>
                      </a:cubicBezTo>
                      <a:cubicBezTo>
                        <a:pt x="660694" y="173770"/>
                        <a:pt x="512305" y="304965"/>
                        <a:pt x="337227" y="301973"/>
                      </a:cubicBezTo>
                      <a:close/>
                    </a:path>
                  </a:pathLst>
                </a:custGeom>
                <a:solidFill>
                  <a:srgbClr val="1D1D1B">
                    <a:alpha val="10000"/>
                  </a:srgbClr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96" name="Freeform: Shape 395">
                  <a:extLst>
                    <a:ext uri="{FF2B5EF4-FFF2-40B4-BE49-F238E27FC236}">
                      <a16:creationId xmlns:a16="http://schemas.microsoft.com/office/drawing/2014/main" xmlns="" id="{8CA7E42F-A476-F45C-75FB-05FA47CF3B5F}"/>
                    </a:ext>
                  </a:extLst>
                </p:cNvPr>
                <p:cNvSpPr/>
                <p:nvPr/>
              </p:nvSpPr>
              <p:spPr>
                <a:xfrm>
                  <a:off x="1953880" y="2063992"/>
                  <a:ext cx="2712302" cy="1208900"/>
                </a:xfrm>
                <a:custGeom>
                  <a:avLst/>
                  <a:gdLst>
                    <a:gd name="connsiteX0" fmla="*/ 2712284 w 2712302"/>
                    <a:gd name="connsiteY0" fmla="*/ 1140954 h 1208900"/>
                    <a:gd name="connsiteX1" fmla="*/ 2512047 w 2712302"/>
                    <a:gd name="connsiteY1" fmla="*/ 555846 h 1208900"/>
                    <a:gd name="connsiteX2" fmla="*/ 2438583 w 2712302"/>
                    <a:gd name="connsiteY2" fmla="*/ 453777 h 1208900"/>
                    <a:gd name="connsiteX3" fmla="*/ 2415179 w 2712302"/>
                    <a:gd name="connsiteY3" fmla="*/ 438174 h 1208900"/>
                    <a:gd name="connsiteX4" fmla="*/ 2372271 w 2712302"/>
                    <a:gd name="connsiteY4" fmla="*/ 418670 h 1208900"/>
                    <a:gd name="connsiteX5" fmla="*/ 2360569 w 2712302"/>
                    <a:gd name="connsiteY5" fmla="*/ 417370 h 1208900"/>
                    <a:gd name="connsiteX6" fmla="*/ 2360569 w 2712302"/>
                    <a:gd name="connsiteY6" fmla="*/ 417370 h 1208900"/>
                    <a:gd name="connsiteX7" fmla="*/ 2278004 w 2712302"/>
                    <a:gd name="connsiteY7" fmla="*/ 399167 h 1208900"/>
                    <a:gd name="connsiteX8" fmla="*/ 2229895 w 2712302"/>
                    <a:gd name="connsiteY8" fmla="*/ 389415 h 1208900"/>
                    <a:gd name="connsiteX9" fmla="*/ 2207141 w 2712302"/>
                    <a:gd name="connsiteY9" fmla="*/ 384864 h 1208900"/>
                    <a:gd name="connsiteX10" fmla="*/ 2131727 w 2712302"/>
                    <a:gd name="connsiteY10" fmla="*/ 370561 h 1208900"/>
                    <a:gd name="connsiteX11" fmla="*/ 2035509 w 2712302"/>
                    <a:gd name="connsiteY11" fmla="*/ 352358 h 1208900"/>
                    <a:gd name="connsiteX12" fmla="*/ 2010154 w 2712302"/>
                    <a:gd name="connsiteY12" fmla="*/ 348457 h 1208900"/>
                    <a:gd name="connsiteX13" fmla="*/ 2010154 w 2712302"/>
                    <a:gd name="connsiteY13" fmla="*/ 348457 h 1208900"/>
                    <a:gd name="connsiteX14" fmla="*/ 1986100 w 2712302"/>
                    <a:gd name="connsiteY14" fmla="*/ 345208 h 1208900"/>
                    <a:gd name="connsiteX15" fmla="*/ 1954894 w 2712302"/>
                    <a:gd name="connsiteY15" fmla="*/ 340656 h 1208900"/>
                    <a:gd name="connsiteX16" fmla="*/ 1889882 w 2712302"/>
                    <a:gd name="connsiteY16" fmla="*/ 330905 h 1208900"/>
                    <a:gd name="connsiteX17" fmla="*/ 1889882 w 2712302"/>
                    <a:gd name="connsiteY17" fmla="*/ 330905 h 1208900"/>
                    <a:gd name="connsiteX18" fmla="*/ 1864527 w 2712302"/>
                    <a:gd name="connsiteY18" fmla="*/ 327653 h 1208900"/>
                    <a:gd name="connsiteX19" fmla="*/ 1788463 w 2712302"/>
                    <a:gd name="connsiteY19" fmla="*/ 318552 h 1208900"/>
                    <a:gd name="connsiteX20" fmla="*/ 1490058 w 2712302"/>
                    <a:gd name="connsiteY20" fmla="*/ 296449 h 1208900"/>
                    <a:gd name="connsiteX21" fmla="*/ 1395140 w 2712302"/>
                    <a:gd name="connsiteY21" fmla="*/ 296449 h 1208900"/>
                    <a:gd name="connsiteX22" fmla="*/ 357548 w 2712302"/>
                    <a:gd name="connsiteY22" fmla="*/ 417370 h 1208900"/>
                    <a:gd name="connsiteX23" fmla="*/ 205420 w 2712302"/>
                    <a:gd name="connsiteY23" fmla="*/ 558447 h 1208900"/>
                    <a:gd name="connsiteX24" fmla="*/ -18 w 2712302"/>
                    <a:gd name="connsiteY24" fmla="*/ 1208567 h 1208900"/>
                    <a:gd name="connsiteX25" fmla="*/ 226874 w 2712302"/>
                    <a:gd name="connsiteY25" fmla="*/ 249640 h 1208900"/>
                    <a:gd name="connsiteX26" fmla="*/ 362749 w 2712302"/>
                    <a:gd name="connsiteY26" fmla="*/ 119616 h 1208900"/>
                    <a:gd name="connsiteX27" fmla="*/ 1542068 w 2712302"/>
                    <a:gd name="connsiteY27" fmla="*/ 3244 h 1208900"/>
                    <a:gd name="connsiteX28" fmla="*/ 1575224 w 2712302"/>
                    <a:gd name="connsiteY28" fmla="*/ 3244 h 1208900"/>
                    <a:gd name="connsiteX29" fmla="*/ 1623983 w 2712302"/>
                    <a:gd name="connsiteY29" fmla="*/ 6493 h 1208900"/>
                    <a:gd name="connsiteX30" fmla="*/ 1635035 w 2712302"/>
                    <a:gd name="connsiteY30" fmla="*/ 6493 h 1208900"/>
                    <a:gd name="connsiteX31" fmla="*/ 1728652 w 2712302"/>
                    <a:gd name="connsiteY31" fmla="*/ 14295 h 1208900"/>
                    <a:gd name="connsiteX32" fmla="*/ 1779362 w 2712302"/>
                    <a:gd name="connsiteY32" fmla="*/ 19497 h 1208900"/>
                    <a:gd name="connsiteX33" fmla="*/ 1779362 w 2712302"/>
                    <a:gd name="connsiteY33" fmla="*/ 19497 h 1208900"/>
                    <a:gd name="connsiteX34" fmla="*/ 1829421 w 2712302"/>
                    <a:gd name="connsiteY34" fmla="*/ 25348 h 1208900"/>
                    <a:gd name="connsiteX35" fmla="*/ 1839173 w 2712302"/>
                    <a:gd name="connsiteY35" fmla="*/ 25348 h 1208900"/>
                    <a:gd name="connsiteX36" fmla="*/ 1909386 w 2712302"/>
                    <a:gd name="connsiteY36" fmla="*/ 34448 h 1208900"/>
                    <a:gd name="connsiteX37" fmla="*/ 1928889 w 2712302"/>
                    <a:gd name="connsiteY37" fmla="*/ 37700 h 1208900"/>
                    <a:gd name="connsiteX38" fmla="*/ 1967896 w 2712302"/>
                    <a:gd name="connsiteY38" fmla="*/ 43551 h 1208900"/>
                    <a:gd name="connsiteX39" fmla="*/ 1978298 w 2712302"/>
                    <a:gd name="connsiteY39" fmla="*/ 43551 h 1208900"/>
                    <a:gd name="connsiteX40" fmla="*/ 1978298 w 2712302"/>
                    <a:gd name="connsiteY40" fmla="*/ 43551 h 1208900"/>
                    <a:gd name="connsiteX41" fmla="*/ 1988050 w 2712302"/>
                    <a:gd name="connsiteY41" fmla="*/ 43551 h 1208900"/>
                    <a:gd name="connsiteX42" fmla="*/ 2027708 w 2712302"/>
                    <a:gd name="connsiteY42" fmla="*/ 50052 h 1208900"/>
                    <a:gd name="connsiteX43" fmla="*/ 2125226 w 2712302"/>
                    <a:gd name="connsiteY43" fmla="*/ 67605 h 1208900"/>
                    <a:gd name="connsiteX44" fmla="*/ 2172034 w 2712302"/>
                    <a:gd name="connsiteY44" fmla="*/ 76057 h 1208900"/>
                    <a:gd name="connsiteX45" fmla="*/ 2172034 w 2712302"/>
                    <a:gd name="connsiteY45" fmla="*/ 76057 h 1208900"/>
                    <a:gd name="connsiteX46" fmla="*/ 2213642 w 2712302"/>
                    <a:gd name="connsiteY46" fmla="*/ 84509 h 1208900"/>
                    <a:gd name="connsiteX47" fmla="*/ 2239647 w 2712302"/>
                    <a:gd name="connsiteY47" fmla="*/ 89709 h 1208900"/>
                    <a:gd name="connsiteX48" fmla="*/ 2291006 w 2712302"/>
                    <a:gd name="connsiteY48" fmla="*/ 100111 h 1208900"/>
                    <a:gd name="connsiteX49" fmla="*/ 2298158 w 2712302"/>
                    <a:gd name="connsiteY49" fmla="*/ 100111 h 1208900"/>
                    <a:gd name="connsiteX50" fmla="*/ 2317011 w 2712302"/>
                    <a:gd name="connsiteY50" fmla="*/ 104012 h 1208900"/>
                    <a:gd name="connsiteX51" fmla="*/ 2317011 w 2712302"/>
                    <a:gd name="connsiteY51" fmla="*/ 104012 h 1208900"/>
                    <a:gd name="connsiteX52" fmla="*/ 2329363 w 2712302"/>
                    <a:gd name="connsiteY52" fmla="*/ 104012 h 1208900"/>
                    <a:gd name="connsiteX53" fmla="*/ 2329363 w 2712302"/>
                    <a:gd name="connsiteY53" fmla="*/ 104012 h 1208900"/>
                    <a:gd name="connsiteX54" fmla="*/ 2343666 w 2712302"/>
                    <a:gd name="connsiteY54" fmla="*/ 107263 h 1208900"/>
                    <a:gd name="connsiteX55" fmla="*/ 2343666 w 2712302"/>
                    <a:gd name="connsiteY55" fmla="*/ 107263 h 1208900"/>
                    <a:gd name="connsiteX56" fmla="*/ 2348867 w 2712302"/>
                    <a:gd name="connsiteY56" fmla="*/ 107263 h 1208900"/>
                    <a:gd name="connsiteX57" fmla="*/ 2361219 w 2712302"/>
                    <a:gd name="connsiteY57" fmla="*/ 107263 h 1208900"/>
                    <a:gd name="connsiteX58" fmla="*/ 2361219 w 2712302"/>
                    <a:gd name="connsiteY58" fmla="*/ 107263 h 1208900"/>
                    <a:gd name="connsiteX59" fmla="*/ 2404127 w 2712302"/>
                    <a:gd name="connsiteY59" fmla="*/ 126766 h 1208900"/>
                    <a:gd name="connsiteX60" fmla="*/ 2469139 w 2712302"/>
                    <a:gd name="connsiteY60" fmla="*/ 191778 h 1208900"/>
                    <a:gd name="connsiteX61" fmla="*/ 2474990 w 2712302"/>
                    <a:gd name="connsiteY61" fmla="*/ 201530 h 1208900"/>
                    <a:gd name="connsiteX62" fmla="*/ 2474990 w 2712302"/>
                    <a:gd name="connsiteY62" fmla="*/ 201530 h 1208900"/>
                    <a:gd name="connsiteX63" fmla="*/ 2487993 w 2712302"/>
                    <a:gd name="connsiteY63" fmla="*/ 232736 h 1208900"/>
                    <a:gd name="connsiteX64" fmla="*/ 2496444 w 2712302"/>
                    <a:gd name="connsiteY64" fmla="*/ 260691 h 1208900"/>
                    <a:gd name="connsiteX65" fmla="*/ 2508146 w 2712302"/>
                    <a:gd name="connsiteY65" fmla="*/ 299698 h 1208900"/>
                    <a:gd name="connsiteX66" fmla="*/ 2712284 w 2712302"/>
                    <a:gd name="connsiteY66" fmla="*/ 1140954 h 1208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</a:cxnLst>
                  <a:rect l="l" t="t" r="r" b="b"/>
                  <a:pathLst>
                    <a:path w="2712302" h="1208900">
                      <a:moveTo>
                        <a:pt x="2712284" y="1140954"/>
                      </a:moveTo>
                      <a:cubicBezTo>
                        <a:pt x="2656822" y="942212"/>
                        <a:pt x="2589971" y="746850"/>
                        <a:pt x="2512047" y="555846"/>
                      </a:cubicBezTo>
                      <a:cubicBezTo>
                        <a:pt x="2496698" y="516124"/>
                        <a:pt x="2471402" y="480952"/>
                        <a:pt x="2438583" y="453777"/>
                      </a:cubicBezTo>
                      <a:cubicBezTo>
                        <a:pt x="2431192" y="447991"/>
                        <a:pt x="2423371" y="442789"/>
                        <a:pt x="2415179" y="438174"/>
                      </a:cubicBezTo>
                      <a:cubicBezTo>
                        <a:pt x="2401644" y="430113"/>
                        <a:pt x="2387250" y="423546"/>
                        <a:pt x="2372271" y="418670"/>
                      </a:cubicBezTo>
                      <a:lnTo>
                        <a:pt x="2360569" y="417370"/>
                      </a:lnTo>
                      <a:lnTo>
                        <a:pt x="2360569" y="417370"/>
                      </a:lnTo>
                      <a:lnTo>
                        <a:pt x="2278004" y="399167"/>
                      </a:lnTo>
                      <a:lnTo>
                        <a:pt x="2229895" y="389415"/>
                      </a:lnTo>
                      <a:lnTo>
                        <a:pt x="2207141" y="384864"/>
                      </a:lnTo>
                      <a:lnTo>
                        <a:pt x="2131727" y="370561"/>
                      </a:lnTo>
                      <a:lnTo>
                        <a:pt x="2035509" y="352358"/>
                      </a:lnTo>
                      <a:lnTo>
                        <a:pt x="2010154" y="348457"/>
                      </a:lnTo>
                      <a:lnTo>
                        <a:pt x="2010154" y="348457"/>
                      </a:lnTo>
                      <a:lnTo>
                        <a:pt x="1986100" y="345208"/>
                      </a:lnTo>
                      <a:lnTo>
                        <a:pt x="1954894" y="340656"/>
                      </a:lnTo>
                      <a:cubicBezTo>
                        <a:pt x="1932140" y="336756"/>
                        <a:pt x="1910036" y="333504"/>
                        <a:pt x="1889882" y="330905"/>
                      </a:cubicBezTo>
                      <a:lnTo>
                        <a:pt x="1889882" y="330905"/>
                      </a:lnTo>
                      <a:lnTo>
                        <a:pt x="1864527" y="327653"/>
                      </a:lnTo>
                      <a:lnTo>
                        <a:pt x="1788463" y="318552"/>
                      </a:lnTo>
                      <a:cubicBezTo>
                        <a:pt x="1687695" y="307499"/>
                        <a:pt x="1588876" y="299698"/>
                        <a:pt x="1490058" y="296449"/>
                      </a:cubicBezTo>
                      <a:lnTo>
                        <a:pt x="1395140" y="296449"/>
                      </a:lnTo>
                      <a:cubicBezTo>
                        <a:pt x="1045714" y="295603"/>
                        <a:pt x="697418" y="336170"/>
                        <a:pt x="357548" y="417370"/>
                      </a:cubicBezTo>
                      <a:cubicBezTo>
                        <a:pt x="286080" y="435313"/>
                        <a:pt x="228721" y="488558"/>
                        <a:pt x="205420" y="558447"/>
                      </a:cubicBezTo>
                      <a:cubicBezTo>
                        <a:pt x="124792" y="771101"/>
                        <a:pt x="56205" y="988176"/>
                        <a:pt x="-18" y="1208567"/>
                      </a:cubicBezTo>
                      <a:cubicBezTo>
                        <a:pt x="57492" y="884936"/>
                        <a:pt x="133244" y="564752"/>
                        <a:pt x="226874" y="249640"/>
                      </a:cubicBezTo>
                      <a:cubicBezTo>
                        <a:pt x="245045" y="184757"/>
                        <a:pt x="297126" y="134893"/>
                        <a:pt x="362749" y="119616"/>
                      </a:cubicBezTo>
                      <a:cubicBezTo>
                        <a:pt x="748531" y="26193"/>
                        <a:pt x="1145462" y="-13009"/>
                        <a:pt x="1542068" y="3244"/>
                      </a:cubicBezTo>
                      <a:lnTo>
                        <a:pt x="1575224" y="3244"/>
                      </a:lnTo>
                      <a:lnTo>
                        <a:pt x="1623983" y="6493"/>
                      </a:lnTo>
                      <a:lnTo>
                        <a:pt x="1635035" y="6493"/>
                      </a:lnTo>
                      <a:cubicBezTo>
                        <a:pt x="1666241" y="6493"/>
                        <a:pt x="1700047" y="11696"/>
                        <a:pt x="1728652" y="14295"/>
                      </a:cubicBezTo>
                      <a:lnTo>
                        <a:pt x="1779362" y="19497"/>
                      </a:lnTo>
                      <a:lnTo>
                        <a:pt x="1779362" y="19497"/>
                      </a:lnTo>
                      <a:lnTo>
                        <a:pt x="1829421" y="25348"/>
                      </a:lnTo>
                      <a:lnTo>
                        <a:pt x="1839173" y="25348"/>
                      </a:lnTo>
                      <a:lnTo>
                        <a:pt x="1909386" y="34448"/>
                      </a:lnTo>
                      <a:lnTo>
                        <a:pt x="1928889" y="37700"/>
                      </a:lnTo>
                      <a:lnTo>
                        <a:pt x="1967896" y="43551"/>
                      </a:lnTo>
                      <a:lnTo>
                        <a:pt x="1978298" y="43551"/>
                      </a:lnTo>
                      <a:lnTo>
                        <a:pt x="1978298" y="43551"/>
                      </a:lnTo>
                      <a:lnTo>
                        <a:pt x="1988050" y="43551"/>
                      </a:lnTo>
                      <a:lnTo>
                        <a:pt x="2027708" y="50052"/>
                      </a:lnTo>
                      <a:lnTo>
                        <a:pt x="2125226" y="67605"/>
                      </a:lnTo>
                      <a:lnTo>
                        <a:pt x="2172034" y="76057"/>
                      </a:lnTo>
                      <a:lnTo>
                        <a:pt x="2172034" y="76057"/>
                      </a:lnTo>
                      <a:lnTo>
                        <a:pt x="2213642" y="84509"/>
                      </a:lnTo>
                      <a:lnTo>
                        <a:pt x="2239647" y="89709"/>
                      </a:lnTo>
                      <a:lnTo>
                        <a:pt x="2291006" y="100111"/>
                      </a:lnTo>
                      <a:lnTo>
                        <a:pt x="2298158" y="100111"/>
                      </a:lnTo>
                      <a:lnTo>
                        <a:pt x="2317011" y="104012"/>
                      </a:lnTo>
                      <a:lnTo>
                        <a:pt x="2317011" y="104012"/>
                      </a:lnTo>
                      <a:lnTo>
                        <a:pt x="2329363" y="104012"/>
                      </a:lnTo>
                      <a:lnTo>
                        <a:pt x="2329363" y="104012"/>
                      </a:lnTo>
                      <a:lnTo>
                        <a:pt x="2343666" y="107263"/>
                      </a:lnTo>
                      <a:lnTo>
                        <a:pt x="2343666" y="107263"/>
                      </a:lnTo>
                      <a:lnTo>
                        <a:pt x="2348867" y="107263"/>
                      </a:lnTo>
                      <a:lnTo>
                        <a:pt x="2361219" y="107263"/>
                      </a:lnTo>
                      <a:lnTo>
                        <a:pt x="2361219" y="107263"/>
                      </a:lnTo>
                      <a:cubicBezTo>
                        <a:pt x="2376302" y="111878"/>
                        <a:pt x="2390722" y="118445"/>
                        <a:pt x="2404127" y="126766"/>
                      </a:cubicBezTo>
                      <a:cubicBezTo>
                        <a:pt x="2431133" y="142368"/>
                        <a:pt x="2453556" y="164798"/>
                        <a:pt x="2469139" y="191778"/>
                      </a:cubicBezTo>
                      <a:cubicBezTo>
                        <a:pt x="2471323" y="194899"/>
                        <a:pt x="2473281" y="198149"/>
                        <a:pt x="2474990" y="201530"/>
                      </a:cubicBezTo>
                      <a:lnTo>
                        <a:pt x="2474990" y="201530"/>
                      </a:lnTo>
                      <a:cubicBezTo>
                        <a:pt x="2480373" y="211477"/>
                        <a:pt x="2484735" y="221943"/>
                        <a:pt x="2487993" y="232736"/>
                      </a:cubicBezTo>
                      <a:cubicBezTo>
                        <a:pt x="2487993" y="241837"/>
                        <a:pt x="2493194" y="251590"/>
                        <a:pt x="2496444" y="260691"/>
                      </a:cubicBezTo>
                      <a:lnTo>
                        <a:pt x="2508146" y="299698"/>
                      </a:lnTo>
                      <a:cubicBezTo>
                        <a:pt x="2586161" y="575999"/>
                        <a:pt x="2656374" y="862703"/>
                        <a:pt x="2712284" y="1140954"/>
                      </a:cubicBezTo>
                      <a:close/>
                    </a:path>
                  </a:pathLst>
                </a:custGeom>
                <a:solidFill>
                  <a:srgbClr val="3C3C3B"/>
                </a:solidFill>
                <a:ln w="649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423" name="Group 422">
              <a:extLst>
                <a:ext uri="{FF2B5EF4-FFF2-40B4-BE49-F238E27FC236}">
                  <a16:creationId xmlns:a16="http://schemas.microsoft.com/office/drawing/2014/main" xmlns="" id="{EE67C27C-22A6-A689-4456-FFBCBD9AD75E}"/>
                </a:ext>
              </a:extLst>
            </p:cNvPr>
            <p:cNvGrpSpPr/>
            <p:nvPr/>
          </p:nvGrpSpPr>
          <p:grpSpPr>
            <a:xfrm>
              <a:off x="568944" y="1630202"/>
              <a:ext cx="4771585" cy="4599632"/>
              <a:chOff x="6214898" y="1714259"/>
              <a:chExt cx="4771585" cy="4599632"/>
            </a:xfrm>
          </p:grpSpPr>
          <p:grpSp>
            <p:nvGrpSpPr>
              <p:cNvPr id="399" name="Group 398">
                <a:extLst>
                  <a:ext uri="{FF2B5EF4-FFF2-40B4-BE49-F238E27FC236}">
                    <a16:creationId xmlns:a16="http://schemas.microsoft.com/office/drawing/2014/main" xmlns="" id="{6AC5283E-96AD-9CE1-A067-7F44015E40B5}"/>
                  </a:ext>
                </a:extLst>
              </p:cNvPr>
              <p:cNvGrpSpPr/>
              <p:nvPr/>
            </p:nvGrpSpPr>
            <p:grpSpPr>
              <a:xfrm>
                <a:off x="6214898" y="5370830"/>
                <a:ext cx="4771585" cy="943061"/>
                <a:chOff x="5138010" y="5355238"/>
                <a:chExt cx="4771585" cy="943061"/>
              </a:xfrm>
            </p:grpSpPr>
            <p:grpSp>
              <p:nvGrpSpPr>
                <p:cNvPr id="401" name="Group 400">
                  <a:extLst>
                    <a:ext uri="{FF2B5EF4-FFF2-40B4-BE49-F238E27FC236}">
                      <a16:creationId xmlns:a16="http://schemas.microsoft.com/office/drawing/2014/main" xmlns="" id="{749492BD-41B7-C3B5-55B6-406074EB2493}"/>
                    </a:ext>
                  </a:extLst>
                </p:cNvPr>
                <p:cNvGrpSpPr/>
                <p:nvPr/>
              </p:nvGrpSpPr>
              <p:grpSpPr>
                <a:xfrm>
                  <a:off x="5138010" y="5355238"/>
                  <a:ext cx="824293" cy="824293"/>
                  <a:chOff x="3692092" y="4779392"/>
                  <a:chExt cx="1170725" cy="1170725"/>
                </a:xfrm>
              </p:grpSpPr>
              <p:sp>
                <p:nvSpPr>
                  <p:cNvPr id="403" name="Oval 402">
                    <a:extLst>
                      <a:ext uri="{FF2B5EF4-FFF2-40B4-BE49-F238E27FC236}">
                        <a16:creationId xmlns:a16="http://schemas.microsoft.com/office/drawing/2014/main" xmlns="" id="{783C33AC-54E6-A98D-A03B-73CC9FB8D89E}"/>
                      </a:ext>
                    </a:extLst>
                  </p:cNvPr>
                  <p:cNvSpPr/>
                  <p:nvPr/>
                </p:nvSpPr>
                <p:spPr>
                  <a:xfrm>
                    <a:off x="3692092" y="4779392"/>
                    <a:ext cx="1170725" cy="1170725"/>
                  </a:xfrm>
                  <a:prstGeom prst="ellipse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404" name="Picture 2" descr="Download Reading Icon Images - Reading Icon PNG Image with No Background -  PNGkey.com">
                    <a:extLst>
                      <a:ext uri="{FF2B5EF4-FFF2-40B4-BE49-F238E27FC236}">
                        <a16:creationId xmlns:a16="http://schemas.microsoft.com/office/drawing/2014/main" xmlns="" id="{647EDE6A-E329-5556-00DF-19A52F12404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835361" y="4922970"/>
                    <a:ext cx="884186" cy="8835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402" name="TextBox 401">
                  <a:extLst>
                    <a:ext uri="{FF2B5EF4-FFF2-40B4-BE49-F238E27FC236}">
                      <a16:creationId xmlns:a16="http://schemas.microsoft.com/office/drawing/2014/main" xmlns="" id="{9FE5C3B1-D9CC-378D-B780-1E543C168320}"/>
                    </a:ext>
                  </a:extLst>
                </p:cNvPr>
                <p:cNvSpPr txBox="1"/>
                <p:nvPr/>
              </p:nvSpPr>
              <p:spPr>
                <a:xfrm>
                  <a:off x="6158142" y="5451913"/>
                  <a:ext cx="3751453" cy="846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Reading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Maecenas non laoreet odio. Fusce lobortis porttitor.</a:t>
                  </a:r>
                </a:p>
              </p:txBody>
            </p:sp>
          </p:grpSp>
          <p:grpSp>
            <p:nvGrpSpPr>
              <p:cNvPr id="405" name="Group 404">
                <a:extLst>
                  <a:ext uri="{FF2B5EF4-FFF2-40B4-BE49-F238E27FC236}">
                    <a16:creationId xmlns:a16="http://schemas.microsoft.com/office/drawing/2014/main" xmlns="" id="{69B7374A-AFDE-B2BF-E5DD-E2B03DB464EF}"/>
                  </a:ext>
                </a:extLst>
              </p:cNvPr>
              <p:cNvGrpSpPr/>
              <p:nvPr/>
            </p:nvGrpSpPr>
            <p:grpSpPr>
              <a:xfrm>
                <a:off x="6214898" y="1714259"/>
                <a:ext cx="4771585" cy="943061"/>
                <a:chOff x="5138010" y="1614927"/>
                <a:chExt cx="4771585" cy="943061"/>
              </a:xfrm>
            </p:grpSpPr>
            <p:grpSp>
              <p:nvGrpSpPr>
                <p:cNvPr id="407" name="Group 406">
                  <a:extLst>
                    <a:ext uri="{FF2B5EF4-FFF2-40B4-BE49-F238E27FC236}">
                      <a16:creationId xmlns:a16="http://schemas.microsoft.com/office/drawing/2014/main" xmlns="" id="{B08B0955-6DF1-7731-5EA2-39ADB45C5578}"/>
                    </a:ext>
                  </a:extLst>
                </p:cNvPr>
                <p:cNvGrpSpPr/>
                <p:nvPr/>
              </p:nvGrpSpPr>
              <p:grpSpPr>
                <a:xfrm>
                  <a:off x="5138010" y="1614927"/>
                  <a:ext cx="824293" cy="824293"/>
                  <a:chOff x="6201236" y="1606243"/>
                  <a:chExt cx="1170725" cy="1170725"/>
                </a:xfrm>
              </p:grpSpPr>
              <p:sp>
                <p:nvSpPr>
                  <p:cNvPr id="409" name="Oval 408">
                    <a:extLst>
                      <a:ext uri="{FF2B5EF4-FFF2-40B4-BE49-F238E27FC236}">
                        <a16:creationId xmlns:a16="http://schemas.microsoft.com/office/drawing/2014/main" xmlns="" id="{DC2CE112-4455-302B-D2F7-922E05E69FB3}"/>
                      </a:ext>
                    </a:extLst>
                  </p:cNvPr>
                  <p:cNvSpPr/>
                  <p:nvPr/>
                </p:nvSpPr>
                <p:spPr>
                  <a:xfrm>
                    <a:off x="6201236" y="1606243"/>
                    <a:ext cx="1170725" cy="1170725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410" name="Picture 6" descr="Classroom - Free people icons">
                    <a:extLst>
                      <a:ext uri="{FF2B5EF4-FFF2-40B4-BE49-F238E27FC236}">
                        <a16:creationId xmlns:a16="http://schemas.microsoft.com/office/drawing/2014/main" xmlns="" id="{E69BEC32-EFED-FA4D-6F9C-92B6E840D7E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08083" y="1813092"/>
                    <a:ext cx="757030" cy="75702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408" name="TextBox 407">
                  <a:extLst>
                    <a:ext uri="{FF2B5EF4-FFF2-40B4-BE49-F238E27FC236}">
                      <a16:creationId xmlns:a16="http://schemas.microsoft.com/office/drawing/2014/main" xmlns="" id="{05FDD57D-A840-C275-2B84-9262A0A31852}"/>
                    </a:ext>
                  </a:extLst>
                </p:cNvPr>
                <p:cNvSpPr txBox="1"/>
                <p:nvPr/>
              </p:nvSpPr>
              <p:spPr>
                <a:xfrm>
                  <a:off x="6158142" y="1711602"/>
                  <a:ext cx="3751453" cy="846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Classroom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Maecenas non laoreet odio. Fusce lobortis porttitor.</a:t>
                  </a:r>
                </a:p>
              </p:txBody>
            </p:sp>
          </p:grpSp>
          <p:grpSp>
            <p:nvGrpSpPr>
              <p:cNvPr id="411" name="Group 410">
                <a:extLst>
                  <a:ext uri="{FF2B5EF4-FFF2-40B4-BE49-F238E27FC236}">
                    <a16:creationId xmlns:a16="http://schemas.microsoft.com/office/drawing/2014/main" xmlns="" id="{475E1ACC-4267-6201-4114-53DA5B4CA3E6}"/>
                  </a:ext>
                </a:extLst>
              </p:cNvPr>
              <p:cNvGrpSpPr/>
              <p:nvPr/>
            </p:nvGrpSpPr>
            <p:grpSpPr>
              <a:xfrm>
                <a:off x="6214898" y="2933116"/>
                <a:ext cx="4771585" cy="943061"/>
                <a:chOff x="5138010" y="2865337"/>
                <a:chExt cx="4771585" cy="943061"/>
              </a:xfrm>
            </p:grpSpPr>
            <p:grpSp>
              <p:nvGrpSpPr>
                <p:cNvPr id="413" name="Group 412">
                  <a:extLst>
                    <a:ext uri="{FF2B5EF4-FFF2-40B4-BE49-F238E27FC236}">
                      <a16:creationId xmlns:a16="http://schemas.microsoft.com/office/drawing/2014/main" xmlns="" id="{3936B92F-12DD-C14B-418F-F01A19D9C2E8}"/>
                    </a:ext>
                  </a:extLst>
                </p:cNvPr>
                <p:cNvGrpSpPr/>
                <p:nvPr/>
              </p:nvGrpSpPr>
              <p:grpSpPr>
                <a:xfrm>
                  <a:off x="5138010" y="2865337"/>
                  <a:ext cx="824293" cy="824293"/>
                  <a:chOff x="1596124" y="1502386"/>
                  <a:chExt cx="1170725" cy="1170725"/>
                </a:xfrm>
              </p:grpSpPr>
              <p:sp>
                <p:nvSpPr>
                  <p:cNvPr id="415" name="Oval 414">
                    <a:extLst>
                      <a:ext uri="{FF2B5EF4-FFF2-40B4-BE49-F238E27FC236}">
                        <a16:creationId xmlns:a16="http://schemas.microsoft.com/office/drawing/2014/main" xmlns="" id="{04DFF06B-2F16-A895-2A79-59EEB74E43B8}"/>
                      </a:ext>
                    </a:extLst>
                  </p:cNvPr>
                  <p:cNvSpPr/>
                  <p:nvPr/>
                </p:nvSpPr>
                <p:spPr>
                  <a:xfrm>
                    <a:off x="1596124" y="1502386"/>
                    <a:ext cx="1170725" cy="1170725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416" name="Picture 2" descr="Science Svg Png Icon Free Download (#534831) - OnlineWebFonts.COM">
                    <a:extLst>
                      <a:ext uri="{FF2B5EF4-FFF2-40B4-BE49-F238E27FC236}">
                        <a16:creationId xmlns:a16="http://schemas.microsoft.com/office/drawing/2014/main" xmlns="" id="{D5502B42-15BC-BD98-3ADD-4CA77C2DF10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799124" y="1665723"/>
                    <a:ext cx="764724" cy="8440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xmlns="" id="{E5132EB1-D957-C350-76CD-BC2D4D0B6679}"/>
                    </a:ext>
                  </a:extLst>
                </p:cNvPr>
                <p:cNvSpPr txBox="1"/>
                <p:nvPr/>
              </p:nvSpPr>
              <p:spPr>
                <a:xfrm>
                  <a:off x="6158142" y="2962012"/>
                  <a:ext cx="3751453" cy="846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Science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Maecenas non laoreet odio. Fusce lobortis porttitor.</a:t>
                  </a:r>
                </a:p>
              </p:txBody>
            </p:sp>
          </p:grpSp>
          <p:grpSp>
            <p:nvGrpSpPr>
              <p:cNvPr id="417" name="Group 416">
                <a:extLst>
                  <a:ext uri="{FF2B5EF4-FFF2-40B4-BE49-F238E27FC236}">
                    <a16:creationId xmlns:a16="http://schemas.microsoft.com/office/drawing/2014/main" xmlns="" id="{A471517F-49F7-A128-2A25-5208FA46BE79}"/>
                  </a:ext>
                </a:extLst>
              </p:cNvPr>
              <p:cNvGrpSpPr/>
              <p:nvPr/>
            </p:nvGrpSpPr>
            <p:grpSpPr>
              <a:xfrm>
                <a:off x="6214898" y="4151973"/>
                <a:ext cx="4771585" cy="943061"/>
                <a:chOff x="5138010" y="4112108"/>
                <a:chExt cx="4771585" cy="943061"/>
              </a:xfrm>
            </p:grpSpPr>
            <p:grpSp>
              <p:nvGrpSpPr>
                <p:cNvPr id="419" name="Group 418">
                  <a:extLst>
                    <a:ext uri="{FF2B5EF4-FFF2-40B4-BE49-F238E27FC236}">
                      <a16:creationId xmlns:a16="http://schemas.microsoft.com/office/drawing/2014/main" xmlns="" id="{79C00A1C-701F-891A-6742-51AEE5E56E35}"/>
                    </a:ext>
                  </a:extLst>
                </p:cNvPr>
                <p:cNvGrpSpPr/>
                <p:nvPr/>
              </p:nvGrpSpPr>
              <p:grpSpPr>
                <a:xfrm>
                  <a:off x="5138010" y="4112108"/>
                  <a:ext cx="824293" cy="824293"/>
                  <a:chOff x="8121598" y="4827542"/>
                  <a:chExt cx="1170725" cy="1170725"/>
                </a:xfrm>
              </p:grpSpPr>
              <p:sp>
                <p:nvSpPr>
                  <p:cNvPr id="421" name="Oval 420">
                    <a:extLst>
                      <a:ext uri="{FF2B5EF4-FFF2-40B4-BE49-F238E27FC236}">
                        <a16:creationId xmlns:a16="http://schemas.microsoft.com/office/drawing/2014/main" xmlns="" id="{58D087C2-ACF3-6516-0098-5A9D6025C2DD}"/>
                      </a:ext>
                    </a:extLst>
                  </p:cNvPr>
                  <p:cNvSpPr/>
                  <p:nvPr/>
                </p:nvSpPr>
                <p:spPr>
                  <a:xfrm>
                    <a:off x="8121598" y="4827542"/>
                    <a:ext cx="1170725" cy="1170725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422" name="Picture 6" descr="Subject Icons - Free SVG &amp; PNG Subject Images - Noun Project">
                    <a:extLst>
                      <a:ext uri="{FF2B5EF4-FFF2-40B4-BE49-F238E27FC236}">
                        <a16:creationId xmlns:a16="http://schemas.microsoft.com/office/drawing/2014/main" xmlns="" id="{69B7E1DE-82FD-7285-FD69-9844E79D4CF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9"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270891" y="4976835"/>
                    <a:ext cx="872138" cy="87213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xmlns="" id="{1DC50AB6-553C-5E54-FCC4-444409F355AC}"/>
                    </a:ext>
                  </a:extLst>
                </p:cNvPr>
                <p:cNvSpPr txBox="1"/>
                <p:nvPr/>
              </p:nvSpPr>
              <p:spPr>
                <a:xfrm>
                  <a:off x="6158142" y="4208783"/>
                  <a:ext cx="3751453" cy="846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Notebook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Maecenas non laoreet odio. Fusce lobortis porttitor.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28508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291834BD-7267-06E7-9F8B-98C8DC582A79}"/>
              </a:ext>
            </a:extLst>
          </p:cNvPr>
          <p:cNvGrpSpPr/>
          <p:nvPr/>
        </p:nvGrpSpPr>
        <p:grpSpPr>
          <a:xfrm>
            <a:off x="614729" y="1252025"/>
            <a:ext cx="10962542" cy="5250506"/>
            <a:chOff x="614729" y="1252025"/>
            <a:chExt cx="10962542" cy="5250506"/>
          </a:xfrm>
        </p:grpSpPr>
        <p:sp>
          <p:nvSpPr>
            <p:cNvPr id="3" name="Google Shape;1970;p53">
              <a:extLst>
                <a:ext uri="{FF2B5EF4-FFF2-40B4-BE49-F238E27FC236}">
                  <a16:creationId xmlns:a16="http://schemas.microsoft.com/office/drawing/2014/main" xmlns="" id="{6C1298BA-CD4F-5DBC-1E8F-27F610140D8F}"/>
                </a:ext>
              </a:extLst>
            </p:cNvPr>
            <p:cNvSpPr/>
            <p:nvPr/>
          </p:nvSpPr>
          <p:spPr>
            <a:xfrm>
              <a:off x="614729" y="4921854"/>
              <a:ext cx="656176" cy="579699"/>
            </a:xfrm>
            <a:custGeom>
              <a:avLst/>
              <a:gdLst/>
              <a:ahLst/>
              <a:cxnLst/>
              <a:rect l="l" t="t" r="r" b="b"/>
              <a:pathLst>
                <a:path w="15487" h="13682" extrusionOk="0">
                  <a:moveTo>
                    <a:pt x="2693" y="0"/>
                  </a:moveTo>
                  <a:cubicBezTo>
                    <a:pt x="1204" y="0"/>
                    <a:pt x="1" y="1204"/>
                    <a:pt x="1" y="2724"/>
                  </a:cubicBezTo>
                  <a:lnTo>
                    <a:pt x="1" y="10990"/>
                  </a:lnTo>
                  <a:cubicBezTo>
                    <a:pt x="1" y="12478"/>
                    <a:pt x="1204" y="13681"/>
                    <a:pt x="2693" y="13681"/>
                  </a:cubicBezTo>
                  <a:lnTo>
                    <a:pt x="15487" y="13681"/>
                  </a:lnTo>
                  <a:lnTo>
                    <a:pt x="15487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764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971;p53">
              <a:extLst>
                <a:ext uri="{FF2B5EF4-FFF2-40B4-BE49-F238E27FC236}">
                  <a16:creationId xmlns:a16="http://schemas.microsoft.com/office/drawing/2014/main" xmlns="" id="{76852976-8375-1BC8-37FB-075669620EB4}"/>
                </a:ext>
              </a:extLst>
            </p:cNvPr>
            <p:cNvSpPr/>
            <p:nvPr/>
          </p:nvSpPr>
          <p:spPr>
            <a:xfrm>
              <a:off x="1665364" y="5999309"/>
              <a:ext cx="3765118" cy="503222"/>
            </a:xfrm>
            <a:custGeom>
              <a:avLst/>
              <a:gdLst/>
              <a:ahLst/>
              <a:cxnLst/>
              <a:rect l="l" t="t" r="r" b="b"/>
              <a:pathLst>
                <a:path w="88864" h="11877" extrusionOk="0">
                  <a:moveTo>
                    <a:pt x="1" y="1"/>
                  </a:moveTo>
                  <a:lnTo>
                    <a:pt x="4973" y="6144"/>
                  </a:lnTo>
                  <a:cubicBezTo>
                    <a:pt x="7918" y="9755"/>
                    <a:pt x="12351" y="11876"/>
                    <a:pt x="17007" y="11876"/>
                  </a:cubicBezTo>
                  <a:lnTo>
                    <a:pt x="83829" y="11876"/>
                  </a:lnTo>
                  <a:cubicBezTo>
                    <a:pt x="86615" y="11876"/>
                    <a:pt x="88864" y="9628"/>
                    <a:pt x="88864" y="6841"/>
                  </a:cubicBezTo>
                  <a:lnTo>
                    <a:pt x="88864" y="4561"/>
                  </a:lnTo>
                  <a:cubicBezTo>
                    <a:pt x="88864" y="3642"/>
                    <a:pt x="88199" y="2882"/>
                    <a:pt x="87312" y="2692"/>
                  </a:cubicBezTo>
                  <a:lnTo>
                    <a:pt x="80757" y="1299"/>
                  </a:lnTo>
                  <a:cubicBezTo>
                    <a:pt x="80667" y="1280"/>
                    <a:pt x="80579" y="1271"/>
                    <a:pt x="80492" y="1271"/>
                  </a:cubicBezTo>
                  <a:cubicBezTo>
                    <a:pt x="79849" y="1271"/>
                    <a:pt x="79332" y="1772"/>
                    <a:pt x="79332" y="2471"/>
                  </a:cubicBezTo>
                  <a:lnTo>
                    <a:pt x="79332" y="5543"/>
                  </a:lnTo>
                  <a:lnTo>
                    <a:pt x="19224" y="5543"/>
                  </a:lnTo>
                  <a:lnTo>
                    <a:pt x="19224" y="1"/>
                  </a:lnTo>
                  <a:close/>
                </a:path>
              </a:pathLst>
            </a:custGeom>
            <a:solidFill>
              <a:schemeClr val="bg1">
                <a:lumMod val="50000"/>
                <a:alpha val="764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76;p53">
              <a:extLst>
                <a:ext uri="{FF2B5EF4-FFF2-40B4-BE49-F238E27FC236}">
                  <a16:creationId xmlns:a16="http://schemas.microsoft.com/office/drawing/2014/main" xmlns="" id="{D6402CF4-536E-036A-F337-CCC130C962BC}"/>
                </a:ext>
              </a:extLst>
            </p:cNvPr>
            <p:cNvSpPr/>
            <p:nvPr/>
          </p:nvSpPr>
          <p:spPr>
            <a:xfrm>
              <a:off x="11162644" y="5062732"/>
              <a:ext cx="414627" cy="291205"/>
            </a:xfrm>
            <a:custGeom>
              <a:avLst/>
              <a:gdLst/>
              <a:ahLst/>
              <a:cxnLst/>
              <a:rect l="l" t="t" r="r" b="b"/>
              <a:pathLst>
                <a:path w="9786" h="6873" extrusionOk="0">
                  <a:moveTo>
                    <a:pt x="0" y="1"/>
                  </a:moveTo>
                  <a:lnTo>
                    <a:pt x="0" y="1"/>
                  </a:lnTo>
                  <a:cubicBezTo>
                    <a:pt x="222" y="1109"/>
                    <a:pt x="380" y="2249"/>
                    <a:pt x="380" y="3453"/>
                  </a:cubicBezTo>
                  <a:cubicBezTo>
                    <a:pt x="380" y="4624"/>
                    <a:pt x="254" y="5764"/>
                    <a:pt x="0" y="6873"/>
                  </a:cubicBezTo>
                  <a:lnTo>
                    <a:pt x="8298" y="5258"/>
                  </a:lnTo>
                  <a:cubicBezTo>
                    <a:pt x="9153" y="5068"/>
                    <a:pt x="9786" y="4339"/>
                    <a:pt x="9786" y="3453"/>
                  </a:cubicBezTo>
                  <a:cubicBezTo>
                    <a:pt x="9786" y="2566"/>
                    <a:pt x="9153" y="1806"/>
                    <a:pt x="8298" y="164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bg1">
                <a:lumMod val="50000"/>
                <a:alpha val="764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xmlns="" id="{7C2E2FE4-A7A9-2732-518D-C40B6F5978AE}"/>
                </a:ext>
              </a:extLst>
            </p:cNvPr>
            <p:cNvGrpSpPr/>
            <p:nvPr/>
          </p:nvGrpSpPr>
          <p:grpSpPr>
            <a:xfrm>
              <a:off x="3824112" y="4535403"/>
              <a:ext cx="2342818" cy="1352559"/>
              <a:chOff x="3836417" y="4535403"/>
              <a:chExt cx="2342818" cy="1352559"/>
            </a:xfrm>
          </p:grpSpPr>
          <p:sp>
            <p:nvSpPr>
              <p:cNvPr id="5" name="Google Shape;1972;p53">
                <a:extLst>
                  <a:ext uri="{FF2B5EF4-FFF2-40B4-BE49-F238E27FC236}">
                    <a16:creationId xmlns:a16="http://schemas.microsoft.com/office/drawing/2014/main" xmlns="" id="{E294647C-856D-A648-9186-9BC0AC6CF3F1}"/>
                  </a:ext>
                </a:extLst>
              </p:cNvPr>
              <p:cNvSpPr/>
              <p:nvPr/>
            </p:nvSpPr>
            <p:spPr>
              <a:xfrm>
                <a:off x="3836417" y="4535403"/>
                <a:ext cx="2342818" cy="1352559"/>
              </a:xfrm>
              <a:custGeom>
                <a:avLst/>
                <a:gdLst/>
                <a:ahLst/>
                <a:cxnLst/>
                <a:rect l="l" t="t" r="r" b="b"/>
                <a:pathLst>
                  <a:path w="55295" h="31923" extrusionOk="0">
                    <a:moveTo>
                      <a:pt x="0" y="1"/>
                    </a:moveTo>
                    <a:lnTo>
                      <a:pt x="0" y="31923"/>
                    </a:lnTo>
                    <a:lnTo>
                      <a:pt x="55294" y="31923"/>
                    </a:lnTo>
                    <a:lnTo>
                      <a:pt x="55294" y="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4B452BC7-38B9-FAC0-5DC2-3445ED89C57D}"/>
                  </a:ext>
                </a:extLst>
              </p:cNvPr>
              <p:cNvSpPr txBox="1"/>
              <p:nvPr/>
            </p:nvSpPr>
            <p:spPr>
              <a:xfrm>
                <a:off x="3883717" y="4680768"/>
                <a:ext cx="2248218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sz="1600" b="1" dirty="0">
                    <a:solidFill>
                      <a:schemeClr val="bg1"/>
                    </a:solidFill>
                    <a:latin typeface="Lora" pitchFamily="2" charset="0"/>
                  </a:rPr>
                  <a:t>Reading</a:t>
                </a:r>
              </a:p>
              <a:p>
                <a:pPr algn="ctr">
                  <a:spcBef>
                    <a:spcPts val="600"/>
                  </a:spcBef>
                </a:pPr>
                <a:r>
                  <a:rPr lang="en-US" sz="1400" dirty="0">
                    <a:solidFill>
                      <a:schemeClr val="bg1"/>
                    </a:solidFill>
                    <a:latin typeface="Lora" pitchFamily="2" charset="0"/>
                  </a:rPr>
                  <a:t>Maecenas non laoreet odio. Fusce lobortis porttitor.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70688CA2-E438-5BCC-E8DE-C414DB85D544}"/>
                </a:ext>
              </a:extLst>
            </p:cNvPr>
            <p:cNvGrpSpPr/>
            <p:nvPr/>
          </p:nvGrpSpPr>
          <p:grpSpPr>
            <a:xfrm>
              <a:off x="6258140" y="4535403"/>
              <a:ext cx="2342818" cy="1352559"/>
              <a:chOff x="6275794" y="4535403"/>
              <a:chExt cx="2342818" cy="1352559"/>
            </a:xfrm>
          </p:grpSpPr>
          <p:sp>
            <p:nvSpPr>
              <p:cNvPr id="6" name="Google Shape;1973;p53">
                <a:extLst>
                  <a:ext uri="{FF2B5EF4-FFF2-40B4-BE49-F238E27FC236}">
                    <a16:creationId xmlns:a16="http://schemas.microsoft.com/office/drawing/2014/main" xmlns="" id="{DDE31CBA-1612-8F49-7032-6F3BC55EC946}"/>
                  </a:ext>
                </a:extLst>
              </p:cNvPr>
              <p:cNvSpPr/>
              <p:nvPr/>
            </p:nvSpPr>
            <p:spPr>
              <a:xfrm>
                <a:off x="6275794" y="4535403"/>
                <a:ext cx="2342818" cy="1352559"/>
              </a:xfrm>
              <a:custGeom>
                <a:avLst/>
                <a:gdLst/>
                <a:ahLst/>
                <a:cxnLst/>
                <a:rect l="l" t="t" r="r" b="b"/>
                <a:pathLst>
                  <a:path w="55295" h="31923" extrusionOk="0">
                    <a:moveTo>
                      <a:pt x="0" y="1"/>
                    </a:moveTo>
                    <a:lnTo>
                      <a:pt x="0" y="31923"/>
                    </a:lnTo>
                    <a:lnTo>
                      <a:pt x="55295" y="31923"/>
                    </a:lnTo>
                    <a:lnTo>
                      <a:pt x="552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C5878511-86A3-101D-CD31-4D85D4E5AA35}"/>
                  </a:ext>
                </a:extLst>
              </p:cNvPr>
              <p:cNvSpPr txBox="1"/>
              <p:nvPr/>
            </p:nvSpPr>
            <p:spPr>
              <a:xfrm>
                <a:off x="6323094" y="4680768"/>
                <a:ext cx="2248218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sz="1600" b="1" dirty="0">
                    <a:solidFill>
                      <a:schemeClr val="bg1"/>
                    </a:solidFill>
                    <a:latin typeface="Lora" pitchFamily="2" charset="0"/>
                  </a:rPr>
                  <a:t>Classroom</a:t>
                </a:r>
              </a:p>
              <a:p>
                <a:pPr algn="ctr">
                  <a:spcBef>
                    <a:spcPts val="600"/>
                  </a:spcBef>
                </a:pPr>
                <a:r>
                  <a:rPr lang="en-US" sz="1400" dirty="0">
                    <a:solidFill>
                      <a:schemeClr val="bg1"/>
                    </a:solidFill>
                    <a:latin typeface="Lora" pitchFamily="2" charset="0"/>
                  </a:rPr>
                  <a:t>Maecenas non laoreet odio. Fusce lobortis porttitor.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xmlns="" id="{9F4D2090-2740-FC36-BE10-C5DE626390C8}"/>
                </a:ext>
              </a:extLst>
            </p:cNvPr>
            <p:cNvGrpSpPr/>
            <p:nvPr/>
          </p:nvGrpSpPr>
          <p:grpSpPr>
            <a:xfrm>
              <a:off x="1360594" y="4535403"/>
              <a:ext cx="2372308" cy="1352559"/>
              <a:chOff x="1360594" y="4535403"/>
              <a:chExt cx="2372308" cy="1352559"/>
            </a:xfrm>
          </p:grpSpPr>
          <p:sp>
            <p:nvSpPr>
              <p:cNvPr id="7" name="Google Shape;1974;p53">
                <a:extLst>
                  <a:ext uri="{FF2B5EF4-FFF2-40B4-BE49-F238E27FC236}">
                    <a16:creationId xmlns:a16="http://schemas.microsoft.com/office/drawing/2014/main" xmlns="" id="{171F77E4-391F-C27F-E49D-6A318201DCA0}"/>
                  </a:ext>
                </a:extLst>
              </p:cNvPr>
              <p:cNvSpPr/>
              <p:nvPr/>
            </p:nvSpPr>
            <p:spPr>
              <a:xfrm>
                <a:off x="1360594" y="4535403"/>
                <a:ext cx="2372308" cy="1352559"/>
              </a:xfrm>
              <a:custGeom>
                <a:avLst/>
                <a:gdLst/>
                <a:ahLst/>
                <a:cxnLst/>
                <a:rect l="l" t="t" r="r" b="b"/>
                <a:pathLst>
                  <a:path w="55991" h="31923" extrusionOk="0">
                    <a:moveTo>
                      <a:pt x="8139" y="1"/>
                    </a:moveTo>
                    <a:cubicBezTo>
                      <a:pt x="3642" y="1"/>
                      <a:pt x="0" y="3643"/>
                      <a:pt x="0" y="8140"/>
                    </a:cubicBezTo>
                    <a:lnTo>
                      <a:pt x="0" y="23784"/>
                    </a:lnTo>
                    <a:cubicBezTo>
                      <a:pt x="0" y="28281"/>
                      <a:pt x="3642" y="31923"/>
                      <a:pt x="8139" y="31923"/>
                    </a:cubicBezTo>
                    <a:lnTo>
                      <a:pt x="55991" y="31923"/>
                    </a:lnTo>
                    <a:lnTo>
                      <a:pt x="55991" y="1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C434D9D2-CF81-E7BC-B8EF-1130E5C2771D}"/>
                  </a:ext>
                </a:extLst>
              </p:cNvPr>
              <p:cNvSpPr txBox="1"/>
              <p:nvPr/>
            </p:nvSpPr>
            <p:spPr>
              <a:xfrm>
                <a:off x="1422639" y="4680768"/>
                <a:ext cx="2248218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sz="1600" b="1" dirty="0">
                    <a:solidFill>
                      <a:schemeClr val="bg1"/>
                    </a:solidFill>
                    <a:latin typeface="Lora" pitchFamily="2" charset="0"/>
                  </a:rPr>
                  <a:t>Science</a:t>
                </a:r>
              </a:p>
              <a:p>
                <a:pPr algn="ctr">
                  <a:spcBef>
                    <a:spcPts val="600"/>
                  </a:spcBef>
                </a:pPr>
                <a:r>
                  <a:rPr lang="en-US" sz="1400" dirty="0">
                    <a:solidFill>
                      <a:schemeClr val="bg1"/>
                    </a:solidFill>
                    <a:latin typeface="Lora" pitchFamily="2" charset="0"/>
                  </a:rPr>
                  <a:t>Maecenas non laoreet odio. Fusce lobortis porttitor.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47D02BDF-1423-0772-8F31-EBECA5008820}"/>
                </a:ext>
              </a:extLst>
            </p:cNvPr>
            <p:cNvGrpSpPr/>
            <p:nvPr/>
          </p:nvGrpSpPr>
          <p:grpSpPr>
            <a:xfrm>
              <a:off x="8692167" y="4535403"/>
              <a:ext cx="2366969" cy="1352559"/>
              <a:chOff x="8692167" y="4535403"/>
              <a:chExt cx="2366969" cy="1352559"/>
            </a:xfrm>
          </p:grpSpPr>
          <p:sp>
            <p:nvSpPr>
              <p:cNvPr id="8" name="Google Shape;1975;p53">
                <a:extLst>
                  <a:ext uri="{FF2B5EF4-FFF2-40B4-BE49-F238E27FC236}">
                    <a16:creationId xmlns:a16="http://schemas.microsoft.com/office/drawing/2014/main" xmlns="" id="{79252F5F-68E8-7457-794A-4B49C7CC8311}"/>
                  </a:ext>
                </a:extLst>
              </p:cNvPr>
              <p:cNvSpPr/>
              <p:nvPr/>
            </p:nvSpPr>
            <p:spPr>
              <a:xfrm>
                <a:off x="8692167" y="4535403"/>
                <a:ext cx="2366969" cy="1352559"/>
              </a:xfrm>
              <a:custGeom>
                <a:avLst/>
                <a:gdLst/>
                <a:ahLst/>
                <a:cxnLst/>
                <a:rect l="l" t="t" r="r" b="b"/>
                <a:pathLst>
                  <a:path w="55865" h="31923" extrusionOk="0">
                    <a:moveTo>
                      <a:pt x="0" y="1"/>
                    </a:moveTo>
                    <a:lnTo>
                      <a:pt x="0" y="31923"/>
                    </a:lnTo>
                    <a:lnTo>
                      <a:pt x="39903" y="31923"/>
                    </a:lnTo>
                    <a:cubicBezTo>
                      <a:pt x="48739" y="31923"/>
                      <a:pt x="55864" y="24766"/>
                      <a:pt x="55864" y="15962"/>
                    </a:cubicBezTo>
                    <a:cubicBezTo>
                      <a:pt x="55864" y="7158"/>
                      <a:pt x="48739" y="1"/>
                      <a:pt x="399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33962191-8685-AF5A-9678-D173F8510350}"/>
                  </a:ext>
                </a:extLst>
              </p:cNvPr>
              <p:cNvSpPr txBox="1"/>
              <p:nvPr/>
            </p:nvSpPr>
            <p:spPr>
              <a:xfrm>
                <a:off x="8751542" y="4680768"/>
                <a:ext cx="2248218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sz="1600" b="1" dirty="0">
                    <a:solidFill>
                      <a:schemeClr val="bg1"/>
                    </a:solidFill>
                    <a:latin typeface="Lora" pitchFamily="2" charset="0"/>
                  </a:rPr>
                  <a:t>Notebook</a:t>
                </a:r>
              </a:p>
              <a:p>
                <a:pPr algn="ctr">
                  <a:spcBef>
                    <a:spcPts val="600"/>
                  </a:spcBef>
                </a:pPr>
                <a:r>
                  <a:rPr lang="en-US" sz="1400" dirty="0">
                    <a:solidFill>
                      <a:schemeClr val="bg1"/>
                    </a:solidFill>
                    <a:latin typeface="Lora" pitchFamily="2" charset="0"/>
                  </a:rPr>
                  <a:t>Maecenas non laoreet odio. Fusce lobortis porttitor.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xmlns="" id="{311352AE-960D-6085-3B48-4F2BB3FB20D5}"/>
                </a:ext>
              </a:extLst>
            </p:cNvPr>
            <p:cNvGrpSpPr/>
            <p:nvPr/>
          </p:nvGrpSpPr>
          <p:grpSpPr>
            <a:xfrm>
              <a:off x="4495667" y="1252025"/>
              <a:ext cx="999708" cy="3045939"/>
              <a:chOff x="4501913" y="1252025"/>
              <a:chExt cx="999708" cy="3045939"/>
            </a:xfrm>
          </p:grpSpPr>
          <p:sp>
            <p:nvSpPr>
              <p:cNvPr id="12" name="Google Shape;1979;p53">
                <a:extLst>
                  <a:ext uri="{FF2B5EF4-FFF2-40B4-BE49-F238E27FC236}">
                    <a16:creationId xmlns:a16="http://schemas.microsoft.com/office/drawing/2014/main" xmlns="" id="{7B9C5E1F-99DA-25A8-88C2-BC7C4C780890}"/>
                  </a:ext>
                </a:extLst>
              </p:cNvPr>
              <p:cNvSpPr/>
              <p:nvPr/>
            </p:nvSpPr>
            <p:spPr>
              <a:xfrm>
                <a:off x="4501913" y="1252025"/>
                <a:ext cx="999708" cy="2689020"/>
              </a:xfrm>
              <a:custGeom>
                <a:avLst/>
                <a:gdLst/>
                <a:ahLst/>
                <a:cxnLst/>
                <a:rect l="l" t="t" r="r" b="b"/>
                <a:pathLst>
                  <a:path w="23595" h="63466" extrusionOk="0">
                    <a:moveTo>
                      <a:pt x="5131" y="1"/>
                    </a:moveTo>
                    <a:cubicBezTo>
                      <a:pt x="2313" y="1"/>
                      <a:pt x="1" y="2313"/>
                      <a:pt x="1" y="5131"/>
                    </a:cubicBezTo>
                    <a:lnTo>
                      <a:pt x="1" y="58335"/>
                    </a:lnTo>
                    <a:cubicBezTo>
                      <a:pt x="1" y="61154"/>
                      <a:pt x="2313" y="63465"/>
                      <a:pt x="5131" y="63465"/>
                    </a:cubicBezTo>
                    <a:lnTo>
                      <a:pt x="18464" y="63465"/>
                    </a:lnTo>
                    <a:cubicBezTo>
                      <a:pt x="21314" y="63465"/>
                      <a:pt x="23594" y="61185"/>
                      <a:pt x="23594" y="58335"/>
                    </a:cubicBezTo>
                    <a:lnTo>
                      <a:pt x="23594" y="5131"/>
                    </a:lnTo>
                    <a:cubicBezTo>
                      <a:pt x="23594" y="2313"/>
                      <a:pt x="21283" y="1"/>
                      <a:pt x="18464" y="1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983;p53">
                <a:extLst>
                  <a:ext uri="{FF2B5EF4-FFF2-40B4-BE49-F238E27FC236}">
                    <a16:creationId xmlns:a16="http://schemas.microsoft.com/office/drawing/2014/main" xmlns="" id="{AE7286FD-590A-B256-4A45-7AB895D6C22A}"/>
                  </a:ext>
                </a:extLst>
              </p:cNvPr>
              <p:cNvSpPr/>
              <p:nvPr/>
            </p:nvSpPr>
            <p:spPr>
              <a:xfrm>
                <a:off x="4700499" y="2624711"/>
                <a:ext cx="602536" cy="1171431"/>
              </a:xfrm>
              <a:custGeom>
                <a:avLst/>
                <a:gdLst/>
                <a:ahLst/>
                <a:cxnLst/>
                <a:rect l="l" t="t" r="r" b="b"/>
                <a:pathLst>
                  <a:path w="14221" h="27648" extrusionOk="0">
                    <a:moveTo>
                      <a:pt x="1584" y="0"/>
                    </a:moveTo>
                    <a:cubicBezTo>
                      <a:pt x="698" y="0"/>
                      <a:pt x="1" y="697"/>
                      <a:pt x="1" y="1584"/>
                    </a:cubicBezTo>
                    <a:lnTo>
                      <a:pt x="1" y="27647"/>
                    </a:lnTo>
                    <a:lnTo>
                      <a:pt x="14220" y="27647"/>
                    </a:lnTo>
                    <a:lnTo>
                      <a:pt x="14220" y="1584"/>
                    </a:lnTo>
                    <a:cubicBezTo>
                      <a:pt x="14220" y="697"/>
                      <a:pt x="13524" y="0"/>
                      <a:pt x="12637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  <a:alpha val="764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86;p53">
                <a:extLst>
                  <a:ext uri="{FF2B5EF4-FFF2-40B4-BE49-F238E27FC236}">
                    <a16:creationId xmlns:a16="http://schemas.microsoft.com/office/drawing/2014/main" xmlns="" id="{5F7063F2-3144-DED0-1386-25C3954A202E}"/>
                  </a:ext>
                </a:extLst>
              </p:cNvPr>
              <p:cNvSpPr/>
              <p:nvPr/>
            </p:nvSpPr>
            <p:spPr>
              <a:xfrm>
                <a:off x="4644147" y="3584082"/>
                <a:ext cx="715238" cy="713882"/>
              </a:xfrm>
              <a:custGeom>
                <a:avLst/>
                <a:gdLst/>
                <a:ahLst/>
                <a:cxnLst/>
                <a:rect l="l" t="t" r="r" b="b"/>
                <a:pathLst>
                  <a:path w="16881" h="16849" extrusionOk="0">
                    <a:moveTo>
                      <a:pt x="8457" y="1"/>
                    </a:moveTo>
                    <a:cubicBezTo>
                      <a:pt x="3801" y="1"/>
                      <a:pt x="1" y="3769"/>
                      <a:pt x="1" y="8424"/>
                    </a:cubicBezTo>
                    <a:cubicBezTo>
                      <a:pt x="1" y="13080"/>
                      <a:pt x="3801" y="16848"/>
                      <a:pt x="8457" y="16848"/>
                    </a:cubicBezTo>
                    <a:cubicBezTo>
                      <a:pt x="13080" y="16848"/>
                      <a:pt x="16880" y="13080"/>
                      <a:pt x="16880" y="8424"/>
                    </a:cubicBezTo>
                    <a:cubicBezTo>
                      <a:pt x="16880" y="3769"/>
                      <a:pt x="13080" y="1"/>
                      <a:pt x="8457" y="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ea typeface="Englebert"/>
                    <a:cs typeface="Englebert"/>
                    <a:sym typeface="Englebert"/>
                  </a:rPr>
                  <a:t>50%</a:t>
                </a:r>
                <a:endParaRPr sz="1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nglebert"/>
                  <a:cs typeface="Englebert"/>
                  <a:sym typeface="Englebert"/>
                </a:endParaRPr>
              </a:p>
            </p:txBody>
          </p:sp>
          <p:pic>
            <p:nvPicPr>
              <p:cNvPr id="34" name="Picture 2" descr="Download Reading Icon Images - Reading Icon PNG Image with No Background -  PNGkey.com">
                <a:extLst>
                  <a:ext uri="{FF2B5EF4-FFF2-40B4-BE49-F238E27FC236}">
                    <a16:creationId xmlns:a16="http://schemas.microsoft.com/office/drawing/2014/main" xmlns="" id="{F4426230-5904-6AB8-B8DE-CC4A3D13DB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59674" y="1278664"/>
                <a:ext cx="884186" cy="8835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xmlns="" id="{2499A194-6F42-519B-8E3E-84114245BACB}"/>
                </a:ext>
              </a:extLst>
            </p:cNvPr>
            <p:cNvGrpSpPr/>
            <p:nvPr/>
          </p:nvGrpSpPr>
          <p:grpSpPr>
            <a:xfrm>
              <a:off x="9375819" y="1252025"/>
              <a:ext cx="999665" cy="3045939"/>
              <a:chOff x="9375819" y="1252025"/>
              <a:chExt cx="999665" cy="3045939"/>
            </a:xfrm>
          </p:grpSpPr>
          <p:sp>
            <p:nvSpPr>
              <p:cNvPr id="14" name="Google Shape;1981;p53">
                <a:extLst>
                  <a:ext uri="{FF2B5EF4-FFF2-40B4-BE49-F238E27FC236}">
                    <a16:creationId xmlns:a16="http://schemas.microsoft.com/office/drawing/2014/main" xmlns="" id="{8397F33C-2D6A-4B1E-439D-82BF490EA1AA}"/>
                  </a:ext>
                </a:extLst>
              </p:cNvPr>
              <p:cNvSpPr/>
              <p:nvPr/>
            </p:nvSpPr>
            <p:spPr>
              <a:xfrm>
                <a:off x="9375819" y="1252025"/>
                <a:ext cx="999665" cy="2689020"/>
              </a:xfrm>
              <a:custGeom>
                <a:avLst/>
                <a:gdLst/>
                <a:ahLst/>
                <a:cxnLst/>
                <a:rect l="l" t="t" r="r" b="b"/>
                <a:pathLst>
                  <a:path w="23594" h="63466" extrusionOk="0">
                    <a:moveTo>
                      <a:pt x="5131" y="1"/>
                    </a:moveTo>
                    <a:cubicBezTo>
                      <a:pt x="2281" y="1"/>
                      <a:pt x="0" y="2313"/>
                      <a:pt x="0" y="5131"/>
                    </a:cubicBezTo>
                    <a:lnTo>
                      <a:pt x="0" y="58335"/>
                    </a:lnTo>
                    <a:cubicBezTo>
                      <a:pt x="0" y="61154"/>
                      <a:pt x="2281" y="63465"/>
                      <a:pt x="5131" y="63465"/>
                    </a:cubicBezTo>
                    <a:lnTo>
                      <a:pt x="18463" y="63465"/>
                    </a:lnTo>
                    <a:cubicBezTo>
                      <a:pt x="21282" y="63465"/>
                      <a:pt x="23594" y="61185"/>
                      <a:pt x="23594" y="58335"/>
                    </a:cubicBezTo>
                    <a:lnTo>
                      <a:pt x="23594" y="5131"/>
                    </a:lnTo>
                    <a:cubicBezTo>
                      <a:pt x="23594" y="2313"/>
                      <a:pt x="21282" y="1"/>
                      <a:pt x="184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985;p53">
                <a:extLst>
                  <a:ext uri="{FF2B5EF4-FFF2-40B4-BE49-F238E27FC236}">
                    <a16:creationId xmlns:a16="http://schemas.microsoft.com/office/drawing/2014/main" xmlns="" id="{6EA5F3E0-147F-BAAB-843E-139F48668FEF}"/>
                  </a:ext>
                </a:extLst>
              </p:cNvPr>
              <p:cNvSpPr/>
              <p:nvPr/>
            </p:nvSpPr>
            <p:spPr>
              <a:xfrm>
                <a:off x="9573727" y="3327789"/>
                <a:ext cx="603849" cy="468351"/>
              </a:xfrm>
              <a:custGeom>
                <a:avLst/>
                <a:gdLst/>
                <a:ahLst/>
                <a:cxnLst/>
                <a:rect l="l" t="t" r="r" b="b"/>
                <a:pathLst>
                  <a:path w="14252" h="11054" extrusionOk="0">
                    <a:moveTo>
                      <a:pt x="1584" y="1"/>
                    </a:moveTo>
                    <a:cubicBezTo>
                      <a:pt x="729" y="1"/>
                      <a:pt x="1" y="697"/>
                      <a:pt x="1" y="1584"/>
                    </a:cubicBezTo>
                    <a:lnTo>
                      <a:pt x="1" y="11053"/>
                    </a:lnTo>
                    <a:lnTo>
                      <a:pt x="14252" y="11053"/>
                    </a:lnTo>
                    <a:lnTo>
                      <a:pt x="14252" y="1584"/>
                    </a:lnTo>
                    <a:cubicBezTo>
                      <a:pt x="14252" y="697"/>
                      <a:pt x="13555" y="1"/>
                      <a:pt x="12668" y="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  <a:alpha val="764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988;p53">
                <a:extLst>
                  <a:ext uri="{FF2B5EF4-FFF2-40B4-BE49-F238E27FC236}">
                    <a16:creationId xmlns:a16="http://schemas.microsoft.com/office/drawing/2014/main" xmlns="" id="{1999AEAA-9556-AE05-2F9E-F2ED65D32E4A}"/>
                  </a:ext>
                </a:extLst>
              </p:cNvPr>
              <p:cNvSpPr/>
              <p:nvPr/>
            </p:nvSpPr>
            <p:spPr>
              <a:xfrm>
                <a:off x="9518710" y="3584082"/>
                <a:ext cx="713882" cy="713882"/>
              </a:xfrm>
              <a:custGeom>
                <a:avLst/>
                <a:gdLst/>
                <a:ahLst/>
                <a:cxnLst/>
                <a:rect l="l" t="t" r="r" b="b"/>
                <a:pathLst>
                  <a:path w="16849" h="16849" extrusionOk="0">
                    <a:moveTo>
                      <a:pt x="8424" y="1"/>
                    </a:moveTo>
                    <a:cubicBezTo>
                      <a:pt x="3769" y="1"/>
                      <a:pt x="0" y="3769"/>
                      <a:pt x="0" y="8424"/>
                    </a:cubicBezTo>
                    <a:cubicBezTo>
                      <a:pt x="0" y="13080"/>
                      <a:pt x="3769" y="16848"/>
                      <a:pt x="8424" y="16848"/>
                    </a:cubicBezTo>
                    <a:cubicBezTo>
                      <a:pt x="13080" y="16848"/>
                      <a:pt x="16848" y="13080"/>
                      <a:pt x="16848" y="8424"/>
                    </a:cubicBezTo>
                    <a:cubicBezTo>
                      <a:pt x="16848" y="3769"/>
                      <a:pt x="13080" y="1"/>
                      <a:pt x="8424" y="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ea typeface="Englebert"/>
                    <a:cs typeface="Englebert"/>
                    <a:sym typeface="Englebert"/>
                  </a:rPr>
                  <a:t>20%</a:t>
                </a:r>
                <a:endParaRPr sz="1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nglebert"/>
                  <a:cs typeface="Englebert"/>
                  <a:sym typeface="Englebert"/>
                </a:endParaRPr>
              </a:p>
            </p:txBody>
          </p:sp>
          <p:pic>
            <p:nvPicPr>
              <p:cNvPr id="35" name="Picture 6" descr="Subject Icons - Free SVG &amp; PNG Subject Images - Noun Project">
                <a:extLst>
                  <a:ext uri="{FF2B5EF4-FFF2-40B4-BE49-F238E27FC236}">
                    <a16:creationId xmlns:a16="http://schemas.microsoft.com/office/drawing/2014/main" xmlns="" id="{33C45129-AFC7-92DE-3EF6-DDADDD3057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39582" y="1284379"/>
                <a:ext cx="872138" cy="8721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xmlns="" id="{5A4C274F-8FFD-5AF7-5F31-B455764DD2ED}"/>
                </a:ext>
              </a:extLst>
            </p:cNvPr>
            <p:cNvGrpSpPr/>
            <p:nvPr/>
          </p:nvGrpSpPr>
          <p:grpSpPr>
            <a:xfrm>
              <a:off x="2046894" y="1252025"/>
              <a:ext cx="999708" cy="3045939"/>
              <a:chOff x="2054485" y="1252025"/>
              <a:chExt cx="999708" cy="3045939"/>
            </a:xfrm>
          </p:grpSpPr>
          <p:sp>
            <p:nvSpPr>
              <p:cNvPr id="10" name="Google Shape;1977;p53">
                <a:extLst>
                  <a:ext uri="{FF2B5EF4-FFF2-40B4-BE49-F238E27FC236}">
                    <a16:creationId xmlns:a16="http://schemas.microsoft.com/office/drawing/2014/main" xmlns="" id="{52B6CB56-5317-38B3-6588-EC9C57DCA40C}"/>
                  </a:ext>
                </a:extLst>
              </p:cNvPr>
              <p:cNvSpPr/>
              <p:nvPr/>
            </p:nvSpPr>
            <p:spPr>
              <a:xfrm>
                <a:off x="2054485" y="1252025"/>
                <a:ext cx="999708" cy="2689020"/>
              </a:xfrm>
              <a:custGeom>
                <a:avLst/>
                <a:gdLst/>
                <a:ahLst/>
                <a:cxnLst/>
                <a:rect l="l" t="t" r="r" b="b"/>
                <a:pathLst>
                  <a:path w="23595" h="63466" extrusionOk="0">
                    <a:moveTo>
                      <a:pt x="5131" y="1"/>
                    </a:moveTo>
                    <a:cubicBezTo>
                      <a:pt x="2281" y="1"/>
                      <a:pt x="1" y="2313"/>
                      <a:pt x="1" y="5131"/>
                    </a:cubicBezTo>
                    <a:lnTo>
                      <a:pt x="1" y="58335"/>
                    </a:lnTo>
                    <a:cubicBezTo>
                      <a:pt x="1" y="61154"/>
                      <a:pt x="2281" y="63465"/>
                      <a:pt x="5131" y="63465"/>
                    </a:cubicBezTo>
                    <a:lnTo>
                      <a:pt x="18464" y="63465"/>
                    </a:lnTo>
                    <a:cubicBezTo>
                      <a:pt x="21282" y="63465"/>
                      <a:pt x="23594" y="61185"/>
                      <a:pt x="23594" y="58335"/>
                    </a:cubicBezTo>
                    <a:lnTo>
                      <a:pt x="23594" y="5131"/>
                    </a:lnTo>
                    <a:cubicBezTo>
                      <a:pt x="23594" y="2313"/>
                      <a:pt x="21282" y="1"/>
                      <a:pt x="18464" y="1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" name="Google Shape;1978;p53">
                <a:extLst>
                  <a:ext uri="{FF2B5EF4-FFF2-40B4-BE49-F238E27FC236}">
                    <a16:creationId xmlns:a16="http://schemas.microsoft.com/office/drawing/2014/main" xmlns="" id="{BBC25D49-8E8F-7D91-821D-C95B54DA500D}"/>
                  </a:ext>
                </a:extLst>
              </p:cNvPr>
              <p:cNvSpPr/>
              <p:nvPr/>
            </p:nvSpPr>
            <p:spPr>
              <a:xfrm>
                <a:off x="2251715" y="3092978"/>
                <a:ext cx="603892" cy="703164"/>
              </a:xfrm>
              <a:custGeom>
                <a:avLst/>
                <a:gdLst/>
                <a:ahLst/>
                <a:cxnLst/>
                <a:rect l="l" t="t" r="r" b="b"/>
                <a:pathLst>
                  <a:path w="14253" h="16596" extrusionOk="0">
                    <a:moveTo>
                      <a:pt x="1584" y="1"/>
                    </a:moveTo>
                    <a:cubicBezTo>
                      <a:pt x="729" y="1"/>
                      <a:pt x="1" y="729"/>
                      <a:pt x="1" y="1584"/>
                    </a:cubicBezTo>
                    <a:lnTo>
                      <a:pt x="1" y="16595"/>
                    </a:lnTo>
                    <a:lnTo>
                      <a:pt x="14252" y="16595"/>
                    </a:lnTo>
                    <a:lnTo>
                      <a:pt x="14252" y="1584"/>
                    </a:lnTo>
                    <a:cubicBezTo>
                      <a:pt x="14252" y="729"/>
                      <a:pt x="13555" y="1"/>
                      <a:pt x="12669" y="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  <a:alpha val="764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" name="Google Shape;1982;p53">
                <a:extLst>
                  <a:ext uri="{FF2B5EF4-FFF2-40B4-BE49-F238E27FC236}">
                    <a16:creationId xmlns:a16="http://schemas.microsoft.com/office/drawing/2014/main" xmlns="" id="{A6C00AA2-5A8C-BDEA-3012-D7E3DB50D825}"/>
                  </a:ext>
                </a:extLst>
              </p:cNvPr>
              <p:cNvSpPr/>
              <p:nvPr/>
            </p:nvSpPr>
            <p:spPr>
              <a:xfrm>
                <a:off x="2196719" y="3584082"/>
                <a:ext cx="713882" cy="713882"/>
              </a:xfrm>
              <a:custGeom>
                <a:avLst/>
                <a:gdLst/>
                <a:ahLst/>
                <a:cxnLst/>
                <a:rect l="l" t="t" r="r" b="b"/>
                <a:pathLst>
                  <a:path w="16849" h="16849" extrusionOk="0">
                    <a:moveTo>
                      <a:pt x="8424" y="1"/>
                    </a:moveTo>
                    <a:cubicBezTo>
                      <a:pt x="3769" y="1"/>
                      <a:pt x="0" y="3769"/>
                      <a:pt x="0" y="8424"/>
                    </a:cubicBezTo>
                    <a:cubicBezTo>
                      <a:pt x="0" y="13080"/>
                      <a:pt x="3769" y="16848"/>
                      <a:pt x="8424" y="16848"/>
                    </a:cubicBezTo>
                    <a:cubicBezTo>
                      <a:pt x="13080" y="16848"/>
                      <a:pt x="16848" y="13080"/>
                      <a:pt x="16848" y="8424"/>
                    </a:cubicBezTo>
                    <a:cubicBezTo>
                      <a:pt x="16848" y="3769"/>
                      <a:pt x="13080" y="1"/>
                      <a:pt x="8424" y="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ea typeface="Englebert"/>
                    <a:cs typeface="Englebert"/>
                    <a:sym typeface="Englebert"/>
                  </a:rPr>
                  <a:t>30%</a:t>
                </a:r>
                <a:endParaRPr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nglebert"/>
                  <a:cs typeface="Englebert"/>
                  <a:sym typeface="Englebert"/>
                </a:endParaRPr>
              </a:p>
            </p:txBody>
          </p:sp>
          <p:pic>
            <p:nvPicPr>
              <p:cNvPr id="36" name="Picture 2" descr="Science Svg Png Icon Free Download (#534831) - OnlineWebFonts.COM">
                <a:extLst>
                  <a:ext uri="{FF2B5EF4-FFF2-40B4-BE49-F238E27FC236}">
                    <a16:creationId xmlns:a16="http://schemas.microsoft.com/office/drawing/2014/main" xmlns="" id="{D376A855-DBB3-858F-CF51-72CF434BF0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71977" y="1298423"/>
                <a:ext cx="764724" cy="844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xmlns="" id="{0B3A893D-D07C-869B-CF7E-941DE6F341B8}"/>
                </a:ext>
              </a:extLst>
            </p:cNvPr>
            <p:cNvGrpSpPr/>
            <p:nvPr/>
          </p:nvGrpSpPr>
          <p:grpSpPr>
            <a:xfrm>
              <a:off x="6929717" y="1252025"/>
              <a:ext cx="999665" cy="3045939"/>
              <a:chOff x="6946715" y="1252025"/>
              <a:chExt cx="999665" cy="3045939"/>
            </a:xfrm>
          </p:grpSpPr>
          <p:sp>
            <p:nvSpPr>
              <p:cNvPr id="13" name="Google Shape;1980;p53">
                <a:extLst>
                  <a:ext uri="{FF2B5EF4-FFF2-40B4-BE49-F238E27FC236}">
                    <a16:creationId xmlns:a16="http://schemas.microsoft.com/office/drawing/2014/main" xmlns="" id="{4C886F09-E158-F806-ADB3-35E58F4E2C53}"/>
                  </a:ext>
                </a:extLst>
              </p:cNvPr>
              <p:cNvSpPr/>
              <p:nvPr/>
            </p:nvSpPr>
            <p:spPr>
              <a:xfrm>
                <a:off x="6946715" y="1252025"/>
                <a:ext cx="999665" cy="2689020"/>
              </a:xfrm>
              <a:custGeom>
                <a:avLst/>
                <a:gdLst/>
                <a:ahLst/>
                <a:cxnLst/>
                <a:rect l="l" t="t" r="r" b="b"/>
                <a:pathLst>
                  <a:path w="23594" h="63466" extrusionOk="0">
                    <a:moveTo>
                      <a:pt x="5130" y="1"/>
                    </a:moveTo>
                    <a:cubicBezTo>
                      <a:pt x="2312" y="1"/>
                      <a:pt x="0" y="2313"/>
                      <a:pt x="0" y="5131"/>
                    </a:cubicBezTo>
                    <a:lnTo>
                      <a:pt x="0" y="58335"/>
                    </a:lnTo>
                    <a:cubicBezTo>
                      <a:pt x="0" y="61154"/>
                      <a:pt x="2312" y="63465"/>
                      <a:pt x="5130" y="63465"/>
                    </a:cubicBezTo>
                    <a:lnTo>
                      <a:pt x="18463" y="63465"/>
                    </a:lnTo>
                    <a:cubicBezTo>
                      <a:pt x="21313" y="63465"/>
                      <a:pt x="23593" y="61185"/>
                      <a:pt x="23593" y="58335"/>
                    </a:cubicBezTo>
                    <a:lnTo>
                      <a:pt x="23593" y="5131"/>
                    </a:lnTo>
                    <a:cubicBezTo>
                      <a:pt x="23593" y="2313"/>
                      <a:pt x="21313" y="1"/>
                      <a:pt x="184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984;p53">
                <a:extLst>
                  <a:ext uri="{FF2B5EF4-FFF2-40B4-BE49-F238E27FC236}">
                    <a16:creationId xmlns:a16="http://schemas.microsoft.com/office/drawing/2014/main" xmlns="" id="{EF526E21-76C1-8F10-D475-62A1876EA15A}"/>
                  </a:ext>
                </a:extLst>
              </p:cNvPr>
              <p:cNvSpPr/>
              <p:nvPr/>
            </p:nvSpPr>
            <p:spPr>
              <a:xfrm>
                <a:off x="7147969" y="2156401"/>
                <a:ext cx="603849" cy="1639739"/>
              </a:xfrm>
              <a:custGeom>
                <a:avLst/>
                <a:gdLst/>
                <a:ahLst/>
                <a:cxnLst/>
                <a:rect l="l" t="t" r="r" b="b"/>
                <a:pathLst>
                  <a:path w="14252" h="38701" extrusionOk="0">
                    <a:moveTo>
                      <a:pt x="1584" y="1"/>
                    </a:moveTo>
                    <a:cubicBezTo>
                      <a:pt x="697" y="1"/>
                      <a:pt x="0" y="698"/>
                      <a:pt x="0" y="1584"/>
                    </a:cubicBezTo>
                    <a:lnTo>
                      <a:pt x="0" y="38700"/>
                    </a:lnTo>
                    <a:lnTo>
                      <a:pt x="14251" y="38700"/>
                    </a:lnTo>
                    <a:lnTo>
                      <a:pt x="14251" y="1584"/>
                    </a:lnTo>
                    <a:cubicBezTo>
                      <a:pt x="14251" y="698"/>
                      <a:pt x="13523" y="1"/>
                      <a:pt x="12668" y="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  <a:alpha val="764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987;p53">
                <a:extLst>
                  <a:ext uri="{FF2B5EF4-FFF2-40B4-BE49-F238E27FC236}">
                    <a16:creationId xmlns:a16="http://schemas.microsoft.com/office/drawing/2014/main" xmlns="" id="{E927FCC7-FD2E-9A62-75B3-EB9EE7ED83D1}"/>
                  </a:ext>
                </a:extLst>
              </p:cNvPr>
              <p:cNvSpPr/>
              <p:nvPr/>
            </p:nvSpPr>
            <p:spPr>
              <a:xfrm>
                <a:off x="7092932" y="3584082"/>
                <a:ext cx="713882" cy="713882"/>
              </a:xfrm>
              <a:custGeom>
                <a:avLst/>
                <a:gdLst/>
                <a:ahLst/>
                <a:cxnLst/>
                <a:rect l="l" t="t" r="r" b="b"/>
                <a:pathLst>
                  <a:path w="16849" h="16849" extrusionOk="0">
                    <a:moveTo>
                      <a:pt x="8425" y="1"/>
                    </a:moveTo>
                    <a:cubicBezTo>
                      <a:pt x="3770" y="1"/>
                      <a:pt x="1" y="3769"/>
                      <a:pt x="1" y="8424"/>
                    </a:cubicBezTo>
                    <a:cubicBezTo>
                      <a:pt x="1" y="13080"/>
                      <a:pt x="3770" y="16848"/>
                      <a:pt x="8425" y="16848"/>
                    </a:cubicBezTo>
                    <a:cubicBezTo>
                      <a:pt x="13080" y="16848"/>
                      <a:pt x="16849" y="13080"/>
                      <a:pt x="16849" y="8424"/>
                    </a:cubicBezTo>
                    <a:cubicBezTo>
                      <a:pt x="16849" y="3769"/>
                      <a:pt x="13080" y="1"/>
                      <a:pt x="8425" y="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ea typeface="Englebert"/>
                    <a:cs typeface="Englebert"/>
                    <a:sym typeface="Englebert"/>
                  </a:rPr>
                  <a:t>70%</a:t>
                </a:r>
                <a:endParaRPr sz="1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nglebert"/>
                  <a:cs typeface="Englebert"/>
                  <a:sym typeface="Englebert"/>
                </a:endParaRPr>
              </a:p>
            </p:txBody>
          </p:sp>
          <p:pic>
            <p:nvPicPr>
              <p:cNvPr id="37" name="Picture 6" descr="Classroom - Free people icons">
                <a:extLst>
                  <a:ext uri="{FF2B5EF4-FFF2-40B4-BE49-F238E27FC236}">
                    <a16:creationId xmlns:a16="http://schemas.microsoft.com/office/drawing/2014/main" xmlns="" id="{FE580AFD-7C3E-439A-9305-760ABFB74A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8032" y="1341935"/>
                <a:ext cx="757030" cy="7570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990709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789BEBDB-22E8-7C02-4270-979A024B7F58}"/>
              </a:ext>
            </a:extLst>
          </p:cNvPr>
          <p:cNvGrpSpPr/>
          <p:nvPr/>
        </p:nvGrpSpPr>
        <p:grpSpPr>
          <a:xfrm>
            <a:off x="841752" y="2207066"/>
            <a:ext cx="10508496" cy="3386882"/>
            <a:chOff x="553492" y="2249269"/>
            <a:chExt cx="10508496" cy="338688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102A05C4-67ED-E114-5F93-36F28AE1E6D6}"/>
                </a:ext>
              </a:extLst>
            </p:cNvPr>
            <p:cNvGrpSpPr/>
            <p:nvPr/>
          </p:nvGrpSpPr>
          <p:grpSpPr>
            <a:xfrm>
              <a:off x="553492" y="2249269"/>
              <a:ext cx="2248219" cy="3386882"/>
              <a:chOff x="553492" y="2249269"/>
              <a:chExt cx="2248219" cy="3386882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AD9B2054-5453-7F01-7DBD-FF68310C5B73}"/>
                  </a:ext>
                </a:extLst>
              </p:cNvPr>
              <p:cNvSpPr txBox="1"/>
              <p:nvPr/>
            </p:nvSpPr>
            <p:spPr>
              <a:xfrm>
                <a:off x="553492" y="4543544"/>
                <a:ext cx="2248219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School Bus</a:t>
                </a:r>
              </a:p>
              <a:p>
                <a:pPr algn="ctr">
                  <a:spcBef>
                    <a:spcPts val="600"/>
                  </a:spcBef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Maecenas non laoreet odio. Fusce lobortis porttitor.</a:t>
                </a: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xmlns="" id="{0BA2ED4A-2620-9751-02D3-18117E8BABCC}"/>
                  </a:ext>
                </a:extLst>
              </p:cNvPr>
              <p:cNvGrpSpPr/>
              <p:nvPr/>
            </p:nvGrpSpPr>
            <p:grpSpPr>
              <a:xfrm>
                <a:off x="629459" y="2249269"/>
                <a:ext cx="2096285" cy="2016224"/>
                <a:chOff x="705426" y="2502488"/>
                <a:chExt cx="2096285" cy="2016224"/>
              </a:xfrm>
            </p:grpSpPr>
            <p:graphicFrame>
              <p:nvGraphicFramePr>
                <p:cNvPr id="2" name="Chart 1">
                  <a:extLst>
                    <a:ext uri="{FF2B5EF4-FFF2-40B4-BE49-F238E27FC236}">
                      <a16:creationId xmlns:a16="http://schemas.microsoft.com/office/drawing/2014/main" xmlns="" id="{1CD2FDE9-4CBA-9D48-C433-2604DE093440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026540405"/>
                    </p:ext>
                  </p:extLst>
                </p:nvPr>
              </p:nvGraphicFramePr>
              <p:xfrm>
                <a:off x="705426" y="2502488"/>
                <a:ext cx="2096285" cy="2016224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xmlns="" id="{9C76F814-4381-92F3-F0B2-F8CFB6B71E99}"/>
                    </a:ext>
                  </a:extLst>
                </p:cNvPr>
                <p:cNvSpPr/>
                <p:nvPr/>
              </p:nvSpPr>
              <p:spPr>
                <a:xfrm>
                  <a:off x="1309191" y="3053399"/>
                  <a:ext cx="914400" cy="9144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grpSp>
              <p:nvGrpSpPr>
                <p:cNvPr id="11" name="Google Shape;2306;p58">
                  <a:extLst>
                    <a:ext uri="{FF2B5EF4-FFF2-40B4-BE49-F238E27FC236}">
                      <a16:creationId xmlns:a16="http://schemas.microsoft.com/office/drawing/2014/main" xmlns="" id="{AAFD13E8-A79A-E147-31E7-1F7D01B79797}"/>
                    </a:ext>
                  </a:extLst>
                </p:cNvPr>
                <p:cNvGrpSpPr/>
                <p:nvPr/>
              </p:nvGrpSpPr>
              <p:grpSpPr>
                <a:xfrm>
                  <a:off x="1429715" y="3188447"/>
                  <a:ext cx="647705" cy="644305"/>
                  <a:chOff x="7234805" y="1325067"/>
                  <a:chExt cx="344246" cy="342439"/>
                </a:xfrm>
                <a:solidFill>
                  <a:schemeClr val="tx2"/>
                </a:solidFill>
              </p:grpSpPr>
              <p:sp>
                <p:nvSpPr>
                  <p:cNvPr id="12" name="Google Shape;2307;p58">
                    <a:extLst>
                      <a:ext uri="{FF2B5EF4-FFF2-40B4-BE49-F238E27FC236}">
                        <a16:creationId xmlns:a16="http://schemas.microsoft.com/office/drawing/2014/main" xmlns="" id="{7352BC13-C2BD-BE48-2AD5-45F419CC0204}"/>
                      </a:ext>
                    </a:extLst>
                  </p:cNvPr>
                  <p:cNvSpPr/>
                  <p:nvPr/>
                </p:nvSpPr>
                <p:spPr>
                  <a:xfrm>
                    <a:off x="7333811" y="1503088"/>
                    <a:ext cx="146239" cy="672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99" h="2344" extrusionOk="0">
                        <a:moveTo>
                          <a:pt x="1267" y="444"/>
                        </a:moveTo>
                        <a:lnTo>
                          <a:pt x="1267" y="1869"/>
                        </a:lnTo>
                        <a:lnTo>
                          <a:pt x="728" y="1869"/>
                        </a:lnTo>
                        <a:cubicBezTo>
                          <a:pt x="665" y="1869"/>
                          <a:pt x="570" y="1806"/>
                          <a:pt x="507" y="1774"/>
                        </a:cubicBezTo>
                        <a:cubicBezTo>
                          <a:pt x="475" y="1711"/>
                          <a:pt x="475" y="1711"/>
                          <a:pt x="475" y="1679"/>
                        </a:cubicBezTo>
                        <a:lnTo>
                          <a:pt x="728" y="761"/>
                        </a:lnTo>
                        <a:cubicBezTo>
                          <a:pt x="760" y="634"/>
                          <a:pt x="823" y="444"/>
                          <a:pt x="950" y="444"/>
                        </a:cubicBezTo>
                        <a:close/>
                        <a:moveTo>
                          <a:pt x="2312" y="444"/>
                        </a:moveTo>
                        <a:lnTo>
                          <a:pt x="2312" y="1869"/>
                        </a:lnTo>
                        <a:lnTo>
                          <a:pt x="1742" y="1869"/>
                        </a:lnTo>
                        <a:lnTo>
                          <a:pt x="1742" y="444"/>
                        </a:lnTo>
                        <a:close/>
                        <a:moveTo>
                          <a:pt x="3357" y="444"/>
                        </a:moveTo>
                        <a:lnTo>
                          <a:pt x="3357" y="1869"/>
                        </a:lnTo>
                        <a:lnTo>
                          <a:pt x="2787" y="1869"/>
                        </a:lnTo>
                        <a:lnTo>
                          <a:pt x="2787" y="444"/>
                        </a:lnTo>
                        <a:close/>
                        <a:moveTo>
                          <a:pt x="4117" y="444"/>
                        </a:moveTo>
                        <a:cubicBezTo>
                          <a:pt x="4275" y="444"/>
                          <a:pt x="4339" y="634"/>
                          <a:pt x="4370" y="761"/>
                        </a:cubicBezTo>
                        <a:lnTo>
                          <a:pt x="4592" y="1679"/>
                        </a:lnTo>
                        <a:cubicBezTo>
                          <a:pt x="4624" y="1711"/>
                          <a:pt x="4624" y="1711"/>
                          <a:pt x="4592" y="1774"/>
                        </a:cubicBezTo>
                        <a:cubicBezTo>
                          <a:pt x="4529" y="1806"/>
                          <a:pt x="4434" y="1869"/>
                          <a:pt x="4370" y="1869"/>
                        </a:cubicBezTo>
                        <a:lnTo>
                          <a:pt x="3832" y="1869"/>
                        </a:lnTo>
                        <a:lnTo>
                          <a:pt x="3832" y="444"/>
                        </a:lnTo>
                        <a:close/>
                        <a:moveTo>
                          <a:pt x="950" y="0"/>
                        </a:moveTo>
                        <a:cubicBezTo>
                          <a:pt x="633" y="0"/>
                          <a:pt x="380" y="222"/>
                          <a:pt x="253" y="634"/>
                        </a:cubicBezTo>
                        <a:lnTo>
                          <a:pt x="32" y="1584"/>
                        </a:lnTo>
                        <a:cubicBezTo>
                          <a:pt x="0" y="1742"/>
                          <a:pt x="32" y="1901"/>
                          <a:pt x="127" y="2059"/>
                        </a:cubicBezTo>
                        <a:cubicBezTo>
                          <a:pt x="285" y="2217"/>
                          <a:pt x="507" y="2344"/>
                          <a:pt x="728" y="2344"/>
                        </a:cubicBezTo>
                        <a:lnTo>
                          <a:pt x="4370" y="2344"/>
                        </a:lnTo>
                        <a:cubicBezTo>
                          <a:pt x="4592" y="2344"/>
                          <a:pt x="4814" y="2217"/>
                          <a:pt x="4940" y="2059"/>
                        </a:cubicBezTo>
                        <a:cubicBezTo>
                          <a:pt x="5067" y="1901"/>
                          <a:pt x="5099" y="1742"/>
                          <a:pt x="5067" y="1584"/>
                        </a:cubicBezTo>
                        <a:lnTo>
                          <a:pt x="4814" y="634"/>
                        </a:lnTo>
                        <a:cubicBezTo>
                          <a:pt x="4719" y="222"/>
                          <a:pt x="4465" y="0"/>
                          <a:pt x="4117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3" name="Google Shape;2308;p58">
                    <a:extLst>
                      <a:ext uri="{FF2B5EF4-FFF2-40B4-BE49-F238E27FC236}">
                        <a16:creationId xmlns:a16="http://schemas.microsoft.com/office/drawing/2014/main" xmlns="" id="{B7D65161-B0D2-A584-35FC-C096EA3005D2}"/>
                      </a:ext>
                    </a:extLst>
                  </p:cNvPr>
                  <p:cNvSpPr/>
                  <p:nvPr/>
                </p:nvSpPr>
                <p:spPr>
                  <a:xfrm>
                    <a:off x="7312903" y="1399550"/>
                    <a:ext cx="188055" cy="626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57" h="2186" extrusionOk="0">
                        <a:moveTo>
                          <a:pt x="697" y="0"/>
                        </a:moveTo>
                        <a:cubicBezTo>
                          <a:pt x="317" y="0"/>
                          <a:pt x="1" y="317"/>
                          <a:pt x="1" y="697"/>
                        </a:cubicBezTo>
                        <a:lnTo>
                          <a:pt x="1" y="1489"/>
                        </a:lnTo>
                        <a:cubicBezTo>
                          <a:pt x="1" y="1869"/>
                          <a:pt x="317" y="2185"/>
                          <a:pt x="697" y="2185"/>
                        </a:cubicBezTo>
                        <a:lnTo>
                          <a:pt x="5828" y="2185"/>
                        </a:lnTo>
                        <a:cubicBezTo>
                          <a:pt x="6239" y="2185"/>
                          <a:pt x="6556" y="1869"/>
                          <a:pt x="6556" y="1489"/>
                        </a:cubicBezTo>
                        <a:lnTo>
                          <a:pt x="6556" y="697"/>
                        </a:lnTo>
                        <a:cubicBezTo>
                          <a:pt x="6556" y="317"/>
                          <a:pt x="6239" y="0"/>
                          <a:pt x="5828" y="0"/>
                        </a:cubicBezTo>
                        <a:lnTo>
                          <a:pt x="4339" y="0"/>
                        </a:lnTo>
                        <a:cubicBezTo>
                          <a:pt x="4213" y="0"/>
                          <a:pt x="4086" y="95"/>
                          <a:pt x="4086" y="254"/>
                        </a:cubicBezTo>
                        <a:cubicBezTo>
                          <a:pt x="4086" y="380"/>
                          <a:pt x="4213" y="475"/>
                          <a:pt x="4339" y="475"/>
                        </a:cubicBezTo>
                        <a:lnTo>
                          <a:pt x="5828" y="475"/>
                        </a:lnTo>
                        <a:cubicBezTo>
                          <a:pt x="5986" y="475"/>
                          <a:pt x="6081" y="570"/>
                          <a:pt x="6081" y="697"/>
                        </a:cubicBezTo>
                        <a:lnTo>
                          <a:pt x="6081" y="1489"/>
                        </a:lnTo>
                        <a:cubicBezTo>
                          <a:pt x="6081" y="1615"/>
                          <a:pt x="5954" y="1710"/>
                          <a:pt x="5828" y="1710"/>
                        </a:cubicBezTo>
                        <a:lnTo>
                          <a:pt x="697" y="1710"/>
                        </a:lnTo>
                        <a:cubicBezTo>
                          <a:pt x="571" y="1710"/>
                          <a:pt x="476" y="1615"/>
                          <a:pt x="476" y="1489"/>
                        </a:cubicBezTo>
                        <a:lnTo>
                          <a:pt x="476" y="697"/>
                        </a:lnTo>
                        <a:cubicBezTo>
                          <a:pt x="476" y="570"/>
                          <a:pt x="571" y="475"/>
                          <a:pt x="697" y="475"/>
                        </a:cubicBezTo>
                        <a:lnTo>
                          <a:pt x="2217" y="475"/>
                        </a:lnTo>
                        <a:cubicBezTo>
                          <a:pt x="2344" y="475"/>
                          <a:pt x="2439" y="380"/>
                          <a:pt x="2439" y="254"/>
                        </a:cubicBezTo>
                        <a:cubicBezTo>
                          <a:pt x="2439" y="95"/>
                          <a:pt x="2344" y="0"/>
                          <a:pt x="2217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Google Shape;2309;p58">
                    <a:extLst>
                      <a:ext uri="{FF2B5EF4-FFF2-40B4-BE49-F238E27FC236}">
                        <a16:creationId xmlns:a16="http://schemas.microsoft.com/office/drawing/2014/main" xmlns="" id="{0B5EE565-1D03-4C33-C26B-13461BAB8705}"/>
                      </a:ext>
                    </a:extLst>
                  </p:cNvPr>
                  <p:cNvSpPr/>
                  <p:nvPr/>
                </p:nvSpPr>
                <p:spPr>
                  <a:xfrm>
                    <a:off x="7234805" y="1325067"/>
                    <a:ext cx="344246" cy="3424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3" h="11940" extrusionOk="0">
                        <a:moveTo>
                          <a:pt x="5986" y="475"/>
                        </a:moveTo>
                        <a:cubicBezTo>
                          <a:pt x="8139" y="475"/>
                          <a:pt x="9057" y="982"/>
                          <a:pt x="9469" y="1679"/>
                        </a:cubicBezTo>
                        <a:lnTo>
                          <a:pt x="2534" y="1679"/>
                        </a:lnTo>
                        <a:cubicBezTo>
                          <a:pt x="2914" y="982"/>
                          <a:pt x="3864" y="475"/>
                          <a:pt x="5986" y="475"/>
                        </a:cubicBezTo>
                        <a:close/>
                        <a:moveTo>
                          <a:pt x="11306" y="3357"/>
                        </a:moveTo>
                        <a:cubicBezTo>
                          <a:pt x="11433" y="3357"/>
                          <a:pt x="11528" y="3452"/>
                          <a:pt x="11528" y="3579"/>
                        </a:cubicBezTo>
                        <a:lnTo>
                          <a:pt x="11528" y="4751"/>
                        </a:lnTo>
                        <a:cubicBezTo>
                          <a:pt x="11528" y="4877"/>
                          <a:pt x="11433" y="4972"/>
                          <a:pt x="11306" y="4972"/>
                        </a:cubicBezTo>
                        <a:lnTo>
                          <a:pt x="11053" y="4972"/>
                        </a:lnTo>
                        <a:lnTo>
                          <a:pt x="11053" y="3357"/>
                        </a:lnTo>
                        <a:close/>
                        <a:moveTo>
                          <a:pt x="950" y="3357"/>
                        </a:moveTo>
                        <a:lnTo>
                          <a:pt x="950" y="5004"/>
                        </a:lnTo>
                        <a:lnTo>
                          <a:pt x="697" y="5004"/>
                        </a:lnTo>
                        <a:cubicBezTo>
                          <a:pt x="570" y="5004"/>
                          <a:pt x="475" y="4877"/>
                          <a:pt x="475" y="4751"/>
                        </a:cubicBezTo>
                        <a:lnTo>
                          <a:pt x="475" y="3579"/>
                        </a:lnTo>
                        <a:cubicBezTo>
                          <a:pt x="475" y="3452"/>
                          <a:pt x="570" y="3357"/>
                          <a:pt x="697" y="3357"/>
                        </a:cubicBezTo>
                        <a:close/>
                        <a:moveTo>
                          <a:pt x="1805" y="3357"/>
                        </a:moveTo>
                        <a:lnTo>
                          <a:pt x="1805" y="5004"/>
                        </a:lnTo>
                        <a:lnTo>
                          <a:pt x="1394" y="5004"/>
                        </a:lnTo>
                        <a:lnTo>
                          <a:pt x="1394" y="3357"/>
                        </a:lnTo>
                        <a:close/>
                        <a:moveTo>
                          <a:pt x="10609" y="3357"/>
                        </a:moveTo>
                        <a:lnTo>
                          <a:pt x="10609" y="5004"/>
                        </a:lnTo>
                        <a:lnTo>
                          <a:pt x="10198" y="5004"/>
                        </a:lnTo>
                        <a:lnTo>
                          <a:pt x="10198" y="3357"/>
                        </a:lnTo>
                        <a:close/>
                        <a:moveTo>
                          <a:pt x="9659" y="2122"/>
                        </a:moveTo>
                        <a:cubicBezTo>
                          <a:pt x="9722" y="2376"/>
                          <a:pt x="9722" y="2597"/>
                          <a:pt x="9722" y="2851"/>
                        </a:cubicBezTo>
                        <a:lnTo>
                          <a:pt x="9722" y="6239"/>
                        </a:lnTo>
                        <a:cubicBezTo>
                          <a:pt x="9722" y="6239"/>
                          <a:pt x="9691" y="6207"/>
                          <a:pt x="9659" y="6207"/>
                        </a:cubicBezTo>
                        <a:cubicBezTo>
                          <a:pt x="9564" y="5669"/>
                          <a:pt x="9089" y="5257"/>
                          <a:pt x="8519" y="5257"/>
                        </a:cubicBezTo>
                        <a:lnTo>
                          <a:pt x="3484" y="5257"/>
                        </a:lnTo>
                        <a:cubicBezTo>
                          <a:pt x="2914" y="5257"/>
                          <a:pt x="2439" y="5669"/>
                          <a:pt x="2312" y="6207"/>
                        </a:cubicBezTo>
                        <a:cubicBezTo>
                          <a:pt x="2312" y="6207"/>
                          <a:pt x="2280" y="6239"/>
                          <a:pt x="2249" y="6239"/>
                        </a:cubicBezTo>
                        <a:lnTo>
                          <a:pt x="2249" y="2851"/>
                        </a:lnTo>
                        <a:cubicBezTo>
                          <a:pt x="2249" y="2597"/>
                          <a:pt x="2280" y="2376"/>
                          <a:pt x="2344" y="2122"/>
                        </a:cubicBezTo>
                        <a:close/>
                        <a:moveTo>
                          <a:pt x="2312" y="6682"/>
                        </a:moveTo>
                        <a:lnTo>
                          <a:pt x="2312" y="8994"/>
                        </a:lnTo>
                        <a:lnTo>
                          <a:pt x="1837" y="8994"/>
                        </a:lnTo>
                        <a:lnTo>
                          <a:pt x="1837" y="7379"/>
                        </a:lnTo>
                        <a:cubicBezTo>
                          <a:pt x="1837" y="7063"/>
                          <a:pt x="2027" y="6809"/>
                          <a:pt x="2312" y="6682"/>
                        </a:cubicBezTo>
                        <a:close/>
                        <a:moveTo>
                          <a:pt x="8519" y="5732"/>
                        </a:moveTo>
                        <a:cubicBezTo>
                          <a:pt x="8899" y="5732"/>
                          <a:pt x="9216" y="6049"/>
                          <a:pt x="9216" y="6429"/>
                        </a:cubicBezTo>
                        <a:lnTo>
                          <a:pt x="9216" y="8994"/>
                        </a:lnTo>
                        <a:lnTo>
                          <a:pt x="2787" y="8994"/>
                        </a:lnTo>
                        <a:lnTo>
                          <a:pt x="2787" y="6429"/>
                        </a:lnTo>
                        <a:cubicBezTo>
                          <a:pt x="2787" y="6049"/>
                          <a:pt x="3104" y="5732"/>
                          <a:pt x="3484" y="5732"/>
                        </a:cubicBezTo>
                        <a:close/>
                        <a:moveTo>
                          <a:pt x="9691" y="6714"/>
                        </a:moveTo>
                        <a:cubicBezTo>
                          <a:pt x="9976" y="6809"/>
                          <a:pt x="10166" y="7063"/>
                          <a:pt x="10166" y="7379"/>
                        </a:cubicBezTo>
                        <a:lnTo>
                          <a:pt x="10166" y="9026"/>
                        </a:lnTo>
                        <a:lnTo>
                          <a:pt x="9691" y="9026"/>
                        </a:lnTo>
                        <a:lnTo>
                          <a:pt x="9691" y="8994"/>
                        </a:lnTo>
                        <a:lnTo>
                          <a:pt x="9691" y="6714"/>
                        </a:lnTo>
                        <a:close/>
                        <a:moveTo>
                          <a:pt x="10388" y="9469"/>
                        </a:moveTo>
                        <a:cubicBezTo>
                          <a:pt x="10546" y="9469"/>
                          <a:pt x="10704" y="9596"/>
                          <a:pt x="10704" y="9786"/>
                        </a:cubicBezTo>
                        <a:cubicBezTo>
                          <a:pt x="10704" y="9944"/>
                          <a:pt x="10546" y="10071"/>
                          <a:pt x="10388" y="10071"/>
                        </a:cubicBezTo>
                        <a:lnTo>
                          <a:pt x="1615" y="10071"/>
                        </a:lnTo>
                        <a:cubicBezTo>
                          <a:pt x="1457" y="10071"/>
                          <a:pt x="1299" y="9944"/>
                          <a:pt x="1299" y="9786"/>
                        </a:cubicBezTo>
                        <a:cubicBezTo>
                          <a:pt x="1299" y="9596"/>
                          <a:pt x="1457" y="9469"/>
                          <a:pt x="1615" y="9469"/>
                        </a:cubicBezTo>
                        <a:close/>
                        <a:moveTo>
                          <a:pt x="2787" y="10546"/>
                        </a:moveTo>
                        <a:lnTo>
                          <a:pt x="2787" y="11464"/>
                        </a:lnTo>
                        <a:lnTo>
                          <a:pt x="1837" y="11464"/>
                        </a:lnTo>
                        <a:lnTo>
                          <a:pt x="1837" y="10546"/>
                        </a:lnTo>
                        <a:close/>
                        <a:moveTo>
                          <a:pt x="10166" y="10546"/>
                        </a:moveTo>
                        <a:lnTo>
                          <a:pt x="10166" y="11464"/>
                        </a:lnTo>
                        <a:lnTo>
                          <a:pt x="9216" y="11464"/>
                        </a:lnTo>
                        <a:lnTo>
                          <a:pt x="9216" y="10546"/>
                        </a:lnTo>
                        <a:close/>
                        <a:moveTo>
                          <a:pt x="6017" y="0"/>
                        </a:moveTo>
                        <a:cubicBezTo>
                          <a:pt x="4560" y="0"/>
                          <a:pt x="3515" y="222"/>
                          <a:pt x="2850" y="697"/>
                        </a:cubicBezTo>
                        <a:cubicBezTo>
                          <a:pt x="2154" y="1172"/>
                          <a:pt x="1805" y="1869"/>
                          <a:pt x="1805" y="2851"/>
                        </a:cubicBezTo>
                        <a:lnTo>
                          <a:pt x="1805" y="2882"/>
                        </a:lnTo>
                        <a:lnTo>
                          <a:pt x="697" y="2882"/>
                        </a:lnTo>
                        <a:cubicBezTo>
                          <a:pt x="317" y="2882"/>
                          <a:pt x="0" y="3199"/>
                          <a:pt x="0" y="3579"/>
                        </a:cubicBezTo>
                        <a:lnTo>
                          <a:pt x="0" y="4751"/>
                        </a:lnTo>
                        <a:cubicBezTo>
                          <a:pt x="0" y="5131"/>
                          <a:pt x="317" y="5447"/>
                          <a:pt x="697" y="5447"/>
                        </a:cubicBezTo>
                        <a:lnTo>
                          <a:pt x="1805" y="5447"/>
                        </a:lnTo>
                        <a:lnTo>
                          <a:pt x="1805" y="6461"/>
                        </a:lnTo>
                        <a:cubicBezTo>
                          <a:pt x="1520" y="6682"/>
                          <a:pt x="1362" y="6999"/>
                          <a:pt x="1362" y="7379"/>
                        </a:cubicBezTo>
                        <a:lnTo>
                          <a:pt x="1362" y="9058"/>
                        </a:lnTo>
                        <a:cubicBezTo>
                          <a:pt x="1077" y="9153"/>
                          <a:pt x="855" y="9438"/>
                          <a:pt x="855" y="9786"/>
                        </a:cubicBezTo>
                        <a:cubicBezTo>
                          <a:pt x="855" y="10103"/>
                          <a:pt x="1077" y="10388"/>
                          <a:pt x="1362" y="10483"/>
                        </a:cubicBezTo>
                        <a:lnTo>
                          <a:pt x="1362" y="11464"/>
                        </a:lnTo>
                        <a:cubicBezTo>
                          <a:pt x="1362" y="11718"/>
                          <a:pt x="1584" y="11940"/>
                          <a:pt x="1837" y="11940"/>
                        </a:cubicBezTo>
                        <a:lnTo>
                          <a:pt x="2787" y="11940"/>
                        </a:lnTo>
                        <a:cubicBezTo>
                          <a:pt x="3040" y="11940"/>
                          <a:pt x="3262" y="11718"/>
                          <a:pt x="3262" y="11464"/>
                        </a:cubicBezTo>
                        <a:lnTo>
                          <a:pt x="3262" y="10546"/>
                        </a:lnTo>
                        <a:lnTo>
                          <a:pt x="8772" y="10546"/>
                        </a:lnTo>
                        <a:lnTo>
                          <a:pt x="8772" y="11464"/>
                        </a:lnTo>
                        <a:cubicBezTo>
                          <a:pt x="8772" y="11718"/>
                          <a:pt x="8962" y="11940"/>
                          <a:pt x="9216" y="11940"/>
                        </a:cubicBezTo>
                        <a:lnTo>
                          <a:pt x="10166" y="11940"/>
                        </a:lnTo>
                        <a:cubicBezTo>
                          <a:pt x="10419" y="11940"/>
                          <a:pt x="10641" y="11718"/>
                          <a:pt x="10641" y="11464"/>
                        </a:cubicBezTo>
                        <a:lnTo>
                          <a:pt x="10641" y="10483"/>
                        </a:lnTo>
                        <a:cubicBezTo>
                          <a:pt x="10926" y="10388"/>
                          <a:pt x="11148" y="10103"/>
                          <a:pt x="11148" y="9786"/>
                        </a:cubicBezTo>
                        <a:cubicBezTo>
                          <a:pt x="11148" y="9438"/>
                          <a:pt x="10926" y="9153"/>
                          <a:pt x="10641" y="9058"/>
                        </a:cubicBezTo>
                        <a:lnTo>
                          <a:pt x="10641" y="7379"/>
                        </a:lnTo>
                        <a:cubicBezTo>
                          <a:pt x="10641" y="6999"/>
                          <a:pt x="10451" y="6682"/>
                          <a:pt x="10198" y="6461"/>
                        </a:cubicBezTo>
                        <a:lnTo>
                          <a:pt x="10198" y="5447"/>
                        </a:lnTo>
                        <a:lnTo>
                          <a:pt x="11306" y="5447"/>
                        </a:lnTo>
                        <a:cubicBezTo>
                          <a:pt x="11686" y="5447"/>
                          <a:pt x="12003" y="5131"/>
                          <a:pt x="12003" y="4751"/>
                        </a:cubicBezTo>
                        <a:lnTo>
                          <a:pt x="12003" y="3579"/>
                        </a:lnTo>
                        <a:cubicBezTo>
                          <a:pt x="12003" y="3199"/>
                          <a:pt x="11686" y="2882"/>
                          <a:pt x="11306" y="2882"/>
                        </a:cubicBezTo>
                        <a:lnTo>
                          <a:pt x="10198" y="2882"/>
                        </a:lnTo>
                        <a:lnTo>
                          <a:pt x="10198" y="2851"/>
                        </a:lnTo>
                        <a:cubicBezTo>
                          <a:pt x="10198" y="1869"/>
                          <a:pt x="9849" y="1172"/>
                          <a:pt x="9152" y="697"/>
                        </a:cubicBezTo>
                        <a:cubicBezTo>
                          <a:pt x="8487" y="222"/>
                          <a:pt x="7442" y="0"/>
                          <a:pt x="6017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Google Shape;2310;p58">
                    <a:extLst>
                      <a:ext uri="{FF2B5EF4-FFF2-40B4-BE49-F238E27FC236}">
                        <a16:creationId xmlns:a16="http://schemas.microsoft.com/office/drawing/2014/main" xmlns="" id="{786FC07A-C36B-B9C0-A3C8-3E986BEB1D61}"/>
                      </a:ext>
                    </a:extLst>
                  </p:cNvPr>
                  <p:cNvSpPr/>
                  <p:nvPr/>
                </p:nvSpPr>
                <p:spPr>
                  <a:xfrm>
                    <a:off x="7400092" y="1399550"/>
                    <a:ext cx="13652" cy="136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6" h="476" extrusionOk="0">
                        <a:moveTo>
                          <a:pt x="223" y="0"/>
                        </a:moveTo>
                        <a:cubicBezTo>
                          <a:pt x="96" y="0"/>
                          <a:pt x="1" y="95"/>
                          <a:pt x="1" y="254"/>
                        </a:cubicBezTo>
                        <a:cubicBezTo>
                          <a:pt x="1" y="380"/>
                          <a:pt x="96" y="475"/>
                          <a:pt x="223" y="475"/>
                        </a:cubicBezTo>
                        <a:cubicBezTo>
                          <a:pt x="381" y="475"/>
                          <a:pt x="476" y="380"/>
                          <a:pt x="476" y="254"/>
                        </a:cubicBezTo>
                        <a:cubicBezTo>
                          <a:pt x="476" y="95"/>
                          <a:pt x="381" y="0"/>
                          <a:pt x="22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5F3C4E84-507C-8781-1E37-86C89AC77025}"/>
                </a:ext>
              </a:extLst>
            </p:cNvPr>
            <p:cNvGrpSpPr/>
            <p:nvPr/>
          </p:nvGrpSpPr>
          <p:grpSpPr>
            <a:xfrm>
              <a:off x="3306918" y="2249269"/>
              <a:ext cx="2248219" cy="3386882"/>
              <a:chOff x="3306918" y="2249269"/>
              <a:chExt cx="2248219" cy="3386882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E9CDE2C5-874D-7A38-E680-F5A594FAE674}"/>
                  </a:ext>
                </a:extLst>
              </p:cNvPr>
              <p:cNvSpPr txBox="1"/>
              <p:nvPr/>
            </p:nvSpPr>
            <p:spPr>
              <a:xfrm>
                <a:off x="3306918" y="4543544"/>
                <a:ext cx="2248219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Classroom</a:t>
                </a:r>
              </a:p>
              <a:p>
                <a:pPr algn="ctr">
                  <a:spcBef>
                    <a:spcPts val="600"/>
                  </a:spcBef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Maecenas non laoreet odio. Fusce lobortis porttitor.</a:t>
                </a: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xmlns="" id="{A06DAA10-2B39-99A4-FB4E-7102BE62A66E}"/>
                  </a:ext>
                </a:extLst>
              </p:cNvPr>
              <p:cNvGrpSpPr/>
              <p:nvPr/>
            </p:nvGrpSpPr>
            <p:grpSpPr>
              <a:xfrm>
                <a:off x="3382885" y="2249269"/>
                <a:ext cx="2096285" cy="2016224"/>
                <a:chOff x="3454198" y="2502488"/>
                <a:chExt cx="2096285" cy="2016224"/>
              </a:xfrm>
            </p:grpSpPr>
            <p:graphicFrame>
              <p:nvGraphicFramePr>
                <p:cNvPr id="3" name="Chart 2">
                  <a:extLst>
                    <a:ext uri="{FF2B5EF4-FFF2-40B4-BE49-F238E27FC236}">
                      <a16:creationId xmlns:a16="http://schemas.microsoft.com/office/drawing/2014/main" xmlns="" id="{D9C7627C-F263-378D-DD3E-D0D459AB46A2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928823987"/>
                    </p:ext>
                  </p:extLst>
                </p:nvPr>
              </p:nvGraphicFramePr>
              <p:xfrm>
                <a:off x="3454198" y="2502488"/>
                <a:ext cx="2096285" cy="2016224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xmlns="" id="{980625ED-8018-EE88-0DF9-A2B2A2216920}"/>
                    </a:ext>
                  </a:extLst>
                </p:cNvPr>
                <p:cNvSpPr/>
                <p:nvPr/>
              </p:nvSpPr>
              <p:spPr>
                <a:xfrm>
                  <a:off x="4045140" y="3053400"/>
                  <a:ext cx="914400" cy="9144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pic>
              <p:nvPicPr>
                <p:cNvPr id="16" name="Picture 6" descr="Classroom - Free people icons">
                  <a:extLst>
                    <a:ext uri="{FF2B5EF4-FFF2-40B4-BE49-F238E27FC236}">
                      <a16:creationId xmlns:a16="http://schemas.microsoft.com/office/drawing/2014/main" xmlns="" id="{52925AD1-3B8F-AD16-EB43-91B554425D9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35833" y="3244094"/>
                  <a:ext cx="533015" cy="5330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D6EC0F5E-0AC0-2DBB-AE9E-8F7F0D4D557D}"/>
                </a:ext>
              </a:extLst>
            </p:cNvPr>
            <p:cNvGrpSpPr/>
            <p:nvPr/>
          </p:nvGrpSpPr>
          <p:grpSpPr>
            <a:xfrm>
              <a:off x="6060344" y="2249269"/>
              <a:ext cx="2248219" cy="3386882"/>
              <a:chOff x="6060344" y="2249269"/>
              <a:chExt cx="2248219" cy="3386882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9A6593CB-2EA9-C987-090D-2F53F59DE7CC}"/>
                  </a:ext>
                </a:extLst>
              </p:cNvPr>
              <p:cNvSpPr txBox="1"/>
              <p:nvPr/>
            </p:nvSpPr>
            <p:spPr>
              <a:xfrm>
                <a:off x="6060344" y="4543544"/>
                <a:ext cx="2248219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Notebook</a:t>
                </a:r>
              </a:p>
              <a:p>
                <a:pPr algn="ctr">
                  <a:spcBef>
                    <a:spcPts val="600"/>
                  </a:spcBef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Maecenas non laoreet odio. Fusce lobortis porttitor.</a:t>
                </a: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xmlns="" id="{0C9B635B-6F3E-915F-44FC-46F93EC0E269}"/>
                  </a:ext>
                </a:extLst>
              </p:cNvPr>
              <p:cNvGrpSpPr/>
              <p:nvPr/>
            </p:nvGrpSpPr>
            <p:grpSpPr>
              <a:xfrm>
                <a:off x="6136311" y="2249269"/>
                <a:ext cx="2096285" cy="2016224"/>
                <a:chOff x="6202970" y="2502488"/>
                <a:chExt cx="2096285" cy="2016224"/>
              </a:xfrm>
            </p:grpSpPr>
            <p:graphicFrame>
              <p:nvGraphicFramePr>
                <p:cNvPr id="4" name="Chart 3">
                  <a:extLst>
                    <a:ext uri="{FF2B5EF4-FFF2-40B4-BE49-F238E27FC236}">
                      <a16:creationId xmlns:a16="http://schemas.microsoft.com/office/drawing/2014/main" xmlns="" id="{BAC2CB22-14BE-B74B-52DF-2CE09A2320E6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729639783"/>
                    </p:ext>
                  </p:extLst>
                </p:nvPr>
              </p:nvGraphicFramePr>
              <p:xfrm>
                <a:off x="6202970" y="2502488"/>
                <a:ext cx="2096285" cy="2016224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6"/>
                </a:graphicData>
              </a:graphic>
            </p:graphicFrame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xmlns="" id="{CC9DB12B-920C-3E29-D94B-8C32FE41387D}"/>
                    </a:ext>
                  </a:extLst>
                </p:cNvPr>
                <p:cNvSpPr/>
                <p:nvPr/>
              </p:nvSpPr>
              <p:spPr>
                <a:xfrm>
                  <a:off x="6793912" y="305340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pic>
              <p:nvPicPr>
                <p:cNvPr id="17" name="Picture 6" descr="Subject Icons - Free SVG &amp; PNG Subject Images - Noun Project">
                  <a:extLst>
                    <a:ext uri="{FF2B5EF4-FFF2-40B4-BE49-F238E27FC236}">
                      <a16:creationId xmlns:a16="http://schemas.microsoft.com/office/drawing/2014/main" xmlns="" id="{48A71D60-DEDA-B2D0-CD05-6D733548ABA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944081" y="3203569"/>
                  <a:ext cx="614062" cy="6140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DA9C13C4-3E28-58B8-F590-AC23A109564F}"/>
                </a:ext>
              </a:extLst>
            </p:cNvPr>
            <p:cNvGrpSpPr/>
            <p:nvPr/>
          </p:nvGrpSpPr>
          <p:grpSpPr>
            <a:xfrm>
              <a:off x="8813769" y="2249269"/>
              <a:ext cx="2248219" cy="3386882"/>
              <a:chOff x="8813769" y="2249269"/>
              <a:chExt cx="2248219" cy="338688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56D0EDE4-2E90-2733-38B1-1CFF44CD2C92}"/>
                  </a:ext>
                </a:extLst>
              </p:cNvPr>
              <p:cNvSpPr txBox="1"/>
              <p:nvPr/>
            </p:nvSpPr>
            <p:spPr>
              <a:xfrm>
                <a:off x="8813769" y="4543544"/>
                <a:ext cx="2248219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School Bag</a:t>
                </a:r>
              </a:p>
              <a:p>
                <a:pPr algn="ctr">
                  <a:spcBef>
                    <a:spcPts val="600"/>
                  </a:spcBef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Maecenas non laoreet odio. Fusce lobortis porttitor.</a:t>
                </a: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xmlns="" id="{BF34BDD1-AE79-418B-923A-A4EF1E6AF89D}"/>
                  </a:ext>
                </a:extLst>
              </p:cNvPr>
              <p:cNvGrpSpPr/>
              <p:nvPr/>
            </p:nvGrpSpPr>
            <p:grpSpPr>
              <a:xfrm>
                <a:off x="8889736" y="2249269"/>
                <a:ext cx="2096285" cy="2016224"/>
                <a:chOff x="8951741" y="2502488"/>
                <a:chExt cx="2096285" cy="2016224"/>
              </a:xfrm>
            </p:grpSpPr>
            <p:graphicFrame>
              <p:nvGraphicFramePr>
                <p:cNvPr id="5" name="Chart 4">
                  <a:extLst>
                    <a:ext uri="{FF2B5EF4-FFF2-40B4-BE49-F238E27FC236}">
                      <a16:creationId xmlns:a16="http://schemas.microsoft.com/office/drawing/2014/main" xmlns="" id="{10EB542E-22AB-8EDC-AA8C-AA64160920B4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290288940"/>
                    </p:ext>
                  </p:extLst>
                </p:nvPr>
              </p:nvGraphicFramePr>
              <p:xfrm>
                <a:off x="8951741" y="2502488"/>
                <a:ext cx="2096285" cy="2016224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9"/>
                </a:graphicData>
              </a:graphic>
            </p:graphicFrame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xmlns="" id="{094B8AAA-2D86-731F-488C-7A76F29D50C6}"/>
                    </a:ext>
                  </a:extLst>
                </p:cNvPr>
                <p:cNvSpPr/>
                <p:nvPr/>
              </p:nvSpPr>
              <p:spPr>
                <a:xfrm>
                  <a:off x="9542683" y="3053400"/>
                  <a:ext cx="914400" cy="9144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2" name="Google Shape;1580;p47">
                  <a:extLst>
                    <a:ext uri="{FF2B5EF4-FFF2-40B4-BE49-F238E27FC236}">
                      <a16:creationId xmlns:a16="http://schemas.microsoft.com/office/drawing/2014/main" xmlns="" id="{3F5B8FDA-EC46-C60D-1525-B943FD381433}"/>
                    </a:ext>
                  </a:extLst>
                </p:cNvPr>
                <p:cNvSpPr/>
                <p:nvPr/>
              </p:nvSpPr>
              <p:spPr>
                <a:xfrm>
                  <a:off x="9710994" y="3250729"/>
                  <a:ext cx="577779" cy="519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2" h="11624" extrusionOk="0">
                      <a:moveTo>
                        <a:pt x="7475" y="1521"/>
                      </a:moveTo>
                      <a:lnTo>
                        <a:pt x="7475" y="2028"/>
                      </a:lnTo>
                      <a:lnTo>
                        <a:pt x="5448" y="2028"/>
                      </a:lnTo>
                      <a:lnTo>
                        <a:pt x="5448" y="1521"/>
                      </a:lnTo>
                      <a:close/>
                      <a:moveTo>
                        <a:pt x="8235" y="508"/>
                      </a:moveTo>
                      <a:cubicBezTo>
                        <a:pt x="8361" y="508"/>
                        <a:pt x="8488" y="634"/>
                        <a:pt x="8488" y="761"/>
                      </a:cubicBezTo>
                      <a:lnTo>
                        <a:pt x="8488" y="2028"/>
                      </a:lnTo>
                      <a:lnTo>
                        <a:pt x="7981" y="2028"/>
                      </a:lnTo>
                      <a:lnTo>
                        <a:pt x="7981" y="1268"/>
                      </a:lnTo>
                      <a:cubicBezTo>
                        <a:pt x="7981" y="1141"/>
                        <a:pt x="7855" y="1014"/>
                        <a:pt x="7728" y="1014"/>
                      </a:cubicBezTo>
                      <a:lnTo>
                        <a:pt x="5195" y="1014"/>
                      </a:lnTo>
                      <a:cubicBezTo>
                        <a:pt x="5068" y="1014"/>
                        <a:pt x="4941" y="1141"/>
                        <a:pt x="4941" y="1268"/>
                      </a:cubicBezTo>
                      <a:lnTo>
                        <a:pt x="4941" y="2028"/>
                      </a:lnTo>
                      <a:lnTo>
                        <a:pt x="4434" y="2028"/>
                      </a:lnTo>
                      <a:lnTo>
                        <a:pt x="4434" y="761"/>
                      </a:lnTo>
                      <a:cubicBezTo>
                        <a:pt x="4434" y="634"/>
                        <a:pt x="4561" y="508"/>
                        <a:pt x="4688" y="508"/>
                      </a:cubicBezTo>
                      <a:close/>
                      <a:moveTo>
                        <a:pt x="11560" y="2534"/>
                      </a:moveTo>
                      <a:cubicBezTo>
                        <a:pt x="12035" y="2534"/>
                        <a:pt x="12415" y="2914"/>
                        <a:pt x="12415" y="3358"/>
                      </a:cubicBezTo>
                      <a:lnTo>
                        <a:pt x="12415" y="5480"/>
                      </a:lnTo>
                      <a:cubicBezTo>
                        <a:pt x="12415" y="6018"/>
                        <a:pt x="11845" y="6240"/>
                        <a:pt x="11528" y="6303"/>
                      </a:cubicBezTo>
                      <a:lnTo>
                        <a:pt x="11148" y="6398"/>
                      </a:lnTo>
                      <a:cubicBezTo>
                        <a:pt x="11117" y="6176"/>
                        <a:pt x="10895" y="5986"/>
                        <a:pt x="10642" y="5986"/>
                      </a:cubicBezTo>
                      <a:lnTo>
                        <a:pt x="8615" y="5986"/>
                      </a:lnTo>
                      <a:cubicBezTo>
                        <a:pt x="8330" y="5986"/>
                        <a:pt x="8108" y="6208"/>
                        <a:pt x="8108" y="6493"/>
                      </a:cubicBezTo>
                      <a:lnTo>
                        <a:pt x="8108" y="7158"/>
                      </a:lnTo>
                      <a:lnTo>
                        <a:pt x="7665" y="7253"/>
                      </a:lnTo>
                      <a:cubicBezTo>
                        <a:pt x="7253" y="7348"/>
                        <a:pt x="6905" y="7411"/>
                        <a:pt x="6461" y="7411"/>
                      </a:cubicBezTo>
                      <a:cubicBezTo>
                        <a:pt x="6018" y="7411"/>
                        <a:pt x="5638" y="7348"/>
                        <a:pt x="5258" y="7253"/>
                      </a:cubicBezTo>
                      <a:lnTo>
                        <a:pt x="4783" y="7158"/>
                      </a:lnTo>
                      <a:lnTo>
                        <a:pt x="4783" y="6493"/>
                      </a:lnTo>
                      <a:cubicBezTo>
                        <a:pt x="4783" y="6208"/>
                        <a:pt x="4561" y="5986"/>
                        <a:pt x="4308" y="5986"/>
                      </a:cubicBezTo>
                      <a:lnTo>
                        <a:pt x="2281" y="5986"/>
                      </a:lnTo>
                      <a:cubicBezTo>
                        <a:pt x="2028" y="5986"/>
                        <a:pt x="1806" y="6176"/>
                        <a:pt x="1774" y="6398"/>
                      </a:cubicBezTo>
                      <a:lnTo>
                        <a:pt x="1394" y="6303"/>
                      </a:lnTo>
                      <a:cubicBezTo>
                        <a:pt x="1078" y="6240"/>
                        <a:pt x="507" y="6018"/>
                        <a:pt x="507" y="5480"/>
                      </a:cubicBezTo>
                      <a:lnTo>
                        <a:pt x="507" y="3358"/>
                      </a:lnTo>
                      <a:cubicBezTo>
                        <a:pt x="507" y="2914"/>
                        <a:pt x="888" y="2534"/>
                        <a:pt x="1331" y="2534"/>
                      </a:cubicBezTo>
                      <a:close/>
                      <a:moveTo>
                        <a:pt x="4308" y="6493"/>
                      </a:moveTo>
                      <a:lnTo>
                        <a:pt x="4308" y="7506"/>
                      </a:lnTo>
                      <a:lnTo>
                        <a:pt x="2281" y="7506"/>
                      </a:lnTo>
                      <a:lnTo>
                        <a:pt x="2281" y="6493"/>
                      </a:lnTo>
                      <a:close/>
                      <a:moveTo>
                        <a:pt x="10642" y="6493"/>
                      </a:moveTo>
                      <a:lnTo>
                        <a:pt x="10642" y="7506"/>
                      </a:lnTo>
                      <a:lnTo>
                        <a:pt x="8615" y="7506"/>
                      </a:lnTo>
                      <a:lnTo>
                        <a:pt x="8615" y="6493"/>
                      </a:lnTo>
                      <a:close/>
                      <a:moveTo>
                        <a:pt x="3991" y="7981"/>
                      </a:moveTo>
                      <a:cubicBezTo>
                        <a:pt x="3896" y="8298"/>
                        <a:pt x="3611" y="8488"/>
                        <a:pt x="3294" y="8488"/>
                      </a:cubicBezTo>
                      <a:cubicBezTo>
                        <a:pt x="2946" y="8488"/>
                        <a:pt x="2693" y="8298"/>
                        <a:pt x="2566" y="7981"/>
                      </a:cubicBezTo>
                      <a:close/>
                      <a:moveTo>
                        <a:pt x="10357" y="7981"/>
                      </a:moveTo>
                      <a:cubicBezTo>
                        <a:pt x="10230" y="8298"/>
                        <a:pt x="9977" y="8488"/>
                        <a:pt x="9628" y="8488"/>
                      </a:cubicBezTo>
                      <a:cubicBezTo>
                        <a:pt x="9311" y="8488"/>
                        <a:pt x="9026" y="8298"/>
                        <a:pt x="8931" y="7981"/>
                      </a:cubicBezTo>
                      <a:close/>
                      <a:moveTo>
                        <a:pt x="11813" y="6746"/>
                      </a:moveTo>
                      <a:lnTo>
                        <a:pt x="12003" y="10357"/>
                      </a:lnTo>
                      <a:cubicBezTo>
                        <a:pt x="12003" y="10547"/>
                        <a:pt x="11940" y="10705"/>
                        <a:pt x="11813" y="10863"/>
                      </a:cubicBezTo>
                      <a:cubicBezTo>
                        <a:pt x="11655" y="11022"/>
                        <a:pt x="11465" y="11085"/>
                        <a:pt x="11243" y="11085"/>
                      </a:cubicBezTo>
                      <a:lnTo>
                        <a:pt x="1679" y="11085"/>
                      </a:lnTo>
                      <a:cubicBezTo>
                        <a:pt x="1458" y="11085"/>
                        <a:pt x="1236" y="11022"/>
                        <a:pt x="1109" y="10863"/>
                      </a:cubicBezTo>
                      <a:cubicBezTo>
                        <a:pt x="951" y="10705"/>
                        <a:pt x="888" y="10547"/>
                        <a:pt x="919" y="10357"/>
                      </a:cubicBezTo>
                      <a:lnTo>
                        <a:pt x="1078" y="6746"/>
                      </a:lnTo>
                      <a:cubicBezTo>
                        <a:pt x="1141" y="6778"/>
                        <a:pt x="1204" y="6778"/>
                        <a:pt x="1268" y="6810"/>
                      </a:cubicBezTo>
                      <a:lnTo>
                        <a:pt x="1774" y="6936"/>
                      </a:lnTo>
                      <a:lnTo>
                        <a:pt x="1774" y="7475"/>
                      </a:lnTo>
                      <a:cubicBezTo>
                        <a:pt x="1774" y="7696"/>
                        <a:pt x="1869" y="7855"/>
                        <a:pt x="2028" y="7950"/>
                      </a:cubicBezTo>
                      <a:cubicBezTo>
                        <a:pt x="2123" y="8552"/>
                        <a:pt x="2661" y="8995"/>
                        <a:pt x="3294" y="8995"/>
                      </a:cubicBezTo>
                      <a:cubicBezTo>
                        <a:pt x="3896" y="8995"/>
                        <a:pt x="4434" y="8552"/>
                        <a:pt x="4529" y="7950"/>
                      </a:cubicBezTo>
                      <a:cubicBezTo>
                        <a:pt x="4624" y="7886"/>
                        <a:pt x="4719" y="7791"/>
                        <a:pt x="4751" y="7665"/>
                      </a:cubicBezTo>
                      <a:lnTo>
                        <a:pt x="5131" y="7760"/>
                      </a:lnTo>
                      <a:cubicBezTo>
                        <a:pt x="5575" y="7855"/>
                        <a:pt x="5986" y="7886"/>
                        <a:pt x="6461" y="7886"/>
                      </a:cubicBezTo>
                      <a:cubicBezTo>
                        <a:pt x="6936" y="7886"/>
                        <a:pt x="7348" y="7855"/>
                        <a:pt x="7760" y="7760"/>
                      </a:cubicBezTo>
                      <a:lnTo>
                        <a:pt x="8140" y="7665"/>
                      </a:lnTo>
                      <a:cubicBezTo>
                        <a:pt x="8203" y="7791"/>
                        <a:pt x="8266" y="7886"/>
                        <a:pt x="8393" y="7950"/>
                      </a:cubicBezTo>
                      <a:cubicBezTo>
                        <a:pt x="8488" y="8552"/>
                        <a:pt x="8995" y="8995"/>
                        <a:pt x="9628" y="8995"/>
                      </a:cubicBezTo>
                      <a:cubicBezTo>
                        <a:pt x="10262" y="8995"/>
                        <a:pt x="10768" y="8552"/>
                        <a:pt x="10863" y="7950"/>
                      </a:cubicBezTo>
                      <a:cubicBezTo>
                        <a:pt x="11022" y="7855"/>
                        <a:pt x="11148" y="7696"/>
                        <a:pt x="11148" y="7475"/>
                      </a:cubicBezTo>
                      <a:lnTo>
                        <a:pt x="11148" y="6936"/>
                      </a:lnTo>
                      <a:lnTo>
                        <a:pt x="11623" y="6810"/>
                      </a:lnTo>
                      <a:cubicBezTo>
                        <a:pt x="11687" y="6778"/>
                        <a:pt x="11750" y="6778"/>
                        <a:pt x="11813" y="6746"/>
                      </a:cubicBezTo>
                      <a:close/>
                      <a:moveTo>
                        <a:pt x="4688" y="1"/>
                      </a:moveTo>
                      <a:cubicBezTo>
                        <a:pt x="4276" y="1"/>
                        <a:pt x="3928" y="349"/>
                        <a:pt x="3928" y="761"/>
                      </a:cubicBezTo>
                      <a:lnTo>
                        <a:pt x="3928" y="2028"/>
                      </a:lnTo>
                      <a:lnTo>
                        <a:pt x="1363" y="2028"/>
                      </a:lnTo>
                      <a:cubicBezTo>
                        <a:pt x="603" y="2028"/>
                        <a:pt x="1" y="2629"/>
                        <a:pt x="1" y="3358"/>
                      </a:cubicBezTo>
                      <a:lnTo>
                        <a:pt x="1" y="5480"/>
                      </a:lnTo>
                      <a:cubicBezTo>
                        <a:pt x="1" y="5891"/>
                        <a:pt x="222" y="6271"/>
                        <a:pt x="603" y="6525"/>
                      </a:cubicBezTo>
                      <a:lnTo>
                        <a:pt x="412" y="10325"/>
                      </a:lnTo>
                      <a:cubicBezTo>
                        <a:pt x="381" y="10642"/>
                        <a:pt x="507" y="10958"/>
                        <a:pt x="729" y="11212"/>
                      </a:cubicBezTo>
                      <a:cubicBezTo>
                        <a:pt x="983" y="11465"/>
                        <a:pt x="1331" y="11623"/>
                        <a:pt x="1679" y="11623"/>
                      </a:cubicBezTo>
                      <a:lnTo>
                        <a:pt x="11243" y="11623"/>
                      </a:lnTo>
                      <a:cubicBezTo>
                        <a:pt x="11592" y="11623"/>
                        <a:pt x="11940" y="11465"/>
                        <a:pt x="12193" y="11212"/>
                      </a:cubicBezTo>
                      <a:cubicBezTo>
                        <a:pt x="12415" y="10958"/>
                        <a:pt x="12542" y="10673"/>
                        <a:pt x="12510" y="10325"/>
                      </a:cubicBezTo>
                      <a:lnTo>
                        <a:pt x="12320" y="6525"/>
                      </a:lnTo>
                      <a:cubicBezTo>
                        <a:pt x="12700" y="6271"/>
                        <a:pt x="12922" y="5891"/>
                        <a:pt x="12922" y="5480"/>
                      </a:cubicBezTo>
                      <a:lnTo>
                        <a:pt x="12922" y="3358"/>
                      </a:lnTo>
                      <a:cubicBezTo>
                        <a:pt x="12922" y="2629"/>
                        <a:pt x="12320" y="2028"/>
                        <a:pt x="11560" y="2028"/>
                      </a:cubicBezTo>
                      <a:lnTo>
                        <a:pt x="8995" y="2028"/>
                      </a:lnTo>
                      <a:lnTo>
                        <a:pt x="8995" y="761"/>
                      </a:lnTo>
                      <a:cubicBezTo>
                        <a:pt x="8995" y="349"/>
                        <a:pt x="8646" y="1"/>
                        <a:pt x="8235" y="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0102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roup 397">
            <a:extLst>
              <a:ext uri="{FF2B5EF4-FFF2-40B4-BE49-F238E27FC236}">
                <a16:creationId xmlns:a16="http://schemas.microsoft.com/office/drawing/2014/main" xmlns="" id="{05587C3B-1829-BB76-3B0C-D50517DF8FAC}"/>
              </a:ext>
            </a:extLst>
          </p:cNvPr>
          <p:cNvGrpSpPr/>
          <p:nvPr/>
        </p:nvGrpSpPr>
        <p:grpSpPr>
          <a:xfrm>
            <a:off x="839664" y="1306368"/>
            <a:ext cx="10512671" cy="4995957"/>
            <a:chOff x="839664" y="1545519"/>
            <a:chExt cx="10512671" cy="4995957"/>
          </a:xfrm>
        </p:grpSpPr>
        <p:sp>
          <p:nvSpPr>
            <p:cNvPr id="3" name="Google Shape;563;p36">
              <a:extLst>
                <a:ext uri="{FF2B5EF4-FFF2-40B4-BE49-F238E27FC236}">
                  <a16:creationId xmlns:a16="http://schemas.microsoft.com/office/drawing/2014/main" xmlns="" id="{B8CA3B4E-D15A-BABD-CDF3-C77B304FB948}"/>
                </a:ext>
              </a:extLst>
            </p:cNvPr>
            <p:cNvSpPr/>
            <p:nvPr/>
          </p:nvSpPr>
          <p:spPr>
            <a:xfrm>
              <a:off x="3494893" y="2854962"/>
              <a:ext cx="5274465" cy="37573"/>
            </a:xfrm>
            <a:custGeom>
              <a:avLst/>
              <a:gdLst/>
              <a:ahLst/>
              <a:cxnLst/>
              <a:rect l="l" t="t" r="r" b="b"/>
              <a:pathLst>
                <a:path w="120154" h="856" extrusionOk="0">
                  <a:moveTo>
                    <a:pt x="1" y="0"/>
                  </a:moveTo>
                  <a:lnTo>
                    <a:pt x="1" y="856"/>
                  </a:lnTo>
                  <a:lnTo>
                    <a:pt x="120153" y="856"/>
                  </a:lnTo>
                  <a:lnTo>
                    <a:pt x="120153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64;p36">
              <a:extLst>
                <a:ext uri="{FF2B5EF4-FFF2-40B4-BE49-F238E27FC236}">
                  <a16:creationId xmlns:a16="http://schemas.microsoft.com/office/drawing/2014/main" xmlns="" id="{6A5A1607-1154-A9E1-5E2C-AB49DEF12A22}"/>
                </a:ext>
              </a:extLst>
            </p:cNvPr>
            <p:cNvSpPr/>
            <p:nvPr/>
          </p:nvSpPr>
          <p:spPr>
            <a:xfrm>
              <a:off x="3494893" y="5237521"/>
              <a:ext cx="5274465" cy="37573"/>
            </a:xfrm>
            <a:custGeom>
              <a:avLst/>
              <a:gdLst/>
              <a:ahLst/>
              <a:cxnLst/>
              <a:rect l="l" t="t" r="r" b="b"/>
              <a:pathLst>
                <a:path w="120154" h="856" extrusionOk="0">
                  <a:moveTo>
                    <a:pt x="1" y="1"/>
                  </a:moveTo>
                  <a:lnTo>
                    <a:pt x="1" y="856"/>
                  </a:lnTo>
                  <a:lnTo>
                    <a:pt x="120153" y="856"/>
                  </a:lnTo>
                  <a:lnTo>
                    <a:pt x="120153" y="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65;p36">
              <a:extLst>
                <a:ext uri="{FF2B5EF4-FFF2-40B4-BE49-F238E27FC236}">
                  <a16:creationId xmlns:a16="http://schemas.microsoft.com/office/drawing/2014/main" xmlns="" id="{E8E38989-378B-B1CB-77B9-3B0CBFB5CBE4}"/>
                </a:ext>
              </a:extLst>
            </p:cNvPr>
            <p:cNvSpPr/>
            <p:nvPr/>
          </p:nvSpPr>
          <p:spPr>
            <a:xfrm>
              <a:off x="839664" y="1545519"/>
              <a:ext cx="2655275" cy="2655052"/>
            </a:xfrm>
            <a:custGeom>
              <a:avLst/>
              <a:gdLst/>
              <a:ahLst/>
              <a:cxnLst/>
              <a:rect l="l" t="t" r="r" b="b"/>
              <a:pathLst>
                <a:path w="60488" h="60488" extrusionOk="0">
                  <a:moveTo>
                    <a:pt x="30244" y="0"/>
                  </a:moveTo>
                  <a:cubicBezTo>
                    <a:pt x="13523" y="0"/>
                    <a:pt x="0" y="13555"/>
                    <a:pt x="0" y="30244"/>
                  </a:cubicBezTo>
                  <a:cubicBezTo>
                    <a:pt x="0" y="46965"/>
                    <a:pt x="13523" y="60488"/>
                    <a:pt x="30244" y="60488"/>
                  </a:cubicBezTo>
                  <a:cubicBezTo>
                    <a:pt x="46965" y="60488"/>
                    <a:pt x="60488" y="46965"/>
                    <a:pt x="60488" y="30244"/>
                  </a:cubicBezTo>
                  <a:cubicBezTo>
                    <a:pt x="60488" y="13555"/>
                    <a:pt x="46965" y="0"/>
                    <a:pt x="30244" y="0"/>
                  </a:cubicBezTo>
                  <a:close/>
                </a:path>
              </a:pathLst>
            </a:custGeom>
            <a:solidFill>
              <a:schemeClr val="accent3">
                <a:alpha val="764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66;p36">
              <a:extLst>
                <a:ext uri="{FF2B5EF4-FFF2-40B4-BE49-F238E27FC236}">
                  <a16:creationId xmlns:a16="http://schemas.microsoft.com/office/drawing/2014/main" xmlns="" id="{AE7EACF3-4F39-B2B6-BE91-223638BDD377}"/>
                </a:ext>
              </a:extLst>
            </p:cNvPr>
            <p:cNvSpPr/>
            <p:nvPr/>
          </p:nvSpPr>
          <p:spPr>
            <a:xfrm>
              <a:off x="3357276" y="2748871"/>
              <a:ext cx="275325" cy="248835"/>
            </a:xfrm>
            <a:custGeom>
              <a:avLst/>
              <a:gdLst/>
              <a:ahLst/>
              <a:cxnLst/>
              <a:rect l="l" t="t" r="r" b="b"/>
              <a:pathLst>
                <a:path w="6272" h="5669" extrusionOk="0">
                  <a:moveTo>
                    <a:pt x="3153" y="0"/>
                  </a:moveTo>
                  <a:cubicBezTo>
                    <a:pt x="1870" y="0"/>
                    <a:pt x="707" y="861"/>
                    <a:pt x="381" y="2164"/>
                  </a:cubicBezTo>
                  <a:cubicBezTo>
                    <a:pt x="1" y="3684"/>
                    <a:pt x="951" y="5236"/>
                    <a:pt x="2471" y="5584"/>
                  </a:cubicBezTo>
                  <a:cubicBezTo>
                    <a:pt x="2698" y="5641"/>
                    <a:pt x="2925" y="5668"/>
                    <a:pt x="3149" y="5668"/>
                  </a:cubicBezTo>
                  <a:cubicBezTo>
                    <a:pt x="4427" y="5668"/>
                    <a:pt x="5595" y="4787"/>
                    <a:pt x="5891" y="3494"/>
                  </a:cubicBezTo>
                  <a:cubicBezTo>
                    <a:pt x="6271" y="1974"/>
                    <a:pt x="5321" y="454"/>
                    <a:pt x="3801" y="74"/>
                  </a:cubicBezTo>
                  <a:cubicBezTo>
                    <a:pt x="3584" y="24"/>
                    <a:pt x="3367" y="0"/>
                    <a:pt x="3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67;p36">
              <a:extLst>
                <a:ext uri="{FF2B5EF4-FFF2-40B4-BE49-F238E27FC236}">
                  <a16:creationId xmlns:a16="http://schemas.microsoft.com/office/drawing/2014/main" xmlns="" id="{5DE4A53E-11D3-C0FC-DA74-450142125A99}"/>
                </a:ext>
              </a:extLst>
            </p:cNvPr>
            <p:cNvSpPr/>
            <p:nvPr/>
          </p:nvSpPr>
          <p:spPr>
            <a:xfrm>
              <a:off x="839664" y="3886380"/>
              <a:ext cx="2655275" cy="2655096"/>
            </a:xfrm>
            <a:custGeom>
              <a:avLst/>
              <a:gdLst/>
              <a:ahLst/>
              <a:cxnLst/>
              <a:rect l="l" t="t" r="r" b="b"/>
              <a:pathLst>
                <a:path w="60488" h="60489" extrusionOk="0">
                  <a:moveTo>
                    <a:pt x="30244" y="1"/>
                  </a:moveTo>
                  <a:cubicBezTo>
                    <a:pt x="13523" y="1"/>
                    <a:pt x="0" y="13523"/>
                    <a:pt x="0" y="30245"/>
                  </a:cubicBezTo>
                  <a:cubicBezTo>
                    <a:pt x="0" y="46934"/>
                    <a:pt x="13523" y="60488"/>
                    <a:pt x="30244" y="60488"/>
                  </a:cubicBezTo>
                  <a:cubicBezTo>
                    <a:pt x="46965" y="60488"/>
                    <a:pt x="60488" y="46934"/>
                    <a:pt x="60488" y="30245"/>
                  </a:cubicBezTo>
                  <a:cubicBezTo>
                    <a:pt x="60488" y="13523"/>
                    <a:pt x="46965" y="1"/>
                    <a:pt x="30244" y="1"/>
                  </a:cubicBezTo>
                  <a:close/>
                </a:path>
              </a:pathLst>
            </a:custGeom>
            <a:solidFill>
              <a:schemeClr val="bg2">
                <a:alpha val="764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68;p36">
              <a:extLst>
                <a:ext uri="{FF2B5EF4-FFF2-40B4-BE49-F238E27FC236}">
                  <a16:creationId xmlns:a16="http://schemas.microsoft.com/office/drawing/2014/main" xmlns="" id="{F7F83D47-B260-031B-5435-FD90363FACDF}"/>
                </a:ext>
              </a:extLst>
            </p:cNvPr>
            <p:cNvSpPr/>
            <p:nvPr/>
          </p:nvSpPr>
          <p:spPr>
            <a:xfrm>
              <a:off x="3357276" y="5137004"/>
              <a:ext cx="275325" cy="249756"/>
            </a:xfrm>
            <a:custGeom>
              <a:avLst/>
              <a:gdLst/>
              <a:ahLst/>
              <a:cxnLst/>
              <a:rect l="l" t="t" r="r" b="b"/>
              <a:pathLst>
                <a:path w="6272" h="5690" extrusionOk="0">
                  <a:moveTo>
                    <a:pt x="3152" y="1"/>
                  </a:moveTo>
                  <a:cubicBezTo>
                    <a:pt x="1863" y="1"/>
                    <a:pt x="679" y="865"/>
                    <a:pt x="381" y="2196"/>
                  </a:cubicBezTo>
                  <a:cubicBezTo>
                    <a:pt x="1" y="3716"/>
                    <a:pt x="951" y="5236"/>
                    <a:pt x="2471" y="5616"/>
                  </a:cubicBezTo>
                  <a:cubicBezTo>
                    <a:pt x="2688" y="5666"/>
                    <a:pt x="2906" y="5690"/>
                    <a:pt x="3121" y="5690"/>
                  </a:cubicBezTo>
                  <a:cubicBezTo>
                    <a:pt x="4410" y="5690"/>
                    <a:pt x="5593" y="4829"/>
                    <a:pt x="5891" y="3526"/>
                  </a:cubicBezTo>
                  <a:cubicBezTo>
                    <a:pt x="6271" y="1974"/>
                    <a:pt x="5321" y="454"/>
                    <a:pt x="3801" y="74"/>
                  </a:cubicBezTo>
                  <a:cubicBezTo>
                    <a:pt x="3584" y="24"/>
                    <a:pt x="3367" y="1"/>
                    <a:pt x="3152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69;p36">
              <a:extLst>
                <a:ext uri="{FF2B5EF4-FFF2-40B4-BE49-F238E27FC236}">
                  <a16:creationId xmlns:a16="http://schemas.microsoft.com/office/drawing/2014/main" xmlns="" id="{C63D53CB-43F2-57D8-2C30-01648DD8CBEA}"/>
                </a:ext>
              </a:extLst>
            </p:cNvPr>
            <p:cNvSpPr/>
            <p:nvPr/>
          </p:nvSpPr>
          <p:spPr>
            <a:xfrm>
              <a:off x="8697016" y="1545519"/>
              <a:ext cx="2655319" cy="2655052"/>
            </a:xfrm>
            <a:custGeom>
              <a:avLst/>
              <a:gdLst/>
              <a:ahLst/>
              <a:cxnLst/>
              <a:rect l="l" t="t" r="r" b="b"/>
              <a:pathLst>
                <a:path w="60489" h="60488" extrusionOk="0">
                  <a:moveTo>
                    <a:pt x="30245" y="0"/>
                  </a:moveTo>
                  <a:cubicBezTo>
                    <a:pt x="13523" y="0"/>
                    <a:pt x="1" y="13555"/>
                    <a:pt x="1" y="30244"/>
                  </a:cubicBezTo>
                  <a:cubicBezTo>
                    <a:pt x="1" y="46965"/>
                    <a:pt x="13523" y="60488"/>
                    <a:pt x="30245" y="60488"/>
                  </a:cubicBezTo>
                  <a:cubicBezTo>
                    <a:pt x="46966" y="60488"/>
                    <a:pt x="60489" y="46965"/>
                    <a:pt x="60489" y="30244"/>
                  </a:cubicBezTo>
                  <a:cubicBezTo>
                    <a:pt x="60489" y="13555"/>
                    <a:pt x="46966" y="0"/>
                    <a:pt x="30245" y="0"/>
                  </a:cubicBezTo>
                  <a:close/>
                </a:path>
              </a:pathLst>
            </a:custGeom>
            <a:solidFill>
              <a:schemeClr val="accent1">
                <a:alpha val="764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70;p36">
              <a:extLst>
                <a:ext uri="{FF2B5EF4-FFF2-40B4-BE49-F238E27FC236}">
                  <a16:creationId xmlns:a16="http://schemas.microsoft.com/office/drawing/2014/main" xmlns="" id="{203FCDB3-C810-C1BA-7BA8-D54BF335E3B0}"/>
                </a:ext>
              </a:extLst>
            </p:cNvPr>
            <p:cNvSpPr/>
            <p:nvPr/>
          </p:nvSpPr>
          <p:spPr>
            <a:xfrm>
              <a:off x="8589993" y="2748957"/>
              <a:ext cx="273877" cy="249581"/>
            </a:xfrm>
            <a:custGeom>
              <a:avLst/>
              <a:gdLst/>
              <a:ahLst/>
              <a:cxnLst/>
              <a:rect l="l" t="t" r="r" b="b"/>
              <a:pathLst>
                <a:path w="6239" h="5686" extrusionOk="0">
                  <a:moveTo>
                    <a:pt x="3120" y="1"/>
                  </a:moveTo>
                  <a:cubicBezTo>
                    <a:pt x="2391" y="1"/>
                    <a:pt x="1663" y="278"/>
                    <a:pt x="1109" y="832"/>
                  </a:cubicBezTo>
                  <a:cubicBezTo>
                    <a:pt x="0" y="1940"/>
                    <a:pt x="0" y="3746"/>
                    <a:pt x="1109" y="4854"/>
                  </a:cubicBezTo>
                  <a:cubicBezTo>
                    <a:pt x="1663" y="5408"/>
                    <a:pt x="2391" y="5685"/>
                    <a:pt x="3120" y="5685"/>
                  </a:cubicBezTo>
                  <a:cubicBezTo>
                    <a:pt x="3848" y="5685"/>
                    <a:pt x="4576" y="5408"/>
                    <a:pt x="5131" y="4854"/>
                  </a:cubicBezTo>
                  <a:cubicBezTo>
                    <a:pt x="6239" y="3746"/>
                    <a:pt x="6239" y="1940"/>
                    <a:pt x="5131" y="832"/>
                  </a:cubicBezTo>
                  <a:cubicBezTo>
                    <a:pt x="4576" y="278"/>
                    <a:pt x="3848" y="1"/>
                    <a:pt x="3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71;p36">
              <a:extLst>
                <a:ext uri="{FF2B5EF4-FFF2-40B4-BE49-F238E27FC236}">
                  <a16:creationId xmlns:a16="http://schemas.microsoft.com/office/drawing/2014/main" xmlns="" id="{CE4E59DB-7A20-8789-2FD5-A48308F287EC}"/>
                </a:ext>
              </a:extLst>
            </p:cNvPr>
            <p:cNvSpPr/>
            <p:nvPr/>
          </p:nvSpPr>
          <p:spPr>
            <a:xfrm>
              <a:off x="8697016" y="3886380"/>
              <a:ext cx="2655319" cy="2655096"/>
            </a:xfrm>
            <a:custGeom>
              <a:avLst/>
              <a:gdLst/>
              <a:ahLst/>
              <a:cxnLst/>
              <a:rect l="l" t="t" r="r" b="b"/>
              <a:pathLst>
                <a:path w="60489" h="60489" extrusionOk="0">
                  <a:moveTo>
                    <a:pt x="30245" y="1"/>
                  </a:moveTo>
                  <a:cubicBezTo>
                    <a:pt x="13523" y="1"/>
                    <a:pt x="1" y="13523"/>
                    <a:pt x="1" y="30245"/>
                  </a:cubicBezTo>
                  <a:cubicBezTo>
                    <a:pt x="1" y="46934"/>
                    <a:pt x="13523" y="60488"/>
                    <a:pt x="30245" y="60488"/>
                  </a:cubicBezTo>
                  <a:cubicBezTo>
                    <a:pt x="46966" y="60488"/>
                    <a:pt x="60489" y="46934"/>
                    <a:pt x="60489" y="30245"/>
                  </a:cubicBezTo>
                  <a:cubicBezTo>
                    <a:pt x="60489" y="13523"/>
                    <a:pt x="46966" y="1"/>
                    <a:pt x="30245" y="1"/>
                  </a:cubicBezTo>
                  <a:close/>
                </a:path>
              </a:pathLst>
            </a:custGeom>
            <a:solidFill>
              <a:schemeClr val="tx2">
                <a:alpha val="764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72;p36">
              <a:extLst>
                <a:ext uri="{FF2B5EF4-FFF2-40B4-BE49-F238E27FC236}">
                  <a16:creationId xmlns:a16="http://schemas.microsoft.com/office/drawing/2014/main" xmlns="" id="{6FFC66EB-FD07-4351-418E-8E8748D0B574}"/>
                </a:ext>
              </a:extLst>
            </p:cNvPr>
            <p:cNvSpPr/>
            <p:nvPr/>
          </p:nvSpPr>
          <p:spPr>
            <a:xfrm>
              <a:off x="8589993" y="5137092"/>
              <a:ext cx="273877" cy="249581"/>
            </a:xfrm>
            <a:custGeom>
              <a:avLst/>
              <a:gdLst/>
              <a:ahLst/>
              <a:cxnLst/>
              <a:rect l="l" t="t" r="r" b="b"/>
              <a:pathLst>
                <a:path w="6239" h="5686" extrusionOk="0">
                  <a:moveTo>
                    <a:pt x="3120" y="1"/>
                  </a:moveTo>
                  <a:cubicBezTo>
                    <a:pt x="2391" y="1"/>
                    <a:pt x="1663" y="278"/>
                    <a:pt x="1109" y="832"/>
                  </a:cubicBezTo>
                  <a:cubicBezTo>
                    <a:pt x="0" y="1941"/>
                    <a:pt x="0" y="3746"/>
                    <a:pt x="1109" y="4854"/>
                  </a:cubicBezTo>
                  <a:cubicBezTo>
                    <a:pt x="1663" y="5408"/>
                    <a:pt x="2391" y="5685"/>
                    <a:pt x="3120" y="5685"/>
                  </a:cubicBezTo>
                  <a:cubicBezTo>
                    <a:pt x="3848" y="5685"/>
                    <a:pt x="4576" y="5408"/>
                    <a:pt x="5131" y="4854"/>
                  </a:cubicBezTo>
                  <a:cubicBezTo>
                    <a:pt x="6239" y="3746"/>
                    <a:pt x="6239" y="1941"/>
                    <a:pt x="5131" y="832"/>
                  </a:cubicBezTo>
                  <a:cubicBezTo>
                    <a:pt x="4576" y="278"/>
                    <a:pt x="3848" y="1"/>
                    <a:pt x="3120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573;p36">
              <a:extLst>
                <a:ext uri="{FF2B5EF4-FFF2-40B4-BE49-F238E27FC236}">
                  <a16:creationId xmlns:a16="http://schemas.microsoft.com/office/drawing/2014/main" xmlns="" id="{BB0FBEA1-A76E-396C-C89D-E5204B6ED108}"/>
                </a:ext>
              </a:extLst>
            </p:cNvPr>
            <p:cNvGrpSpPr/>
            <p:nvPr/>
          </p:nvGrpSpPr>
          <p:grpSpPr>
            <a:xfrm>
              <a:off x="4370738" y="2089014"/>
              <a:ext cx="3909251" cy="4007906"/>
              <a:chOff x="3397558" y="1705441"/>
              <a:chExt cx="2661156" cy="2728313"/>
            </a:xfrm>
          </p:grpSpPr>
          <p:sp>
            <p:nvSpPr>
              <p:cNvPr id="26" name="Google Shape;578;p36">
                <a:extLst>
                  <a:ext uri="{FF2B5EF4-FFF2-40B4-BE49-F238E27FC236}">
                    <a16:creationId xmlns:a16="http://schemas.microsoft.com/office/drawing/2014/main" xmlns="" id="{8F7CBDE8-2083-2F69-EA54-DFE3700606BF}"/>
                  </a:ext>
                </a:extLst>
              </p:cNvPr>
              <p:cNvSpPr/>
              <p:nvPr/>
            </p:nvSpPr>
            <p:spPr>
              <a:xfrm>
                <a:off x="4235075" y="1765081"/>
                <a:ext cx="476058" cy="264020"/>
              </a:xfrm>
              <a:custGeom>
                <a:avLst/>
                <a:gdLst/>
                <a:ahLst/>
                <a:cxnLst/>
                <a:rect l="l" t="t" r="r" b="b"/>
                <a:pathLst>
                  <a:path w="15931" h="8836" extrusionOk="0">
                    <a:moveTo>
                      <a:pt x="4688" y="0"/>
                    </a:moveTo>
                    <a:cubicBezTo>
                      <a:pt x="2091" y="0"/>
                      <a:pt x="1" y="2122"/>
                      <a:pt x="1" y="4687"/>
                    </a:cubicBezTo>
                    <a:lnTo>
                      <a:pt x="1" y="7886"/>
                    </a:lnTo>
                    <a:lnTo>
                      <a:pt x="3168" y="7886"/>
                    </a:lnTo>
                    <a:lnTo>
                      <a:pt x="3168" y="4339"/>
                    </a:lnTo>
                    <a:cubicBezTo>
                      <a:pt x="3104" y="2439"/>
                      <a:pt x="3833" y="1869"/>
                      <a:pt x="4688" y="1869"/>
                    </a:cubicBezTo>
                    <a:lnTo>
                      <a:pt x="10831" y="1869"/>
                    </a:lnTo>
                    <a:cubicBezTo>
                      <a:pt x="10849" y="1868"/>
                      <a:pt x="10867" y="1868"/>
                      <a:pt x="10884" y="1868"/>
                    </a:cubicBezTo>
                    <a:cubicBezTo>
                      <a:pt x="11845" y="1868"/>
                      <a:pt x="12702" y="2720"/>
                      <a:pt x="12795" y="4275"/>
                    </a:cubicBezTo>
                    <a:lnTo>
                      <a:pt x="12795" y="8836"/>
                    </a:lnTo>
                    <a:lnTo>
                      <a:pt x="15930" y="8836"/>
                    </a:lnTo>
                    <a:lnTo>
                      <a:pt x="15930" y="4687"/>
                    </a:lnTo>
                    <a:cubicBezTo>
                      <a:pt x="15930" y="2122"/>
                      <a:pt x="13840" y="0"/>
                      <a:pt x="11275" y="0"/>
                    </a:cubicBezTo>
                    <a:close/>
                  </a:path>
                </a:pathLst>
              </a:custGeom>
              <a:solidFill>
                <a:srgbClr val="FFFFFF">
                  <a:alpha val="7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579;p36">
                <a:extLst>
                  <a:ext uri="{FF2B5EF4-FFF2-40B4-BE49-F238E27FC236}">
                    <a16:creationId xmlns:a16="http://schemas.microsoft.com/office/drawing/2014/main" xmlns="" id="{BEE9A085-EC63-5ED9-DDB5-99E156E055D1}"/>
                  </a:ext>
                </a:extLst>
              </p:cNvPr>
              <p:cNvSpPr/>
              <p:nvPr/>
            </p:nvSpPr>
            <p:spPr>
              <a:xfrm>
                <a:off x="3702270" y="1969460"/>
                <a:ext cx="1474462" cy="2252265"/>
              </a:xfrm>
              <a:custGeom>
                <a:avLst/>
                <a:gdLst/>
                <a:ahLst/>
                <a:cxnLst/>
                <a:rect l="l" t="t" r="r" b="b"/>
                <a:pathLst>
                  <a:path w="49342" h="75377" extrusionOk="0">
                    <a:moveTo>
                      <a:pt x="24671" y="1"/>
                    </a:moveTo>
                    <a:cubicBezTo>
                      <a:pt x="11053" y="1"/>
                      <a:pt x="1" y="11623"/>
                      <a:pt x="1" y="25969"/>
                    </a:cubicBezTo>
                    <a:lnTo>
                      <a:pt x="1" y="64225"/>
                    </a:lnTo>
                    <a:cubicBezTo>
                      <a:pt x="1" y="66632"/>
                      <a:pt x="1299" y="68880"/>
                      <a:pt x="3358" y="69957"/>
                    </a:cubicBezTo>
                    <a:cubicBezTo>
                      <a:pt x="7920" y="72378"/>
                      <a:pt x="15310" y="75376"/>
                      <a:pt x="24724" y="75376"/>
                    </a:cubicBezTo>
                    <a:cubicBezTo>
                      <a:pt x="24917" y="75376"/>
                      <a:pt x="25110" y="75375"/>
                      <a:pt x="25305" y="75372"/>
                    </a:cubicBezTo>
                    <a:cubicBezTo>
                      <a:pt x="34394" y="75246"/>
                      <a:pt x="41519" y="72364"/>
                      <a:pt x="46016" y="69957"/>
                    </a:cubicBezTo>
                    <a:cubicBezTo>
                      <a:pt x="48075" y="68880"/>
                      <a:pt x="49341" y="66632"/>
                      <a:pt x="49341" y="64225"/>
                    </a:cubicBezTo>
                    <a:lnTo>
                      <a:pt x="49341" y="25969"/>
                    </a:lnTo>
                    <a:cubicBezTo>
                      <a:pt x="49341" y="11623"/>
                      <a:pt x="38289" y="1"/>
                      <a:pt x="246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580;p36">
                <a:extLst>
                  <a:ext uri="{FF2B5EF4-FFF2-40B4-BE49-F238E27FC236}">
                    <a16:creationId xmlns:a16="http://schemas.microsoft.com/office/drawing/2014/main" xmlns="" id="{1D1A0B19-6DCF-E825-5C68-7E5EBC73157D}"/>
                  </a:ext>
                </a:extLst>
              </p:cNvPr>
              <p:cNvSpPr/>
              <p:nvPr/>
            </p:nvSpPr>
            <p:spPr>
              <a:xfrm>
                <a:off x="3776109" y="2030027"/>
                <a:ext cx="1327739" cy="2130056"/>
              </a:xfrm>
              <a:custGeom>
                <a:avLst/>
                <a:gdLst/>
                <a:ahLst/>
                <a:cxnLst/>
                <a:rect l="l" t="t" r="r" b="b"/>
                <a:pathLst>
                  <a:path w="44432" h="71287" extrusionOk="0">
                    <a:moveTo>
                      <a:pt x="22200" y="0"/>
                    </a:moveTo>
                    <a:cubicBezTo>
                      <a:pt x="9976" y="0"/>
                      <a:pt x="0" y="10578"/>
                      <a:pt x="0" y="23562"/>
                    </a:cubicBezTo>
                    <a:lnTo>
                      <a:pt x="0" y="63053"/>
                    </a:lnTo>
                    <a:cubicBezTo>
                      <a:pt x="0" y="64352"/>
                      <a:pt x="697" y="65555"/>
                      <a:pt x="1742" y="66093"/>
                    </a:cubicBezTo>
                    <a:cubicBezTo>
                      <a:pt x="6176" y="68468"/>
                      <a:pt x="13333" y="71287"/>
                      <a:pt x="22200" y="71287"/>
                    </a:cubicBezTo>
                    <a:lnTo>
                      <a:pt x="22802" y="71287"/>
                    </a:lnTo>
                    <a:cubicBezTo>
                      <a:pt x="31448" y="71160"/>
                      <a:pt x="38383" y="68405"/>
                      <a:pt x="42690" y="66093"/>
                    </a:cubicBezTo>
                    <a:cubicBezTo>
                      <a:pt x="43735" y="65555"/>
                      <a:pt x="44432" y="64352"/>
                      <a:pt x="44432" y="63053"/>
                    </a:cubicBezTo>
                    <a:lnTo>
                      <a:pt x="44432" y="23562"/>
                    </a:lnTo>
                    <a:cubicBezTo>
                      <a:pt x="44432" y="10578"/>
                      <a:pt x="34456" y="0"/>
                      <a:pt x="22200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581;p36">
                <a:extLst>
                  <a:ext uri="{FF2B5EF4-FFF2-40B4-BE49-F238E27FC236}">
                    <a16:creationId xmlns:a16="http://schemas.microsoft.com/office/drawing/2014/main" xmlns="" id="{940854C1-11EB-AF0D-8179-693FFB23490E}"/>
                  </a:ext>
                </a:extLst>
              </p:cNvPr>
              <p:cNvSpPr/>
              <p:nvPr/>
            </p:nvSpPr>
            <p:spPr>
              <a:xfrm>
                <a:off x="4225602" y="1705441"/>
                <a:ext cx="683293" cy="1423214"/>
              </a:xfrm>
              <a:custGeom>
                <a:avLst/>
                <a:gdLst/>
                <a:ahLst/>
                <a:cxnLst/>
                <a:rect l="l" t="t" r="r" b="b"/>
                <a:pathLst>
                  <a:path w="22866" h="47631" extrusionOk="0">
                    <a:moveTo>
                      <a:pt x="18242" y="14379"/>
                    </a:moveTo>
                    <a:lnTo>
                      <a:pt x="16469" y="38700"/>
                    </a:lnTo>
                    <a:lnTo>
                      <a:pt x="6335" y="31765"/>
                    </a:lnTo>
                    <a:lnTo>
                      <a:pt x="18242" y="14379"/>
                    </a:lnTo>
                    <a:close/>
                    <a:moveTo>
                      <a:pt x="22866" y="1"/>
                    </a:moveTo>
                    <a:lnTo>
                      <a:pt x="1" y="33348"/>
                    </a:lnTo>
                    <a:lnTo>
                      <a:pt x="20808" y="47631"/>
                    </a:lnTo>
                    <a:lnTo>
                      <a:pt x="22866" y="1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582;p36">
                <a:extLst>
                  <a:ext uri="{FF2B5EF4-FFF2-40B4-BE49-F238E27FC236}">
                    <a16:creationId xmlns:a16="http://schemas.microsoft.com/office/drawing/2014/main" xmlns="" id="{98AB4C03-EF71-8DF5-ED27-FD4A44C63B71}"/>
                  </a:ext>
                </a:extLst>
              </p:cNvPr>
              <p:cNvSpPr/>
              <p:nvPr/>
            </p:nvSpPr>
            <p:spPr>
              <a:xfrm>
                <a:off x="4232236" y="2689568"/>
                <a:ext cx="34096" cy="23695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793" extrusionOk="0">
                    <a:moveTo>
                      <a:pt x="64" y="1"/>
                    </a:moveTo>
                    <a:lnTo>
                      <a:pt x="1" y="64"/>
                    </a:lnTo>
                    <a:lnTo>
                      <a:pt x="1077" y="792"/>
                    </a:lnTo>
                    <a:lnTo>
                      <a:pt x="1141" y="729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583;p36">
                <a:extLst>
                  <a:ext uri="{FF2B5EF4-FFF2-40B4-BE49-F238E27FC236}">
                    <a16:creationId xmlns:a16="http://schemas.microsoft.com/office/drawing/2014/main" xmlns="" id="{A491B37E-1919-0C41-8A83-1860AF746385}"/>
                  </a:ext>
                </a:extLst>
              </p:cNvPr>
              <p:cNvSpPr/>
              <p:nvPr/>
            </p:nvSpPr>
            <p:spPr>
              <a:xfrm>
                <a:off x="4286174" y="2611044"/>
                <a:ext cx="33170" cy="24621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824" extrusionOk="0">
                    <a:moveTo>
                      <a:pt x="64" y="0"/>
                    </a:moveTo>
                    <a:lnTo>
                      <a:pt x="1" y="95"/>
                    </a:lnTo>
                    <a:lnTo>
                      <a:pt x="1046" y="823"/>
                    </a:lnTo>
                    <a:lnTo>
                      <a:pt x="1109" y="728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584;p36">
                <a:extLst>
                  <a:ext uri="{FF2B5EF4-FFF2-40B4-BE49-F238E27FC236}">
                    <a16:creationId xmlns:a16="http://schemas.microsoft.com/office/drawing/2014/main" xmlns="" id="{BECCCB9A-F2AB-6070-FD9C-64BF75F42A0E}"/>
                  </a:ext>
                </a:extLst>
              </p:cNvPr>
              <p:cNvSpPr/>
              <p:nvPr/>
            </p:nvSpPr>
            <p:spPr>
              <a:xfrm>
                <a:off x="4339185" y="2533445"/>
                <a:ext cx="33140" cy="24621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824" extrusionOk="0">
                    <a:moveTo>
                      <a:pt x="64" y="0"/>
                    </a:moveTo>
                    <a:lnTo>
                      <a:pt x="0" y="95"/>
                    </a:lnTo>
                    <a:lnTo>
                      <a:pt x="1045" y="824"/>
                    </a:lnTo>
                    <a:lnTo>
                      <a:pt x="1109" y="729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585;p36">
                <a:extLst>
                  <a:ext uri="{FF2B5EF4-FFF2-40B4-BE49-F238E27FC236}">
                    <a16:creationId xmlns:a16="http://schemas.microsoft.com/office/drawing/2014/main" xmlns="" id="{AE54FF9C-CD37-FBE7-FD20-53BA7C96E6D0}"/>
                  </a:ext>
                </a:extLst>
              </p:cNvPr>
              <p:cNvSpPr/>
              <p:nvPr/>
            </p:nvSpPr>
            <p:spPr>
              <a:xfrm>
                <a:off x="4392167" y="2455847"/>
                <a:ext cx="34096" cy="24621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824" extrusionOk="0">
                    <a:moveTo>
                      <a:pt x="64" y="0"/>
                    </a:moveTo>
                    <a:lnTo>
                      <a:pt x="1" y="64"/>
                    </a:lnTo>
                    <a:lnTo>
                      <a:pt x="1077" y="824"/>
                    </a:lnTo>
                    <a:lnTo>
                      <a:pt x="1141" y="729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586;p36">
                <a:extLst>
                  <a:ext uri="{FF2B5EF4-FFF2-40B4-BE49-F238E27FC236}">
                    <a16:creationId xmlns:a16="http://schemas.microsoft.com/office/drawing/2014/main" xmlns="" id="{85CEBB63-183E-3B5D-933E-546E495566A6}"/>
                  </a:ext>
                </a:extLst>
              </p:cNvPr>
              <p:cNvSpPr/>
              <p:nvPr/>
            </p:nvSpPr>
            <p:spPr>
              <a:xfrm>
                <a:off x="4446105" y="2377292"/>
                <a:ext cx="34096" cy="24651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825" extrusionOk="0">
                    <a:moveTo>
                      <a:pt x="64" y="1"/>
                    </a:moveTo>
                    <a:lnTo>
                      <a:pt x="1" y="96"/>
                    </a:lnTo>
                    <a:lnTo>
                      <a:pt x="1078" y="824"/>
                    </a:lnTo>
                    <a:lnTo>
                      <a:pt x="1141" y="729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587;p36">
                <a:extLst>
                  <a:ext uri="{FF2B5EF4-FFF2-40B4-BE49-F238E27FC236}">
                    <a16:creationId xmlns:a16="http://schemas.microsoft.com/office/drawing/2014/main" xmlns="" id="{20F040C8-2003-CF87-9A2F-E1BC97468A92}"/>
                  </a:ext>
                </a:extLst>
              </p:cNvPr>
              <p:cNvSpPr/>
              <p:nvPr/>
            </p:nvSpPr>
            <p:spPr>
              <a:xfrm>
                <a:off x="4499117" y="2299694"/>
                <a:ext cx="33140" cy="24651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825" extrusionOk="0">
                    <a:moveTo>
                      <a:pt x="64" y="1"/>
                    </a:moveTo>
                    <a:lnTo>
                      <a:pt x="0" y="96"/>
                    </a:lnTo>
                    <a:lnTo>
                      <a:pt x="1077" y="824"/>
                    </a:lnTo>
                    <a:lnTo>
                      <a:pt x="1109" y="729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588;p36">
                <a:extLst>
                  <a:ext uri="{FF2B5EF4-FFF2-40B4-BE49-F238E27FC236}">
                    <a16:creationId xmlns:a16="http://schemas.microsoft.com/office/drawing/2014/main" xmlns="" id="{7B7B77AE-ECFD-CC52-5DDF-F7C4941C0ECF}"/>
                  </a:ext>
                </a:extLst>
              </p:cNvPr>
              <p:cNvSpPr/>
              <p:nvPr/>
            </p:nvSpPr>
            <p:spPr>
              <a:xfrm>
                <a:off x="4552098" y="2222126"/>
                <a:ext cx="34096" cy="24621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824" extrusionOk="0">
                    <a:moveTo>
                      <a:pt x="64" y="0"/>
                    </a:moveTo>
                    <a:lnTo>
                      <a:pt x="1" y="95"/>
                    </a:lnTo>
                    <a:lnTo>
                      <a:pt x="1078" y="824"/>
                    </a:lnTo>
                    <a:lnTo>
                      <a:pt x="1141" y="729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589;p36">
                <a:extLst>
                  <a:ext uri="{FF2B5EF4-FFF2-40B4-BE49-F238E27FC236}">
                    <a16:creationId xmlns:a16="http://schemas.microsoft.com/office/drawing/2014/main" xmlns="" id="{AE0325FD-A8C9-D877-45BA-47B2FC0A4952}"/>
                  </a:ext>
                </a:extLst>
              </p:cNvPr>
              <p:cNvSpPr/>
              <p:nvPr/>
            </p:nvSpPr>
            <p:spPr>
              <a:xfrm>
                <a:off x="4606036" y="2144527"/>
                <a:ext cx="33170" cy="24621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824" extrusionOk="0">
                    <a:moveTo>
                      <a:pt x="64" y="0"/>
                    </a:moveTo>
                    <a:lnTo>
                      <a:pt x="1" y="95"/>
                    </a:lnTo>
                    <a:lnTo>
                      <a:pt x="1046" y="824"/>
                    </a:lnTo>
                    <a:lnTo>
                      <a:pt x="1109" y="729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590;p36">
                <a:extLst>
                  <a:ext uri="{FF2B5EF4-FFF2-40B4-BE49-F238E27FC236}">
                    <a16:creationId xmlns:a16="http://schemas.microsoft.com/office/drawing/2014/main" xmlns="" id="{6E754982-A0F2-036C-E922-6DED409C9D46}"/>
                  </a:ext>
                </a:extLst>
              </p:cNvPr>
              <p:cNvSpPr/>
              <p:nvPr/>
            </p:nvSpPr>
            <p:spPr>
              <a:xfrm>
                <a:off x="4659048" y="2066929"/>
                <a:ext cx="34096" cy="24621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824" extrusionOk="0">
                    <a:moveTo>
                      <a:pt x="64" y="0"/>
                    </a:moveTo>
                    <a:lnTo>
                      <a:pt x="0" y="95"/>
                    </a:lnTo>
                    <a:lnTo>
                      <a:pt x="1077" y="824"/>
                    </a:lnTo>
                    <a:lnTo>
                      <a:pt x="1140" y="729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591;p36">
                <a:extLst>
                  <a:ext uri="{FF2B5EF4-FFF2-40B4-BE49-F238E27FC236}">
                    <a16:creationId xmlns:a16="http://schemas.microsoft.com/office/drawing/2014/main" xmlns="" id="{5C0CFD10-3508-9DE6-732D-25A406A28F78}"/>
                  </a:ext>
                </a:extLst>
              </p:cNvPr>
              <p:cNvSpPr/>
              <p:nvPr/>
            </p:nvSpPr>
            <p:spPr>
              <a:xfrm>
                <a:off x="4712029" y="1988374"/>
                <a:ext cx="34096" cy="24651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825" extrusionOk="0">
                    <a:moveTo>
                      <a:pt x="64" y="1"/>
                    </a:moveTo>
                    <a:lnTo>
                      <a:pt x="1" y="96"/>
                    </a:lnTo>
                    <a:lnTo>
                      <a:pt x="1078" y="824"/>
                    </a:lnTo>
                    <a:lnTo>
                      <a:pt x="1141" y="761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592;p36">
                <a:extLst>
                  <a:ext uri="{FF2B5EF4-FFF2-40B4-BE49-F238E27FC236}">
                    <a16:creationId xmlns:a16="http://schemas.microsoft.com/office/drawing/2014/main" xmlns="" id="{49F07144-DC1C-8DFE-46AC-90ED4DCADDCD}"/>
                  </a:ext>
                </a:extLst>
              </p:cNvPr>
              <p:cNvSpPr/>
              <p:nvPr/>
            </p:nvSpPr>
            <p:spPr>
              <a:xfrm>
                <a:off x="4765967" y="1910806"/>
                <a:ext cx="33170" cy="24621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824" extrusionOk="0">
                    <a:moveTo>
                      <a:pt x="64" y="0"/>
                    </a:moveTo>
                    <a:lnTo>
                      <a:pt x="1" y="95"/>
                    </a:lnTo>
                    <a:lnTo>
                      <a:pt x="1078" y="823"/>
                    </a:lnTo>
                    <a:lnTo>
                      <a:pt x="1109" y="728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593;p36">
                <a:extLst>
                  <a:ext uri="{FF2B5EF4-FFF2-40B4-BE49-F238E27FC236}">
                    <a16:creationId xmlns:a16="http://schemas.microsoft.com/office/drawing/2014/main" xmlns="" id="{273EDF89-2B53-A0AA-D290-C88F99A0AC37}"/>
                  </a:ext>
                </a:extLst>
              </p:cNvPr>
              <p:cNvSpPr/>
              <p:nvPr/>
            </p:nvSpPr>
            <p:spPr>
              <a:xfrm>
                <a:off x="4818979" y="1833207"/>
                <a:ext cx="34096" cy="24621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824" extrusionOk="0">
                    <a:moveTo>
                      <a:pt x="64" y="0"/>
                    </a:moveTo>
                    <a:lnTo>
                      <a:pt x="0" y="95"/>
                    </a:lnTo>
                    <a:lnTo>
                      <a:pt x="1077" y="824"/>
                    </a:lnTo>
                    <a:lnTo>
                      <a:pt x="1141" y="729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594;p36">
                <a:extLst>
                  <a:ext uri="{FF2B5EF4-FFF2-40B4-BE49-F238E27FC236}">
                    <a16:creationId xmlns:a16="http://schemas.microsoft.com/office/drawing/2014/main" xmlns="" id="{EFA84FB9-018D-27C4-00F1-05F72EB43F5B}"/>
                  </a:ext>
                </a:extLst>
              </p:cNvPr>
              <p:cNvSpPr/>
              <p:nvPr/>
            </p:nvSpPr>
            <p:spPr>
              <a:xfrm>
                <a:off x="4872917" y="1755609"/>
                <a:ext cx="33140" cy="24621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824" extrusionOk="0">
                    <a:moveTo>
                      <a:pt x="64" y="0"/>
                    </a:moveTo>
                    <a:lnTo>
                      <a:pt x="1" y="95"/>
                    </a:lnTo>
                    <a:lnTo>
                      <a:pt x="1046" y="824"/>
                    </a:lnTo>
                    <a:lnTo>
                      <a:pt x="1109" y="729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595;p36">
                <a:extLst>
                  <a:ext uri="{FF2B5EF4-FFF2-40B4-BE49-F238E27FC236}">
                    <a16:creationId xmlns:a16="http://schemas.microsoft.com/office/drawing/2014/main" xmlns="" id="{CCC77635-7503-580D-A054-17236D48287E}"/>
                  </a:ext>
                </a:extLst>
              </p:cNvPr>
              <p:cNvSpPr/>
              <p:nvPr/>
            </p:nvSpPr>
            <p:spPr>
              <a:xfrm>
                <a:off x="4243591" y="2671580"/>
                <a:ext cx="18019" cy="14223"/>
              </a:xfrm>
              <a:custGeom>
                <a:avLst/>
                <a:gdLst/>
                <a:ahLst/>
                <a:cxnLst/>
                <a:rect l="l" t="t" r="r" b="b"/>
                <a:pathLst>
                  <a:path w="603" h="476" extrusionOk="0">
                    <a:moveTo>
                      <a:pt x="64" y="1"/>
                    </a:moveTo>
                    <a:lnTo>
                      <a:pt x="1" y="96"/>
                    </a:lnTo>
                    <a:lnTo>
                      <a:pt x="539" y="476"/>
                    </a:lnTo>
                    <a:lnTo>
                      <a:pt x="602" y="381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596;p36">
                <a:extLst>
                  <a:ext uri="{FF2B5EF4-FFF2-40B4-BE49-F238E27FC236}">
                    <a16:creationId xmlns:a16="http://schemas.microsoft.com/office/drawing/2014/main" xmlns="" id="{54B29ECA-956D-41F7-CCBC-9ADC87769118}"/>
                  </a:ext>
                </a:extLst>
              </p:cNvPr>
              <p:cNvSpPr/>
              <p:nvPr/>
            </p:nvSpPr>
            <p:spPr>
              <a:xfrm>
                <a:off x="4254020" y="2658344"/>
                <a:ext cx="17063" cy="13267"/>
              </a:xfrm>
              <a:custGeom>
                <a:avLst/>
                <a:gdLst/>
                <a:ahLst/>
                <a:cxnLst/>
                <a:rect l="l" t="t" r="r" b="b"/>
                <a:pathLst>
                  <a:path w="571" h="444" extrusionOk="0">
                    <a:moveTo>
                      <a:pt x="63" y="0"/>
                    </a:moveTo>
                    <a:lnTo>
                      <a:pt x="0" y="95"/>
                    </a:lnTo>
                    <a:lnTo>
                      <a:pt x="507" y="444"/>
                    </a:lnTo>
                    <a:lnTo>
                      <a:pt x="570" y="349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597;p36">
                <a:extLst>
                  <a:ext uri="{FF2B5EF4-FFF2-40B4-BE49-F238E27FC236}">
                    <a16:creationId xmlns:a16="http://schemas.microsoft.com/office/drawing/2014/main" xmlns="" id="{BE91AA8A-8C73-BE82-B8DE-FB14CA844134}"/>
                  </a:ext>
                </a:extLst>
              </p:cNvPr>
              <p:cNvSpPr/>
              <p:nvPr/>
            </p:nvSpPr>
            <p:spPr>
              <a:xfrm>
                <a:off x="4262537" y="2645107"/>
                <a:ext cx="17989" cy="13267"/>
              </a:xfrm>
              <a:custGeom>
                <a:avLst/>
                <a:gdLst/>
                <a:ahLst/>
                <a:cxnLst/>
                <a:rect l="l" t="t" r="r" b="b"/>
                <a:pathLst>
                  <a:path w="602" h="444" extrusionOk="0">
                    <a:moveTo>
                      <a:pt x="63" y="0"/>
                    </a:moveTo>
                    <a:lnTo>
                      <a:pt x="0" y="63"/>
                    </a:lnTo>
                    <a:lnTo>
                      <a:pt x="538" y="443"/>
                    </a:lnTo>
                    <a:lnTo>
                      <a:pt x="602" y="348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598;p36">
                <a:extLst>
                  <a:ext uri="{FF2B5EF4-FFF2-40B4-BE49-F238E27FC236}">
                    <a16:creationId xmlns:a16="http://schemas.microsoft.com/office/drawing/2014/main" xmlns="" id="{01B143C9-0C0D-018C-B6EC-245A990DA6FD}"/>
                  </a:ext>
                </a:extLst>
              </p:cNvPr>
              <p:cNvSpPr/>
              <p:nvPr/>
            </p:nvSpPr>
            <p:spPr>
              <a:xfrm>
                <a:off x="4271980" y="2630914"/>
                <a:ext cx="18019" cy="13267"/>
              </a:xfrm>
              <a:custGeom>
                <a:avLst/>
                <a:gdLst/>
                <a:ahLst/>
                <a:cxnLst/>
                <a:rect l="l" t="t" r="r" b="b"/>
                <a:pathLst>
                  <a:path w="603" h="444" extrusionOk="0">
                    <a:moveTo>
                      <a:pt x="64" y="0"/>
                    </a:moveTo>
                    <a:lnTo>
                      <a:pt x="1" y="95"/>
                    </a:lnTo>
                    <a:lnTo>
                      <a:pt x="539" y="443"/>
                    </a:lnTo>
                    <a:lnTo>
                      <a:pt x="602" y="348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599;p36">
                <a:extLst>
                  <a:ext uri="{FF2B5EF4-FFF2-40B4-BE49-F238E27FC236}">
                    <a16:creationId xmlns:a16="http://schemas.microsoft.com/office/drawing/2014/main" xmlns="" id="{D275CC1C-D3AA-6498-701F-99EB93E46D50}"/>
                  </a:ext>
                </a:extLst>
              </p:cNvPr>
              <p:cNvSpPr/>
              <p:nvPr/>
            </p:nvSpPr>
            <p:spPr>
              <a:xfrm>
                <a:off x="4298485" y="2593056"/>
                <a:ext cx="18019" cy="13267"/>
              </a:xfrm>
              <a:custGeom>
                <a:avLst/>
                <a:gdLst/>
                <a:ahLst/>
                <a:cxnLst/>
                <a:rect l="l" t="t" r="r" b="b"/>
                <a:pathLst>
                  <a:path w="603" h="444" extrusionOk="0">
                    <a:moveTo>
                      <a:pt x="64" y="0"/>
                    </a:moveTo>
                    <a:lnTo>
                      <a:pt x="0" y="95"/>
                    </a:lnTo>
                    <a:lnTo>
                      <a:pt x="539" y="444"/>
                    </a:lnTo>
                    <a:lnTo>
                      <a:pt x="602" y="349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600;p36">
                <a:extLst>
                  <a:ext uri="{FF2B5EF4-FFF2-40B4-BE49-F238E27FC236}">
                    <a16:creationId xmlns:a16="http://schemas.microsoft.com/office/drawing/2014/main" xmlns="" id="{26A78648-58DF-C795-6FF2-1513E3462A02}"/>
                  </a:ext>
                </a:extLst>
              </p:cNvPr>
              <p:cNvSpPr/>
              <p:nvPr/>
            </p:nvSpPr>
            <p:spPr>
              <a:xfrm>
                <a:off x="4307958" y="2578863"/>
                <a:ext cx="17989" cy="14223"/>
              </a:xfrm>
              <a:custGeom>
                <a:avLst/>
                <a:gdLst/>
                <a:ahLst/>
                <a:cxnLst/>
                <a:rect l="l" t="t" r="r" b="b"/>
                <a:pathLst>
                  <a:path w="602" h="476" extrusionOk="0">
                    <a:moveTo>
                      <a:pt x="63" y="0"/>
                    </a:moveTo>
                    <a:lnTo>
                      <a:pt x="0" y="95"/>
                    </a:lnTo>
                    <a:lnTo>
                      <a:pt x="539" y="475"/>
                    </a:lnTo>
                    <a:lnTo>
                      <a:pt x="602" y="38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601;p36">
                <a:extLst>
                  <a:ext uri="{FF2B5EF4-FFF2-40B4-BE49-F238E27FC236}">
                    <a16:creationId xmlns:a16="http://schemas.microsoft.com/office/drawing/2014/main" xmlns="" id="{D5B5A4C1-E9E4-DE72-F2F6-6B3A1112F363}"/>
                  </a:ext>
                </a:extLst>
              </p:cNvPr>
              <p:cNvSpPr/>
              <p:nvPr/>
            </p:nvSpPr>
            <p:spPr>
              <a:xfrm>
                <a:off x="4317401" y="2565596"/>
                <a:ext cx="18019" cy="13297"/>
              </a:xfrm>
              <a:custGeom>
                <a:avLst/>
                <a:gdLst/>
                <a:ahLst/>
                <a:cxnLst/>
                <a:rect l="l" t="t" r="r" b="b"/>
                <a:pathLst>
                  <a:path w="603" h="445" extrusionOk="0">
                    <a:moveTo>
                      <a:pt x="64" y="1"/>
                    </a:moveTo>
                    <a:lnTo>
                      <a:pt x="1" y="64"/>
                    </a:lnTo>
                    <a:lnTo>
                      <a:pt x="539" y="444"/>
                    </a:lnTo>
                    <a:lnTo>
                      <a:pt x="603" y="349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602;p36">
                <a:extLst>
                  <a:ext uri="{FF2B5EF4-FFF2-40B4-BE49-F238E27FC236}">
                    <a16:creationId xmlns:a16="http://schemas.microsoft.com/office/drawing/2014/main" xmlns="" id="{CFE6EF1D-5EDA-B1FC-2726-AF102B2D2CBB}"/>
                  </a:ext>
                </a:extLst>
              </p:cNvPr>
              <p:cNvSpPr/>
              <p:nvPr/>
            </p:nvSpPr>
            <p:spPr>
              <a:xfrm>
                <a:off x="4326874" y="2551403"/>
                <a:ext cx="18019" cy="14223"/>
              </a:xfrm>
              <a:custGeom>
                <a:avLst/>
                <a:gdLst/>
                <a:ahLst/>
                <a:cxnLst/>
                <a:rect l="l" t="t" r="r" b="b"/>
                <a:pathLst>
                  <a:path w="603" h="476" extrusionOk="0">
                    <a:moveTo>
                      <a:pt x="64" y="1"/>
                    </a:moveTo>
                    <a:lnTo>
                      <a:pt x="1" y="96"/>
                    </a:lnTo>
                    <a:lnTo>
                      <a:pt x="539" y="476"/>
                    </a:lnTo>
                    <a:lnTo>
                      <a:pt x="602" y="381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603;p36">
                <a:extLst>
                  <a:ext uri="{FF2B5EF4-FFF2-40B4-BE49-F238E27FC236}">
                    <a16:creationId xmlns:a16="http://schemas.microsoft.com/office/drawing/2014/main" xmlns="" id="{6FCF5B65-F2EE-E133-88A6-7DB77E5DC51B}"/>
                  </a:ext>
                </a:extLst>
              </p:cNvPr>
              <p:cNvSpPr/>
              <p:nvPr/>
            </p:nvSpPr>
            <p:spPr>
              <a:xfrm>
                <a:off x="4352423" y="2513575"/>
                <a:ext cx="18019" cy="13267"/>
              </a:xfrm>
              <a:custGeom>
                <a:avLst/>
                <a:gdLst/>
                <a:ahLst/>
                <a:cxnLst/>
                <a:rect l="l" t="t" r="r" b="b"/>
                <a:pathLst>
                  <a:path w="603" h="444" extrusionOk="0">
                    <a:moveTo>
                      <a:pt x="64" y="0"/>
                    </a:moveTo>
                    <a:lnTo>
                      <a:pt x="1" y="95"/>
                    </a:lnTo>
                    <a:lnTo>
                      <a:pt x="539" y="444"/>
                    </a:lnTo>
                    <a:lnTo>
                      <a:pt x="602" y="38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604;p36">
                <a:extLst>
                  <a:ext uri="{FF2B5EF4-FFF2-40B4-BE49-F238E27FC236}">
                    <a16:creationId xmlns:a16="http://schemas.microsoft.com/office/drawing/2014/main" xmlns="" id="{9ECCB8C7-6A0F-4996-8CF3-C17B067759DD}"/>
                  </a:ext>
                </a:extLst>
              </p:cNvPr>
              <p:cNvSpPr/>
              <p:nvPr/>
            </p:nvSpPr>
            <p:spPr>
              <a:xfrm>
                <a:off x="4361896" y="2499382"/>
                <a:ext cx="17989" cy="14223"/>
              </a:xfrm>
              <a:custGeom>
                <a:avLst/>
                <a:gdLst/>
                <a:ahLst/>
                <a:cxnLst/>
                <a:rect l="l" t="t" r="r" b="b"/>
                <a:pathLst>
                  <a:path w="602" h="476" extrusionOk="0">
                    <a:moveTo>
                      <a:pt x="64" y="0"/>
                    </a:moveTo>
                    <a:lnTo>
                      <a:pt x="0" y="95"/>
                    </a:lnTo>
                    <a:lnTo>
                      <a:pt x="539" y="475"/>
                    </a:lnTo>
                    <a:lnTo>
                      <a:pt x="602" y="38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605;p36">
                <a:extLst>
                  <a:ext uri="{FF2B5EF4-FFF2-40B4-BE49-F238E27FC236}">
                    <a16:creationId xmlns:a16="http://schemas.microsoft.com/office/drawing/2014/main" xmlns="" id="{A3995E7A-4E13-2087-8DE5-17FCD62D6420}"/>
                  </a:ext>
                </a:extLst>
              </p:cNvPr>
              <p:cNvSpPr/>
              <p:nvPr/>
            </p:nvSpPr>
            <p:spPr>
              <a:xfrm>
                <a:off x="4371339" y="2486115"/>
                <a:ext cx="18019" cy="13297"/>
              </a:xfrm>
              <a:custGeom>
                <a:avLst/>
                <a:gdLst/>
                <a:ahLst/>
                <a:cxnLst/>
                <a:rect l="l" t="t" r="r" b="b"/>
                <a:pathLst>
                  <a:path w="603" h="445" extrusionOk="0">
                    <a:moveTo>
                      <a:pt x="64" y="1"/>
                    </a:moveTo>
                    <a:lnTo>
                      <a:pt x="1" y="96"/>
                    </a:lnTo>
                    <a:lnTo>
                      <a:pt x="539" y="444"/>
                    </a:lnTo>
                    <a:lnTo>
                      <a:pt x="603" y="381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606;p36">
                <a:extLst>
                  <a:ext uri="{FF2B5EF4-FFF2-40B4-BE49-F238E27FC236}">
                    <a16:creationId xmlns:a16="http://schemas.microsoft.com/office/drawing/2014/main" xmlns="" id="{18CD0387-FBBB-66BD-621D-8733938F22E7}"/>
                  </a:ext>
                </a:extLst>
              </p:cNvPr>
              <p:cNvSpPr/>
              <p:nvPr/>
            </p:nvSpPr>
            <p:spPr>
              <a:xfrm>
                <a:off x="4380812" y="2472878"/>
                <a:ext cx="18019" cy="13267"/>
              </a:xfrm>
              <a:custGeom>
                <a:avLst/>
                <a:gdLst/>
                <a:ahLst/>
                <a:cxnLst/>
                <a:rect l="l" t="t" r="r" b="b"/>
                <a:pathLst>
                  <a:path w="603" h="444" extrusionOk="0">
                    <a:moveTo>
                      <a:pt x="64" y="0"/>
                    </a:moveTo>
                    <a:lnTo>
                      <a:pt x="1" y="64"/>
                    </a:lnTo>
                    <a:lnTo>
                      <a:pt x="539" y="444"/>
                    </a:lnTo>
                    <a:lnTo>
                      <a:pt x="602" y="349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607;p36">
                <a:extLst>
                  <a:ext uri="{FF2B5EF4-FFF2-40B4-BE49-F238E27FC236}">
                    <a16:creationId xmlns:a16="http://schemas.microsoft.com/office/drawing/2014/main" xmlns="" id="{A489932B-CFCB-830C-9494-E15AD60C91C8}"/>
                  </a:ext>
                </a:extLst>
              </p:cNvPr>
              <p:cNvSpPr/>
              <p:nvPr/>
            </p:nvSpPr>
            <p:spPr>
              <a:xfrm>
                <a:off x="4407318" y="2434064"/>
                <a:ext cx="18019" cy="14223"/>
              </a:xfrm>
              <a:custGeom>
                <a:avLst/>
                <a:gdLst/>
                <a:ahLst/>
                <a:cxnLst/>
                <a:rect l="l" t="t" r="r" b="b"/>
                <a:pathLst>
                  <a:path w="603" h="476" extrusionOk="0">
                    <a:moveTo>
                      <a:pt x="64" y="1"/>
                    </a:moveTo>
                    <a:lnTo>
                      <a:pt x="0" y="96"/>
                    </a:lnTo>
                    <a:lnTo>
                      <a:pt x="539" y="476"/>
                    </a:lnTo>
                    <a:lnTo>
                      <a:pt x="602" y="381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608;p36">
                <a:extLst>
                  <a:ext uri="{FF2B5EF4-FFF2-40B4-BE49-F238E27FC236}">
                    <a16:creationId xmlns:a16="http://schemas.microsoft.com/office/drawing/2014/main" xmlns="" id="{321618D7-C9FC-6B85-AB7D-B421091A3006}"/>
                  </a:ext>
                </a:extLst>
              </p:cNvPr>
              <p:cNvSpPr/>
              <p:nvPr/>
            </p:nvSpPr>
            <p:spPr>
              <a:xfrm>
                <a:off x="4416790" y="2420828"/>
                <a:ext cx="17989" cy="13267"/>
              </a:xfrm>
              <a:custGeom>
                <a:avLst/>
                <a:gdLst/>
                <a:ahLst/>
                <a:cxnLst/>
                <a:rect l="l" t="t" r="r" b="b"/>
                <a:pathLst>
                  <a:path w="602" h="444" extrusionOk="0">
                    <a:moveTo>
                      <a:pt x="63" y="1"/>
                    </a:moveTo>
                    <a:lnTo>
                      <a:pt x="0" y="96"/>
                    </a:lnTo>
                    <a:lnTo>
                      <a:pt x="538" y="444"/>
                    </a:lnTo>
                    <a:lnTo>
                      <a:pt x="602" y="349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609;p36">
                <a:extLst>
                  <a:ext uri="{FF2B5EF4-FFF2-40B4-BE49-F238E27FC236}">
                    <a16:creationId xmlns:a16="http://schemas.microsoft.com/office/drawing/2014/main" xmlns="" id="{D45C94CC-5FB6-205B-D2DE-C399CA473C73}"/>
                  </a:ext>
                </a:extLst>
              </p:cNvPr>
              <p:cNvSpPr/>
              <p:nvPr/>
            </p:nvSpPr>
            <p:spPr>
              <a:xfrm>
                <a:off x="4426233" y="2406635"/>
                <a:ext cx="17063" cy="13267"/>
              </a:xfrm>
              <a:custGeom>
                <a:avLst/>
                <a:gdLst/>
                <a:ahLst/>
                <a:cxnLst/>
                <a:rect l="l" t="t" r="r" b="b"/>
                <a:pathLst>
                  <a:path w="571" h="444" extrusionOk="0">
                    <a:moveTo>
                      <a:pt x="64" y="1"/>
                    </a:moveTo>
                    <a:lnTo>
                      <a:pt x="1" y="96"/>
                    </a:lnTo>
                    <a:lnTo>
                      <a:pt x="507" y="444"/>
                    </a:lnTo>
                    <a:lnTo>
                      <a:pt x="571" y="381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610;p36">
                <a:extLst>
                  <a:ext uri="{FF2B5EF4-FFF2-40B4-BE49-F238E27FC236}">
                    <a16:creationId xmlns:a16="http://schemas.microsoft.com/office/drawing/2014/main" xmlns="" id="{F41559F1-49D5-5D90-48C3-1F710D56F2D7}"/>
                  </a:ext>
                </a:extLst>
              </p:cNvPr>
              <p:cNvSpPr/>
              <p:nvPr/>
            </p:nvSpPr>
            <p:spPr>
              <a:xfrm>
                <a:off x="4435706" y="2393398"/>
                <a:ext cx="17063" cy="13267"/>
              </a:xfrm>
              <a:custGeom>
                <a:avLst/>
                <a:gdLst/>
                <a:ahLst/>
                <a:cxnLst/>
                <a:rect l="l" t="t" r="r" b="b"/>
                <a:pathLst>
                  <a:path w="571" h="444" extrusionOk="0">
                    <a:moveTo>
                      <a:pt x="64" y="0"/>
                    </a:moveTo>
                    <a:lnTo>
                      <a:pt x="0" y="95"/>
                    </a:lnTo>
                    <a:lnTo>
                      <a:pt x="507" y="444"/>
                    </a:lnTo>
                    <a:lnTo>
                      <a:pt x="571" y="349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611;p36">
                <a:extLst>
                  <a:ext uri="{FF2B5EF4-FFF2-40B4-BE49-F238E27FC236}">
                    <a16:creationId xmlns:a16="http://schemas.microsoft.com/office/drawing/2014/main" xmlns="" id="{44835C2F-E779-5AE2-C8FD-300E1DDDF4B1}"/>
                  </a:ext>
                </a:extLst>
              </p:cNvPr>
              <p:cNvSpPr/>
              <p:nvPr/>
            </p:nvSpPr>
            <p:spPr>
              <a:xfrm>
                <a:off x="4457460" y="2359334"/>
                <a:ext cx="18019" cy="14223"/>
              </a:xfrm>
              <a:custGeom>
                <a:avLst/>
                <a:gdLst/>
                <a:ahLst/>
                <a:cxnLst/>
                <a:rect l="l" t="t" r="r" b="b"/>
                <a:pathLst>
                  <a:path w="603" h="476" extrusionOk="0">
                    <a:moveTo>
                      <a:pt x="64" y="0"/>
                    </a:moveTo>
                    <a:lnTo>
                      <a:pt x="1" y="95"/>
                    </a:lnTo>
                    <a:lnTo>
                      <a:pt x="539" y="475"/>
                    </a:lnTo>
                    <a:lnTo>
                      <a:pt x="603" y="38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12;p36">
                <a:extLst>
                  <a:ext uri="{FF2B5EF4-FFF2-40B4-BE49-F238E27FC236}">
                    <a16:creationId xmlns:a16="http://schemas.microsoft.com/office/drawing/2014/main" xmlns="" id="{1F7C47B0-AAE4-B9A5-8F1D-27082E08DCD3}"/>
                  </a:ext>
                </a:extLst>
              </p:cNvPr>
              <p:cNvSpPr/>
              <p:nvPr/>
            </p:nvSpPr>
            <p:spPr>
              <a:xfrm>
                <a:off x="4466933" y="2346068"/>
                <a:ext cx="18019" cy="13297"/>
              </a:xfrm>
              <a:custGeom>
                <a:avLst/>
                <a:gdLst/>
                <a:ahLst/>
                <a:cxnLst/>
                <a:rect l="l" t="t" r="r" b="b"/>
                <a:pathLst>
                  <a:path w="603" h="445" extrusionOk="0">
                    <a:moveTo>
                      <a:pt x="64" y="1"/>
                    </a:moveTo>
                    <a:lnTo>
                      <a:pt x="1" y="96"/>
                    </a:lnTo>
                    <a:lnTo>
                      <a:pt x="539" y="444"/>
                    </a:lnTo>
                    <a:lnTo>
                      <a:pt x="602" y="349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3;p36">
                <a:extLst>
                  <a:ext uri="{FF2B5EF4-FFF2-40B4-BE49-F238E27FC236}">
                    <a16:creationId xmlns:a16="http://schemas.microsoft.com/office/drawing/2014/main" xmlns="" id="{989E420D-7FB3-3778-A5DD-D308E04FDCF9}"/>
                  </a:ext>
                </a:extLst>
              </p:cNvPr>
              <p:cNvSpPr/>
              <p:nvPr/>
            </p:nvSpPr>
            <p:spPr>
              <a:xfrm>
                <a:off x="4476406" y="2331875"/>
                <a:ext cx="17989" cy="14223"/>
              </a:xfrm>
              <a:custGeom>
                <a:avLst/>
                <a:gdLst/>
                <a:ahLst/>
                <a:cxnLst/>
                <a:rect l="l" t="t" r="r" b="b"/>
                <a:pathLst>
                  <a:path w="602" h="476" extrusionOk="0">
                    <a:moveTo>
                      <a:pt x="64" y="1"/>
                    </a:moveTo>
                    <a:lnTo>
                      <a:pt x="0" y="96"/>
                    </a:lnTo>
                    <a:lnTo>
                      <a:pt x="539" y="476"/>
                    </a:lnTo>
                    <a:lnTo>
                      <a:pt x="602" y="381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14;p36">
                <a:extLst>
                  <a:ext uri="{FF2B5EF4-FFF2-40B4-BE49-F238E27FC236}">
                    <a16:creationId xmlns:a16="http://schemas.microsoft.com/office/drawing/2014/main" xmlns="" id="{04B26425-D711-C142-0140-4C29CD7AE77F}"/>
                  </a:ext>
                </a:extLst>
              </p:cNvPr>
              <p:cNvSpPr/>
              <p:nvPr/>
            </p:nvSpPr>
            <p:spPr>
              <a:xfrm>
                <a:off x="4486805" y="2318638"/>
                <a:ext cx="17063" cy="13267"/>
              </a:xfrm>
              <a:custGeom>
                <a:avLst/>
                <a:gdLst/>
                <a:ahLst/>
                <a:cxnLst/>
                <a:rect l="l" t="t" r="r" b="b"/>
                <a:pathLst>
                  <a:path w="571" h="444" extrusionOk="0">
                    <a:moveTo>
                      <a:pt x="64" y="0"/>
                    </a:moveTo>
                    <a:lnTo>
                      <a:pt x="1" y="95"/>
                    </a:lnTo>
                    <a:lnTo>
                      <a:pt x="507" y="444"/>
                    </a:lnTo>
                    <a:lnTo>
                      <a:pt x="571" y="349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15;p36">
                <a:extLst>
                  <a:ext uri="{FF2B5EF4-FFF2-40B4-BE49-F238E27FC236}">
                    <a16:creationId xmlns:a16="http://schemas.microsoft.com/office/drawing/2014/main" xmlns="" id="{F6DA2812-746F-A908-489F-307996065CAE}"/>
                  </a:ext>
                </a:extLst>
              </p:cNvPr>
              <p:cNvSpPr/>
              <p:nvPr/>
            </p:nvSpPr>
            <p:spPr>
              <a:xfrm>
                <a:off x="4511398" y="2281736"/>
                <a:ext cx="18019" cy="13267"/>
              </a:xfrm>
              <a:custGeom>
                <a:avLst/>
                <a:gdLst/>
                <a:ahLst/>
                <a:cxnLst/>
                <a:rect l="l" t="t" r="r" b="b"/>
                <a:pathLst>
                  <a:path w="603" h="444" extrusionOk="0">
                    <a:moveTo>
                      <a:pt x="64" y="0"/>
                    </a:moveTo>
                    <a:lnTo>
                      <a:pt x="1" y="95"/>
                    </a:lnTo>
                    <a:lnTo>
                      <a:pt x="539" y="444"/>
                    </a:lnTo>
                    <a:lnTo>
                      <a:pt x="603" y="349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16;p36">
                <a:extLst>
                  <a:ext uri="{FF2B5EF4-FFF2-40B4-BE49-F238E27FC236}">
                    <a16:creationId xmlns:a16="http://schemas.microsoft.com/office/drawing/2014/main" xmlns="" id="{849189BE-2842-F38F-26A5-B2707EC3323C}"/>
                  </a:ext>
                </a:extLst>
              </p:cNvPr>
              <p:cNvSpPr/>
              <p:nvPr/>
            </p:nvSpPr>
            <p:spPr>
              <a:xfrm>
                <a:off x="4520871" y="2267543"/>
                <a:ext cx="18019" cy="14223"/>
              </a:xfrm>
              <a:custGeom>
                <a:avLst/>
                <a:gdLst/>
                <a:ahLst/>
                <a:cxnLst/>
                <a:rect l="l" t="t" r="r" b="b"/>
                <a:pathLst>
                  <a:path w="603" h="476" extrusionOk="0">
                    <a:moveTo>
                      <a:pt x="64" y="0"/>
                    </a:moveTo>
                    <a:lnTo>
                      <a:pt x="1" y="95"/>
                    </a:lnTo>
                    <a:lnTo>
                      <a:pt x="539" y="475"/>
                    </a:lnTo>
                    <a:lnTo>
                      <a:pt x="602" y="38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17;p36">
                <a:extLst>
                  <a:ext uri="{FF2B5EF4-FFF2-40B4-BE49-F238E27FC236}">
                    <a16:creationId xmlns:a16="http://schemas.microsoft.com/office/drawing/2014/main" xmlns="" id="{EB68CFFF-D5CC-7F74-13EC-323D9F392ACC}"/>
                  </a:ext>
                </a:extLst>
              </p:cNvPr>
              <p:cNvSpPr/>
              <p:nvPr/>
            </p:nvSpPr>
            <p:spPr>
              <a:xfrm>
                <a:off x="4530344" y="2254276"/>
                <a:ext cx="18019" cy="13297"/>
              </a:xfrm>
              <a:custGeom>
                <a:avLst/>
                <a:gdLst/>
                <a:ahLst/>
                <a:cxnLst/>
                <a:rect l="l" t="t" r="r" b="b"/>
                <a:pathLst>
                  <a:path w="603" h="445" extrusionOk="0">
                    <a:moveTo>
                      <a:pt x="64" y="1"/>
                    </a:moveTo>
                    <a:lnTo>
                      <a:pt x="0" y="96"/>
                    </a:lnTo>
                    <a:lnTo>
                      <a:pt x="539" y="444"/>
                    </a:lnTo>
                    <a:lnTo>
                      <a:pt x="602" y="349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18;p36">
                <a:extLst>
                  <a:ext uri="{FF2B5EF4-FFF2-40B4-BE49-F238E27FC236}">
                    <a16:creationId xmlns:a16="http://schemas.microsoft.com/office/drawing/2014/main" xmlns="" id="{449E9D59-FF5E-8136-C9ED-6E869434B2E3}"/>
                  </a:ext>
                </a:extLst>
              </p:cNvPr>
              <p:cNvSpPr/>
              <p:nvPr/>
            </p:nvSpPr>
            <p:spPr>
              <a:xfrm>
                <a:off x="4539817" y="2240083"/>
                <a:ext cx="17989" cy="14223"/>
              </a:xfrm>
              <a:custGeom>
                <a:avLst/>
                <a:gdLst/>
                <a:ahLst/>
                <a:cxnLst/>
                <a:rect l="l" t="t" r="r" b="b"/>
                <a:pathLst>
                  <a:path w="602" h="476" extrusionOk="0">
                    <a:moveTo>
                      <a:pt x="63" y="1"/>
                    </a:moveTo>
                    <a:lnTo>
                      <a:pt x="0" y="96"/>
                    </a:lnTo>
                    <a:lnTo>
                      <a:pt x="538" y="476"/>
                    </a:lnTo>
                    <a:lnTo>
                      <a:pt x="602" y="381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19;p36">
                <a:extLst>
                  <a:ext uri="{FF2B5EF4-FFF2-40B4-BE49-F238E27FC236}">
                    <a16:creationId xmlns:a16="http://schemas.microsoft.com/office/drawing/2014/main" xmlns="" id="{CB82100F-90C5-4F5E-7EDF-053D869A45ED}"/>
                  </a:ext>
                </a:extLst>
              </p:cNvPr>
              <p:cNvSpPr/>
              <p:nvPr/>
            </p:nvSpPr>
            <p:spPr>
              <a:xfrm>
                <a:off x="4565366" y="2203182"/>
                <a:ext cx="17989" cy="14223"/>
              </a:xfrm>
              <a:custGeom>
                <a:avLst/>
                <a:gdLst/>
                <a:ahLst/>
                <a:cxnLst/>
                <a:rect l="l" t="t" r="r" b="b"/>
                <a:pathLst>
                  <a:path w="602" h="476" extrusionOk="0">
                    <a:moveTo>
                      <a:pt x="63" y="1"/>
                    </a:moveTo>
                    <a:lnTo>
                      <a:pt x="0" y="96"/>
                    </a:lnTo>
                    <a:lnTo>
                      <a:pt x="539" y="476"/>
                    </a:lnTo>
                    <a:lnTo>
                      <a:pt x="602" y="381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20;p36">
                <a:extLst>
                  <a:ext uri="{FF2B5EF4-FFF2-40B4-BE49-F238E27FC236}">
                    <a16:creationId xmlns:a16="http://schemas.microsoft.com/office/drawing/2014/main" xmlns="" id="{FCC361D8-EEC9-59F9-CDA8-F14DE4F2BF65}"/>
                  </a:ext>
                </a:extLst>
              </p:cNvPr>
              <p:cNvSpPr/>
              <p:nvPr/>
            </p:nvSpPr>
            <p:spPr>
              <a:xfrm>
                <a:off x="4574809" y="2189945"/>
                <a:ext cx="18019" cy="13267"/>
              </a:xfrm>
              <a:custGeom>
                <a:avLst/>
                <a:gdLst/>
                <a:ahLst/>
                <a:cxnLst/>
                <a:rect l="l" t="t" r="r" b="b"/>
                <a:pathLst>
                  <a:path w="603" h="444" extrusionOk="0">
                    <a:moveTo>
                      <a:pt x="64" y="0"/>
                    </a:moveTo>
                    <a:lnTo>
                      <a:pt x="1" y="64"/>
                    </a:lnTo>
                    <a:lnTo>
                      <a:pt x="539" y="444"/>
                    </a:lnTo>
                    <a:lnTo>
                      <a:pt x="603" y="349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21;p36">
                <a:extLst>
                  <a:ext uri="{FF2B5EF4-FFF2-40B4-BE49-F238E27FC236}">
                    <a16:creationId xmlns:a16="http://schemas.microsoft.com/office/drawing/2014/main" xmlns="" id="{EB8D73B3-E90D-7FBE-04D7-186464E68D9C}"/>
                  </a:ext>
                </a:extLst>
              </p:cNvPr>
              <p:cNvSpPr/>
              <p:nvPr/>
            </p:nvSpPr>
            <p:spPr>
              <a:xfrm>
                <a:off x="4584282" y="2175752"/>
                <a:ext cx="18019" cy="14223"/>
              </a:xfrm>
              <a:custGeom>
                <a:avLst/>
                <a:gdLst/>
                <a:ahLst/>
                <a:cxnLst/>
                <a:rect l="l" t="t" r="r" b="b"/>
                <a:pathLst>
                  <a:path w="603" h="476" extrusionOk="0">
                    <a:moveTo>
                      <a:pt x="64" y="0"/>
                    </a:moveTo>
                    <a:lnTo>
                      <a:pt x="1" y="95"/>
                    </a:lnTo>
                    <a:lnTo>
                      <a:pt x="539" y="475"/>
                    </a:lnTo>
                    <a:lnTo>
                      <a:pt x="602" y="38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622;p36">
                <a:extLst>
                  <a:ext uri="{FF2B5EF4-FFF2-40B4-BE49-F238E27FC236}">
                    <a16:creationId xmlns:a16="http://schemas.microsoft.com/office/drawing/2014/main" xmlns="" id="{11EE5591-0EEC-0128-2626-473289EE7899}"/>
                  </a:ext>
                </a:extLst>
              </p:cNvPr>
              <p:cNvSpPr/>
              <p:nvPr/>
            </p:nvSpPr>
            <p:spPr>
              <a:xfrm>
                <a:off x="4593754" y="2162485"/>
                <a:ext cx="17063" cy="13297"/>
              </a:xfrm>
              <a:custGeom>
                <a:avLst/>
                <a:gdLst/>
                <a:ahLst/>
                <a:cxnLst/>
                <a:rect l="l" t="t" r="r" b="b"/>
                <a:pathLst>
                  <a:path w="571" h="445" extrusionOk="0">
                    <a:moveTo>
                      <a:pt x="64" y="1"/>
                    </a:moveTo>
                    <a:lnTo>
                      <a:pt x="0" y="96"/>
                    </a:lnTo>
                    <a:lnTo>
                      <a:pt x="507" y="444"/>
                    </a:lnTo>
                    <a:lnTo>
                      <a:pt x="570" y="349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623;p36">
                <a:extLst>
                  <a:ext uri="{FF2B5EF4-FFF2-40B4-BE49-F238E27FC236}">
                    <a16:creationId xmlns:a16="http://schemas.microsoft.com/office/drawing/2014/main" xmlns="" id="{C8D4F3E3-FDD2-A2BD-9717-951931DD867B}"/>
                  </a:ext>
                </a:extLst>
              </p:cNvPr>
              <p:cNvSpPr/>
              <p:nvPr/>
            </p:nvSpPr>
            <p:spPr>
              <a:xfrm>
                <a:off x="4618348" y="2125583"/>
                <a:ext cx="18019" cy="14223"/>
              </a:xfrm>
              <a:custGeom>
                <a:avLst/>
                <a:gdLst/>
                <a:ahLst/>
                <a:cxnLst/>
                <a:rect l="l" t="t" r="r" b="b"/>
                <a:pathLst>
                  <a:path w="603" h="476" extrusionOk="0">
                    <a:moveTo>
                      <a:pt x="64" y="1"/>
                    </a:moveTo>
                    <a:lnTo>
                      <a:pt x="1" y="96"/>
                    </a:lnTo>
                    <a:lnTo>
                      <a:pt x="539" y="476"/>
                    </a:lnTo>
                    <a:lnTo>
                      <a:pt x="602" y="381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624;p36">
                <a:extLst>
                  <a:ext uri="{FF2B5EF4-FFF2-40B4-BE49-F238E27FC236}">
                    <a16:creationId xmlns:a16="http://schemas.microsoft.com/office/drawing/2014/main" xmlns="" id="{C4CD6921-6166-2945-C7C9-E5BE25816321}"/>
                  </a:ext>
                </a:extLst>
              </p:cNvPr>
              <p:cNvSpPr/>
              <p:nvPr/>
            </p:nvSpPr>
            <p:spPr>
              <a:xfrm>
                <a:off x="4627821" y="2112346"/>
                <a:ext cx="17989" cy="13267"/>
              </a:xfrm>
              <a:custGeom>
                <a:avLst/>
                <a:gdLst/>
                <a:ahLst/>
                <a:cxnLst/>
                <a:rect l="l" t="t" r="r" b="b"/>
                <a:pathLst>
                  <a:path w="602" h="444" extrusionOk="0">
                    <a:moveTo>
                      <a:pt x="64" y="1"/>
                    </a:moveTo>
                    <a:lnTo>
                      <a:pt x="0" y="96"/>
                    </a:lnTo>
                    <a:lnTo>
                      <a:pt x="539" y="444"/>
                    </a:lnTo>
                    <a:lnTo>
                      <a:pt x="602" y="349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625;p36">
                <a:extLst>
                  <a:ext uri="{FF2B5EF4-FFF2-40B4-BE49-F238E27FC236}">
                    <a16:creationId xmlns:a16="http://schemas.microsoft.com/office/drawing/2014/main" xmlns="" id="{4016E8BF-1811-0494-B5E9-712ACDDB6353}"/>
                  </a:ext>
                </a:extLst>
              </p:cNvPr>
              <p:cNvSpPr/>
              <p:nvPr/>
            </p:nvSpPr>
            <p:spPr>
              <a:xfrm>
                <a:off x="4637263" y="2098153"/>
                <a:ext cx="18019" cy="14223"/>
              </a:xfrm>
              <a:custGeom>
                <a:avLst/>
                <a:gdLst/>
                <a:ahLst/>
                <a:cxnLst/>
                <a:rect l="l" t="t" r="r" b="b"/>
                <a:pathLst>
                  <a:path w="603" h="476" extrusionOk="0">
                    <a:moveTo>
                      <a:pt x="64" y="1"/>
                    </a:moveTo>
                    <a:lnTo>
                      <a:pt x="1" y="96"/>
                    </a:lnTo>
                    <a:lnTo>
                      <a:pt x="539" y="476"/>
                    </a:lnTo>
                    <a:lnTo>
                      <a:pt x="603" y="381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626;p36">
                <a:extLst>
                  <a:ext uri="{FF2B5EF4-FFF2-40B4-BE49-F238E27FC236}">
                    <a16:creationId xmlns:a16="http://schemas.microsoft.com/office/drawing/2014/main" xmlns="" id="{402B96E8-3994-8EC1-3873-E36D8E7EE233}"/>
                  </a:ext>
                </a:extLst>
              </p:cNvPr>
              <p:cNvSpPr/>
              <p:nvPr/>
            </p:nvSpPr>
            <p:spPr>
              <a:xfrm>
                <a:off x="4646736" y="2084917"/>
                <a:ext cx="18019" cy="14223"/>
              </a:xfrm>
              <a:custGeom>
                <a:avLst/>
                <a:gdLst/>
                <a:ahLst/>
                <a:cxnLst/>
                <a:rect l="l" t="t" r="r" b="b"/>
                <a:pathLst>
                  <a:path w="603" h="476" extrusionOk="0">
                    <a:moveTo>
                      <a:pt x="64" y="0"/>
                    </a:moveTo>
                    <a:lnTo>
                      <a:pt x="1" y="95"/>
                    </a:lnTo>
                    <a:lnTo>
                      <a:pt x="539" y="475"/>
                    </a:lnTo>
                    <a:lnTo>
                      <a:pt x="602" y="38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627;p36">
                <a:extLst>
                  <a:ext uri="{FF2B5EF4-FFF2-40B4-BE49-F238E27FC236}">
                    <a16:creationId xmlns:a16="http://schemas.microsoft.com/office/drawing/2014/main" xmlns="" id="{C8106BE2-F516-EB6D-64FC-2439EBFC9F08}"/>
                  </a:ext>
                </a:extLst>
              </p:cNvPr>
              <p:cNvSpPr/>
              <p:nvPr/>
            </p:nvSpPr>
            <p:spPr>
              <a:xfrm>
                <a:off x="4674198" y="2045176"/>
                <a:ext cx="17989" cy="13267"/>
              </a:xfrm>
              <a:custGeom>
                <a:avLst/>
                <a:gdLst/>
                <a:ahLst/>
                <a:cxnLst/>
                <a:rect l="l" t="t" r="r" b="b"/>
                <a:pathLst>
                  <a:path w="602" h="444" extrusionOk="0">
                    <a:moveTo>
                      <a:pt x="63" y="0"/>
                    </a:moveTo>
                    <a:lnTo>
                      <a:pt x="0" y="95"/>
                    </a:lnTo>
                    <a:lnTo>
                      <a:pt x="538" y="443"/>
                    </a:lnTo>
                    <a:lnTo>
                      <a:pt x="602" y="348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628;p36">
                <a:extLst>
                  <a:ext uri="{FF2B5EF4-FFF2-40B4-BE49-F238E27FC236}">
                    <a16:creationId xmlns:a16="http://schemas.microsoft.com/office/drawing/2014/main" xmlns="" id="{C03FF55F-C9C0-A41E-D706-5BD57774071B}"/>
                  </a:ext>
                </a:extLst>
              </p:cNvPr>
              <p:cNvSpPr/>
              <p:nvPr/>
            </p:nvSpPr>
            <p:spPr>
              <a:xfrm>
                <a:off x="4683641" y="2030983"/>
                <a:ext cx="18019" cy="14223"/>
              </a:xfrm>
              <a:custGeom>
                <a:avLst/>
                <a:gdLst/>
                <a:ahLst/>
                <a:cxnLst/>
                <a:rect l="l" t="t" r="r" b="b"/>
                <a:pathLst>
                  <a:path w="603" h="476" extrusionOk="0">
                    <a:moveTo>
                      <a:pt x="64" y="0"/>
                    </a:moveTo>
                    <a:lnTo>
                      <a:pt x="1" y="95"/>
                    </a:lnTo>
                    <a:lnTo>
                      <a:pt x="539" y="475"/>
                    </a:lnTo>
                    <a:lnTo>
                      <a:pt x="602" y="38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629;p36">
                <a:extLst>
                  <a:ext uri="{FF2B5EF4-FFF2-40B4-BE49-F238E27FC236}">
                    <a16:creationId xmlns:a16="http://schemas.microsoft.com/office/drawing/2014/main" xmlns="" id="{81C4DA1A-2925-E669-E2A8-ACD82E95B201}"/>
                  </a:ext>
                </a:extLst>
              </p:cNvPr>
              <p:cNvSpPr/>
              <p:nvPr/>
            </p:nvSpPr>
            <p:spPr>
              <a:xfrm>
                <a:off x="4693114" y="2017716"/>
                <a:ext cx="17063" cy="13297"/>
              </a:xfrm>
              <a:custGeom>
                <a:avLst/>
                <a:gdLst/>
                <a:ahLst/>
                <a:cxnLst/>
                <a:rect l="l" t="t" r="r" b="b"/>
                <a:pathLst>
                  <a:path w="571" h="445" extrusionOk="0">
                    <a:moveTo>
                      <a:pt x="64" y="1"/>
                    </a:moveTo>
                    <a:lnTo>
                      <a:pt x="0" y="96"/>
                    </a:lnTo>
                    <a:lnTo>
                      <a:pt x="507" y="444"/>
                    </a:lnTo>
                    <a:lnTo>
                      <a:pt x="570" y="349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630;p36">
                <a:extLst>
                  <a:ext uri="{FF2B5EF4-FFF2-40B4-BE49-F238E27FC236}">
                    <a16:creationId xmlns:a16="http://schemas.microsoft.com/office/drawing/2014/main" xmlns="" id="{8EC4FC1D-80B1-A3D6-BAA0-BA160807A91E}"/>
                  </a:ext>
                </a:extLst>
              </p:cNvPr>
              <p:cNvSpPr/>
              <p:nvPr/>
            </p:nvSpPr>
            <p:spPr>
              <a:xfrm>
                <a:off x="4702587" y="2003523"/>
                <a:ext cx="17063" cy="14223"/>
              </a:xfrm>
              <a:custGeom>
                <a:avLst/>
                <a:gdLst/>
                <a:ahLst/>
                <a:cxnLst/>
                <a:rect l="l" t="t" r="r" b="b"/>
                <a:pathLst>
                  <a:path w="571" h="476" extrusionOk="0">
                    <a:moveTo>
                      <a:pt x="63" y="1"/>
                    </a:moveTo>
                    <a:lnTo>
                      <a:pt x="0" y="96"/>
                    </a:lnTo>
                    <a:lnTo>
                      <a:pt x="507" y="476"/>
                    </a:lnTo>
                    <a:lnTo>
                      <a:pt x="570" y="381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631;p36">
                <a:extLst>
                  <a:ext uri="{FF2B5EF4-FFF2-40B4-BE49-F238E27FC236}">
                    <a16:creationId xmlns:a16="http://schemas.microsoft.com/office/drawing/2014/main" xmlns="" id="{AA0F7C5D-E407-8280-3E2F-9F6EF74DBACE}"/>
                  </a:ext>
                </a:extLst>
              </p:cNvPr>
              <p:cNvSpPr/>
              <p:nvPr/>
            </p:nvSpPr>
            <p:spPr>
              <a:xfrm>
                <a:off x="4725297" y="1970416"/>
                <a:ext cx="17063" cy="13267"/>
              </a:xfrm>
              <a:custGeom>
                <a:avLst/>
                <a:gdLst/>
                <a:ahLst/>
                <a:cxnLst/>
                <a:rect l="l" t="t" r="r" b="b"/>
                <a:pathLst>
                  <a:path w="571" h="444" extrusionOk="0">
                    <a:moveTo>
                      <a:pt x="64" y="0"/>
                    </a:moveTo>
                    <a:lnTo>
                      <a:pt x="0" y="95"/>
                    </a:lnTo>
                    <a:lnTo>
                      <a:pt x="507" y="444"/>
                    </a:lnTo>
                    <a:lnTo>
                      <a:pt x="570" y="38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632;p36">
                <a:extLst>
                  <a:ext uri="{FF2B5EF4-FFF2-40B4-BE49-F238E27FC236}">
                    <a16:creationId xmlns:a16="http://schemas.microsoft.com/office/drawing/2014/main" xmlns="" id="{B23FEA1E-E51F-F841-1DB8-DE6B6EA1A633}"/>
                  </a:ext>
                </a:extLst>
              </p:cNvPr>
              <p:cNvSpPr/>
              <p:nvPr/>
            </p:nvSpPr>
            <p:spPr>
              <a:xfrm>
                <a:off x="4734740" y="1957150"/>
                <a:ext cx="18019" cy="13297"/>
              </a:xfrm>
              <a:custGeom>
                <a:avLst/>
                <a:gdLst/>
                <a:ahLst/>
                <a:cxnLst/>
                <a:rect l="l" t="t" r="r" b="b"/>
                <a:pathLst>
                  <a:path w="603" h="445" extrusionOk="0">
                    <a:moveTo>
                      <a:pt x="64" y="1"/>
                    </a:moveTo>
                    <a:lnTo>
                      <a:pt x="1" y="64"/>
                    </a:lnTo>
                    <a:lnTo>
                      <a:pt x="539" y="444"/>
                    </a:lnTo>
                    <a:lnTo>
                      <a:pt x="603" y="349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633;p36">
                <a:extLst>
                  <a:ext uri="{FF2B5EF4-FFF2-40B4-BE49-F238E27FC236}">
                    <a16:creationId xmlns:a16="http://schemas.microsoft.com/office/drawing/2014/main" xmlns="" id="{B091E487-9D10-A792-FCF8-89982BBCF021}"/>
                  </a:ext>
                </a:extLst>
              </p:cNvPr>
              <p:cNvSpPr/>
              <p:nvPr/>
            </p:nvSpPr>
            <p:spPr>
              <a:xfrm>
                <a:off x="4744213" y="1942957"/>
                <a:ext cx="17063" cy="13297"/>
              </a:xfrm>
              <a:custGeom>
                <a:avLst/>
                <a:gdLst/>
                <a:ahLst/>
                <a:cxnLst/>
                <a:rect l="l" t="t" r="r" b="b"/>
                <a:pathLst>
                  <a:path w="571" h="445" extrusionOk="0">
                    <a:moveTo>
                      <a:pt x="64" y="1"/>
                    </a:moveTo>
                    <a:lnTo>
                      <a:pt x="1" y="96"/>
                    </a:lnTo>
                    <a:lnTo>
                      <a:pt x="507" y="444"/>
                    </a:lnTo>
                    <a:lnTo>
                      <a:pt x="571" y="381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634;p36">
                <a:extLst>
                  <a:ext uri="{FF2B5EF4-FFF2-40B4-BE49-F238E27FC236}">
                    <a16:creationId xmlns:a16="http://schemas.microsoft.com/office/drawing/2014/main" xmlns="" id="{9E8D72F4-A167-0A49-3EB2-224ED8370F55}"/>
                  </a:ext>
                </a:extLst>
              </p:cNvPr>
              <p:cNvSpPr/>
              <p:nvPr/>
            </p:nvSpPr>
            <p:spPr>
              <a:xfrm>
                <a:off x="4752729" y="1929720"/>
                <a:ext cx="18019" cy="13267"/>
              </a:xfrm>
              <a:custGeom>
                <a:avLst/>
                <a:gdLst/>
                <a:ahLst/>
                <a:cxnLst/>
                <a:rect l="l" t="t" r="r" b="b"/>
                <a:pathLst>
                  <a:path w="603" h="444" extrusionOk="0">
                    <a:moveTo>
                      <a:pt x="64" y="0"/>
                    </a:moveTo>
                    <a:lnTo>
                      <a:pt x="1" y="64"/>
                    </a:lnTo>
                    <a:lnTo>
                      <a:pt x="539" y="444"/>
                    </a:lnTo>
                    <a:lnTo>
                      <a:pt x="602" y="349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635;p36">
                <a:extLst>
                  <a:ext uri="{FF2B5EF4-FFF2-40B4-BE49-F238E27FC236}">
                    <a16:creationId xmlns:a16="http://schemas.microsoft.com/office/drawing/2014/main" xmlns="" id="{900368B1-B88E-1C7E-2A61-D45B775CA89B}"/>
                  </a:ext>
                </a:extLst>
              </p:cNvPr>
              <p:cNvSpPr/>
              <p:nvPr/>
            </p:nvSpPr>
            <p:spPr>
              <a:xfrm>
                <a:off x="4778279" y="1892818"/>
                <a:ext cx="18019" cy="13267"/>
              </a:xfrm>
              <a:custGeom>
                <a:avLst/>
                <a:gdLst/>
                <a:ahLst/>
                <a:cxnLst/>
                <a:rect l="l" t="t" r="r" b="b"/>
                <a:pathLst>
                  <a:path w="603" h="444" extrusionOk="0">
                    <a:moveTo>
                      <a:pt x="64" y="0"/>
                    </a:moveTo>
                    <a:lnTo>
                      <a:pt x="1" y="95"/>
                    </a:lnTo>
                    <a:lnTo>
                      <a:pt x="539" y="444"/>
                    </a:lnTo>
                    <a:lnTo>
                      <a:pt x="602" y="349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636;p36">
                <a:extLst>
                  <a:ext uri="{FF2B5EF4-FFF2-40B4-BE49-F238E27FC236}">
                    <a16:creationId xmlns:a16="http://schemas.microsoft.com/office/drawing/2014/main" xmlns="" id="{DE265468-7080-D19F-6446-13B40DBB2440}"/>
                  </a:ext>
                </a:extLst>
              </p:cNvPr>
              <p:cNvSpPr/>
              <p:nvPr/>
            </p:nvSpPr>
            <p:spPr>
              <a:xfrm>
                <a:off x="4787752" y="1878625"/>
                <a:ext cx="18019" cy="14223"/>
              </a:xfrm>
              <a:custGeom>
                <a:avLst/>
                <a:gdLst/>
                <a:ahLst/>
                <a:cxnLst/>
                <a:rect l="l" t="t" r="r" b="b"/>
                <a:pathLst>
                  <a:path w="603" h="476" extrusionOk="0">
                    <a:moveTo>
                      <a:pt x="64" y="0"/>
                    </a:moveTo>
                    <a:lnTo>
                      <a:pt x="0" y="95"/>
                    </a:lnTo>
                    <a:lnTo>
                      <a:pt x="539" y="475"/>
                    </a:lnTo>
                    <a:lnTo>
                      <a:pt x="602" y="38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637;p36">
                <a:extLst>
                  <a:ext uri="{FF2B5EF4-FFF2-40B4-BE49-F238E27FC236}">
                    <a16:creationId xmlns:a16="http://schemas.microsoft.com/office/drawing/2014/main" xmlns="" id="{62B7A272-48BE-1441-A282-704940C6A6BB}"/>
                  </a:ext>
                </a:extLst>
              </p:cNvPr>
              <p:cNvSpPr/>
              <p:nvPr/>
            </p:nvSpPr>
            <p:spPr>
              <a:xfrm>
                <a:off x="4797224" y="1865358"/>
                <a:ext cx="17989" cy="13297"/>
              </a:xfrm>
              <a:custGeom>
                <a:avLst/>
                <a:gdLst/>
                <a:ahLst/>
                <a:cxnLst/>
                <a:rect l="l" t="t" r="r" b="b"/>
                <a:pathLst>
                  <a:path w="602" h="445" extrusionOk="0">
                    <a:moveTo>
                      <a:pt x="63" y="1"/>
                    </a:moveTo>
                    <a:lnTo>
                      <a:pt x="0" y="96"/>
                    </a:lnTo>
                    <a:lnTo>
                      <a:pt x="538" y="444"/>
                    </a:lnTo>
                    <a:lnTo>
                      <a:pt x="602" y="349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638;p36">
                <a:extLst>
                  <a:ext uri="{FF2B5EF4-FFF2-40B4-BE49-F238E27FC236}">
                    <a16:creationId xmlns:a16="http://schemas.microsoft.com/office/drawing/2014/main" xmlns="" id="{CE04F47A-6572-3B0C-F830-AFBC4EE3845B}"/>
                  </a:ext>
                </a:extLst>
              </p:cNvPr>
              <p:cNvSpPr/>
              <p:nvPr/>
            </p:nvSpPr>
            <p:spPr>
              <a:xfrm>
                <a:off x="4806667" y="1851165"/>
                <a:ext cx="18019" cy="14223"/>
              </a:xfrm>
              <a:custGeom>
                <a:avLst/>
                <a:gdLst/>
                <a:ahLst/>
                <a:cxnLst/>
                <a:rect l="l" t="t" r="r" b="b"/>
                <a:pathLst>
                  <a:path w="603" h="476" extrusionOk="0">
                    <a:moveTo>
                      <a:pt x="64" y="1"/>
                    </a:moveTo>
                    <a:lnTo>
                      <a:pt x="1" y="96"/>
                    </a:lnTo>
                    <a:lnTo>
                      <a:pt x="539" y="476"/>
                    </a:lnTo>
                    <a:lnTo>
                      <a:pt x="602" y="381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639;p36">
                <a:extLst>
                  <a:ext uri="{FF2B5EF4-FFF2-40B4-BE49-F238E27FC236}">
                    <a16:creationId xmlns:a16="http://schemas.microsoft.com/office/drawing/2014/main" xmlns="" id="{33F82693-AC99-BD4D-F865-56234C130638}"/>
                  </a:ext>
                </a:extLst>
              </p:cNvPr>
              <p:cNvSpPr/>
              <p:nvPr/>
            </p:nvSpPr>
            <p:spPr>
              <a:xfrm>
                <a:off x="4831290" y="1815220"/>
                <a:ext cx="17989" cy="13267"/>
              </a:xfrm>
              <a:custGeom>
                <a:avLst/>
                <a:gdLst/>
                <a:ahLst/>
                <a:cxnLst/>
                <a:rect l="l" t="t" r="r" b="b"/>
                <a:pathLst>
                  <a:path w="602" h="444" extrusionOk="0">
                    <a:moveTo>
                      <a:pt x="63" y="1"/>
                    </a:moveTo>
                    <a:lnTo>
                      <a:pt x="0" y="96"/>
                    </a:lnTo>
                    <a:lnTo>
                      <a:pt x="539" y="444"/>
                    </a:lnTo>
                    <a:lnTo>
                      <a:pt x="602" y="349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640;p36">
                <a:extLst>
                  <a:ext uri="{FF2B5EF4-FFF2-40B4-BE49-F238E27FC236}">
                    <a16:creationId xmlns:a16="http://schemas.microsoft.com/office/drawing/2014/main" xmlns="" id="{5BFF1A91-24CF-A4FB-8B57-68CD65DC8BAA}"/>
                  </a:ext>
                </a:extLst>
              </p:cNvPr>
              <p:cNvSpPr/>
              <p:nvPr/>
            </p:nvSpPr>
            <p:spPr>
              <a:xfrm>
                <a:off x="4841690" y="1801027"/>
                <a:ext cx="17063" cy="14223"/>
              </a:xfrm>
              <a:custGeom>
                <a:avLst/>
                <a:gdLst/>
                <a:ahLst/>
                <a:cxnLst/>
                <a:rect l="l" t="t" r="r" b="b"/>
                <a:pathLst>
                  <a:path w="571" h="476" extrusionOk="0">
                    <a:moveTo>
                      <a:pt x="64" y="0"/>
                    </a:moveTo>
                    <a:lnTo>
                      <a:pt x="0" y="95"/>
                    </a:lnTo>
                    <a:lnTo>
                      <a:pt x="507" y="476"/>
                    </a:lnTo>
                    <a:lnTo>
                      <a:pt x="571" y="38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641;p36">
                <a:extLst>
                  <a:ext uri="{FF2B5EF4-FFF2-40B4-BE49-F238E27FC236}">
                    <a16:creationId xmlns:a16="http://schemas.microsoft.com/office/drawing/2014/main" xmlns="" id="{AB6747EC-D099-6DF5-C902-16BA5D48FE46}"/>
                  </a:ext>
                </a:extLst>
              </p:cNvPr>
              <p:cNvSpPr/>
              <p:nvPr/>
            </p:nvSpPr>
            <p:spPr>
              <a:xfrm>
                <a:off x="4851162" y="1787790"/>
                <a:ext cx="17063" cy="13267"/>
              </a:xfrm>
              <a:custGeom>
                <a:avLst/>
                <a:gdLst/>
                <a:ahLst/>
                <a:cxnLst/>
                <a:rect l="l" t="t" r="r" b="b"/>
                <a:pathLst>
                  <a:path w="571" h="444" extrusionOk="0">
                    <a:moveTo>
                      <a:pt x="64" y="0"/>
                    </a:moveTo>
                    <a:lnTo>
                      <a:pt x="0" y="63"/>
                    </a:lnTo>
                    <a:lnTo>
                      <a:pt x="507" y="443"/>
                    </a:lnTo>
                    <a:lnTo>
                      <a:pt x="570" y="348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642;p36">
                <a:extLst>
                  <a:ext uri="{FF2B5EF4-FFF2-40B4-BE49-F238E27FC236}">
                    <a16:creationId xmlns:a16="http://schemas.microsoft.com/office/drawing/2014/main" xmlns="" id="{A8AD8116-3986-E36E-AE42-6AC322C7EFF6}"/>
                  </a:ext>
                </a:extLst>
              </p:cNvPr>
              <p:cNvSpPr/>
              <p:nvPr/>
            </p:nvSpPr>
            <p:spPr>
              <a:xfrm>
                <a:off x="4860605" y="1773597"/>
                <a:ext cx="17063" cy="14223"/>
              </a:xfrm>
              <a:custGeom>
                <a:avLst/>
                <a:gdLst/>
                <a:ahLst/>
                <a:cxnLst/>
                <a:rect l="l" t="t" r="r" b="b"/>
                <a:pathLst>
                  <a:path w="571" h="476" extrusionOk="0">
                    <a:moveTo>
                      <a:pt x="64" y="0"/>
                    </a:moveTo>
                    <a:lnTo>
                      <a:pt x="1" y="95"/>
                    </a:lnTo>
                    <a:lnTo>
                      <a:pt x="508" y="475"/>
                    </a:lnTo>
                    <a:lnTo>
                      <a:pt x="571" y="38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643;p36">
                <a:extLst>
                  <a:ext uri="{FF2B5EF4-FFF2-40B4-BE49-F238E27FC236}">
                    <a16:creationId xmlns:a16="http://schemas.microsoft.com/office/drawing/2014/main" xmlns="" id="{7F977A59-62BC-DEBE-C8E7-53DFA53B7230}"/>
                  </a:ext>
                </a:extLst>
              </p:cNvPr>
              <p:cNvSpPr/>
              <p:nvPr/>
            </p:nvSpPr>
            <p:spPr>
              <a:xfrm>
                <a:off x="3397558" y="1823735"/>
                <a:ext cx="1155526" cy="1263297"/>
              </a:xfrm>
              <a:custGeom>
                <a:avLst/>
                <a:gdLst/>
                <a:ahLst/>
                <a:cxnLst/>
                <a:rect l="l" t="t" r="r" b="b"/>
                <a:pathLst>
                  <a:path w="38669" h="42279" extrusionOk="0">
                    <a:moveTo>
                      <a:pt x="23024" y="1"/>
                    </a:moveTo>
                    <a:lnTo>
                      <a:pt x="0" y="11813"/>
                    </a:lnTo>
                    <a:lnTo>
                      <a:pt x="15645" y="42278"/>
                    </a:lnTo>
                    <a:lnTo>
                      <a:pt x="38668" y="30498"/>
                    </a:lnTo>
                    <a:lnTo>
                      <a:pt x="23024" y="1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644;p36">
                <a:extLst>
                  <a:ext uri="{FF2B5EF4-FFF2-40B4-BE49-F238E27FC236}">
                    <a16:creationId xmlns:a16="http://schemas.microsoft.com/office/drawing/2014/main" xmlns="" id="{447D75A5-53BE-6012-3C48-E299CACE3220}"/>
                  </a:ext>
                </a:extLst>
              </p:cNvPr>
              <p:cNvSpPr/>
              <p:nvPr/>
            </p:nvSpPr>
            <p:spPr>
              <a:xfrm>
                <a:off x="3447701" y="2197773"/>
                <a:ext cx="39803" cy="35468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187" extrusionOk="0">
                    <a:moveTo>
                      <a:pt x="655" y="1"/>
                    </a:moveTo>
                    <a:cubicBezTo>
                      <a:pt x="565" y="1"/>
                      <a:pt x="471" y="19"/>
                      <a:pt x="381" y="55"/>
                    </a:cubicBezTo>
                    <a:cubicBezTo>
                      <a:pt x="96" y="213"/>
                      <a:pt x="1" y="562"/>
                      <a:pt x="128" y="847"/>
                    </a:cubicBezTo>
                    <a:cubicBezTo>
                      <a:pt x="241" y="1073"/>
                      <a:pt x="451" y="1186"/>
                      <a:pt x="677" y="1186"/>
                    </a:cubicBezTo>
                    <a:cubicBezTo>
                      <a:pt x="767" y="1186"/>
                      <a:pt x="861" y="1168"/>
                      <a:pt x="951" y="1132"/>
                    </a:cubicBezTo>
                    <a:cubicBezTo>
                      <a:pt x="1236" y="973"/>
                      <a:pt x="1331" y="625"/>
                      <a:pt x="1204" y="340"/>
                    </a:cubicBezTo>
                    <a:cubicBezTo>
                      <a:pt x="1091" y="114"/>
                      <a:pt x="881" y="1"/>
                      <a:pt x="655" y="1"/>
                    </a:cubicBezTo>
                    <a:close/>
                  </a:path>
                </a:pathLst>
              </a:custGeom>
              <a:solidFill>
                <a:srgbClr val="292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645;p36">
                <a:extLst>
                  <a:ext uri="{FF2B5EF4-FFF2-40B4-BE49-F238E27FC236}">
                    <a16:creationId xmlns:a16="http://schemas.microsoft.com/office/drawing/2014/main" xmlns="" id="{B256D858-B87C-CBE1-E7DB-A33582057559}"/>
                  </a:ext>
                </a:extLst>
              </p:cNvPr>
              <p:cNvSpPr/>
              <p:nvPr/>
            </p:nvSpPr>
            <p:spPr>
              <a:xfrm>
                <a:off x="3403236" y="2205662"/>
                <a:ext cx="66279" cy="37679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1261" extrusionOk="0">
                    <a:moveTo>
                      <a:pt x="2052" y="0"/>
                    </a:moveTo>
                    <a:cubicBezTo>
                      <a:pt x="2032" y="0"/>
                      <a:pt x="2013" y="4"/>
                      <a:pt x="1996" y="13"/>
                    </a:cubicBezTo>
                    <a:lnTo>
                      <a:pt x="96" y="994"/>
                    </a:lnTo>
                    <a:cubicBezTo>
                      <a:pt x="1" y="1026"/>
                      <a:pt x="1" y="1121"/>
                      <a:pt x="32" y="1185"/>
                    </a:cubicBezTo>
                    <a:cubicBezTo>
                      <a:pt x="55" y="1231"/>
                      <a:pt x="112" y="1260"/>
                      <a:pt x="166" y="1260"/>
                    </a:cubicBezTo>
                    <a:cubicBezTo>
                      <a:pt x="186" y="1260"/>
                      <a:pt x="205" y="1256"/>
                      <a:pt x="222" y="1248"/>
                    </a:cubicBezTo>
                    <a:lnTo>
                      <a:pt x="2122" y="266"/>
                    </a:lnTo>
                    <a:cubicBezTo>
                      <a:pt x="2154" y="234"/>
                      <a:pt x="2186" y="203"/>
                      <a:pt x="2186" y="171"/>
                    </a:cubicBezTo>
                    <a:cubicBezTo>
                      <a:pt x="2217" y="139"/>
                      <a:pt x="2217" y="108"/>
                      <a:pt x="2186" y="76"/>
                    </a:cubicBezTo>
                    <a:cubicBezTo>
                      <a:pt x="2162" y="30"/>
                      <a:pt x="2105" y="0"/>
                      <a:pt x="20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646;p36">
                <a:extLst>
                  <a:ext uri="{FF2B5EF4-FFF2-40B4-BE49-F238E27FC236}">
                    <a16:creationId xmlns:a16="http://schemas.microsoft.com/office/drawing/2014/main" xmlns="" id="{6497814A-7639-6228-6D7E-ECAC0BF269CA}"/>
                  </a:ext>
                </a:extLst>
              </p:cNvPr>
              <p:cNvSpPr/>
              <p:nvPr/>
            </p:nvSpPr>
            <p:spPr>
              <a:xfrm>
                <a:off x="3408913" y="2217285"/>
                <a:ext cx="66279" cy="38336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1283" extrusionOk="0">
                    <a:moveTo>
                      <a:pt x="2077" y="1"/>
                    </a:moveTo>
                    <a:cubicBezTo>
                      <a:pt x="2049" y="1"/>
                      <a:pt x="2020" y="11"/>
                      <a:pt x="1996" y="35"/>
                    </a:cubicBezTo>
                    <a:lnTo>
                      <a:pt x="96" y="986"/>
                    </a:lnTo>
                    <a:cubicBezTo>
                      <a:pt x="32" y="1017"/>
                      <a:pt x="1" y="1112"/>
                      <a:pt x="32" y="1207"/>
                    </a:cubicBezTo>
                    <a:cubicBezTo>
                      <a:pt x="55" y="1254"/>
                      <a:pt x="113" y="1283"/>
                      <a:pt x="166" y="1283"/>
                    </a:cubicBezTo>
                    <a:cubicBezTo>
                      <a:pt x="186" y="1283"/>
                      <a:pt x="205" y="1279"/>
                      <a:pt x="222" y="1271"/>
                    </a:cubicBezTo>
                    <a:lnTo>
                      <a:pt x="2122" y="289"/>
                    </a:lnTo>
                    <a:cubicBezTo>
                      <a:pt x="2186" y="257"/>
                      <a:pt x="2217" y="225"/>
                      <a:pt x="2217" y="194"/>
                    </a:cubicBezTo>
                    <a:cubicBezTo>
                      <a:pt x="2217" y="130"/>
                      <a:pt x="2217" y="99"/>
                      <a:pt x="2186" y="67"/>
                    </a:cubicBezTo>
                    <a:cubicBezTo>
                      <a:pt x="2166" y="28"/>
                      <a:pt x="2122" y="1"/>
                      <a:pt x="20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647;p36">
                <a:extLst>
                  <a:ext uri="{FF2B5EF4-FFF2-40B4-BE49-F238E27FC236}">
                    <a16:creationId xmlns:a16="http://schemas.microsoft.com/office/drawing/2014/main" xmlns="" id="{0F4CEC7B-81C1-60F6-5A17-939D84AC8299}"/>
                  </a:ext>
                </a:extLst>
              </p:cNvPr>
              <p:cNvSpPr/>
              <p:nvPr/>
            </p:nvSpPr>
            <p:spPr>
              <a:xfrm>
                <a:off x="3478958" y="2258848"/>
                <a:ext cx="39774" cy="35557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190" extrusionOk="0">
                    <a:moveTo>
                      <a:pt x="676" y="1"/>
                    </a:moveTo>
                    <a:cubicBezTo>
                      <a:pt x="587" y="1"/>
                      <a:pt x="497" y="22"/>
                      <a:pt x="412" y="70"/>
                    </a:cubicBezTo>
                    <a:cubicBezTo>
                      <a:pt x="95" y="228"/>
                      <a:pt x="0" y="576"/>
                      <a:pt x="158" y="861"/>
                    </a:cubicBezTo>
                    <a:cubicBezTo>
                      <a:pt x="245" y="1077"/>
                      <a:pt x="448" y="1190"/>
                      <a:pt x="660" y="1190"/>
                    </a:cubicBezTo>
                    <a:cubicBezTo>
                      <a:pt x="759" y="1190"/>
                      <a:pt x="859" y="1165"/>
                      <a:pt x="950" y="1115"/>
                    </a:cubicBezTo>
                    <a:cubicBezTo>
                      <a:pt x="1235" y="988"/>
                      <a:pt x="1330" y="608"/>
                      <a:pt x="1203" y="323"/>
                    </a:cubicBezTo>
                    <a:cubicBezTo>
                      <a:pt x="1092" y="123"/>
                      <a:pt x="887" y="1"/>
                      <a:pt x="676" y="1"/>
                    </a:cubicBezTo>
                    <a:close/>
                  </a:path>
                </a:pathLst>
              </a:custGeom>
              <a:solidFill>
                <a:srgbClr val="292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648;p36">
                <a:extLst>
                  <a:ext uri="{FF2B5EF4-FFF2-40B4-BE49-F238E27FC236}">
                    <a16:creationId xmlns:a16="http://schemas.microsoft.com/office/drawing/2014/main" xmlns="" id="{0F2CFD4B-FB5A-A058-D0DC-6F5D256E213E}"/>
                  </a:ext>
                </a:extLst>
              </p:cNvPr>
              <p:cNvSpPr/>
              <p:nvPr/>
            </p:nvSpPr>
            <p:spPr>
              <a:xfrm>
                <a:off x="3434463" y="2266975"/>
                <a:ext cx="66279" cy="37858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1267" extrusionOk="0">
                    <a:moveTo>
                      <a:pt x="2073" y="0"/>
                    </a:moveTo>
                    <a:cubicBezTo>
                      <a:pt x="2046" y="0"/>
                      <a:pt x="2019" y="8"/>
                      <a:pt x="1996" y="19"/>
                    </a:cubicBezTo>
                    <a:lnTo>
                      <a:pt x="96" y="969"/>
                    </a:lnTo>
                    <a:cubicBezTo>
                      <a:pt x="32" y="1033"/>
                      <a:pt x="1" y="1096"/>
                      <a:pt x="32" y="1191"/>
                    </a:cubicBezTo>
                    <a:cubicBezTo>
                      <a:pt x="55" y="1237"/>
                      <a:pt x="113" y="1267"/>
                      <a:pt x="166" y="1267"/>
                    </a:cubicBezTo>
                    <a:cubicBezTo>
                      <a:pt x="186" y="1267"/>
                      <a:pt x="205" y="1263"/>
                      <a:pt x="222" y="1254"/>
                    </a:cubicBezTo>
                    <a:lnTo>
                      <a:pt x="2122" y="273"/>
                    </a:lnTo>
                    <a:cubicBezTo>
                      <a:pt x="2186" y="241"/>
                      <a:pt x="2186" y="209"/>
                      <a:pt x="2217" y="178"/>
                    </a:cubicBezTo>
                    <a:cubicBezTo>
                      <a:pt x="2217" y="146"/>
                      <a:pt x="2217" y="114"/>
                      <a:pt x="2186" y="83"/>
                    </a:cubicBezTo>
                    <a:cubicBezTo>
                      <a:pt x="2166" y="22"/>
                      <a:pt x="2120" y="0"/>
                      <a:pt x="20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649;p36">
                <a:extLst>
                  <a:ext uri="{FF2B5EF4-FFF2-40B4-BE49-F238E27FC236}">
                    <a16:creationId xmlns:a16="http://schemas.microsoft.com/office/drawing/2014/main" xmlns="" id="{51B1AB46-98AD-4745-460A-90D1B78A1485}"/>
                  </a:ext>
                </a:extLst>
              </p:cNvPr>
              <p:cNvSpPr/>
              <p:nvPr/>
            </p:nvSpPr>
            <p:spPr>
              <a:xfrm>
                <a:off x="3440141" y="2278509"/>
                <a:ext cx="66279" cy="37679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1261" extrusionOk="0">
                    <a:moveTo>
                      <a:pt x="2066" y="1"/>
                    </a:moveTo>
                    <a:cubicBezTo>
                      <a:pt x="2044" y="1"/>
                      <a:pt x="2021" y="5"/>
                      <a:pt x="1996" y="13"/>
                    </a:cubicBezTo>
                    <a:lnTo>
                      <a:pt x="96" y="995"/>
                    </a:lnTo>
                    <a:cubicBezTo>
                      <a:pt x="32" y="1027"/>
                      <a:pt x="1" y="1122"/>
                      <a:pt x="32" y="1185"/>
                    </a:cubicBezTo>
                    <a:cubicBezTo>
                      <a:pt x="55" y="1231"/>
                      <a:pt x="113" y="1261"/>
                      <a:pt x="179" y="1261"/>
                    </a:cubicBezTo>
                    <a:cubicBezTo>
                      <a:pt x="203" y="1261"/>
                      <a:pt x="228" y="1257"/>
                      <a:pt x="254" y="1248"/>
                    </a:cubicBezTo>
                    <a:lnTo>
                      <a:pt x="2154" y="267"/>
                    </a:lnTo>
                    <a:cubicBezTo>
                      <a:pt x="2186" y="267"/>
                      <a:pt x="2217" y="235"/>
                      <a:pt x="2217" y="172"/>
                    </a:cubicBezTo>
                    <a:cubicBezTo>
                      <a:pt x="2217" y="140"/>
                      <a:pt x="2217" y="108"/>
                      <a:pt x="2217" y="77"/>
                    </a:cubicBezTo>
                    <a:cubicBezTo>
                      <a:pt x="2171" y="30"/>
                      <a:pt x="2125" y="1"/>
                      <a:pt x="20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650;p36">
                <a:extLst>
                  <a:ext uri="{FF2B5EF4-FFF2-40B4-BE49-F238E27FC236}">
                    <a16:creationId xmlns:a16="http://schemas.microsoft.com/office/drawing/2014/main" xmlns="" id="{B05D938A-C892-7FA0-ADF6-3A55F9C84E8C}"/>
                  </a:ext>
                </a:extLst>
              </p:cNvPr>
              <p:cNvSpPr/>
              <p:nvPr/>
            </p:nvSpPr>
            <p:spPr>
              <a:xfrm>
                <a:off x="3510185" y="2320371"/>
                <a:ext cx="40700" cy="35378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1184" extrusionOk="0">
                    <a:moveTo>
                      <a:pt x="676" y="0"/>
                    </a:moveTo>
                    <a:cubicBezTo>
                      <a:pt x="587" y="0"/>
                      <a:pt x="497" y="22"/>
                      <a:pt x="412" y="69"/>
                    </a:cubicBezTo>
                    <a:cubicBezTo>
                      <a:pt x="127" y="196"/>
                      <a:pt x="0" y="576"/>
                      <a:pt x="158" y="861"/>
                    </a:cubicBezTo>
                    <a:cubicBezTo>
                      <a:pt x="247" y="1061"/>
                      <a:pt x="462" y="1183"/>
                      <a:pt x="680" y="1183"/>
                    </a:cubicBezTo>
                    <a:cubicBezTo>
                      <a:pt x="772" y="1183"/>
                      <a:pt x="865" y="1161"/>
                      <a:pt x="950" y="1114"/>
                    </a:cubicBezTo>
                    <a:cubicBezTo>
                      <a:pt x="1235" y="956"/>
                      <a:pt x="1362" y="607"/>
                      <a:pt x="1204" y="322"/>
                    </a:cubicBezTo>
                    <a:cubicBezTo>
                      <a:pt x="1092" y="122"/>
                      <a:pt x="887" y="0"/>
                      <a:pt x="676" y="0"/>
                    </a:cubicBezTo>
                    <a:close/>
                  </a:path>
                </a:pathLst>
              </a:custGeom>
              <a:solidFill>
                <a:srgbClr val="292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651;p36">
                <a:extLst>
                  <a:ext uri="{FF2B5EF4-FFF2-40B4-BE49-F238E27FC236}">
                    <a16:creationId xmlns:a16="http://schemas.microsoft.com/office/drawing/2014/main" xmlns="" id="{9EFBEAF8-6E20-DBD3-0EF2-736D469C8595}"/>
                  </a:ext>
                </a:extLst>
              </p:cNvPr>
              <p:cNvSpPr/>
              <p:nvPr/>
            </p:nvSpPr>
            <p:spPr>
              <a:xfrm>
                <a:off x="3465690" y="2327721"/>
                <a:ext cx="66279" cy="38306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1282" extrusionOk="0">
                    <a:moveTo>
                      <a:pt x="2052" y="1"/>
                    </a:moveTo>
                    <a:cubicBezTo>
                      <a:pt x="2032" y="1"/>
                      <a:pt x="2013" y="5"/>
                      <a:pt x="1996" y="13"/>
                    </a:cubicBezTo>
                    <a:lnTo>
                      <a:pt x="96" y="995"/>
                    </a:lnTo>
                    <a:cubicBezTo>
                      <a:pt x="32" y="1026"/>
                      <a:pt x="1" y="1121"/>
                      <a:pt x="32" y="1185"/>
                    </a:cubicBezTo>
                    <a:cubicBezTo>
                      <a:pt x="53" y="1246"/>
                      <a:pt x="100" y="1281"/>
                      <a:pt x="147" y="1281"/>
                    </a:cubicBezTo>
                    <a:cubicBezTo>
                      <a:pt x="174" y="1281"/>
                      <a:pt x="200" y="1271"/>
                      <a:pt x="222" y="1248"/>
                    </a:cubicBezTo>
                    <a:lnTo>
                      <a:pt x="2122" y="298"/>
                    </a:lnTo>
                    <a:cubicBezTo>
                      <a:pt x="2186" y="266"/>
                      <a:pt x="2218" y="235"/>
                      <a:pt x="2218" y="171"/>
                    </a:cubicBezTo>
                    <a:cubicBezTo>
                      <a:pt x="2218" y="140"/>
                      <a:pt x="2218" y="108"/>
                      <a:pt x="2186" y="76"/>
                    </a:cubicBezTo>
                    <a:cubicBezTo>
                      <a:pt x="2163" y="30"/>
                      <a:pt x="2106" y="1"/>
                      <a:pt x="20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652;p36">
                <a:extLst>
                  <a:ext uri="{FF2B5EF4-FFF2-40B4-BE49-F238E27FC236}">
                    <a16:creationId xmlns:a16="http://schemas.microsoft.com/office/drawing/2014/main" xmlns="" id="{92A5778B-2006-4BEB-AF0D-8E1C15500D3A}"/>
                  </a:ext>
                </a:extLst>
              </p:cNvPr>
              <p:cNvSpPr/>
              <p:nvPr/>
            </p:nvSpPr>
            <p:spPr>
              <a:xfrm>
                <a:off x="3471368" y="2340032"/>
                <a:ext cx="66279" cy="37679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1261" extrusionOk="0">
                    <a:moveTo>
                      <a:pt x="2071" y="0"/>
                    </a:moveTo>
                    <a:cubicBezTo>
                      <a:pt x="2047" y="0"/>
                      <a:pt x="2021" y="4"/>
                      <a:pt x="1996" y="13"/>
                    </a:cubicBezTo>
                    <a:lnTo>
                      <a:pt x="96" y="994"/>
                    </a:lnTo>
                    <a:cubicBezTo>
                      <a:pt x="32" y="1026"/>
                      <a:pt x="1" y="1121"/>
                      <a:pt x="32" y="1184"/>
                    </a:cubicBezTo>
                    <a:cubicBezTo>
                      <a:pt x="56" y="1231"/>
                      <a:pt x="113" y="1260"/>
                      <a:pt x="179" y="1260"/>
                    </a:cubicBezTo>
                    <a:cubicBezTo>
                      <a:pt x="203" y="1260"/>
                      <a:pt x="229" y="1256"/>
                      <a:pt x="254" y="1248"/>
                    </a:cubicBezTo>
                    <a:lnTo>
                      <a:pt x="2154" y="266"/>
                    </a:lnTo>
                    <a:cubicBezTo>
                      <a:pt x="2186" y="234"/>
                      <a:pt x="2218" y="203"/>
                      <a:pt x="2218" y="171"/>
                    </a:cubicBezTo>
                    <a:cubicBezTo>
                      <a:pt x="2218" y="139"/>
                      <a:pt x="2218" y="108"/>
                      <a:pt x="2218" y="76"/>
                    </a:cubicBezTo>
                    <a:cubicBezTo>
                      <a:pt x="2194" y="30"/>
                      <a:pt x="2137" y="0"/>
                      <a:pt x="20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653;p36">
                <a:extLst>
                  <a:ext uri="{FF2B5EF4-FFF2-40B4-BE49-F238E27FC236}">
                    <a16:creationId xmlns:a16="http://schemas.microsoft.com/office/drawing/2014/main" xmlns="" id="{5DD730D5-2C2F-CF61-C18D-9CB1248966F3}"/>
                  </a:ext>
                </a:extLst>
              </p:cNvPr>
              <p:cNvSpPr/>
              <p:nvPr/>
            </p:nvSpPr>
            <p:spPr>
              <a:xfrm>
                <a:off x="3541412" y="2381685"/>
                <a:ext cx="40700" cy="35557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1190" extrusionOk="0">
                    <a:moveTo>
                      <a:pt x="696" y="0"/>
                    </a:moveTo>
                    <a:cubicBezTo>
                      <a:pt x="600" y="0"/>
                      <a:pt x="503" y="25"/>
                      <a:pt x="412" y="76"/>
                    </a:cubicBezTo>
                    <a:cubicBezTo>
                      <a:pt x="127" y="202"/>
                      <a:pt x="0" y="582"/>
                      <a:pt x="159" y="867"/>
                    </a:cubicBezTo>
                    <a:cubicBezTo>
                      <a:pt x="270" y="1067"/>
                      <a:pt x="475" y="1190"/>
                      <a:pt x="686" y="1190"/>
                    </a:cubicBezTo>
                    <a:cubicBezTo>
                      <a:pt x="775" y="1190"/>
                      <a:pt x="865" y="1168"/>
                      <a:pt x="950" y="1121"/>
                    </a:cubicBezTo>
                    <a:cubicBezTo>
                      <a:pt x="1235" y="962"/>
                      <a:pt x="1362" y="614"/>
                      <a:pt x="1204" y="329"/>
                    </a:cubicBezTo>
                    <a:cubicBezTo>
                      <a:pt x="1096" y="113"/>
                      <a:pt x="900" y="0"/>
                      <a:pt x="696" y="0"/>
                    </a:cubicBezTo>
                    <a:close/>
                  </a:path>
                </a:pathLst>
              </a:custGeom>
              <a:solidFill>
                <a:srgbClr val="292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654;p36">
                <a:extLst>
                  <a:ext uri="{FF2B5EF4-FFF2-40B4-BE49-F238E27FC236}">
                    <a16:creationId xmlns:a16="http://schemas.microsoft.com/office/drawing/2014/main" xmlns="" id="{2DAC15CD-F33B-889C-6FEF-866C8285523D}"/>
                  </a:ext>
                </a:extLst>
              </p:cNvPr>
              <p:cNvSpPr/>
              <p:nvPr/>
            </p:nvSpPr>
            <p:spPr>
              <a:xfrm>
                <a:off x="3496917" y="2389244"/>
                <a:ext cx="66279" cy="37679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1261" extrusionOk="0">
                    <a:moveTo>
                      <a:pt x="2066" y="0"/>
                    </a:moveTo>
                    <a:cubicBezTo>
                      <a:pt x="2045" y="0"/>
                      <a:pt x="2021" y="4"/>
                      <a:pt x="1996" y="13"/>
                    </a:cubicBezTo>
                    <a:lnTo>
                      <a:pt x="96" y="994"/>
                    </a:lnTo>
                    <a:cubicBezTo>
                      <a:pt x="32" y="1026"/>
                      <a:pt x="1" y="1121"/>
                      <a:pt x="32" y="1184"/>
                    </a:cubicBezTo>
                    <a:cubicBezTo>
                      <a:pt x="56" y="1231"/>
                      <a:pt x="113" y="1260"/>
                      <a:pt x="179" y="1260"/>
                    </a:cubicBezTo>
                    <a:cubicBezTo>
                      <a:pt x="203" y="1260"/>
                      <a:pt x="229" y="1256"/>
                      <a:pt x="254" y="1248"/>
                    </a:cubicBezTo>
                    <a:lnTo>
                      <a:pt x="2154" y="266"/>
                    </a:lnTo>
                    <a:cubicBezTo>
                      <a:pt x="2186" y="266"/>
                      <a:pt x="2218" y="203"/>
                      <a:pt x="2218" y="171"/>
                    </a:cubicBezTo>
                    <a:cubicBezTo>
                      <a:pt x="2218" y="139"/>
                      <a:pt x="2218" y="108"/>
                      <a:pt x="2218" y="76"/>
                    </a:cubicBezTo>
                    <a:cubicBezTo>
                      <a:pt x="2171" y="29"/>
                      <a:pt x="2125" y="0"/>
                      <a:pt x="20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655;p36">
                <a:extLst>
                  <a:ext uri="{FF2B5EF4-FFF2-40B4-BE49-F238E27FC236}">
                    <a16:creationId xmlns:a16="http://schemas.microsoft.com/office/drawing/2014/main" xmlns="" id="{E6E1C768-9D05-A6C0-5BF8-B75331DA0A07}"/>
                  </a:ext>
                </a:extLst>
              </p:cNvPr>
              <p:cNvSpPr/>
              <p:nvPr/>
            </p:nvSpPr>
            <p:spPr>
              <a:xfrm>
                <a:off x="3503551" y="2400927"/>
                <a:ext cx="66279" cy="38276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1281" extrusionOk="0">
                    <a:moveTo>
                      <a:pt x="2071" y="0"/>
                    </a:moveTo>
                    <a:cubicBezTo>
                      <a:pt x="2044" y="0"/>
                      <a:pt x="2018" y="11"/>
                      <a:pt x="1996" y="33"/>
                    </a:cubicBezTo>
                    <a:lnTo>
                      <a:pt x="95" y="983"/>
                    </a:lnTo>
                    <a:cubicBezTo>
                      <a:pt x="0" y="1015"/>
                      <a:pt x="0" y="1110"/>
                      <a:pt x="32" y="1205"/>
                    </a:cubicBezTo>
                    <a:cubicBezTo>
                      <a:pt x="55" y="1251"/>
                      <a:pt x="112" y="1281"/>
                      <a:pt x="166" y="1281"/>
                    </a:cubicBezTo>
                    <a:cubicBezTo>
                      <a:pt x="186" y="1281"/>
                      <a:pt x="205" y="1277"/>
                      <a:pt x="222" y="1268"/>
                    </a:cubicBezTo>
                    <a:lnTo>
                      <a:pt x="2122" y="287"/>
                    </a:lnTo>
                    <a:cubicBezTo>
                      <a:pt x="2154" y="255"/>
                      <a:pt x="2186" y="223"/>
                      <a:pt x="2186" y="192"/>
                    </a:cubicBezTo>
                    <a:cubicBezTo>
                      <a:pt x="2217" y="160"/>
                      <a:pt x="2217" y="97"/>
                      <a:pt x="2186" y="97"/>
                    </a:cubicBezTo>
                    <a:cubicBezTo>
                      <a:pt x="2165" y="35"/>
                      <a:pt x="2118" y="0"/>
                      <a:pt x="20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656;p36">
                <a:extLst>
                  <a:ext uri="{FF2B5EF4-FFF2-40B4-BE49-F238E27FC236}">
                    <a16:creationId xmlns:a16="http://schemas.microsoft.com/office/drawing/2014/main" xmlns="" id="{D1E00EFB-BD21-D698-CED3-930694786D6F}"/>
                  </a:ext>
                </a:extLst>
              </p:cNvPr>
              <p:cNvSpPr/>
              <p:nvPr/>
            </p:nvSpPr>
            <p:spPr>
              <a:xfrm>
                <a:off x="3572640" y="2442431"/>
                <a:ext cx="40730" cy="35557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190" extrusionOk="0">
                    <a:moveTo>
                      <a:pt x="682" y="0"/>
                    </a:moveTo>
                    <a:cubicBezTo>
                      <a:pt x="590" y="0"/>
                      <a:pt x="497" y="22"/>
                      <a:pt x="412" y="69"/>
                    </a:cubicBezTo>
                    <a:cubicBezTo>
                      <a:pt x="127" y="228"/>
                      <a:pt x="0" y="576"/>
                      <a:pt x="159" y="861"/>
                    </a:cubicBezTo>
                    <a:cubicBezTo>
                      <a:pt x="266" y="1077"/>
                      <a:pt x="462" y="1190"/>
                      <a:pt x="667" y="1190"/>
                    </a:cubicBezTo>
                    <a:cubicBezTo>
                      <a:pt x="762" y="1190"/>
                      <a:pt x="859" y="1165"/>
                      <a:pt x="950" y="1114"/>
                    </a:cubicBezTo>
                    <a:cubicBezTo>
                      <a:pt x="1235" y="988"/>
                      <a:pt x="1362" y="608"/>
                      <a:pt x="1204" y="323"/>
                    </a:cubicBezTo>
                    <a:cubicBezTo>
                      <a:pt x="1115" y="122"/>
                      <a:pt x="901" y="0"/>
                      <a:pt x="682" y="0"/>
                    </a:cubicBezTo>
                    <a:close/>
                  </a:path>
                </a:pathLst>
              </a:custGeom>
              <a:solidFill>
                <a:srgbClr val="292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657;p36">
                <a:extLst>
                  <a:ext uri="{FF2B5EF4-FFF2-40B4-BE49-F238E27FC236}">
                    <a16:creationId xmlns:a16="http://schemas.microsoft.com/office/drawing/2014/main" xmlns="" id="{610CC419-C48D-E7D3-3861-6C1B5A18259E}"/>
                  </a:ext>
                </a:extLst>
              </p:cNvPr>
              <p:cNvSpPr/>
              <p:nvPr/>
            </p:nvSpPr>
            <p:spPr>
              <a:xfrm>
                <a:off x="3528145" y="2450558"/>
                <a:ext cx="66279" cy="37858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1267" extrusionOk="0">
                    <a:moveTo>
                      <a:pt x="2097" y="0"/>
                    </a:moveTo>
                    <a:cubicBezTo>
                      <a:pt x="2066" y="0"/>
                      <a:pt x="2031" y="7"/>
                      <a:pt x="1996" y="19"/>
                    </a:cubicBezTo>
                    <a:lnTo>
                      <a:pt x="96" y="1001"/>
                    </a:lnTo>
                    <a:cubicBezTo>
                      <a:pt x="32" y="1032"/>
                      <a:pt x="1" y="1127"/>
                      <a:pt x="32" y="1191"/>
                    </a:cubicBezTo>
                    <a:cubicBezTo>
                      <a:pt x="56" y="1237"/>
                      <a:pt x="113" y="1267"/>
                      <a:pt x="179" y="1267"/>
                    </a:cubicBezTo>
                    <a:cubicBezTo>
                      <a:pt x="203" y="1267"/>
                      <a:pt x="229" y="1263"/>
                      <a:pt x="254" y="1254"/>
                    </a:cubicBezTo>
                    <a:lnTo>
                      <a:pt x="2154" y="272"/>
                    </a:lnTo>
                    <a:cubicBezTo>
                      <a:pt x="2186" y="241"/>
                      <a:pt x="2218" y="209"/>
                      <a:pt x="2218" y="177"/>
                    </a:cubicBezTo>
                    <a:cubicBezTo>
                      <a:pt x="2218" y="146"/>
                      <a:pt x="2218" y="114"/>
                      <a:pt x="2218" y="82"/>
                    </a:cubicBezTo>
                    <a:cubicBezTo>
                      <a:pt x="2198" y="22"/>
                      <a:pt x="2152" y="0"/>
                      <a:pt x="20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658;p36">
                <a:extLst>
                  <a:ext uri="{FF2B5EF4-FFF2-40B4-BE49-F238E27FC236}">
                    <a16:creationId xmlns:a16="http://schemas.microsoft.com/office/drawing/2014/main" xmlns="" id="{286B79A5-21E1-2CEF-2AC2-70335AD53C7E}"/>
                  </a:ext>
                </a:extLst>
              </p:cNvPr>
              <p:cNvSpPr/>
              <p:nvPr/>
            </p:nvSpPr>
            <p:spPr>
              <a:xfrm>
                <a:off x="3534778" y="2462092"/>
                <a:ext cx="66279" cy="37679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1261" extrusionOk="0">
                    <a:moveTo>
                      <a:pt x="2052" y="1"/>
                    </a:moveTo>
                    <a:cubicBezTo>
                      <a:pt x="2032" y="1"/>
                      <a:pt x="2013" y="5"/>
                      <a:pt x="1996" y="13"/>
                    </a:cubicBezTo>
                    <a:lnTo>
                      <a:pt x="96" y="995"/>
                    </a:lnTo>
                    <a:cubicBezTo>
                      <a:pt x="32" y="1026"/>
                      <a:pt x="1" y="1121"/>
                      <a:pt x="32" y="1185"/>
                    </a:cubicBezTo>
                    <a:cubicBezTo>
                      <a:pt x="55" y="1231"/>
                      <a:pt x="112" y="1261"/>
                      <a:pt x="166" y="1261"/>
                    </a:cubicBezTo>
                    <a:cubicBezTo>
                      <a:pt x="186" y="1261"/>
                      <a:pt x="205" y="1257"/>
                      <a:pt x="222" y="1248"/>
                    </a:cubicBezTo>
                    <a:lnTo>
                      <a:pt x="2122" y="266"/>
                    </a:lnTo>
                    <a:cubicBezTo>
                      <a:pt x="2154" y="266"/>
                      <a:pt x="2186" y="235"/>
                      <a:pt x="2217" y="171"/>
                    </a:cubicBezTo>
                    <a:cubicBezTo>
                      <a:pt x="2217" y="140"/>
                      <a:pt x="2217" y="108"/>
                      <a:pt x="2186" y="76"/>
                    </a:cubicBezTo>
                    <a:cubicBezTo>
                      <a:pt x="2162" y="30"/>
                      <a:pt x="2105" y="1"/>
                      <a:pt x="20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659;p36">
                <a:extLst>
                  <a:ext uri="{FF2B5EF4-FFF2-40B4-BE49-F238E27FC236}">
                    <a16:creationId xmlns:a16="http://schemas.microsoft.com/office/drawing/2014/main" xmlns="" id="{16C65A27-D7AA-2469-A9FB-CD8AC9A61859}"/>
                  </a:ext>
                </a:extLst>
              </p:cNvPr>
              <p:cNvSpPr/>
              <p:nvPr/>
            </p:nvSpPr>
            <p:spPr>
              <a:xfrm>
                <a:off x="3604823" y="2503924"/>
                <a:ext cx="39774" cy="35378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184" extrusionOk="0">
                    <a:moveTo>
                      <a:pt x="650" y="1"/>
                    </a:moveTo>
                    <a:cubicBezTo>
                      <a:pt x="558" y="1"/>
                      <a:pt x="465" y="23"/>
                      <a:pt x="380" y="70"/>
                    </a:cubicBezTo>
                    <a:cubicBezTo>
                      <a:pt x="95" y="196"/>
                      <a:pt x="0" y="576"/>
                      <a:pt x="127" y="862"/>
                    </a:cubicBezTo>
                    <a:cubicBezTo>
                      <a:pt x="238" y="1062"/>
                      <a:pt x="443" y="1184"/>
                      <a:pt x="654" y="1184"/>
                    </a:cubicBezTo>
                    <a:cubicBezTo>
                      <a:pt x="743" y="1184"/>
                      <a:pt x="834" y="1162"/>
                      <a:pt x="918" y="1115"/>
                    </a:cubicBezTo>
                    <a:cubicBezTo>
                      <a:pt x="1235" y="957"/>
                      <a:pt x="1330" y="608"/>
                      <a:pt x="1172" y="323"/>
                    </a:cubicBezTo>
                    <a:cubicBezTo>
                      <a:pt x="1083" y="123"/>
                      <a:pt x="869" y="1"/>
                      <a:pt x="650" y="1"/>
                    </a:cubicBezTo>
                    <a:close/>
                  </a:path>
                </a:pathLst>
              </a:custGeom>
              <a:solidFill>
                <a:srgbClr val="292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660;p36">
                <a:extLst>
                  <a:ext uri="{FF2B5EF4-FFF2-40B4-BE49-F238E27FC236}">
                    <a16:creationId xmlns:a16="http://schemas.microsoft.com/office/drawing/2014/main" xmlns="" id="{1959983D-2AB9-5DC7-A01A-A75EDEA4E128}"/>
                  </a:ext>
                </a:extLst>
              </p:cNvPr>
              <p:cNvSpPr/>
              <p:nvPr/>
            </p:nvSpPr>
            <p:spPr>
              <a:xfrm>
                <a:off x="3560328" y="2511304"/>
                <a:ext cx="66279" cy="38276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1281" extrusionOk="0">
                    <a:moveTo>
                      <a:pt x="2052" y="0"/>
                    </a:moveTo>
                    <a:cubicBezTo>
                      <a:pt x="2032" y="0"/>
                      <a:pt x="2013" y="4"/>
                      <a:pt x="1996" y="13"/>
                    </a:cubicBezTo>
                    <a:lnTo>
                      <a:pt x="96" y="995"/>
                    </a:lnTo>
                    <a:cubicBezTo>
                      <a:pt x="1" y="1026"/>
                      <a:pt x="1" y="1121"/>
                      <a:pt x="32" y="1185"/>
                    </a:cubicBezTo>
                    <a:cubicBezTo>
                      <a:pt x="53" y="1246"/>
                      <a:pt x="100" y="1281"/>
                      <a:pt x="147" y="1281"/>
                    </a:cubicBezTo>
                    <a:cubicBezTo>
                      <a:pt x="173" y="1281"/>
                      <a:pt x="200" y="1270"/>
                      <a:pt x="222" y="1248"/>
                    </a:cubicBezTo>
                    <a:lnTo>
                      <a:pt x="2122" y="298"/>
                    </a:lnTo>
                    <a:cubicBezTo>
                      <a:pt x="2154" y="266"/>
                      <a:pt x="2186" y="234"/>
                      <a:pt x="2186" y="171"/>
                    </a:cubicBezTo>
                    <a:cubicBezTo>
                      <a:pt x="2217" y="139"/>
                      <a:pt x="2186" y="108"/>
                      <a:pt x="2186" y="76"/>
                    </a:cubicBezTo>
                    <a:cubicBezTo>
                      <a:pt x="2163" y="30"/>
                      <a:pt x="2105" y="0"/>
                      <a:pt x="20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661;p36">
                <a:extLst>
                  <a:ext uri="{FF2B5EF4-FFF2-40B4-BE49-F238E27FC236}">
                    <a16:creationId xmlns:a16="http://schemas.microsoft.com/office/drawing/2014/main" xmlns="" id="{22197339-3E7C-3BD4-C21F-ABC1B611EB92}"/>
                  </a:ext>
                </a:extLst>
              </p:cNvPr>
              <p:cNvSpPr/>
              <p:nvPr/>
            </p:nvSpPr>
            <p:spPr>
              <a:xfrm>
                <a:off x="3566006" y="2523615"/>
                <a:ext cx="66279" cy="37679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1261" extrusionOk="0">
                    <a:moveTo>
                      <a:pt x="2052" y="0"/>
                    </a:moveTo>
                    <a:cubicBezTo>
                      <a:pt x="2032" y="0"/>
                      <a:pt x="2013" y="4"/>
                      <a:pt x="1996" y="13"/>
                    </a:cubicBezTo>
                    <a:lnTo>
                      <a:pt x="96" y="994"/>
                    </a:lnTo>
                    <a:cubicBezTo>
                      <a:pt x="32" y="1026"/>
                      <a:pt x="1" y="1121"/>
                      <a:pt x="32" y="1184"/>
                    </a:cubicBezTo>
                    <a:cubicBezTo>
                      <a:pt x="55" y="1231"/>
                      <a:pt x="113" y="1260"/>
                      <a:pt x="166" y="1260"/>
                    </a:cubicBezTo>
                    <a:cubicBezTo>
                      <a:pt x="186" y="1260"/>
                      <a:pt x="205" y="1256"/>
                      <a:pt x="222" y="1248"/>
                    </a:cubicBezTo>
                    <a:lnTo>
                      <a:pt x="2122" y="266"/>
                    </a:lnTo>
                    <a:cubicBezTo>
                      <a:pt x="2186" y="234"/>
                      <a:pt x="2217" y="203"/>
                      <a:pt x="2217" y="171"/>
                    </a:cubicBezTo>
                    <a:cubicBezTo>
                      <a:pt x="2217" y="139"/>
                      <a:pt x="2217" y="108"/>
                      <a:pt x="2186" y="76"/>
                    </a:cubicBezTo>
                    <a:cubicBezTo>
                      <a:pt x="2163" y="29"/>
                      <a:pt x="2105" y="0"/>
                      <a:pt x="20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662;p36">
                <a:extLst>
                  <a:ext uri="{FF2B5EF4-FFF2-40B4-BE49-F238E27FC236}">
                    <a16:creationId xmlns:a16="http://schemas.microsoft.com/office/drawing/2014/main" xmlns="" id="{48541219-6A1B-F7CE-1776-A9FFF921A621}"/>
                  </a:ext>
                </a:extLst>
              </p:cNvPr>
              <p:cNvSpPr/>
              <p:nvPr/>
            </p:nvSpPr>
            <p:spPr>
              <a:xfrm>
                <a:off x="3636050" y="2565267"/>
                <a:ext cx="39774" cy="35557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190" extrusionOk="0">
                    <a:moveTo>
                      <a:pt x="696" y="0"/>
                    </a:moveTo>
                    <a:cubicBezTo>
                      <a:pt x="600" y="0"/>
                      <a:pt x="503" y="25"/>
                      <a:pt x="412" y="75"/>
                    </a:cubicBezTo>
                    <a:cubicBezTo>
                      <a:pt x="95" y="202"/>
                      <a:pt x="0" y="582"/>
                      <a:pt x="127" y="867"/>
                    </a:cubicBezTo>
                    <a:cubicBezTo>
                      <a:pt x="238" y="1067"/>
                      <a:pt x="443" y="1189"/>
                      <a:pt x="665" y="1189"/>
                    </a:cubicBezTo>
                    <a:cubicBezTo>
                      <a:pt x="759" y="1189"/>
                      <a:pt x="856" y="1167"/>
                      <a:pt x="950" y="1120"/>
                    </a:cubicBezTo>
                    <a:cubicBezTo>
                      <a:pt x="1235" y="962"/>
                      <a:pt x="1330" y="614"/>
                      <a:pt x="1204" y="329"/>
                    </a:cubicBezTo>
                    <a:cubicBezTo>
                      <a:pt x="1096" y="113"/>
                      <a:pt x="900" y="0"/>
                      <a:pt x="696" y="0"/>
                    </a:cubicBezTo>
                    <a:close/>
                  </a:path>
                </a:pathLst>
              </a:custGeom>
              <a:solidFill>
                <a:srgbClr val="292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663;p36">
                <a:extLst>
                  <a:ext uri="{FF2B5EF4-FFF2-40B4-BE49-F238E27FC236}">
                    <a16:creationId xmlns:a16="http://schemas.microsoft.com/office/drawing/2014/main" xmlns="" id="{8723E85E-2649-8A62-226A-93AECCB26EDE}"/>
                  </a:ext>
                </a:extLst>
              </p:cNvPr>
              <p:cNvSpPr/>
              <p:nvPr/>
            </p:nvSpPr>
            <p:spPr>
              <a:xfrm>
                <a:off x="3591555" y="2572797"/>
                <a:ext cx="66279" cy="37679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1261" extrusionOk="0">
                    <a:moveTo>
                      <a:pt x="2052" y="1"/>
                    </a:moveTo>
                    <a:cubicBezTo>
                      <a:pt x="2032" y="1"/>
                      <a:pt x="2013" y="5"/>
                      <a:pt x="1996" y="13"/>
                    </a:cubicBezTo>
                    <a:lnTo>
                      <a:pt x="96" y="995"/>
                    </a:lnTo>
                    <a:cubicBezTo>
                      <a:pt x="32" y="1027"/>
                      <a:pt x="1" y="1122"/>
                      <a:pt x="32" y="1185"/>
                    </a:cubicBezTo>
                    <a:cubicBezTo>
                      <a:pt x="56" y="1231"/>
                      <a:pt x="113" y="1261"/>
                      <a:pt x="166" y="1261"/>
                    </a:cubicBezTo>
                    <a:cubicBezTo>
                      <a:pt x="186" y="1261"/>
                      <a:pt x="205" y="1257"/>
                      <a:pt x="222" y="1248"/>
                    </a:cubicBezTo>
                    <a:lnTo>
                      <a:pt x="2122" y="267"/>
                    </a:lnTo>
                    <a:cubicBezTo>
                      <a:pt x="2154" y="267"/>
                      <a:pt x="2186" y="235"/>
                      <a:pt x="2217" y="172"/>
                    </a:cubicBezTo>
                    <a:cubicBezTo>
                      <a:pt x="2217" y="140"/>
                      <a:pt x="2217" y="108"/>
                      <a:pt x="2186" y="77"/>
                    </a:cubicBezTo>
                    <a:cubicBezTo>
                      <a:pt x="2163" y="30"/>
                      <a:pt x="2106" y="1"/>
                      <a:pt x="20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664;p36">
                <a:extLst>
                  <a:ext uri="{FF2B5EF4-FFF2-40B4-BE49-F238E27FC236}">
                    <a16:creationId xmlns:a16="http://schemas.microsoft.com/office/drawing/2014/main" xmlns="" id="{EE036D2A-7A77-BB78-1EDE-1FDC384E59B8}"/>
                  </a:ext>
                </a:extLst>
              </p:cNvPr>
              <p:cNvSpPr/>
              <p:nvPr/>
            </p:nvSpPr>
            <p:spPr>
              <a:xfrm>
                <a:off x="3597233" y="2584450"/>
                <a:ext cx="66279" cy="38336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1283" extrusionOk="0">
                    <a:moveTo>
                      <a:pt x="2077" y="0"/>
                    </a:moveTo>
                    <a:cubicBezTo>
                      <a:pt x="2049" y="0"/>
                      <a:pt x="2020" y="11"/>
                      <a:pt x="1996" y="35"/>
                    </a:cubicBezTo>
                    <a:lnTo>
                      <a:pt x="96" y="985"/>
                    </a:lnTo>
                    <a:cubicBezTo>
                      <a:pt x="32" y="1017"/>
                      <a:pt x="1" y="1112"/>
                      <a:pt x="32" y="1207"/>
                    </a:cubicBezTo>
                    <a:cubicBezTo>
                      <a:pt x="56" y="1253"/>
                      <a:pt x="113" y="1282"/>
                      <a:pt x="166" y="1282"/>
                    </a:cubicBezTo>
                    <a:cubicBezTo>
                      <a:pt x="186" y="1282"/>
                      <a:pt x="205" y="1279"/>
                      <a:pt x="222" y="1270"/>
                    </a:cubicBezTo>
                    <a:lnTo>
                      <a:pt x="2122" y="288"/>
                    </a:lnTo>
                    <a:cubicBezTo>
                      <a:pt x="2186" y="257"/>
                      <a:pt x="2218" y="225"/>
                      <a:pt x="2218" y="193"/>
                    </a:cubicBezTo>
                    <a:cubicBezTo>
                      <a:pt x="2218" y="162"/>
                      <a:pt x="2218" y="130"/>
                      <a:pt x="2186" y="67"/>
                    </a:cubicBezTo>
                    <a:cubicBezTo>
                      <a:pt x="2166" y="28"/>
                      <a:pt x="2122" y="0"/>
                      <a:pt x="20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665;p36">
                <a:extLst>
                  <a:ext uri="{FF2B5EF4-FFF2-40B4-BE49-F238E27FC236}">
                    <a16:creationId xmlns:a16="http://schemas.microsoft.com/office/drawing/2014/main" xmlns="" id="{A4B8174E-E9C5-2334-D9A7-85A8EDBF6940}"/>
                  </a:ext>
                </a:extLst>
              </p:cNvPr>
              <p:cNvSpPr/>
              <p:nvPr/>
            </p:nvSpPr>
            <p:spPr>
              <a:xfrm>
                <a:off x="3667277" y="2626013"/>
                <a:ext cx="40700" cy="35557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1190" extrusionOk="0">
                    <a:moveTo>
                      <a:pt x="676" y="0"/>
                    </a:moveTo>
                    <a:cubicBezTo>
                      <a:pt x="587" y="0"/>
                      <a:pt x="497" y="22"/>
                      <a:pt x="412" y="69"/>
                    </a:cubicBezTo>
                    <a:cubicBezTo>
                      <a:pt x="127" y="227"/>
                      <a:pt x="0" y="576"/>
                      <a:pt x="159" y="861"/>
                    </a:cubicBezTo>
                    <a:cubicBezTo>
                      <a:pt x="245" y="1077"/>
                      <a:pt x="449" y="1189"/>
                      <a:pt x="660" y="1189"/>
                    </a:cubicBezTo>
                    <a:cubicBezTo>
                      <a:pt x="759" y="1189"/>
                      <a:pt x="859" y="1165"/>
                      <a:pt x="950" y="1114"/>
                    </a:cubicBezTo>
                    <a:cubicBezTo>
                      <a:pt x="1235" y="987"/>
                      <a:pt x="1362" y="639"/>
                      <a:pt x="1204" y="322"/>
                    </a:cubicBezTo>
                    <a:cubicBezTo>
                      <a:pt x="1092" y="122"/>
                      <a:pt x="887" y="0"/>
                      <a:pt x="676" y="0"/>
                    </a:cubicBezTo>
                    <a:close/>
                  </a:path>
                </a:pathLst>
              </a:custGeom>
              <a:solidFill>
                <a:srgbClr val="292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666;p36">
                <a:extLst>
                  <a:ext uri="{FF2B5EF4-FFF2-40B4-BE49-F238E27FC236}">
                    <a16:creationId xmlns:a16="http://schemas.microsoft.com/office/drawing/2014/main" xmlns="" id="{3CD5F1D5-3844-2E25-DF1C-B5837A702902}"/>
                  </a:ext>
                </a:extLst>
              </p:cNvPr>
              <p:cNvSpPr/>
              <p:nvPr/>
            </p:nvSpPr>
            <p:spPr>
              <a:xfrm>
                <a:off x="3622782" y="2634111"/>
                <a:ext cx="66279" cy="37888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1268" extrusionOk="0">
                    <a:moveTo>
                      <a:pt x="2074" y="1"/>
                    </a:moveTo>
                    <a:cubicBezTo>
                      <a:pt x="2046" y="1"/>
                      <a:pt x="2019" y="8"/>
                      <a:pt x="1996" y="20"/>
                    </a:cubicBezTo>
                    <a:lnTo>
                      <a:pt x="96" y="1001"/>
                    </a:lnTo>
                    <a:cubicBezTo>
                      <a:pt x="32" y="1033"/>
                      <a:pt x="1" y="1128"/>
                      <a:pt x="32" y="1192"/>
                    </a:cubicBezTo>
                    <a:cubicBezTo>
                      <a:pt x="56" y="1238"/>
                      <a:pt x="113" y="1267"/>
                      <a:pt x="167" y="1267"/>
                    </a:cubicBezTo>
                    <a:cubicBezTo>
                      <a:pt x="186" y="1267"/>
                      <a:pt x="205" y="1263"/>
                      <a:pt x="222" y="1255"/>
                    </a:cubicBezTo>
                    <a:lnTo>
                      <a:pt x="2123" y="273"/>
                    </a:lnTo>
                    <a:cubicBezTo>
                      <a:pt x="2186" y="241"/>
                      <a:pt x="2218" y="210"/>
                      <a:pt x="2218" y="178"/>
                    </a:cubicBezTo>
                    <a:cubicBezTo>
                      <a:pt x="2218" y="146"/>
                      <a:pt x="2218" y="115"/>
                      <a:pt x="2186" y="83"/>
                    </a:cubicBezTo>
                    <a:cubicBezTo>
                      <a:pt x="2166" y="23"/>
                      <a:pt x="2120" y="1"/>
                      <a:pt x="20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667;p36">
                <a:extLst>
                  <a:ext uri="{FF2B5EF4-FFF2-40B4-BE49-F238E27FC236}">
                    <a16:creationId xmlns:a16="http://schemas.microsoft.com/office/drawing/2014/main" xmlns="" id="{9C7E372D-C3A7-4474-BA07-09C4BFDD71F4}"/>
                  </a:ext>
                </a:extLst>
              </p:cNvPr>
              <p:cNvSpPr/>
              <p:nvPr/>
            </p:nvSpPr>
            <p:spPr>
              <a:xfrm>
                <a:off x="3628460" y="2645675"/>
                <a:ext cx="66279" cy="37858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1267" extrusionOk="0">
                    <a:moveTo>
                      <a:pt x="2071" y="0"/>
                    </a:moveTo>
                    <a:cubicBezTo>
                      <a:pt x="2047" y="0"/>
                      <a:pt x="2021" y="4"/>
                      <a:pt x="1996" y="13"/>
                    </a:cubicBezTo>
                    <a:lnTo>
                      <a:pt x="96" y="995"/>
                    </a:lnTo>
                    <a:cubicBezTo>
                      <a:pt x="32" y="1026"/>
                      <a:pt x="1" y="1121"/>
                      <a:pt x="32" y="1185"/>
                    </a:cubicBezTo>
                    <a:cubicBezTo>
                      <a:pt x="73" y="1245"/>
                      <a:pt x="113" y="1267"/>
                      <a:pt x="161" y="1267"/>
                    </a:cubicBezTo>
                    <a:cubicBezTo>
                      <a:pt x="189" y="1267"/>
                      <a:pt x="219" y="1259"/>
                      <a:pt x="254" y="1248"/>
                    </a:cubicBezTo>
                    <a:lnTo>
                      <a:pt x="2154" y="298"/>
                    </a:lnTo>
                    <a:cubicBezTo>
                      <a:pt x="2186" y="266"/>
                      <a:pt x="2218" y="234"/>
                      <a:pt x="2218" y="171"/>
                    </a:cubicBezTo>
                    <a:cubicBezTo>
                      <a:pt x="2218" y="139"/>
                      <a:pt x="2218" y="108"/>
                      <a:pt x="2218" y="76"/>
                    </a:cubicBezTo>
                    <a:cubicBezTo>
                      <a:pt x="2194" y="30"/>
                      <a:pt x="2137" y="0"/>
                      <a:pt x="20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668;p36">
                <a:extLst>
                  <a:ext uri="{FF2B5EF4-FFF2-40B4-BE49-F238E27FC236}">
                    <a16:creationId xmlns:a16="http://schemas.microsoft.com/office/drawing/2014/main" xmlns="" id="{C4637188-E313-68AF-E281-CAF63972726A}"/>
                  </a:ext>
                </a:extLst>
              </p:cNvPr>
              <p:cNvSpPr/>
              <p:nvPr/>
            </p:nvSpPr>
            <p:spPr>
              <a:xfrm>
                <a:off x="3698505" y="2687507"/>
                <a:ext cx="40730" cy="35378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184" extrusionOk="0">
                    <a:moveTo>
                      <a:pt x="676" y="1"/>
                    </a:moveTo>
                    <a:cubicBezTo>
                      <a:pt x="587" y="1"/>
                      <a:pt x="497" y="22"/>
                      <a:pt x="412" y="70"/>
                    </a:cubicBezTo>
                    <a:cubicBezTo>
                      <a:pt x="127" y="228"/>
                      <a:pt x="0" y="576"/>
                      <a:pt x="159" y="861"/>
                    </a:cubicBezTo>
                    <a:cubicBezTo>
                      <a:pt x="248" y="1062"/>
                      <a:pt x="462" y="1184"/>
                      <a:pt x="680" y="1184"/>
                    </a:cubicBezTo>
                    <a:cubicBezTo>
                      <a:pt x="772" y="1184"/>
                      <a:pt x="866" y="1162"/>
                      <a:pt x="950" y="1115"/>
                    </a:cubicBezTo>
                    <a:cubicBezTo>
                      <a:pt x="1235" y="956"/>
                      <a:pt x="1362" y="608"/>
                      <a:pt x="1204" y="323"/>
                    </a:cubicBezTo>
                    <a:cubicBezTo>
                      <a:pt x="1092" y="123"/>
                      <a:pt x="887" y="1"/>
                      <a:pt x="676" y="1"/>
                    </a:cubicBezTo>
                    <a:close/>
                  </a:path>
                </a:pathLst>
              </a:custGeom>
              <a:solidFill>
                <a:srgbClr val="292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669;p36">
                <a:extLst>
                  <a:ext uri="{FF2B5EF4-FFF2-40B4-BE49-F238E27FC236}">
                    <a16:creationId xmlns:a16="http://schemas.microsoft.com/office/drawing/2014/main" xmlns="" id="{D2C9BE5F-E970-697D-5F67-3477A7D04CB6}"/>
                  </a:ext>
                </a:extLst>
              </p:cNvPr>
              <p:cNvSpPr/>
              <p:nvPr/>
            </p:nvSpPr>
            <p:spPr>
              <a:xfrm>
                <a:off x="3654010" y="2695216"/>
                <a:ext cx="66279" cy="38276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1281" extrusionOk="0">
                    <a:moveTo>
                      <a:pt x="2071" y="0"/>
                    </a:moveTo>
                    <a:cubicBezTo>
                      <a:pt x="2045" y="0"/>
                      <a:pt x="2018" y="11"/>
                      <a:pt x="1996" y="33"/>
                    </a:cubicBezTo>
                    <a:lnTo>
                      <a:pt x="96" y="983"/>
                    </a:lnTo>
                    <a:cubicBezTo>
                      <a:pt x="32" y="1015"/>
                      <a:pt x="1" y="1110"/>
                      <a:pt x="32" y="1205"/>
                    </a:cubicBezTo>
                    <a:cubicBezTo>
                      <a:pt x="56" y="1251"/>
                      <a:pt x="113" y="1281"/>
                      <a:pt x="167" y="1281"/>
                    </a:cubicBezTo>
                    <a:cubicBezTo>
                      <a:pt x="186" y="1281"/>
                      <a:pt x="206" y="1277"/>
                      <a:pt x="222" y="1268"/>
                    </a:cubicBezTo>
                    <a:lnTo>
                      <a:pt x="2123" y="287"/>
                    </a:lnTo>
                    <a:cubicBezTo>
                      <a:pt x="2186" y="255"/>
                      <a:pt x="2218" y="223"/>
                      <a:pt x="2218" y="192"/>
                    </a:cubicBezTo>
                    <a:cubicBezTo>
                      <a:pt x="2218" y="128"/>
                      <a:pt x="2218" y="97"/>
                      <a:pt x="2186" y="97"/>
                    </a:cubicBezTo>
                    <a:cubicBezTo>
                      <a:pt x="2166" y="35"/>
                      <a:pt x="2119" y="0"/>
                      <a:pt x="20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670;p36">
                <a:extLst>
                  <a:ext uri="{FF2B5EF4-FFF2-40B4-BE49-F238E27FC236}">
                    <a16:creationId xmlns:a16="http://schemas.microsoft.com/office/drawing/2014/main" xmlns="" id="{16C3CBBF-BB25-5468-6A10-1DF5930A0E85}"/>
                  </a:ext>
                </a:extLst>
              </p:cNvPr>
              <p:cNvSpPr/>
              <p:nvPr/>
            </p:nvSpPr>
            <p:spPr>
              <a:xfrm>
                <a:off x="3659687" y="2707168"/>
                <a:ext cx="67236" cy="37679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1261" extrusionOk="0">
                    <a:moveTo>
                      <a:pt x="2084" y="1"/>
                    </a:moveTo>
                    <a:cubicBezTo>
                      <a:pt x="2064" y="1"/>
                      <a:pt x="2045" y="5"/>
                      <a:pt x="2028" y="13"/>
                    </a:cubicBezTo>
                    <a:lnTo>
                      <a:pt x="128" y="995"/>
                    </a:lnTo>
                    <a:cubicBezTo>
                      <a:pt x="32" y="1027"/>
                      <a:pt x="1" y="1122"/>
                      <a:pt x="64" y="1185"/>
                    </a:cubicBezTo>
                    <a:cubicBezTo>
                      <a:pt x="87" y="1231"/>
                      <a:pt x="144" y="1261"/>
                      <a:pt x="198" y="1261"/>
                    </a:cubicBezTo>
                    <a:cubicBezTo>
                      <a:pt x="218" y="1261"/>
                      <a:pt x="237" y="1257"/>
                      <a:pt x="254" y="1248"/>
                    </a:cubicBezTo>
                    <a:lnTo>
                      <a:pt x="2154" y="267"/>
                    </a:lnTo>
                    <a:cubicBezTo>
                      <a:pt x="2186" y="235"/>
                      <a:pt x="2218" y="203"/>
                      <a:pt x="2218" y="172"/>
                    </a:cubicBezTo>
                    <a:cubicBezTo>
                      <a:pt x="2249" y="140"/>
                      <a:pt x="2218" y="108"/>
                      <a:pt x="2218" y="77"/>
                    </a:cubicBezTo>
                    <a:cubicBezTo>
                      <a:pt x="2194" y="30"/>
                      <a:pt x="2137" y="1"/>
                      <a:pt x="20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671;p36">
                <a:extLst>
                  <a:ext uri="{FF2B5EF4-FFF2-40B4-BE49-F238E27FC236}">
                    <a16:creationId xmlns:a16="http://schemas.microsoft.com/office/drawing/2014/main" xmlns="" id="{2837871A-3973-7BD7-A492-DCE22436ACD5}"/>
                  </a:ext>
                </a:extLst>
              </p:cNvPr>
              <p:cNvSpPr/>
              <p:nvPr/>
            </p:nvSpPr>
            <p:spPr>
              <a:xfrm>
                <a:off x="3729732" y="2748820"/>
                <a:ext cx="40730" cy="35587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191" extrusionOk="0">
                    <a:moveTo>
                      <a:pt x="702" y="1"/>
                    </a:moveTo>
                    <a:cubicBezTo>
                      <a:pt x="603" y="1"/>
                      <a:pt x="503" y="26"/>
                      <a:pt x="412" y="76"/>
                    </a:cubicBezTo>
                    <a:cubicBezTo>
                      <a:pt x="127" y="203"/>
                      <a:pt x="0" y="583"/>
                      <a:pt x="159" y="868"/>
                    </a:cubicBezTo>
                    <a:cubicBezTo>
                      <a:pt x="270" y="1068"/>
                      <a:pt x="475" y="1190"/>
                      <a:pt x="686" y="1190"/>
                    </a:cubicBezTo>
                    <a:cubicBezTo>
                      <a:pt x="775" y="1190"/>
                      <a:pt x="866" y="1168"/>
                      <a:pt x="950" y="1121"/>
                    </a:cubicBezTo>
                    <a:cubicBezTo>
                      <a:pt x="1235" y="963"/>
                      <a:pt x="1362" y="614"/>
                      <a:pt x="1204" y="329"/>
                    </a:cubicBezTo>
                    <a:cubicBezTo>
                      <a:pt x="1117" y="114"/>
                      <a:pt x="914" y="1"/>
                      <a:pt x="702" y="1"/>
                    </a:cubicBezTo>
                    <a:close/>
                  </a:path>
                </a:pathLst>
              </a:custGeom>
              <a:solidFill>
                <a:srgbClr val="1614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672;p36">
                <a:extLst>
                  <a:ext uri="{FF2B5EF4-FFF2-40B4-BE49-F238E27FC236}">
                    <a16:creationId xmlns:a16="http://schemas.microsoft.com/office/drawing/2014/main" xmlns="" id="{4B95C485-C5BD-E00D-3E73-973928B10006}"/>
                  </a:ext>
                </a:extLst>
              </p:cNvPr>
              <p:cNvSpPr/>
              <p:nvPr/>
            </p:nvSpPr>
            <p:spPr>
              <a:xfrm>
                <a:off x="3685237" y="2756380"/>
                <a:ext cx="66279" cy="37679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1261" extrusionOk="0">
                    <a:moveTo>
                      <a:pt x="2066" y="1"/>
                    </a:moveTo>
                    <a:cubicBezTo>
                      <a:pt x="2045" y="1"/>
                      <a:pt x="2022" y="5"/>
                      <a:pt x="1996" y="13"/>
                    </a:cubicBezTo>
                    <a:lnTo>
                      <a:pt x="96" y="995"/>
                    </a:lnTo>
                    <a:cubicBezTo>
                      <a:pt x="33" y="1026"/>
                      <a:pt x="1" y="1121"/>
                      <a:pt x="33" y="1185"/>
                    </a:cubicBezTo>
                    <a:cubicBezTo>
                      <a:pt x="56" y="1231"/>
                      <a:pt x="113" y="1261"/>
                      <a:pt x="179" y="1261"/>
                    </a:cubicBezTo>
                    <a:cubicBezTo>
                      <a:pt x="203" y="1261"/>
                      <a:pt x="229" y="1257"/>
                      <a:pt x="254" y="1248"/>
                    </a:cubicBezTo>
                    <a:lnTo>
                      <a:pt x="2154" y="266"/>
                    </a:lnTo>
                    <a:cubicBezTo>
                      <a:pt x="2186" y="266"/>
                      <a:pt x="2218" y="235"/>
                      <a:pt x="2218" y="171"/>
                    </a:cubicBezTo>
                    <a:cubicBezTo>
                      <a:pt x="2218" y="140"/>
                      <a:pt x="2218" y="108"/>
                      <a:pt x="2218" y="76"/>
                    </a:cubicBezTo>
                    <a:cubicBezTo>
                      <a:pt x="2171" y="30"/>
                      <a:pt x="2125" y="1"/>
                      <a:pt x="20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673;p36">
                <a:extLst>
                  <a:ext uri="{FF2B5EF4-FFF2-40B4-BE49-F238E27FC236}">
                    <a16:creationId xmlns:a16="http://schemas.microsoft.com/office/drawing/2014/main" xmlns="" id="{24CD04DB-BEED-C162-6E5B-E0F17A312041}"/>
                  </a:ext>
                </a:extLst>
              </p:cNvPr>
              <p:cNvSpPr/>
              <p:nvPr/>
            </p:nvSpPr>
            <p:spPr>
              <a:xfrm>
                <a:off x="3691871" y="2768481"/>
                <a:ext cx="66279" cy="37888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1268" extrusionOk="0">
                    <a:moveTo>
                      <a:pt x="2073" y="1"/>
                    </a:moveTo>
                    <a:cubicBezTo>
                      <a:pt x="2046" y="1"/>
                      <a:pt x="2019" y="8"/>
                      <a:pt x="1996" y="20"/>
                    </a:cubicBezTo>
                    <a:lnTo>
                      <a:pt x="96" y="970"/>
                    </a:lnTo>
                    <a:cubicBezTo>
                      <a:pt x="32" y="1033"/>
                      <a:pt x="1" y="1096"/>
                      <a:pt x="32" y="1191"/>
                    </a:cubicBezTo>
                    <a:cubicBezTo>
                      <a:pt x="55" y="1238"/>
                      <a:pt x="113" y="1267"/>
                      <a:pt x="166" y="1267"/>
                    </a:cubicBezTo>
                    <a:cubicBezTo>
                      <a:pt x="186" y="1267"/>
                      <a:pt x="205" y="1263"/>
                      <a:pt x="222" y="1255"/>
                    </a:cubicBezTo>
                    <a:lnTo>
                      <a:pt x="2122" y="273"/>
                    </a:lnTo>
                    <a:cubicBezTo>
                      <a:pt x="2154" y="241"/>
                      <a:pt x="2186" y="210"/>
                      <a:pt x="2217" y="178"/>
                    </a:cubicBezTo>
                    <a:cubicBezTo>
                      <a:pt x="2217" y="146"/>
                      <a:pt x="2217" y="115"/>
                      <a:pt x="2186" y="83"/>
                    </a:cubicBezTo>
                    <a:cubicBezTo>
                      <a:pt x="2166" y="23"/>
                      <a:pt x="2120" y="1"/>
                      <a:pt x="20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674;p36">
                <a:extLst>
                  <a:ext uri="{FF2B5EF4-FFF2-40B4-BE49-F238E27FC236}">
                    <a16:creationId xmlns:a16="http://schemas.microsoft.com/office/drawing/2014/main" xmlns="" id="{DBF4A784-679A-E0BA-B030-DEC99F2597D6}"/>
                  </a:ext>
                </a:extLst>
              </p:cNvPr>
              <p:cNvSpPr/>
              <p:nvPr/>
            </p:nvSpPr>
            <p:spPr>
              <a:xfrm>
                <a:off x="3760959" y="2809985"/>
                <a:ext cx="40730" cy="35468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187" extrusionOk="0">
                    <a:moveTo>
                      <a:pt x="677" y="1"/>
                    </a:moveTo>
                    <a:cubicBezTo>
                      <a:pt x="587" y="1"/>
                      <a:pt x="495" y="19"/>
                      <a:pt x="412" y="56"/>
                    </a:cubicBezTo>
                    <a:cubicBezTo>
                      <a:pt x="127" y="214"/>
                      <a:pt x="0" y="563"/>
                      <a:pt x="159" y="848"/>
                    </a:cubicBezTo>
                    <a:cubicBezTo>
                      <a:pt x="272" y="1074"/>
                      <a:pt x="482" y="1187"/>
                      <a:pt x="697" y="1187"/>
                    </a:cubicBezTo>
                    <a:cubicBezTo>
                      <a:pt x="782" y="1187"/>
                      <a:pt x="869" y="1169"/>
                      <a:pt x="950" y="1133"/>
                    </a:cubicBezTo>
                    <a:cubicBezTo>
                      <a:pt x="1267" y="974"/>
                      <a:pt x="1362" y="626"/>
                      <a:pt x="1204" y="309"/>
                    </a:cubicBezTo>
                    <a:cubicBezTo>
                      <a:pt x="1114" y="107"/>
                      <a:pt x="897" y="1"/>
                      <a:pt x="677" y="1"/>
                    </a:cubicBezTo>
                    <a:close/>
                  </a:path>
                </a:pathLst>
              </a:custGeom>
              <a:solidFill>
                <a:srgbClr val="1614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675;p36">
                <a:extLst>
                  <a:ext uri="{FF2B5EF4-FFF2-40B4-BE49-F238E27FC236}">
                    <a16:creationId xmlns:a16="http://schemas.microsoft.com/office/drawing/2014/main" xmlns="" id="{F9D2C670-11E3-5AF4-11E8-0E7F928BDCA3}"/>
                  </a:ext>
                </a:extLst>
              </p:cNvPr>
              <p:cNvSpPr/>
              <p:nvPr/>
            </p:nvSpPr>
            <p:spPr>
              <a:xfrm>
                <a:off x="3716464" y="2817903"/>
                <a:ext cx="67236" cy="37679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1261" extrusionOk="0">
                    <a:moveTo>
                      <a:pt x="2084" y="0"/>
                    </a:moveTo>
                    <a:cubicBezTo>
                      <a:pt x="2064" y="0"/>
                      <a:pt x="2045" y="4"/>
                      <a:pt x="2028" y="13"/>
                    </a:cubicBezTo>
                    <a:lnTo>
                      <a:pt x="128" y="994"/>
                    </a:lnTo>
                    <a:cubicBezTo>
                      <a:pt x="33" y="1026"/>
                      <a:pt x="1" y="1121"/>
                      <a:pt x="64" y="1184"/>
                    </a:cubicBezTo>
                    <a:cubicBezTo>
                      <a:pt x="87" y="1231"/>
                      <a:pt x="145" y="1260"/>
                      <a:pt x="198" y="1260"/>
                    </a:cubicBezTo>
                    <a:cubicBezTo>
                      <a:pt x="218" y="1260"/>
                      <a:pt x="237" y="1256"/>
                      <a:pt x="254" y="1248"/>
                    </a:cubicBezTo>
                    <a:lnTo>
                      <a:pt x="2154" y="266"/>
                    </a:lnTo>
                    <a:cubicBezTo>
                      <a:pt x="2186" y="234"/>
                      <a:pt x="2218" y="203"/>
                      <a:pt x="2218" y="171"/>
                    </a:cubicBezTo>
                    <a:cubicBezTo>
                      <a:pt x="2249" y="139"/>
                      <a:pt x="2218" y="108"/>
                      <a:pt x="2218" y="76"/>
                    </a:cubicBezTo>
                    <a:cubicBezTo>
                      <a:pt x="2195" y="29"/>
                      <a:pt x="2137" y="0"/>
                      <a:pt x="20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676;p36">
                <a:extLst>
                  <a:ext uri="{FF2B5EF4-FFF2-40B4-BE49-F238E27FC236}">
                    <a16:creationId xmlns:a16="http://schemas.microsoft.com/office/drawing/2014/main" xmlns="" id="{6A4DA35E-E444-5D58-9EB8-3F64BBBB04FC}"/>
                  </a:ext>
                </a:extLst>
              </p:cNvPr>
              <p:cNvSpPr/>
              <p:nvPr/>
            </p:nvSpPr>
            <p:spPr>
              <a:xfrm>
                <a:off x="3723098" y="2829257"/>
                <a:ext cx="66279" cy="37858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1267" extrusionOk="0">
                    <a:moveTo>
                      <a:pt x="2052" y="0"/>
                    </a:moveTo>
                    <a:cubicBezTo>
                      <a:pt x="2032" y="0"/>
                      <a:pt x="2013" y="4"/>
                      <a:pt x="1996" y="13"/>
                    </a:cubicBezTo>
                    <a:lnTo>
                      <a:pt x="96" y="994"/>
                    </a:lnTo>
                    <a:cubicBezTo>
                      <a:pt x="32" y="1026"/>
                      <a:pt x="1" y="1121"/>
                      <a:pt x="32" y="1184"/>
                    </a:cubicBezTo>
                    <a:cubicBezTo>
                      <a:pt x="52" y="1245"/>
                      <a:pt x="98" y="1267"/>
                      <a:pt x="145" y="1267"/>
                    </a:cubicBezTo>
                    <a:cubicBezTo>
                      <a:pt x="172" y="1267"/>
                      <a:pt x="199" y="1259"/>
                      <a:pt x="222" y="1248"/>
                    </a:cubicBezTo>
                    <a:lnTo>
                      <a:pt x="2122" y="298"/>
                    </a:lnTo>
                    <a:cubicBezTo>
                      <a:pt x="2186" y="266"/>
                      <a:pt x="2186" y="234"/>
                      <a:pt x="2217" y="171"/>
                    </a:cubicBezTo>
                    <a:cubicBezTo>
                      <a:pt x="2217" y="139"/>
                      <a:pt x="2217" y="108"/>
                      <a:pt x="2186" y="76"/>
                    </a:cubicBezTo>
                    <a:cubicBezTo>
                      <a:pt x="2163" y="30"/>
                      <a:pt x="2106" y="0"/>
                      <a:pt x="20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677;p36">
                <a:extLst>
                  <a:ext uri="{FF2B5EF4-FFF2-40B4-BE49-F238E27FC236}">
                    <a16:creationId xmlns:a16="http://schemas.microsoft.com/office/drawing/2014/main" xmlns="" id="{DF1FF562-A30F-6FDA-E356-7C80E73D277E}"/>
                  </a:ext>
                </a:extLst>
              </p:cNvPr>
              <p:cNvSpPr/>
              <p:nvPr/>
            </p:nvSpPr>
            <p:spPr>
              <a:xfrm>
                <a:off x="3793143" y="2871089"/>
                <a:ext cx="39774" cy="35378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184" extrusionOk="0">
                    <a:moveTo>
                      <a:pt x="665" y="0"/>
                    </a:moveTo>
                    <a:cubicBezTo>
                      <a:pt x="571" y="0"/>
                      <a:pt x="474" y="22"/>
                      <a:pt x="380" y="69"/>
                    </a:cubicBezTo>
                    <a:cubicBezTo>
                      <a:pt x="95" y="228"/>
                      <a:pt x="0" y="576"/>
                      <a:pt x="127" y="861"/>
                    </a:cubicBezTo>
                    <a:cubicBezTo>
                      <a:pt x="238" y="1061"/>
                      <a:pt x="443" y="1183"/>
                      <a:pt x="665" y="1183"/>
                    </a:cubicBezTo>
                    <a:cubicBezTo>
                      <a:pt x="759" y="1183"/>
                      <a:pt x="856" y="1161"/>
                      <a:pt x="950" y="1114"/>
                    </a:cubicBezTo>
                    <a:cubicBezTo>
                      <a:pt x="1235" y="988"/>
                      <a:pt x="1330" y="608"/>
                      <a:pt x="1204" y="323"/>
                    </a:cubicBezTo>
                    <a:cubicBezTo>
                      <a:pt x="1092" y="122"/>
                      <a:pt x="887" y="0"/>
                      <a:pt x="665" y="0"/>
                    </a:cubicBezTo>
                    <a:close/>
                  </a:path>
                </a:pathLst>
              </a:custGeom>
              <a:solidFill>
                <a:srgbClr val="1614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678;p36">
                <a:extLst>
                  <a:ext uri="{FF2B5EF4-FFF2-40B4-BE49-F238E27FC236}">
                    <a16:creationId xmlns:a16="http://schemas.microsoft.com/office/drawing/2014/main" xmlns="" id="{1192F878-AC74-90C7-3D1C-4FB60107E33E}"/>
                  </a:ext>
                </a:extLst>
              </p:cNvPr>
              <p:cNvSpPr/>
              <p:nvPr/>
            </p:nvSpPr>
            <p:spPr>
              <a:xfrm>
                <a:off x="3748647" y="2878798"/>
                <a:ext cx="66279" cy="38276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1281" extrusionOk="0">
                    <a:moveTo>
                      <a:pt x="2071" y="0"/>
                    </a:moveTo>
                    <a:cubicBezTo>
                      <a:pt x="2045" y="0"/>
                      <a:pt x="2018" y="11"/>
                      <a:pt x="1996" y="33"/>
                    </a:cubicBezTo>
                    <a:lnTo>
                      <a:pt x="96" y="983"/>
                    </a:lnTo>
                    <a:cubicBezTo>
                      <a:pt x="1" y="1015"/>
                      <a:pt x="1" y="1110"/>
                      <a:pt x="32" y="1205"/>
                    </a:cubicBezTo>
                    <a:cubicBezTo>
                      <a:pt x="56" y="1251"/>
                      <a:pt x="113" y="1281"/>
                      <a:pt x="166" y="1281"/>
                    </a:cubicBezTo>
                    <a:cubicBezTo>
                      <a:pt x="186" y="1281"/>
                      <a:pt x="205" y="1277"/>
                      <a:pt x="222" y="1268"/>
                    </a:cubicBezTo>
                    <a:lnTo>
                      <a:pt x="2123" y="286"/>
                    </a:lnTo>
                    <a:cubicBezTo>
                      <a:pt x="2154" y="255"/>
                      <a:pt x="2186" y="223"/>
                      <a:pt x="2186" y="191"/>
                    </a:cubicBezTo>
                    <a:cubicBezTo>
                      <a:pt x="2218" y="160"/>
                      <a:pt x="2186" y="96"/>
                      <a:pt x="2186" y="96"/>
                    </a:cubicBezTo>
                    <a:cubicBezTo>
                      <a:pt x="2165" y="35"/>
                      <a:pt x="2119" y="0"/>
                      <a:pt x="20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679;p36">
                <a:extLst>
                  <a:ext uri="{FF2B5EF4-FFF2-40B4-BE49-F238E27FC236}">
                    <a16:creationId xmlns:a16="http://schemas.microsoft.com/office/drawing/2014/main" xmlns="" id="{B90362ED-91DF-D02D-F699-64A86C8197E3}"/>
                  </a:ext>
                </a:extLst>
              </p:cNvPr>
              <p:cNvSpPr/>
              <p:nvPr/>
            </p:nvSpPr>
            <p:spPr>
              <a:xfrm>
                <a:off x="3754325" y="2890750"/>
                <a:ext cx="66279" cy="37679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1261" extrusionOk="0">
                    <a:moveTo>
                      <a:pt x="2052" y="1"/>
                    </a:moveTo>
                    <a:cubicBezTo>
                      <a:pt x="2032" y="1"/>
                      <a:pt x="2013" y="5"/>
                      <a:pt x="1996" y="13"/>
                    </a:cubicBezTo>
                    <a:lnTo>
                      <a:pt x="96" y="995"/>
                    </a:lnTo>
                    <a:cubicBezTo>
                      <a:pt x="32" y="1026"/>
                      <a:pt x="1" y="1121"/>
                      <a:pt x="32" y="1185"/>
                    </a:cubicBezTo>
                    <a:cubicBezTo>
                      <a:pt x="56" y="1231"/>
                      <a:pt x="113" y="1261"/>
                      <a:pt x="167" y="1261"/>
                    </a:cubicBezTo>
                    <a:cubicBezTo>
                      <a:pt x="186" y="1261"/>
                      <a:pt x="205" y="1257"/>
                      <a:pt x="222" y="1248"/>
                    </a:cubicBezTo>
                    <a:lnTo>
                      <a:pt x="2123" y="266"/>
                    </a:lnTo>
                    <a:cubicBezTo>
                      <a:pt x="2186" y="266"/>
                      <a:pt x="2218" y="203"/>
                      <a:pt x="2218" y="171"/>
                    </a:cubicBezTo>
                    <a:cubicBezTo>
                      <a:pt x="2218" y="140"/>
                      <a:pt x="2218" y="108"/>
                      <a:pt x="2186" y="76"/>
                    </a:cubicBezTo>
                    <a:cubicBezTo>
                      <a:pt x="2163" y="30"/>
                      <a:pt x="2106" y="1"/>
                      <a:pt x="20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680;p36">
                <a:extLst>
                  <a:ext uri="{FF2B5EF4-FFF2-40B4-BE49-F238E27FC236}">
                    <a16:creationId xmlns:a16="http://schemas.microsoft.com/office/drawing/2014/main" xmlns="" id="{E4D35A38-18C1-6535-C714-614E85565FF5}"/>
                  </a:ext>
                </a:extLst>
              </p:cNvPr>
              <p:cNvSpPr/>
              <p:nvPr/>
            </p:nvSpPr>
            <p:spPr>
              <a:xfrm>
                <a:off x="3824370" y="2932582"/>
                <a:ext cx="40730" cy="35378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184" extrusionOk="0">
                    <a:moveTo>
                      <a:pt x="676" y="1"/>
                    </a:moveTo>
                    <a:cubicBezTo>
                      <a:pt x="587" y="1"/>
                      <a:pt x="497" y="23"/>
                      <a:pt x="412" y="70"/>
                    </a:cubicBezTo>
                    <a:cubicBezTo>
                      <a:pt x="95" y="196"/>
                      <a:pt x="0" y="577"/>
                      <a:pt x="159" y="862"/>
                    </a:cubicBezTo>
                    <a:cubicBezTo>
                      <a:pt x="248" y="1062"/>
                      <a:pt x="462" y="1184"/>
                      <a:pt x="680" y="1184"/>
                    </a:cubicBezTo>
                    <a:cubicBezTo>
                      <a:pt x="772" y="1184"/>
                      <a:pt x="866" y="1162"/>
                      <a:pt x="950" y="1115"/>
                    </a:cubicBezTo>
                    <a:cubicBezTo>
                      <a:pt x="1235" y="957"/>
                      <a:pt x="1362" y="608"/>
                      <a:pt x="1204" y="323"/>
                    </a:cubicBezTo>
                    <a:cubicBezTo>
                      <a:pt x="1092" y="123"/>
                      <a:pt x="887" y="1"/>
                      <a:pt x="676" y="1"/>
                    </a:cubicBezTo>
                    <a:close/>
                  </a:path>
                </a:pathLst>
              </a:custGeom>
              <a:solidFill>
                <a:srgbClr val="1614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681;p36">
                <a:extLst>
                  <a:ext uri="{FF2B5EF4-FFF2-40B4-BE49-F238E27FC236}">
                    <a16:creationId xmlns:a16="http://schemas.microsoft.com/office/drawing/2014/main" xmlns="" id="{D818E87D-D812-2300-1E16-847F80784CF0}"/>
                  </a:ext>
                </a:extLst>
              </p:cNvPr>
              <p:cNvSpPr/>
              <p:nvPr/>
            </p:nvSpPr>
            <p:spPr>
              <a:xfrm>
                <a:off x="3779875" y="2939963"/>
                <a:ext cx="66279" cy="37858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1267" extrusionOk="0">
                    <a:moveTo>
                      <a:pt x="2052" y="0"/>
                    </a:moveTo>
                    <a:cubicBezTo>
                      <a:pt x="2032" y="0"/>
                      <a:pt x="2013" y="4"/>
                      <a:pt x="1996" y="13"/>
                    </a:cubicBezTo>
                    <a:lnTo>
                      <a:pt x="96" y="995"/>
                    </a:lnTo>
                    <a:cubicBezTo>
                      <a:pt x="32" y="1026"/>
                      <a:pt x="1" y="1121"/>
                      <a:pt x="32" y="1185"/>
                    </a:cubicBezTo>
                    <a:cubicBezTo>
                      <a:pt x="53" y="1245"/>
                      <a:pt x="98" y="1267"/>
                      <a:pt x="145" y="1267"/>
                    </a:cubicBezTo>
                    <a:cubicBezTo>
                      <a:pt x="172" y="1267"/>
                      <a:pt x="199" y="1259"/>
                      <a:pt x="222" y="1248"/>
                    </a:cubicBezTo>
                    <a:lnTo>
                      <a:pt x="2123" y="298"/>
                    </a:lnTo>
                    <a:cubicBezTo>
                      <a:pt x="2186" y="266"/>
                      <a:pt x="2186" y="234"/>
                      <a:pt x="2218" y="171"/>
                    </a:cubicBezTo>
                    <a:cubicBezTo>
                      <a:pt x="2218" y="139"/>
                      <a:pt x="2218" y="108"/>
                      <a:pt x="2186" y="76"/>
                    </a:cubicBezTo>
                    <a:cubicBezTo>
                      <a:pt x="2163" y="30"/>
                      <a:pt x="2106" y="0"/>
                      <a:pt x="20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682;p36">
                <a:extLst>
                  <a:ext uri="{FF2B5EF4-FFF2-40B4-BE49-F238E27FC236}">
                    <a16:creationId xmlns:a16="http://schemas.microsoft.com/office/drawing/2014/main" xmlns="" id="{F59A41FC-87B1-48AA-2620-8A64D22A2078}"/>
                  </a:ext>
                </a:extLst>
              </p:cNvPr>
              <p:cNvSpPr/>
              <p:nvPr/>
            </p:nvSpPr>
            <p:spPr>
              <a:xfrm>
                <a:off x="3785552" y="2952064"/>
                <a:ext cx="66279" cy="37888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1268" extrusionOk="0">
                    <a:moveTo>
                      <a:pt x="2089" y="1"/>
                    </a:moveTo>
                    <a:cubicBezTo>
                      <a:pt x="2061" y="1"/>
                      <a:pt x="2031" y="8"/>
                      <a:pt x="1996" y="20"/>
                    </a:cubicBezTo>
                    <a:lnTo>
                      <a:pt x="96" y="970"/>
                    </a:lnTo>
                    <a:cubicBezTo>
                      <a:pt x="32" y="1033"/>
                      <a:pt x="1" y="1096"/>
                      <a:pt x="32" y="1191"/>
                    </a:cubicBezTo>
                    <a:cubicBezTo>
                      <a:pt x="56" y="1238"/>
                      <a:pt x="113" y="1267"/>
                      <a:pt x="179" y="1267"/>
                    </a:cubicBezTo>
                    <a:cubicBezTo>
                      <a:pt x="203" y="1267"/>
                      <a:pt x="229" y="1263"/>
                      <a:pt x="254" y="1255"/>
                    </a:cubicBezTo>
                    <a:lnTo>
                      <a:pt x="2154" y="273"/>
                    </a:lnTo>
                    <a:cubicBezTo>
                      <a:pt x="2186" y="241"/>
                      <a:pt x="2218" y="210"/>
                      <a:pt x="2218" y="178"/>
                    </a:cubicBezTo>
                    <a:cubicBezTo>
                      <a:pt x="2218" y="146"/>
                      <a:pt x="2218" y="115"/>
                      <a:pt x="2218" y="83"/>
                    </a:cubicBezTo>
                    <a:cubicBezTo>
                      <a:pt x="2177" y="23"/>
                      <a:pt x="2137" y="1"/>
                      <a:pt x="20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683;p36">
                <a:extLst>
                  <a:ext uri="{FF2B5EF4-FFF2-40B4-BE49-F238E27FC236}">
                    <a16:creationId xmlns:a16="http://schemas.microsoft.com/office/drawing/2014/main" xmlns="" id="{25C89F51-A9EA-CAA9-0E68-0F252FDF418A}"/>
                  </a:ext>
                </a:extLst>
              </p:cNvPr>
              <p:cNvSpPr/>
              <p:nvPr/>
            </p:nvSpPr>
            <p:spPr>
              <a:xfrm>
                <a:off x="3851802" y="2987651"/>
                <a:ext cx="48290" cy="47330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584" extrusionOk="0">
                    <a:moveTo>
                      <a:pt x="1046" y="0"/>
                    </a:moveTo>
                    <a:lnTo>
                      <a:pt x="1" y="539"/>
                    </a:lnTo>
                    <a:lnTo>
                      <a:pt x="539" y="1584"/>
                    </a:lnTo>
                    <a:lnTo>
                      <a:pt x="1616" y="1045"/>
                    </a:lnTo>
                    <a:lnTo>
                      <a:pt x="1046" y="0"/>
                    </a:lnTo>
                    <a:close/>
                  </a:path>
                </a:pathLst>
              </a:custGeom>
              <a:solidFill>
                <a:srgbClr val="1614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684;p36">
                <a:extLst>
                  <a:ext uri="{FF2B5EF4-FFF2-40B4-BE49-F238E27FC236}">
                    <a16:creationId xmlns:a16="http://schemas.microsoft.com/office/drawing/2014/main" xmlns="" id="{48D0BB44-8E3F-0244-700D-6B23140AD171}"/>
                  </a:ext>
                </a:extLst>
              </p:cNvPr>
              <p:cNvSpPr/>
              <p:nvPr/>
            </p:nvSpPr>
            <p:spPr>
              <a:xfrm>
                <a:off x="3811102" y="3001456"/>
                <a:ext cx="66279" cy="37679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1261" extrusionOk="0">
                    <a:moveTo>
                      <a:pt x="2052" y="1"/>
                    </a:moveTo>
                    <a:cubicBezTo>
                      <a:pt x="2032" y="1"/>
                      <a:pt x="2013" y="5"/>
                      <a:pt x="1996" y="13"/>
                    </a:cubicBezTo>
                    <a:lnTo>
                      <a:pt x="96" y="995"/>
                    </a:lnTo>
                    <a:cubicBezTo>
                      <a:pt x="33" y="1027"/>
                      <a:pt x="1" y="1122"/>
                      <a:pt x="33" y="1185"/>
                    </a:cubicBezTo>
                    <a:cubicBezTo>
                      <a:pt x="56" y="1231"/>
                      <a:pt x="113" y="1261"/>
                      <a:pt x="167" y="1261"/>
                    </a:cubicBezTo>
                    <a:cubicBezTo>
                      <a:pt x="186" y="1261"/>
                      <a:pt x="206" y="1257"/>
                      <a:pt x="223" y="1248"/>
                    </a:cubicBezTo>
                    <a:lnTo>
                      <a:pt x="2123" y="267"/>
                    </a:lnTo>
                    <a:cubicBezTo>
                      <a:pt x="2186" y="235"/>
                      <a:pt x="2218" y="203"/>
                      <a:pt x="2218" y="172"/>
                    </a:cubicBezTo>
                    <a:cubicBezTo>
                      <a:pt x="2218" y="140"/>
                      <a:pt x="2218" y="108"/>
                      <a:pt x="2186" y="77"/>
                    </a:cubicBezTo>
                    <a:cubicBezTo>
                      <a:pt x="2163" y="30"/>
                      <a:pt x="2106" y="1"/>
                      <a:pt x="20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685;p36">
                <a:extLst>
                  <a:ext uri="{FF2B5EF4-FFF2-40B4-BE49-F238E27FC236}">
                    <a16:creationId xmlns:a16="http://schemas.microsoft.com/office/drawing/2014/main" xmlns="" id="{F8ECBAA8-468C-921D-D421-C8145CAC319A}"/>
                  </a:ext>
                </a:extLst>
              </p:cNvPr>
              <p:cNvSpPr/>
              <p:nvPr/>
            </p:nvSpPr>
            <p:spPr>
              <a:xfrm>
                <a:off x="3816780" y="3012810"/>
                <a:ext cx="66279" cy="38306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1282" extrusionOk="0">
                    <a:moveTo>
                      <a:pt x="2084" y="1"/>
                    </a:moveTo>
                    <a:cubicBezTo>
                      <a:pt x="2064" y="1"/>
                      <a:pt x="2045" y="5"/>
                      <a:pt x="2028" y="13"/>
                    </a:cubicBezTo>
                    <a:lnTo>
                      <a:pt x="128" y="995"/>
                    </a:lnTo>
                    <a:cubicBezTo>
                      <a:pt x="33" y="1027"/>
                      <a:pt x="1" y="1122"/>
                      <a:pt x="33" y="1185"/>
                    </a:cubicBezTo>
                    <a:cubicBezTo>
                      <a:pt x="73" y="1246"/>
                      <a:pt x="114" y="1281"/>
                      <a:pt x="164" y="1281"/>
                    </a:cubicBezTo>
                    <a:cubicBezTo>
                      <a:pt x="191" y="1281"/>
                      <a:pt x="221" y="1271"/>
                      <a:pt x="254" y="1248"/>
                    </a:cubicBezTo>
                    <a:lnTo>
                      <a:pt x="2154" y="298"/>
                    </a:lnTo>
                    <a:cubicBezTo>
                      <a:pt x="2186" y="267"/>
                      <a:pt x="2218" y="235"/>
                      <a:pt x="2218" y="172"/>
                    </a:cubicBezTo>
                    <a:cubicBezTo>
                      <a:pt x="2218" y="140"/>
                      <a:pt x="2218" y="108"/>
                      <a:pt x="2218" y="77"/>
                    </a:cubicBezTo>
                    <a:cubicBezTo>
                      <a:pt x="2195" y="30"/>
                      <a:pt x="2137" y="1"/>
                      <a:pt x="20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686;p36">
                <a:extLst>
                  <a:ext uri="{FF2B5EF4-FFF2-40B4-BE49-F238E27FC236}">
                    <a16:creationId xmlns:a16="http://schemas.microsoft.com/office/drawing/2014/main" xmlns="" id="{3342D02B-30D1-712F-5919-E42E59C911E4}"/>
                  </a:ext>
                </a:extLst>
              </p:cNvPr>
              <p:cNvSpPr/>
              <p:nvPr/>
            </p:nvSpPr>
            <p:spPr>
              <a:xfrm>
                <a:off x="3636050" y="1988285"/>
                <a:ext cx="365314" cy="291151"/>
              </a:xfrm>
              <a:custGeom>
                <a:avLst/>
                <a:gdLst/>
                <a:ahLst/>
                <a:cxnLst/>
                <a:rect l="l" t="t" r="r" b="b"/>
                <a:pathLst>
                  <a:path w="12225" h="9744" extrusionOk="0">
                    <a:moveTo>
                      <a:pt x="9308" y="0"/>
                    </a:moveTo>
                    <a:cubicBezTo>
                      <a:pt x="9160" y="0"/>
                      <a:pt x="9010" y="33"/>
                      <a:pt x="8867" y="99"/>
                    </a:cubicBezTo>
                    <a:lnTo>
                      <a:pt x="633" y="4533"/>
                    </a:lnTo>
                    <a:cubicBezTo>
                      <a:pt x="190" y="4786"/>
                      <a:pt x="0" y="5356"/>
                      <a:pt x="253" y="5831"/>
                    </a:cubicBezTo>
                    <a:lnTo>
                      <a:pt x="2090" y="9220"/>
                    </a:lnTo>
                    <a:cubicBezTo>
                      <a:pt x="2245" y="9551"/>
                      <a:pt x="2585" y="9744"/>
                      <a:pt x="2938" y="9744"/>
                    </a:cubicBezTo>
                    <a:cubicBezTo>
                      <a:pt x="3090" y="9744"/>
                      <a:pt x="3245" y="9708"/>
                      <a:pt x="3389" y="9631"/>
                    </a:cubicBezTo>
                    <a:lnTo>
                      <a:pt x="11591" y="5198"/>
                    </a:lnTo>
                    <a:cubicBezTo>
                      <a:pt x="12066" y="4944"/>
                      <a:pt x="12224" y="4374"/>
                      <a:pt x="11971" y="3899"/>
                    </a:cubicBezTo>
                    <a:lnTo>
                      <a:pt x="10166" y="511"/>
                    </a:lnTo>
                    <a:cubicBezTo>
                      <a:pt x="9988" y="178"/>
                      <a:pt x="9655" y="0"/>
                      <a:pt x="9308" y="0"/>
                    </a:cubicBezTo>
                    <a:close/>
                  </a:path>
                </a:pathLst>
              </a:custGeom>
              <a:solidFill>
                <a:srgbClr val="FFFFFF">
                  <a:alpha val="7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687;p36">
                <a:extLst>
                  <a:ext uri="{FF2B5EF4-FFF2-40B4-BE49-F238E27FC236}">
                    <a16:creationId xmlns:a16="http://schemas.microsoft.com/office/drawing/2014/main" xmlns="" id="{7A5D20FE-5974-DB5B-06CA-8478348D7BE5}"/>
                  </a:ext>
                </a:extLst>
              </p:cNvPr>
              <p:cNvSpPr/>
              <p:nvPr/>
            </p:nvSpPr>
            <p:spPr>
              <a:xfrm>
                <a:off x="3657805" y="2004480"/>
                <a:ext cx="322731" cy="256460"/>
              </a:xfrm>
              <a:custGeom>
                <a:avLst/>
                <a:gdLst/>
                <a:ahLst/>
                <a:cxnLst/>
                <a:rect l="l" t="t" r="r" b="b"/>
                <a:pathLst>
                  <a:path w="10800" h="8583" fill="none" extrusionOk="0">
                    <a:moveTo>
                      <a:pt x="10736" y="3927"/>
                    </a:moveTo>
                    <a:cubicBezTo>
                      <a:pt x="10736" y="3991"/>
                      <a:pt x="10673" y="4086"/>
                      <a:pt x="10578" y="4117"/>
                    </a:cubicBezTo>
                    <a:lnTo>
                      <a:pt x="2376" y="8551"/>
                    </a:lnTo>
                    <a:cubicBezTo>
                      <a:pt x="2281" y="8583"/>
                      <a:pt x="2186" y="8583"/>
                      <a:pt x="2091" y="8551"/>
                    </a:cubicBezTo>
                    <a:cubicBezTo>
                      <a:pt x="1996" y="8551"/>
                      <a:pt x="1932" y="8488"/>
                      <a:pt x="1869" y="8393"/>
                    </a:cubicBezTo>
                    <a:lnTo>
                      <a:pt x="64" y="5004"/>
                    </a:lnTo>
                    <a:cubicBezTo>
                      <a:pt x="0" y="4877"/>
                      <a:pt x="0" y="4782"/>
                      <a:pt x="32" y="4719"/>
                    </a:cubicBezTo>
                    <a:cubicBezTo>
                      <a:pt x="64" y="4656"/>
                      <a:pt x="95" y="4561"/>
                      <a:pt x="191" y="4529"/>
                    </a:cubicBezTo>
                    <a:lnTo>
                      <a:pt x="8393" y="95"/>
                    </a:lnTo>
                    <a:cubicBezTo>
                      <a:pt x="8583" y="0"/>
                      <a:pt x="8804" y="64"/>
                      <a:pt x="8899" y="254"/>
                    </a:cubicBezTo>
                    <a:lnTo>
                      <a:pt x="10705" y="3642"/>
                    </a:lnTo>
                    <a:cubicBezTo>
                      <a:pt x="10800" y="3769"/>
                      <a:pt x="10768" y="3864"/>
                      <a:pt x="10736" y="3927"/>
                    </a:cubicBezTo>
                    <a:close/>
                  </a:path>
                </a:pathLst>
              </a:custGeom>
              <a:noFill/>
              <a:ln w="5550" cap="flat" cmpd="sng">
                <a:solidFill>
                  <a:srgbClr val="29266D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688;p36">
                <a:extLst>
                  <a:ext uri="{FF2B5EF4-FFF2-40B4-BE49-F238E27FC236}">
                    <a16:creationId xmlns:a16="http://schemas.microsoft.com/office/drawing/2014/main" xmlns="" id="{F05EAE2A-7706-DC33-7373-2B53CDDE09B4}"/>
                  </a:ext>
                </a:extLst>
              </p:cNvPr>
              <p:cNvSpPr/>
              <p:nvPr/>
            </p:nvSpPr>
            <p:spPr>
              <a:xfrm>
                <a:off x="4434750" y="1818058"/>
                <a:ext cx="965324" cy="1740211"/>
              </a:xfrm>
              <a:custGeom>
                <a:avLst/>
                <a:gdLst/>
                <a:ahLst/>
                <a:cxnLst/>
                <a:rect l="l" t="t" r="r" b="b"/>
                <a:pathLst>
                  <a:path w="32304" h="58240" extrusionOk="0">
                    <a:moveTo>
                      <a:pt x="24924" y="1"/>
                    </a:moveTo>
                    <a:lnTo>
                      <a:pt x="1" y="54914"/>
                    </a:lnTo>
                    <a:lnTo>
                      <a:pt x="7380" y="58240"/>
                    </a:lnTo>
                    <a:lnTo>
                      <a:pt x="32303" y="3357"/>
                    </a:lnTo>
                    <a:lnTo>
                      <a:pt x="24924" y="1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689;p36">
                <a:extLst>
                  <a:ext uri="{FF2B5EF4-FFF2-40B4-BE49-F238E27FC236}">
                    <a16:creationId xmlns:a16="http://schemas.microsoft.com/office/drawing/2014/main" xmlns="" id="{1BC261A6-65DE-2A45-BA68-26816108980F}"/>
                  </a:ext>
                </a:extLst>
              </p:cNvPr>
              <p:cNvSpPr/>
              <p:nvPr/>
            </p:nvSpPr>
            <p:spPr>
              <a:xfrm>
                <a:off x="5162508" y="1850239"/>
                <a:ext cx="86151" cy="43565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1458" extrusionOk="0">
                    <a:moveTo>
                      <a:pt x="95" y="0"/>
                    </a:moveTo>
                    <a:lnTo>
                      <a:pt x="0" y="222"/>
                    </a:lnTo>
                    <a:lnTo>
                      <a:pt x="2787" y="1457"/>
                    </a:lnTo>
                    <a:lnTo>
                      <a:pt x="2882" y="1267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690;p36">
                <a:extLst>
                  <a:ext uri="{FF2B5EF4-FFF2-40B4-BE49-F238E27FC236}">
                    <a16:creationId xmlns:a16="http://schemas.microsoft.com/office/drawing/2014/main" xmlns="" id="{FBE04F51-099E-ABE2-86FE-4C95C9710A2F}"/>
                  </a:ext>
                </a:extLst>
              </p:cNvPr>
              <p:cNvSpPr/>
              <p:nvPr/>
            </p:nvSpPr>
            <p:spPr>
              <a:xfrm>
                <a:off x="5155874" y="1865358"/>
                <a:ext cx="49246" cy="26533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888" extrusionOk="0">
                    <a:moveTo>
                      <a:pt x="96" y="1"/>
                    </a:moveTo>
                    <a:lnTo>
                      <a:pt x="1" y="191"/>
                    </a:lnTo>
                    <a:lnTo>
                      <a:pt x="1584" y="888"/>
                    </a:lnTo>
                    <a:lnTo>
                      <a:pt x="1647" y="729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691;p36">
                <a:extLst>
                  <a:ext uri="{FF2B5EF4-FFF2-40B4-BE49-F238E27FC236}">
                    <a16:creationId xmlns:a16="http://schemas.microsoft.com/office/drawing/2014/main" xmlns="" id="{14D09E88-8610-9E01-339B-D706E3820277}"/>
                  </a:ext>
                </a:extLst>
              </p:cNvPr>
              <p:cNvSpPr/>
              <p:nvPr/>
            </p:nvSpPr>
            <p:spPr>
              <a:xfrm>
                <a:off x="5149240" y="1880507"/>
                <a:ext cx="49246" cy="26533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888" extrusionOk="0">
                    <a:moveTo>
                      <a:pt x="64" y="1"/>
                    </a:moveTo>
                    <a:lnTo>
                      <a:pt x="1" y="191"/>
                    </a:lnTo>
                    <a:lnTo>
                      <a:pt x="1553" y="887"/>
                    </a:lnTo>
                    <a:lnTo>
                      <a:pt x="1648" y="729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692;p36">
                <a:extLst>
                  <a:ext uri="{FF2B5EF4-FFF2-40B4-BE49-F238E27FC236}">
                    <a16:creationId xmlns:a16="http://schemas.microsoft.com/office/drawing/2014/main" xmlns="" id="{F197D75C-AC9D-EFA1-47B6-2D4DCC127F5F}"/>
                  </a:ext>
                </a:extLst>
              </p:cNvPr>
              <p:cNvSpPr/>
              <p:nvPr/>
            </p:nvSpPr>
            <p:spPr>
              <a:xfrm>
                <a:off x="5142636" y="1895657"/>
                <a:ext cx="49246" cy="25577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856" extrusionOk="0">
                    <a:moveTo>
                      <a:pt x="64" y="0"/>
                    </a:moveTo>
                    <a:lnTo>
                      <a:pt x="0" y="159"/>
                    </a:lnTo>
                    <a:lnTo>
                      <a:pt x="1584" y="855"/>
                    </a:lnTo>
                    <a:lnTo>
                      <a:pt x="1647" y="697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693;p36">
                <a:extLst>
                  <a:ext uri="{FF2B5EF4-FFF2-40B4-BE49-F238E27FC236}">
                    <a16:creationId xmlns:a16="http://schemas.microsoft.com/office/drawing/2014/main" xmlns="" id="{27B98532-9017-FAA1-D660-08927EC54826}"/>
                  </a:ext>
                </a:extLst>
              </p:cNvPr>
              <p:cNvSpPr/>
              <p:nvPr/>
            </p:nvSpPr>
            <p:spPr>
              <a:xfrm>
                <a:off x="5136002" y="1909850"/>
                <a:ext cx="49246" cy="26533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888" extrusionOk="0">
                    <a:moveTo>
                      <a:pt x="64" y="0"/>
                    </a:moveTo>
                    <a:lnTo>
                      <a:pt x="1" y="190"/>
                    </a:lnTo>
                    <a:lnTo>
                      <a:pt x="1584" y="887"/>
                    </a:lnTo>
                    <a:lnTo>
                      <a:pt x="1647" y="729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694;p36">
                <a:extLst>
                  <a:ext uri="{FF2B5EF4-FFF2-40B4-BE49-F238E27FC236}">
                    <a16:creationId xmlns:a16="http://schemas.microsoft.com/office/drawing/2014/main" xmlns="" id="{05196720-1130-71D5-070C-D252D3DF2940}"/>
                  </a:ext>
                </a:extLst>
              </p:cNvPr>
              <p:cNvSpPr/>
              <p:nvPr/>
            </p:nvSpPr>
            <p:spPr>
              <a:xfrm>
                <a:off x="5129368" y="1924999"/>
                <a:ext cx="49246" cy="25577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856" extrusionOk="0">
                    <a:moveTo>
                      <a:pt x="64" y="0"/>
                    </a:moveTo>
                    <a:lnTo>
                      <a:pt x="1" y="158"/>
                    </a:lnTo>
                    <a:lnTo>
                      <a:pt x="1584" y="855"/>
                    </a:lnTo>
                    <a:lnTo>
                      <a:pt x="1648" y="697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695;p36">
                <a:extLst>
                  <a:ext uri="{FF2B5EF4-FFF2-40B4-BE49-F238E27FC236}">
                    <a16:creationId xmlns:a16="http://schemas.microsoft.com/office/drawing/2014/main" xmlns="" id="{FC0DA133-B404-DC68-7B65-7AF1489AD1F0}"/>
                  </a:ext>
                </a:extLst>
              </p:cNvPr>
              <p:cNvSpPr/>
              <p:nvPr/>
            </p:nvSpPr>
            <p:spPr>
              <a:xfrm>
                <a:off x="5121808" y="1939192"/>
                <a:ext cx="86151" cy="44491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1489" extrusionOk="0">
                    <a:moveTo>
                      <a:pt x="96" y="0"/>
                    </a:moveTo>
                    <a:lnTo>
                      <a:pt x="1" y="222"/>
                    </a:lnTo>
                    <a:lnTo>
                      <a:pt x="2819" y="1489"/>
                    </a:lnTo>
                    <a:lnTo>
                      <a:pt x="2882" y="126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696;p36">
                <a:extLst>
                  <a:ext uri="{FF2B5EF4-FFF2-40B4-BE49-F238E27FC236}">
                    <a16:creationId xmlns:a16="http://schemas.microsoft.com/office/drawing/2014/main" xmlns="" id="{4F9AA1CF-0710-5E72-6CEA-435026AFCDC4}"/>
                  </a:ext>
                </a:extLst>
              </p:cNvPr>
              <p:cNvSpPr/>
              <p:nvPr/>
            </p:nvSpPr>
            <p:spPr>
              <a:xfrm>
                <a:off x="5116130" y="1954311"/>
                <a:ext cx="49246" cy="26533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888" extrusionOk="0">
                    <a:moveTo>
                      <a:pt x="64" y="1"/>
                    </a:moveTo>
                    <a:lnTo>
                      <a:pt x="1" y="191"/>
                    </a:lnTo>
                    <a:lnTo>
                      <a:pt x="1552" y="888"/>
                    </a:lnTo>
                    <a:lnTo>
                      <a:pt x="1647" y="729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697;p36">
                <a:extLst>
                  <a:ext uri="{FF2B5EF4-FFF2-40B4-BE49-F238E27FC236}">
                    <a16:creationId xmlns:a16="http://schemas.microsoft.com/office/drawing/2014/main" xmlns="" id="{772ADF72-FE0E-A363-EE99-5FA4F5C170D7}"/>
                  </a:ext>
                </a:extLst>
              </p:cNvPr>
              <p:cNvSpPr/>
              <p:nvPr/>
            </p:nvSpPr>
            <p:spPr>
              <a:xfrm>
                <a:off x="5109497" y="1969460"/>
                <a:ext cx="49246" cy="26533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888" extrusionOk="0">
                    <a:moveTo>
                      <a:pt x="64" y="1"/>
                    </a:moveTo>
                    <a:lnTo>
                      <a:pt x="1" y="159"/>
                    </a:lnTo>
                    <a:lnTo>
                      <a:pt x="1553" y="887"/>
                    </a:lnTo>
                    <a:lnTo>
                      <a:pt x="1648" y="729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698;p36">
                <a:extLst>
                  <a:ext uri="{FF2B5EF4-FFF2-40B4-BE49-F238E27FC236}">
                    <a16:creationId xmlns:a16="http://schemas.microsoft.com/office/drawing/2014/main" xmlns="" id="{BCA57061-8989-CD99-70D3-B66D5F491772}"/>
                  </a:ext>
                </a:extLst>
              </p:cNvPr>
              <p:cNvSpPr/>
              <p:nvPr/>
            </p:nvSpPr>
            <p:spPr>
              <a:xfrm>
                <a:off x="5102892" y="1984609"/>
                <a:ext cx="49216" cy="26504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87" extrusionOk="0">
                    <a:moveTo>
                      <a:pt x="63" y="0"/>
                    </a:moveTo>
                    <a:lnTo>
                      <a:pt x="0" y="159"/>
                    </a:lnTo>
                    <a:lnTo>
                      <a:pt x="1552" y="887"/>
                    </a:lnTo>
                    <a:lnTo>
                      <a:pt x="1647" y="697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699;p36">
                <a:extLst>
                  <a:ext uri="{FF2B5EF4-FFF2-40B4-BE49-F238E27FC236}">
                    <a16:creationId xmlns:a16="http://schemas.microsoft.com/office/drawing/2014/main" xmlns="" id="{E3F50DB7-54BB-2439-49CE-454EC7329357}"/>
                  </a:ext>
                </a:extLst>
              </p:cNvPr>
              <p:cNvSpPr/>
              <p:nvPr/>
            </p:nvSpPr>
            <p:spPr>
              <a:xfrm>
                <a:off x="5095302" y="1998802"/>
                <a:ext cx="50203" cy="26504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887" extrusionOk="0">
                    <a:moveTo>
                      <a:pt x="96" y="0"/>
                    </a:moveTo>
                    <a:lnTo>
                      <a:pt x="1" y="159"/>
                    </a:lnTo>
                    <a:lnTo>
                      <a:pt x="1584" y="887"/>
                    </a:lnTo>
                    <a:lnTo>
                      <a:pt x="1679" y="729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700;p36">
                <a:extLst>
                  <a:ext uri="{FF2B5EF4-FFF2-40B4-BE49-F238E27FC236}">
                    <a16:creationId xmlns:a16="http://schemas.microsoft.com/office/drawing/2014/main" xmlns="" id="{B8E42FB9-A4C0-1382-9A23-1E8B99111615}"/>
                  </a:ext>
                </a:extLst>
              </p:cNvPr>
              <p:cNvSpPr/>
              <p:nvPr/>
            </p:nvSpPr>
            <p:spPr>
              <a:xfrm>
                <a:off x="5088698" y="2013922"/>
                <a:ext cx="49216" cy="26533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88" extrusionOk="0">
                    <a:moveTo>
                      <a:pt x="63" y="1"/>
                    </a:moveTo>
                    <a:lnTo>
                      <a:pt x="0" y="159"/>
                    </a:lnTo>
                    <a:lnTo>
                      <a:pt x="1584" y="888"/>
                    </a:lnTo>
                    <a:lnTo>
                      <a:pt x="1647" y="729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701;p36">
                <a:extLst>
                  <a:ext uri="{FF2B5EF4-FFF2-40B4-BE49-F238E27FC236}">
                    <a16:creationId xmlns:a16="http://schemas.microsoft.com/office/drawing/2014/main" xmlns="" id="{C9638C88-2813-75D6-2A01-AE8245165D69}"/>
                  </a:ext>
                </a:extLst>
              </p:cNvPr>
              <p:cNvSpPr/>
              <p:nvPr/>
            </p:nvSpPr>
            <p:spPr>
              <a:xfrm>
                <a:off x="5082064" y="2028145"/>
                <a:ext cx="86151" cy="44491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1489" extrusionOk="0">
                    <a:moveTo>
                      <a:pt x="95" y="0"/>
                    </a:moveTo>
                    <a:lnTo>
                      <a:pt x="0" y="222"/>
                    </a:lnTo>
                    <a:lnTo>
                      <a:pt x="2787" y="1488"/>
                    </a:lnTo>
                    <a:lnTo>
                      <a:pt x="2882" y="1267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702;p36">
                <a:extLst>
                  <a:ext uri="{FF2B5EF4-FFF2-40B4-BE49-F238E27FC236}">
                    <a16:creationId xmlns:a16="http://schemas.microsoft.com/office/drawing/2014/main" xmlns="" id="{451EB560-A0B3-5E62-AA3B-FFB55DAFC454}"/>
                  </a:ext>
                </a:extLst>
              </p:cNvPr>
              <p:cNvSpPr/>
              <p:nvPr/>
            </p:nvSpPr>
            <p:spPr>
              <a:xfrm>
                <a:off x="5075430" y="2044220"/>
                <a:ext cx="49246" cy="25577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856" extrusionOk="0">
                    <a:moveTo>
                      <a:pt x="64" y="0"/>
                    </a:moveTo>
                    <a:lnTo>
                      <a:pt x="1" y="159"/>
                    </a:lnTo>
                    <a:lnTo>
                      <a:pt x="1584" y="855"/>
                    </a:lnTo>
                    <a:lnTo>
                      <a:pt x="1648" y="697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703;p36">
                <a:extLst>
                  <a:ext uri="{FF2B5EF4-FFF2-40B4-BE49-F238E27FC236}">
                    <a16:creationId xmlns:a16="http://schemas.microsoft.com/office/drawing/2014/main" xmlns="" id="{34F3A689-1AE2-15FF-681B-42B2B30BCAC2}"/>
                  </a:ext>
                </a:extLst>
              </p:cNvPr>
              <p:cNvSpPr/>
              <p:nvPr/>
            </p:nvSpPr>
            <p:spPr>
              <a:xfrm>
                <a:off x="5068826" y="2058413"/>
                <a:ext cx="49216" cy="26533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88" extrusionOk="0">
                    <a:moveTo>
                      <a:pt x="63" y="0"/>
                    </a:moveTo>
                    <a:lnTo>
                      <a:pt x="0" y="159"/>
                    </a:lnTo>
                    <a:lnTo>
                      <a:pt x="1584" y="887"/>
                    </a:lnTo>
                    <a:lnTo>
                      <a:pt x="1647" y="729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704;p36">
                <a:extLst>
                  <a:ext uri="{FF2B5EF4-FFF2-40B4-BE49-F238E27FC236}">
                    <a16:creationId xmlns:a16="http://schemas.microsoft.com/office/drawing/2014/main" xmlns="" id="{EADE108F-49A8-4C81-1DCA-D3AFDC6EE823}"/>
                  </a:ext>
                </a:extLst>
              </p:cNvPr>
              <p:cNvSpPr/>
              <p:nvPr/>
            </p:nvSpPr>
            <p:spPr>
              <a:xfrm>
                <a:off x="5062193" y="2073562"/>
                <a:ext cx="49246" cy="26504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887" extrusionOk="0">
                    <a:moveTo>
                      <a:pt x="64" y="0"/>
                    </a:moveTo>
                    <a:lnTo>
                      <a:pt x="0" y="158"/>
                    </a:lnTo>
                    <a:lnTo>
                      <a:pt x="1584" y="887"/>
                    </a:lnTo>
                    <a:lnTo>
                      <a:pt x="1647" y="697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705;p36">
                <a:extLst>
                  <a:ext uri="{FF2B5EF4-FFF2-40B4-BE49-F238E27FC236}">
                    <a16:creationId xmlns:a16="http://schemas.microsoft.com/office/drawing/2014/main" xmlns="" id="{C94B247B-33B2-1094-48D8-42EC8E36166C}"/>
                  </a:ext>
                </a:extLst>
              </p:cNvPr>
              <p:cNvSpPr/>
              <p:nvPr/>
            </p:nvSpPr>
            <p:spPr>
              <a:xfrm>
                <a:off x="5054632" y="2088681"/>
                <a:ext cx="50173" cy="25577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856" extrusionOk="0">
                    <a:moveTo>
                      <a:pt x="95" y="1"/>
                    </a:moveTo>
                    <a:lnTo>
                      <a:pt x="0" y="159"/>
                    </a:lnTo>
                    <a:lnTo>
                      <a:pt x="1583" y="856"/>
                    </a:lnTo>
                    <a:lnTo>
                      <a:pt x="1678" y="698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706;p36">
                <a:extLst>
                  <a:ext uri="{FF2B5EF4-FFF2-40B4-BE49-F238E27FC236}">
                    <a16:creationId xmlns:a16="http://schemas.microsoft.com/office/drawing/2014/main" xmlns="" id="{E52BF09F-119C-D00C-BF79-3BB113139AF1}"/>
                  </a:ext>
                </a:extLst>
              </p:cNvPr>
              <p:cNvSpPr/>
              <p:nvPr/>
            </p:nvSpPr>
            <p:spPr>
              <a:xfrm>
                <a:off x="5047998" y="2102874"/>
                <a:ext cx="50173" cy="26533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888" extrusionOk="0">
                    <a:moveTo>
                      <a:pt x="95" y="1"/>
                    </a:moveTo>
                    <a:lnTo>
                      <a:pt x="0" y="191"/>
                    </a:lnTo>
                    <a:lnTo>
                      <a:pt x="1584" y="888"/>
                    </a:lnTo>
                    <a:lnTo>
                      <a:pt x="1679" y="729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707;p36">
                <a:extLst>
                  <a:ext uri="{FF2B5EF4-FFF2-40B4-BE49-F238E27FC236}">
                    <a16:creationId xmlns:a16="http://schemas.microsoft.com/office/drawing/2014/main" xmlns="" id="{FEA91363-57F6-A2BD-00E8-6B623E9E5314}"/>
                  </a:ext>
                </a:extLst>
              </p:cNvPr>
              <p:cNvSpPr/>
              <p:nvPr/>
            </p:nvSpPr>
            <p:spPr>
              <a:xfrm>
                <a:off x="5041364" y="2117067"/>
                <a:ext cx="86151" cy="44521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1490" extrusionOk="0">
                    <a:moveTo>
                      <a:pt x="96" y="1"/>
                    </a:moveTo>
                    <a:lnTo>
                      <a:pt x="1" y="223"/>
                    </a:lnTo>
                    <a:lnTo>
                      <a:pt x="2788" y="1489"/>
                    </a:lnTo>
                    <a:lnTo>
                      <a:pt x="2883" y="1268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708;p36">
                <a:extLst>
                  <a:ext uri="{FF2B5EF4-FFF2-40B4-BE49-F238E27FC236}">
                    <a16:creationId xmlns:a16="http://schemas.microsoft.com/office/drawing/2014/main" xmlns="" id="{DBFC75DF-011A-EEA9-0E9E-DE46E7DB7052}"/>
                  </a:ext>
                </a:extLst>
              </p:cNvPr>
              <p:cNvSpPr/>
              <p:nvPr/>
            </p:nvSpPr>
            <p:spPr>
              <a:xfrm>
                <a:off x="5034731" y="2132217"/>
                <a:ext cx="50203" cy="26533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888" extrusionOk="0">
                    <a:moveTo>
                      <a:pt x="96" y="1"/>
                    </a:moveTo>
                    <a:lnTo>
                      <a:pt x="1" y="191"/>
                    </a:lnTo>
                    <a:lnTo>
                      <a:pt x="1584" y="887"/>
                    </a:lnTo>
                    <a:lnTo>
                      <a:pt x="1679" y="729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709;p36">
                <a:extLst>
                  <a:ext uri="{FF2B5EF4-FFF2-40B4-BE49-F238E27FC236}">
                    <a16:creationId xmlns:a16="http://schemas.microsoft.com/office/drawing/2014/main" xmlns="" id="{83F2842C-8CED-6D33-DA98-E7DA17DE75FE}"/>
                  </a:ext>
                </a:extLst>
              </p:cNvPr>
              <p:cNvSpPr/>
              <p:nvPr/>
            </p:nvSpPr>
            <p:spPr>
              <a:xfrm>
                <a:off x="5028126" y="2147366"/>
                <a:ext cx="50173" cy="26533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888" extrusionOk="0">
                    <a:moveTo>
                      <a:pt x="95" y="0"/>
                    </a:moveTo>
                    <a:lnTo>
                      <a:pt x="0" y="159"/>
                    </a:lnTo>
                    <a:lnTo>
                      <a:pt x="1584" y="887"/>
                    </a:lnTo>
                    <a:lnTo>
                      <a:pt x="1679" y="729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710;p36">
                <a:extLst>
                  <a:ext uri="{FF2B5EF4-FFF2-40B4-BE49-F238E27FC236}">
                    <a16:creationId xmlns:a16="http://schemas.microsoft.com/office/drawing/2014/main" xmlns="" id="{2BAE8FBE-D055-3070-DF86-097CCBA716E7}"/>
                  </a:ext>
                </a:extLst>
              </p:cNvPr>
              <p:cNvSpPr/>
              <p:nvPr/>
            </p:nvSpPr>
            <p:spPr>
              <a:xfrm>
                <a:off x="5021493" y="2161559"/>
                <a:ext cx="49246" cy="27460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919" extrusionOk="0">
                    <a:moveTo>
                      <a:pt x="64" y="0"/>
                    </a:moveTo>
                    <a:lnTo>
                      <a:pt x="1" y="190"/>
                    </a:lnTo>
                    <a:lnTo>
                      <a:pt x="1584" y="919"/>
                    </a:lnTo>
                    <a:lnTo>
                      <a:pt x="1647" y="729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711;p36">
                <a:extLst>
                  <a:ext uri="{FF2B5EF4-FFF2-40B4-BE49-F238E27FC236}">
                    <a16:creationId xmlns:a16="http://schemas.microsoft.com/office/drawing/2014/main" xmlns="" id="{3BEB9515-AF23-B9B3-0A53-75AE02A68DA5}"/>
                  </a:ext>
                </a:extLst>
              </p:cNvPr>
              <p:cNvSpPr/>
              <p:nvPr/>
            </p:nvSpPr>
            <p:spPr>
              <a:xfrm>
                <a:off x="5014859" y="2177634"/>
                <a:ext cx="50203" cy="26533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888" extrusionOk="0">
                    <a:moveTo>
                      <a:pt x="64" y="1"/>
                    </a:moveTo>
                    <a:lnTo>
                      <a:pt x="1" y="159"/>
                    </a:lnTo>
                    <a:lnTo>
                      <a:pt x="1584" y="887"/>
                    </a:lnTo>
                    <a:lnTo>
                      <a:pt x="1679" y="697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712;p36">
                <a:extLst>
                  <a:ext uri="{FF2B5EF4-FFF2-40B4-BE49-F238E27FC236}">
                    <a16:creationId xmlns:a16="http://schemas.microsoft.com/office/drawing/2014/main" xmlns="" id="{F824A79B-5BAE-A635-629B-BD75B77C8EA8}"/>
                  </a:ext>
                </a:extLst>
              </p:cNvPr>
              <p:cNvSpPr/>
              <p:nvPr/>
            </p:nvSpPr>
            <p:spPr>
              <a:xfrm>
                <a:off x="5008255" y="2191827"/>
                <a:ext cx="49246" cy="26533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888" extrusionOk="0">
                    <a:moveTo>
                      <a:pt x="64" y="1"/>
                    </a:moveTo>
                    <a:lnTo>
                      <a:pt x="0" y="191"/>
                    </a:lnTo>
                    <a:lnTo>
                      <a:pt x="1584" y="887"/>
                    </a:lnTo>
                    <a:lnTo>
                      <a:pt x="1647" y="729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713;p36">
                <a:extLst>
                  <a:ext uri="{FF2B5EF4-FFF2-40B4-BE49-F238E27FC236}">
                    <a16:creationId xmlns:a16="http://schemas.microsoft.com/office/drawing/2014/main" xmlns="" id="{C558C6E2-86AC-4C00-65FB-C11C563BB4AB}"/>
                  </a:ext>
                </a:extLst>
              </p:cNvPr>
              <p:cNvSpPr/>
              <p:nvPr/>
            </p:nvSpPr>
            <p:spPr>
              <a:xfrm>
                <a:off x="5000664" y="2206020"/>
                <a:ext cx="87107" cy="44521"/>
              </a:xfrm>
              <a:custGeom>
                <a:avLst/>
                <a:gdLst/>
                <a:ahLst/>
                <a:cxnLst/>
                <a:rect l="l" t="t" r="r" b="b"/>
                <a:pathLst>
                  <a:path w="2915" h="1490" extrusionOk="0">
                    <a:moveTo>
                      <a:pt x="96" y="1"/>
                    </a:moveTo>
                    <a:lnTo>
                      <a:pt x="1" y="222"/>
                    </a:lnTo>
                    <a:lnTo>
                      <a:pt x="2819" y="1489"/>
                    </a:lnTo>
                    <a:lnTo>
                      <a:pt x="2914" y="1268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714;p36">
                <a:extLst>
                  <a:ext uri="{FF2B5EF4-FFF2-40B4-BE49-F238E27FC236}">
                    <a16:creationId xmlns:a16="http://schemas.microsoft.com/office/drawing/2014/main" xmlns="" id="{2587A6C4-2D70-C188-718A-34893E513C1B}"/>
                  </a:ext>
                </a:extLst>
              </p:cNvPr>
              <p:cNvSpPr/>
              <p:nvPr/>
            </p:nvSpPr>
            <p:spPr>
              <a:xfrm>
                <a:off x="4994987" y="2221169"/>
                <a:ext cx="49246" cy="26533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888" extrusionOk="0">
                    <a:moveTo>
                      <a:pt x="64" y="0"/>
                    </a:moveTo>
                    <a:lnTo>
                      <a:pt x="1" y="159"/>
                    </a:lnTo>
                    <a:lnTo>
                      <a:pt x="1584" y="887"/>
                    </a:lnTo>
                    <a:lnTo>
                      <a:pt x="1648" y="729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715;p36">
                <a:extLst>
                  <a:ext uri="{FF2B5EF4-FFF2-40B4-BE49-F238E27FC236}">
                    <a16:creationId xmlns:a16="http://schemas.microsoft.com/office/drawing/2014/main" xmlns="" id="{19EA95A1-9B27-029B-4728-1B6814BA7155}"/>
                  </a:ext>
                </a:extLst>
              </p:cNvPr>
              <p:cNvSpPr/>
              <p:nvPr/>
            </p:nvSpPr>
            <p:spPr>
              <a:xfrm>
                <a:off x="4987427" y="2236319"/>
                <a:ext cx="50173" cy="26504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887" extrusionOk="0">
                    <a:moveTo>
                      <a:pt x="96" y="0"/>
                    </a:moveTo>
                    <a:lnTo>
                      <a:pt x="1" y="190"/>
                    </a:lnTo>
                    <a:lnTo>
                      <a:pt x="1616" y="887"/>
                    </a:lnTo>
                    <a:lnTo>
                      <a:pt x="1679" y="729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716;p36">
                <a:extLst>
                  <a:ext uri="{FF2B5EF4-FFF2-40B4-BE49-F238E27FC236}">
                    <a16:creationId xmlns:a16="http://schemas.microsoft.com/office/drawing/2014/main" xmlns="" id="{09BABE50-5864-387D-1862-2F0BD855EC98}"/>
                  </a:ext>
                </a:extLst>
              </p:cNvPr>
              <p:cNvSpPr/>
              <p:nvPr/>
            </p:nvSpPr>
            <p:spPr>
              <a:xfrm>
                <a:off x="4980793" y="2251438"/>
                <a:ext cx="50203" cy="26533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888" extrusionOk="0">
                    <a:moveTo>
                      <a:pt x="96" y="1"/>
                    </a:moveTo>
                    <a:lnTo>
                      <a:pt x="1" y="159"/>
                    </a:lnTo>
                    <a:lnTo>
                      <a:pt x="1616" y="888"/>
                    </a:lnTo>
                    <a:lnTo>
                      <a:pt x="1679" y="729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717;p36">
                <a:extLst>
                  <a:ext uri="{FF2B5EF4-FFF2-40B4-BE49-F238E27FC236}">
                    <a16:creationId xmlns:a16="http://schemas.microsoft.com/office/drawing/2014/main" xmlns="" id="{88EC9C0B-6E67-62EA-83CD-E18958C3E44E}"/>
                  </a:ext>
                </a:extLst>
              </p:cNvPr>
              <p:cNvSpPr/>
              <p:nvPr/>
            </p:nvSpPr>
            <p:spPr>
              <a:xfrm>
                <a:off x="4974189" y="2265631"/>
                <a:ext cx="50173" cy="27490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920" extrusionOk="0">
                    <a:moveTo>
                      <a:pt x="64" y="1"/>
                    </a:moveTo>
                    <a:lnTo>
                      <a:pt x="0" y="191"/>
                    </a:lnTo>
                    <a:lnTo>
                      <a:pt x="1584" y="919"/>
                    </a:lnTo>
                    <a:lnTo>
                      <a:pt x="1679" y="729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718;p36">
                <a:extLst>
                  <a:ext uri="{FF2B5EF4-FFF2-40B4-BE49-F238E27FC236}">
                    <a16:creationId xmlns:a16="http://schemas.microsoft.com/office/drawing/2014/main" xmlns="" id="{0407A766-A1F6-F548-DAF0-DC4A82EC64DB}"/>
                  </a:ext>
                </a:extLst>
              </p:cNvPr>
              <p:cNvSpPr/>
              <p:nvPr/>
            </p:nvSpPr>
            <p:spPr>
              <a:xfrm>
                <a:off x="4967555" y="2280780"/>
                <a:ext cx="50173" cy="26533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888" extrusionOk="0">
                    <a:moveTo>
                      <a:pt x="64" y="1"/>
                    </a:moveTo>
                    <a:lnTo>
                      <a:pt x="0" y="159"/>
                    </a:lnTo>
                    <a:lnTo>
                      <a:pt x="1584" y="887"/>
                    </a:lnTo>
                    <a:lnTo>
                      <a:pt x="1679" y="729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719;p36">
                <a:extLst>
                  <a:ext uri="{FF2B5EF4-FFF2-40B4-BE49-F238E27FC236}">
                    <a16:creationId xmlns:a16="http://schemas.microsoft.com/office/drawing/2014/main" xmlns="" id="{E9489FEC-B991-DCED-DF82-5C7E274129B0}"/>
                  </a:ext>
                </a:extLst>
              </p:cNvPr>
              <p:cNvSpPr/>
              <p:nvPr/>
            </p:nvSpPr>
            <p:spPr>
              <a:xfrm>
                <a:off x="4960921" y="2294973"/>
                <a:ext cx="86151" cy="44521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1490" extrusionOk="0">
                    <a:moveTo>
                      <a:pt x="96" y="1"/>
                    </a:moveTo>
                    <a:lnTo>
                      <a:pt x="1" y="222"/>
                    </a:lnTo>
                    <a:lnTo>
                      <a:pt x="2788" y="1489"/>
                    </a:lnTo>
                    <a:lnTo>
                      <a:pt x="2883" y="1267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720;p36">
                <a:extLst>
                  <a:ext uri="{FF2B5EF4-FFF2-40B4-BE49-F238E27FC236}">
                    <a16:creationId xmlns:a16="http://schemas.microsoft.com/office/drawing/2014/main" xmlns="" id="{BF095C13-3EDC-4568-1F30-A34DC3CFB6A1}"/>
                  </a:ext>
                </a:extLst>
              </p:cNvPr>
              <p:cNvSpPr/>
              <p:nvPr/>
            </p:nvSpPr>
            <p:spPr>
              <a:xfrm>
                <a:off x="4954317" y="2311078"/>
                <a:ext cx="50173" cy="26504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887" extrusionOk="0">
                    <a:moveTo>
                      <a:pt x="63" y="0"/>
                    </a:moveTo>
                    <a:lnTo>
                      <a:pt x="0" y="158"/>
                    </a:lnTo>
                    <a:lnTo>
                      <a:pt x="1584" y="887"/>
                    </a:lnTo>
                    <a:lnTo>
                      <a:pt x="1679" y="697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721;p36">
                <a:extLst>
                  <a:ext uri="{FF2B5EF4-FFF2-40B4-BE49-F238E27FC236}">
                    <a16:creationId xmlns:a16="http://schemas.microsoft.com/office/drawing/2014/main" xmlns="" id="{2FA64940-0E73-E6D4-C445-46BFD10762EF}"/>
                  </a:ext>
                </a:extLst>
              </p:cNvPr>
              <p:cNvSpPr/>
              <p:nvPr/>
            </p:nvSpPr>
            <p:spPr>
              <a:xfrm>
                <a:off x="4947683" y="2325271"/>
                <a:ext cx="50173" cy="26504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887" extrusionOk="0">
                    <a:moveTo>
                      <a:pt x="64" y="0"/>
                    </a:moveTo>
                    <a:lnTo>
                      <a:pt x="0" y="190"/>
                    </a:lnTo>
                    <a:lnTo>
                      <a:pt x="1584" y="887"/>
                    </a:lnTo>
                    <a:lnTo>
                      <a:pt x="1679" y="728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722;p36">
                <a:extLst>
                  <a:ext uri="{FF2B5EF4-FFF2-40B4-BE49-F238E27FC236}">
                    <a16:creationId xmlns:a16="http://schemas.microsoft.com/office/drawing/2014/main" xmlns="" id="{CA0074CE-F583-CEEB-F2EB-D3CD82280E3B}"/>
                  </a:ext>
                </a:extLst>
              </p:cNvPr>
              <p:cNvSpPr/>
              <p:nvPr/>
            </p:nvSpPr>
            <p:spPr>
              <a:xfrm>
                <a:off x="4941049" y="2340391"/>
                <a:ext cx="50203" cy="26533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888" extrusionOk="0">
                    <a:moveTo>
                      <a:pt x="64" y="1"/>
                    </a:moveTo>
                    <a:lnTo>
                      <a:pt x="1" y="159"/>
                    </a:lnTo>
                    <a:lnTo>
                      <a:pt x="1584" y="887"/>
                    </a:lnTo>
                    <a:lnTo>
                      <a:pt x="1679" y="697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723;p36">
                <a:extLst>
                  <a:ext uri="{FF2B5EF4-FFF2-40B4-BE49-F238E27FC236}">
                    <a16:creationId xmlns:a16="http://schemas.microsoft.com/office/drawing/2014/main" xmlns="" id="{85EBA67E-5307-CDDB-1544-56DB10195231}"/>
                  </a:ext>
                </a:extLst>
              </p:cNvPr>
              <p:cNvSpPr/>
              <p:nvPr/>
            </p:nvSpPr>
            <p:spPr>
              <a:xfrm>
                <a:off x="4933489" y="2354584"/>
                <a:ext cx="50173" cy="27490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920" extrusionOk="0">
                    <a:moveTo>
                      <a:pt x="95" y="1"/>
                    </a:moveTo>
                    <a:lnTo>
                      <a:pt x="0" y="191"/>
                    </a:lnTo>
                    <a:lnTo>
                      <a:pt x="1616" y="919"/>
                    </a:lnTo>
                    <a:lnTo>
                      <a:pt x="1679" y="729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724;p36">
                <a:extLst>
                  <a:ext uri="{FF2B5EF4-FFF2-40B4-BE49-F238E27FC236}">
                    <a16:creationId xmlns:a16="http://schemas.microsoft.com/office/drawing/2014/main" xmlns="" id="{6F1D3BCC-8BC7-ED85-B61D-A8282543F369}"/>
                  </a:ext>
                </a:extLst>
              </p:cNvPr>
              <p:cNvSpPr/>
              <p:nvPr/>
            </p:nvSpPr>
            <p:spPr>
              <a:xfrm>
                <a:off x="4926855" y="2369733"/>
                <a:ext cx="50203" cy="26533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888" extrusionOk="0">
                    <a:moveTo>
                      <a:pt x="96" y="0"/>
                    </a:moveTo>
                    <a:lnTo>
                      <a:pt x="1" y="159"/>
                    </a:lnTo>
                    <a:lnTo>
                      <a:pt x="1616" y="887"/>
                    </a:lnTo>
                    <a:lnTo>
                      <a:pt x="1679" y="729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725;p36">
                <a:extLst>
                  <a:ext uri="{FF2B5EF4-FFF2-40B4-BE49-F238E27FC236}">
                    <a16:creationId xmlns:a16="http://schemas.microsoft.com/office/drawing/2014/main" xmlns="" id="{555F4204-B725-5B5D-5FE0-6759BE5D437C}"/>
                  </a:ext>
                </a:extLst>
              </p:cNvPr>
              <p:cNvSpPr/>
              <p:nvPr/>
            </p:nvSpPr>
            <p:spPr>
              <a:xfrm>
                <a:off x="4920251" y="2383926"/>
                <a:ext cx="87078" cy="44491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1489" extrusionOk="0">
                    <a:moveTo>
                      <a:pt x="95" y="1"/>
                    </a:moveTo>
                    <a:lnTo>
                      <a:pt x="0" y="222"/>
                    </a:lnTo>
                    <a:lnTo>
                      <a:pt x="2819" y="1489"/>
                    </a:lnTo>
                    <a:lnTo>
                      <a:pt x="2914" y="1299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726;p36">
                <a:extLst>
                  <a:ext uri="{FF2B5EF4-FFF2-40B4-BE49-F238E27FC236}">
                    <a16:creationId xmlns:a16="http://schemas.microsoft.com/office/drawing/2014/main" xmlns="" id="{4BDBAD87-C33A-BE76-7AB8-E8A0C557C080}"/>
                  </a:ext>
                </a:extLst>
              </p:cNvPr>
              <p:cNvSpPr/>
              <p:nvPr/>
            </p:nvSpPr>
            <p:spPr>
              <a:xfrm>
                <a:off x="4913617" y="2400001"/>
                <a:ext cx="50173" cy="26533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888" extrusionOk="0">
                    <a:moveTo>
                      <a:pt x="95" y="1"/>
                    </a:moveTo>
                    <a:lnTo>
                      <a:pt x="0" y="159"/>
                    </a:lnTo>
                    <a:lnTo>
                      <a:pt x="1615" y="888"/>
                    </a:lnTo>
                    <a:lnTo>
                      <a:pt x="1679" y="729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727;p36">
                <a:extLst>
                  <a:ext uri="{FF2B5EF4-FFF2-40B4-BE49-F238E27FC236}">
                    <a16:creationId xmlns:a16="http://schemas.microsoft.com/office/drawing/2014/main" xmlns="" id="{54CDED19-D87E-DBAB-09C5-5A906FF164F9}"/>
                  </a:ext>
                </a:extLst>
              </p:cNvPr>
              <p:cNvSpPr/>
              <p:nvPr/>
            </p:nvSpPr>
            <p:spPr>
              <a:xfrm>
                <a:off x="4906983" y="2414194"/>
                <a:ext cx="50203" cy="26533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888" extrusionOk="0">
                    <a:moveTo>
                      <a:pt x="64" y="1"/>
                    </a:moveTo>
                    <a:lnTo>
                      <a:pt x="1" y="191"/>
                    </a:lnTo>
                    <a:lnTo>
                      <a:pt x="1616" y="888"/>
                    </a:lnTo>
                    <a:lnTo>
                      <a:pt x="1679" y="729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728;p36">
                <a:extLst>
                  <a:ext uri="{FF2B5EF4-FFF2-40B4-BE49-F238E27FC236}">
                    <a16:creationId xmlns:a16="http://schemas.microsoft.com/office/drawing/2014/main" xmlns="" id="{8DC9AF13-FF74-4883-1D0B-86BF0600E9C8}"/>
                  </a:ext>
                </a:extLst>
              </p:cNvPr>
              <p:cNvSpPr/>
              <p:nvPr/>
            </p:nvSpPr>
            <p:spPr>
              <a:xfrm>
                <a:off x="4900349" y="2429343"/>
                <a:ext cx="50203" cy="26533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888" extrusionOk="0">
                    <a:moveTo>
                      <a:pt x="64" y="1"/>
                    </a:moveTo>
                    <a:lnTo>
                      <a:pt x="1" y="159"/>
                    </a:lnTo>
                    <a:lnTo>
                      <a:pt x="1616" y="887"/>
                    </a:lnTo>
                    <a:lnTo>
                      <a:pt x="1679" y="729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729;p36">
                <a:extLst>
                  <a:ext uri="{FF2B5EF4-FFF2-40B4-BE49-F238E27FC236}">
                    <a16:creationId xmlns:a16="http://schemas.microsoft.com/office/drawing/2014/main" xmlns="" id="{3A0F4683-20B4-9F19-2A92-6E4498AF2451}"/>
                  </a:ext>
                </a:extLst>
              </p:cNvPr>
              <p:cNvSpPr/>
              <p:nvPr/>
            </p:nvSpPr>
            <p:spPr>
              <a:xfrm>
                <a:off x="4893745" y="2443536"/>
                <a:ext cx="50173" cy="27490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920" extrusionOk="0">
                    <a:moveTo>
                      <a:pt x="64" y="1"/>
                    </a:moveTo>
                    <a:lnTo>
                      <a:pt x="0" y="191"/>
                    </a:lnTo>
                    <a:lnTo>
                      <a:pt x="1615" y="919"/>
                    </a:lnTo>
                    <a:lnTo>
                      <a:pt x="1679" y="729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730;p36">
                <a:extLst>
                  <a:ext uri="{FF2B5EF4-FFF2-40B4-BE49-F238E27FC236}">
                    <a16:creationId xmlns:a16="http://schemas.microsoft.com/office/drawing/2014/main" xmlns="" id="{AC9BFD0D-AF04-5D08-B870-4D6C6C4939FD}"/>
                  </a:ext>
                </a:extLst>
              </p:cNvPr>
              <p:cNvSpPr/>
              <p:nvPr/>
            </p:nvSpPr>
            <p:spPr>
              <a:xfrm>
                <a:off x="4887111" y="2458685"/>
                <a:ext cx="50203" cy="26533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888" extrusionOk="0">
                    <a:moveTo>
                      <a:pt x="64" y="0"/>
                    </a:moveTo>
                    <a:lnTo>
                      <a:pt x="1" y="159"/>
                    </a:lnTo>
                    <a:lnTo>
                      <a:pt x="1616" y="887"/>
                    </a:lnTo>
                    <a:lnTo>
                      <a:pt x="1679" y="729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731;p36">
                <a:extLst>
                  <a:ext uri="{FF2B5EF4-FFF2-40B4-BE49-F238E27FC236}">
                    <a16:creationId xmlns:a16="http://schemas.microsoft.com/office/drawing/2014/main" xmlns="" id="{57ABBC24-E084-9A15-60E1-CE89E7704336}"/>
                  </a:ext>
                </a:extLst>
              </p:cNvPr>
              <p:cNvSpPr/>
              <p:nvPr/>
            </p:nvSpPr>
            <p:spPr>
              <a:xfrm>
                <a:off x="4879551" y="2472878"/>
                <a:ext cx="87078" cy="44491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1489" extrusionOk="0">
                    <a:moveTo>
                      <a:pt x="95" y="0"/>
                    </a:moveTo>
                    <a:lnTo>
                      <a:pt x="0" y="222"/>
                    </a:lnTo>
                    <a:lnTo>
                      <a:pt x="2819" y="1489"/>
                    </a:lnTo>
                    <a:lnTo>
                      <a:pt x="2914" y="1267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732;p36">
                <a:extLst>
                  <a:ext uri="{FF2B5EF4-FFF2-40B4-BE49-F238E27FC236}">
                    <a16:creationId xmlns:a16="http://schemas.microsoft.com/office/drawing/2014/main" xmlns="" id="{A74F0FED-021C-73A6-B9BE-46554A897C5E}"/>
                  </a:ext>
                </a:extLst>
              </p:cNvPr>
              <p:cNvSpPr/>
              <p:nvPr/>
            </p:nvSpPr>
            <p:spPr>
              <a:xfrm>
                <a:off x="4873873" y="2488028"/>
                <a:ext cx="50173" cy="27460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919" extrusionOk="0">
                    <a:moveTo>
                      <a:pt x="64" y="0"/>
                    </a:moveTo>
                    <a:lnTo>
                      <a:pt x="0" y="190"/>
                    </a:lnTo>
                    <a:lnTo>
                      <a:pt x="1615" y="918"/>
                    </a:lnTo>
                    <a:lnTo>
                      <a:pt x="1679" y="728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733;p36">
                <a:extLst>
                  <a:ext uri="{FF2B5EF4-FFF2-40B4-BE49-F238E27FC236}">
                    <a16:creationId xmlns:a16="http://schemas.microsoft.com/office/drawing/2014/main" xmlns="" id="{D2E6D944-92D5-DCF6-E393-4BE7A8533B7B}"/>
                  </a:ext>
                </a:extLst>
              </p:cNvPr>
              <p:cNvSpPr/>
              <p:nvPr/>
            </p:nvSpPr>
            <p:spPr>
              <a:xfrm>
                <a:off x="4867239" y="2503147"/>
                <a:ext cx="50203" cy="27490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920" extrusionOk="0">
                    <a:moveTo>
                      <a:pt x="64" y="1"/>
                    </a:moveTo>
                    <a:lnTo>
                      <a:pt x="1" y="191"/>
                    </a:lnTo>
                    <a:lnTo>
                      <a:pt x="1616" y="919"/>
                    </a:lnTo>
                    <a:lnTo>
                      <a:pt x="1679" y="729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734;p36">
                <a:extLst>
                  <a:ext uri="{FF2B5EF4-FFF2-40B4-BE49-F238E27FC236}">
                    <a16:creationId xmlns:a16="http://schemas.microsoft.com/office/drawing/2014/main" xmlns="" id="{081FA9DD-4DD1-E8BD-EF34-76BA040A5061}"/>
                  </a:ext>
                </a:extLst>
              </p:cNvPr>
              <p:cNvSpPr/>
              <p:nvPr/>
            </p:nvSpPr>
            <p:spPr>
              <a:xfrm>
                <a:off x="4859679" y="2518296"/>
                <a:ext cx="50173" cy="26533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888" extrusionOk="0">
                    <a:moveTo>
                      <a:pt x="64" y="0"/>
                    </a:moveTo>
                    <a:lnTo>
                      <a:pt x="0" y="159"/>
                    </a:lnTo>
                    <a:lnTo>
                      <a:pt x="1615" y="887"/>
                    </a:lnTo>
                    <a:lnTo>
                      <a:pt x="1679" y="729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735;p36">
                <a:extLst>
                  <a:ext uri="{FF2B5EF4-FFF2-40B4-BE49-F238E27FC236}">
                    <a16:creationId xmlns:a16="http://schemas.microsoft.com/office/drawing/2014/main" xmlns="" id="{B82972C8-CD17-7231-0CFA-C14678DBC513}"/>
                  </a:ext>
                </a:extLst>
              </p:cNvPr>
              <p:cNvSpPr/>
              <p:nvPr/>
            </p:nvSpPr>
            <p:spPr>
              <a:xfrm>
                <a:off x="4853045" y="2533445"/>
                <a:ext cx="50173" cy="26504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887" extrusionOk="0">
                    <a:moveTo>
                      <a:pt x="64" y="0"/>
                    </a:moveTo>
                    <a:lnTo>
                      <a:pt x="1" y="159"/>
                    </a:lnTo>
                    <a:lnTo>
                      <a:pt x="1616" y="887"/>
                    </a:lnTo>
                    <a:lnTo>
                      <a:pt x="1679" y="729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736;p36">
                <a:extLst>
                  <a:ext uri="{FF2B5EF4-FFF2-40B4-BE49-F238E27FC236}">
                    <a16:creationId xmlns:a16="http://schemas.microsoft.com/office/drawing/2014/main" xmlns="" id="{1A879126-E3D3-9BF0-D9F5-A9EAD03D0009}"/>
                  </a:ext>
                </a:extLst>
              </p:cNvPr>
              <p:cNvSpPr/>
              <p:nvPr/>
            </p:nvSpPr>
            <p:spPr>
              <a:xfrm>
                <a:off x="4846411" y="2547638"/>
                <a:ext cx="51129" cy="27460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919" extrusionOk="0">
                    <a:moveTo>
                      <a:pt x="96" y="0"/>
                    </a:moveTo>
                    <a:lnTo>
                      <a:pt x="1" y="190"/>
                    </a:lnTo>
                    <a:lnTo>
                      <a:pt x="1616" y="919"/>
                    </a:lnTo>
                    <a:lnTo>
                      <a:pt x="1711" y="729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737;p36">
                <a:extLst>
                  <a:ext uri="{FF2B5EF4-FFF2-40B4-BE49-F238E27FC236}">
                    <a16:creationId xmlns:a16="http://schemas.microsoft.com/office/drawing/2014/main" xmlns="" id="{C86293A3-1BCB-C5A7-9D72-FC5D44F073EF}"/>
                  </a:ext>
                </a:extLst>
              </p:cNvPr>
              <p:cNvSpPr/>
              <p:nvPr/>
            </p:nvSpPr>
            <p:spPr>
              <a:xfrm>
                <a:off x="4839807" y="2561831"/>
                <a:ext cx="87078" cy="44491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1489" extrusionOk="0">
                    <a:moveTo>
                      <a:pt x="95" y="0"/>
                    </a:moveTo>
                    <a:lnTo>
                      <a:pt x="0" y="222"/>
                    </a:lnTo>
                    <a:lnTo>
                      <a:pt x="2819" y="1489"/>
                    </a:lnTo>
                    <a:lnTo>
                      <a:pt x="2914" y="1299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738;p36">
                <a:extLst>
                  <a:ext uri="{FF2B5EF4-FFF2-40B4-BE49-F238E27FC236}">
                    <a16:creationId xmlns:a16="http://schemas.microsoft.com/office/drawing/2014/main" xmlns="" id="{2D46A0D9-B2D5-68B9-E2F4-AF2261C524BC}"/>
                  </a:ext>
                </a:extLst>
              </p:cNvPr>
              <p:cNvSpPr/>
              <p:nvPr/>
            </p:nvSpPr>
            <p:spPr>
              <a:xfrm>
                <a:off x="4833173" y="2577907"/>
                <a:ext cx="50173" cy="26533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888" extrusionOk="0">
                    <a:moveTo>
                      <a:pt x="64" y="1"/>
                    </a:moveTo>
                    <a:lnTo>
                      <a:pt x="0" y="159"/>
                    </a:lnTo>
                    <a:lnTo>
                      <a:pt x="1616" y="887"/>
                    </a:lnTo>
                    <a:lnTo>
                      <a:pt x="1679" y="729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739;p36">
                <a:extLst>
                  <a:ext uri="{FF2B5EF4-FFF2-40B4-BE49-F238E27FC236}">
                    <a16:creationId xmlns:a16="http://schemas.microsoft.com/office/drawing/2014/main" xmlns="" id="{D4882CA8-A819-B40A-F481-0FCDCF6F336E}"/>
                  </a:ext>
                </a:extLst>
              </p:cNvPr>
              <p:cNvSpPr/>
              <p:nvPr/>
            </p:nvSpPr>
            <p:spPr>
              <a:xfrm>
                <a:off x="4825613" y="2592100"/>
                <a:ext cx="51129" cy="27490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920" extrusionOk="0">
                    <a:moveTo>
                      <a:pt x="95" y="1"/>
                    </a:moveTo>
                    <a:lnTo>
                      <a:pt x="0" y="191"/>
                    </a:lnTo>
                    <a:lnTo>
                      <a:pt x="1647" y="919"/>
                    </a:lnTo>
                    <a:lnTo>
                      <a:pt x="1710" y="729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740;p36">
                <a:extLst>
                  <a:ext uri="{FF2B5EF4-FFF2-40B4-BE49-F238E27FC236}">
                    <a16:creationId xmlns:a16="http://schemas.microsoft.com/office/drawing/2014/main" xmlns="" id="{B1B08DB2-C314-4190-2EC8-6EF40547C59A}"/>
                  </a:ext>
                </a:extLst>
              </p:cNvPr>
              <p:cNvSpPr/>
              <p:nvPr/>
            </p:nvSpPr>
            <p:spPr>
              <a:xfrm>
                <a:off x="4818979" y="2607249"/>
                <a:ext cx="51129" cy="26533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888" extrusionOk="0">
                    <a:moveTo>
                      <a:pt x="95" y="0"/>
                    </a:moveTo>
                    <a:lnTo>
                      <a:pt x="0" y="159"/>
                    </a:lnTo>
                    <a:lnTo>
                      <a:pt x="1647" y="887"/>
                    </a:lnTo>
                    <a:lnTo>
                      <a:pt x="1711" y="729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741;p36">
                <a:extLst>
                  <a:ext uri="{FF2B5EF4-FFF2-40B4-BE49-F238E27FC236}">
                    <a16:creationId xmlns:a16="http://schemas.microsoft.com/office/drawing/2014/main" xmlns="" id="{33B7376B-B35C-8464-9E15-67CE7A16AAC4}"/>
                  </a:ext>
                </a:extLst>
              </p:cNvPr>
              <p:cNvSpPr/>
              <p:nvPr/>
            </p:nvSpPr>
            <p:spPr>
              <a:xfrm>
                <a:off x="4813301" y="2622398"/>
                <a:ext cx="50173" cy="26504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887" extrusionOk="0">
                    <a:moveTo>
                      <a:pt x="64" y="0"/>
                    </a:moveTo>
                    <a:lnTo>
                      <a:pt x="0" y="158"/>
                    </a:lnTo>
                    <a:lnTo>
                      <a:pt x="1616" y="887"/>
                    </a:lnTo>
                    <a:lnTo>
                      <a:pt x="1679" y="728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742;p36">
                <a:extLst>
                  <a:ext uri="{FF2B5EF4-FFF2-40B4-BE49-F238E27FC236}">
                    <a16:creationId xmlns:a16="http://schemas.microsoft.com/office/drawing/2014/main" xmlns="" id="{9B6A833B-8638-B1E6-6356-3E8C84AF10B6}"/>
                  </a:ext>
                </a:extLst>
              </p:cNvPr>
              <p:cNvSpPr/>
              <p:nvPr/>
            </p:nvSpPr>
            <p:spPr>
              <a:xfrm>
                <a:off x="4806667" y="2636591"/>
                <a:ext cx="50203" cy="27460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919" extrusionOk="0">
                    <a:moveTo>
                      <a:pt x="64" y="0"/>
                    </a:moveTo>
                    <a:lnTo>
                      <a:pt x="1" y="190"/>
                    </a:lnTo>
                    <a:lnTo>
                      <a:pt x="1616" y="918"/>
                    </a:lnTo>
                    <a:lnTo>
                      <a:pt x="1679" y="728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743;p36">
                <a:extLst>
                  <a:ext uri="{FF2B5EF4-FFF2-40B4-BE49-F238E27FC236}">
                    <a16:creationId xmlns:a16="http://schemas.microsoft.com/office/drawing/2014/main" xmlns="" id="{3ED76883-6042-83CF-2B5E-855A5A17E92B}"/>
                  </a:ext>
                </a:extLst>
              </p:cNvPr>
              <p:cNvSpPr/>
              <p:nvPr/>
            </p:nvSpPr>
            <p:spPr>
              <a:xfrm>
                <a:off x="4799107" y="2650784"/>
                <a:ext cx="87078" cy="44491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1489" extrusionOk="0">
                    <a:moveTo>
                      <a:pt x="95" y="0"/>
                    </a:moveTo>
                    <a:lnTo>
                      <a:pt x="0" y="222"/>
                    </a:lnTo>
                    <a:lnTo>
                      <a:pt x="2851" y="1489"/>
                    </a:lnTo>
                    <a:lnTo>
                      <a:pt x="2914" y="1299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744;p36">
                <a:extLst>
                  <a:ext uri="{FF2B5EF4-FFF2-40B4-BE49-F238E27FC236}">
                    <a16:creationId xmlns:a16="http://schemas.microsoft.com/office/drawing/2014/main" xmlns="" id="{024A7EE2-9661-4F75-2B95-DDA5FB6A13FC}"/>
                  </a:ext>
                </a:extLst>
              </p:cNvPr>
              <p:cNvSpPr/>
              <p:nvPr/>
            </p:nvSpPr>
            <p:spPr>
              <a:xfrm>
                <a:off x="4792473" y="2666859"/>
                <a:ext cx="51129" cy="26533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888" extrusionOk="0">
                    <a:moveTo>
                      <a:pt x="96" y="1"/>
                    </a:moveTo>
                    <a:lnTo>
                      <a:pt x="1" y="159"/>
                    </a:lnTo>
                    <a:lnTo>
                      <a:pt x="1647" y="887"/>
                    </a:lnTo>
                    <a:lnTo>
                      <a:pt x="1711" y="729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745;p36">
                <a:extLst>
                  <a:ext uri="{FF2B5EF4-FFF2-40B4-BE49-F238E27FC236}">
                    <a16:creationId xmlns:a16="http://schemas.microsoft.com/office/drawing/2014/main" xmlns="" id="{B77F5DD9-FB74-30E1-DDA5-17C90C28B8D5}"/>
                  </a:ext>
                </a:extLst>
              </p:cNvPr>
              <p:cNvSpPr/>
              <p:nvPr/>
            </p:nvSpPr>
            <p:spPr>
              <a:xfrm>
                <a:off x="4785869" y="2681052"/>
                <a:ext cx="51129" cy="27460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919" extrusionOk="0">
                    <a:moveTo>
                      <a:pt x="95" y="1"/>
                    </a:moveTo>
                    <a:lnTo>
                      <a:pt x="0" y="191"/>
                    </a:lnTo>
                    <a:lnTo>
                      <a:pt x="1615" y="919"/>
                    </a:lnTo>
                    <a:lnTo>
                      <a:pt x="1710" y="729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746;p36">
                <a:extLst>
                  <a:ext uri="{FF2B5EF4-FFF2-40B4-BE49-F238E27FC236}">
                    <a16:creationId xmlns:a16="http://schemas.microsoft.com/office/drawing/2014/main" xmlns="" id="{7D6351B0-40E1-682A-0178-FF0091407987}"/>
                  </a:ext>
                </a:extLst>
              </p:cNvPr>
              <p:cNvSpPr/>
              <p:nvPr/>
            </p:nvSpPr>
            <p:spPr>
              <a:xfrm>
                <a:off x="4779235" y="2696202"/>
                <a:ext cx="51129" cy="27460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919" extrusionOk="0">
                    <a:moveTo>
                      <a:pt x="64" y="0"/>
                    </a:moveTo>
                    <a:lnTo>
                      <a:pt x="0" y="159"/>
                    </a:lnTo>
                    <a:lnTo>
                      <a:pt x="1615" y="919"/>
                    </a:lnTo>
                    <a:lnTo>
                      <a:pt x="1710" y="729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747;p36">
                <a:extLst>
                  <a:ext uri="{FF2B5EF4-FFF2-40B4-BE49-F238E27FC236}">
                    <a16:creationId xmlns:a16="http://schemas.microsoft.com/office/drawing/2014/main" xmlns="" id="{A1531703-C8E9-4621-86A7-C79F58845B61}"/>
                  </a:ext>
                </a:extLst>
              </p:cNvPr>
              <p:cNvSpPr/>
              <p:nvPr/>
            </p:nvSpPr>
            <p:spPr>
              <a:xfrm>
                <a:off x="4772601" y="2711321"/>
                <a:ext cx="51129" cy="26533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888" extrusionOk="0">
                    <a:moveTo>
                      <a:pt x="64" y="1"/>
                    </a:moveTo>
                    <a:lnTo>
                      <a:pt x="1" y="159"/>
                    </a:lnTo>
                    <a:lnTo>
                      <a:pt x="1616" y="888"/>
                    </a:lnTo>
                    <a:lnTo>
                      <a:pt x="1711" y="729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748;p36">
                <a:extLst>
                  <a:ext uri="{FF2B5EF4-FFF2-40B4-BE49-F238E27FC236}">
                    <a16:creationId xmlns:a16="http://schemas.microsoft.com/office/drawing/2014/main" xmlns="" id="{205F18BE-AA3C-D4AE-D7C3-B70094E093C6}"/>
                  </a:ext>
                </a:extLst>
              </p:cNvPr>
              <p:cNvSpPr/>
              <p:nvPr/>
            </p:nvSpPr>
            <p:spPr>
              <a:xfrm>
                <a:off x="4765967" y="2725514"/>
                <a:ext cx="51159" cy="27490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920" extrusionOk="0">
                    <a:moveTo>
                      <a:pt x="64" y="1"/>
                    </a:moveTo>
                    <a:lnTo>
                      <a:pt x="1" y="191"/>
                    </a:lnTo>
                    <a:lnTo>
                      <a:pt x="1616" y="919"/>
                    </a:lnTo>
                    <a:lnTo>
                      <a:pt x="1711" y="729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749;p36">
                <a:extLst>
                  <a:ext uri="{FF2B5EF4-FFF2-40B4-BE49-F238E27FC236}">
                    <a16:creationId xmlns:a16="http://schemas.microsoft.com/office/drawing/2014/main" xmlns="" id="{3B8DC2CE-7AA2-AB56-AF2C-77B42C3EE941}"/>
                  </a:ext>
                </a:extLst>
              </p:cNvPr>
              <p:cNvSpPr/>
              <p:nvPr/>
            </p:nvSpPr>
            <p:spPr>
              <a:xfrm>
                <a:off x="4758407" y="2739737"/>
                <a:ext cx="88034" cy="44491"/>
              </a:xfrm>
              <a:custGeom>
                <a:avLst/>
                <a:gdLst/>
                <a:ahLst/>
                <a:cxnLst/>
                <a:rect l="l" t="t" r="r" b="b"/>
                <a:pathLst>
                  <a:path w="2946" h="1489" extrusionOk="0">
                    <a:moveTo>
                      <a:pt x="96" y="0"/>
                    </a:moveTo>
                    <a:lnTo>
                      <a:pt x="1" y="222"/>
                    </a:lnTo>
                    <a:lnTo>
                      <a:pt x="2851" y="1488"/>
                    </a:lnTo>
                    <a:lnTo>
                      <a:pt x="2946" y="1298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750;p36">
                <a:extLst>
                  <a:ext uri="{FF2B5EF4-FFF2-40B4-BE49-F238E27FC236}">
                    <a16:creationId xmlns:a16="http://schemas.microsoft.com/office/drawing/2014/main" xmlns="" id="{A524DC94-C676-EB66-1422-92FFC0A2AEC5}"/>
                  </a:ext>
                </a:extLst>
              </p:cNvPr>
              <p:cNvSpPr/>
              <p:nvPr/>
            </p:nvSpPr>
            <p:spPr>
              <a:xfrm>
                <a:off x="4751773" y="2754856"/>
                <a:ext cx="51159" cy="27490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920" extrusionOk="0">
                    <a:moveTo>
                      <a:pt x="96" y="1"/>
                    </a:moveTo>
                    <a:lnTo>
                      <a:pt x="1" y="191"/>
                    </a:lnTo>
                    <a:lnTo>
                      <a:pt x="1648" y="919"/>
                    </a:lnTo>
                    <a:lnTo>
                      <a:pt x="1711" y="729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751;p36">
                <a:extLst>
                  <a:ext uri="{FF2B5EF4-FFF2-40B4-BE49-F238E27FC236}">
                    <a16:creationId xmlns:a16="http://schemas.microsoft.com/office/drawing/2014/main" xmlns="" id="{0560D5B8-8769-3F71-5BEA-4FF80C3F3C31}"/>
                  </a:ext>
                </a:extLst>
              </p:cNvPr>
              <p:cNvSpPr/>
              <p:nvPr/>
            </p:nvSpPr>
            <p:spPr>
              <a:xfrm>
                <a:off x="4745169" y="2770005"/>
                <a:ext cx="51129" cy="27460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919" extrusionOk="0">
                    <a:moveTo>
                      <a:pt x="64" y="0"/>
                    </a:moveTo>
                    <a:lnTo>
                      <a:pt x="0" y="190"/>
                    </a:lnTo>
                    <a:lnTo>
                      <a:pt x="1647" y="919"/>
                    </a:lnTo>
                    <a:lnTo>
                      <a:pt x="1710" y="729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752;p36">
                <a:extLst>
                  <a:ext uri="{FF2B5EF4-FFF2-40B4-BE49-F238E27FC236}">
                    <a16:creationId xmlns:a16="http://schemas.microsoft.com/office/drawing/2014/main" xmlns="" id="{DA065EC4-B6A3-B1A7-74E5-D85E2B78EC6D}"/>
                  </a:ext>
                </a:extLst>
              </p:cNvPr>
              <p:cNvSpPr/>
              <p:nvPr/>
            </p:nvSpPr>
            <p:spPr>
              <a:xfrm>
                <a:off x="4738535" y="2785154"/>
                <a:ext cx="51129" cy="26504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887" extrusionOk="0">
                    <a:moveTo>
                      <a:pt x="96" y="0"/>
                    </a:moveTo>
                    <a:lnTo>
                      <a:pt x="1" y="158"/>
                    </a:lnTo>
                    <a:lnTo>
                      <a:pt x="1647" y="887"/>
                    </a:lnTo>
                    <a:lnTo>
                      <a:pt x="1711" y="728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753;p36">
                <a:extLst>
                  <a:ext uri="{FF2B5EF4-FFF2-40B4-BE49-F238E27FC236}">
                    <a16:creationId xmlns:a16="http://schemas.microsoft.com/office/drawing/2014/main" xmlns="" id="{F42B73D0-5D97-27FC-E360-A64E937A299D}"/>
                  </a:ext>
                </a:extLst>
              </p:cNvPr>
              <p:cNvSpPr/>
              <p:nvPr/>
            </p:nvSpPr>
            <p:spPr>
              <a:xfrm>
                <a:off x="4731901" y="2799347"/>
                <a:ext cx="51159" cy="27460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919" extrusionOk="0">
                    <a:moveTo>
                      <a:pt x="96" y="0"/>
                    </a:moveTo>
                    <a:lnTo>
                      <a:pt x="1" y="190"/>
                    </a:lnTo>
                    <a:lnTo>
                      <a:pt x="1648" y="919"/>
                    </a:lnTo>
                    <a:lnTo>
                      <a:pt x="1711" y="760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754;p36">
                <a:extLst>
                  <a:ext uri="{FF2B5EF4-FFF2-40B4-BE49-F238E27FC236}">
                    <a16:creationId xmlns:a16="http://schemas.microsoft.com/office/drawing/2014/main" xmlns="" id="{524FFE47-8AA2-95B1-AA4E-C2B907B99BCD}"/>
                  </a:ext>
                </a:extLst>
              </p:cNvPr>
              <p:cNvSpPr/>
              <p:nvPr/>
            </p:nvSpPr>
            <p:spPr>
              <a:xfrm>
                <a:off x="4725297" y="2814467"/>
                <a:ext cx="51129" cy="27490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920" extrusionOk="0">
                    <a:moveTo>
                      <a:pt x="64" y="1"/>
                    </a:moveTo>
                    <a:lnTo>
                      <a:pt x="0" y="191"/>
                    </a:lnTo>
                    <a:lnTo>
                      <a:pt x="1647" y="919"/>
                    </a:lnTo>
                    <a:lnTo>
                      <a:pt x="1710" y="761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755;p36">
                <a:extLst>
                  <a:ext uri="{FF2B5EF4-FFF2-40B4-BE49-F238E27FC236}">
                    <a16:creationId xmlns:a16="http://schemas.microsoft.com/office/drawing/2014/main" xmlns="" id="{12C24A5D-497B-CE43-A0E5-075B2C800923}"/>
                  </a:ext>
                </a:extLst>
              </p:cNvPr>
              <p:cNvSpPr/>
              <p:nvPr/>
            </p:nvSpPr>
            <p:spPr>
              <a:xfrm>
                <a:off x="4718663" y="2828660"/>
                <a:ext cx="88034" cy="45447"/>
              </a:xfrm>
              <a:custGeom>
                <a:avLst/>
                <a:gdLst/>
                <a:ahLst/>
                <a:cxnLst/>
                <a:rect l="l" t="t" r="r" b="b"/>
                <a:pathLst>
                  <a:path w="2946" h="1521" extrusionOk="0">
                    <a:moveTo>
                      <a:pt x="96" y="1"/>
                    </a:moveTo>
                    <a:lnTo>
                      <a:pt x="1" y="223"/>
                    </a:lnTo>
                    <a:lnTo>
                      <a:pt x="2851" y="1521"/>
                    </a:lnTo>
                    <a:lnTo>
                      <a:pt x="2946" y="1299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756;p36">
                <a:extLst>
                  <a:ext uri="{FF2B5EF4-FFF2-40B4-BE49-F238E27FC236}">
                    <a16:creationId xmlns:a16="http://schemas.microsoft.com/office/drawing/2014/main" xmlns="" id="{B489FADF-BDDD-D67B-5409-8B11261DE984}"/>
                  </a:ext>
                </a:extLst>
              </p:cNvPr>
              <p:cNvSpPr/>
              <p:nvPr/>
            </p:nvSpPr>
            <p:spPr>
              <a:xfrm>
                <a:off x="4712029" y="2843809"/>
                <a:ext cx="51129" cy="27460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919" extrusionOk="0">
                    <a:moveTo>
                      <a:pt x="64" y="1"/>
                    </a:moveTo>
                    <a:lnTo>
                      <a:pt x="1" y="191"/>
                    </a:lnTo>
                    <a:lnTo>
                      <a:pt x="1648" y="919"/>
                    </a:lnTo>
                    <a:lnTo>
                      <a:pt x="1711" y="761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757;p36">
                <a:extLst>
                  <a:ext uri="{FF2B5EF4-FFF2-40B4-BE49-F238E27FC236}">
                    <a16:creationId xmlns:a16="http://schemas.microsoft.com/office/drawing/2014/main" xmlns="" id="{C005F9E6-5E33-3E55-87A9-FAD5E7BDE91C}"/>
                  </a:ext>
                </a:extLst>
              </p:cNvPr>
              <p:cNvSpPr/>
              <p:nvPr/>
            </p:nvSpPr>
            <p:spPr>
              <a:xfrm>
                <a:off x="4705425" y="2858958"/>
                <a:ext cx="51129" cy="27460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919" extrusionOk="0">
                    <a:moveTo>
                      <a:pt x="63" y="0"/>
                    </a:moveTo>
                    <a:lnTo>
                      <a:pt x="0" y="159"/>
                    </a:lnTo>
                    <a:lnTo>
                      <a:pt x="1647" y="919"/>
                    </a:lnTo>
                    <a:lnTo>
                      <a:pt x="1710" y="729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758;p36">
                <a:extLst>
                  <a:ext uri="{FF2B5EF4-FFF2-40B4-BE49-F238E27FC236}">
                    <a16:creationId xmlns:a16="http://schemas.microsoft.com/office/drawing/2014/main" xmlns="" id="{7C737DE6-0EFA-FDC2-A029-D992D706C9C8}"/>
                  </a:ext>
                </a:extLst>
              </p:cNvPr>
              <p:cNvSpPr/>
              <p:nvPr/>
            </p:nvSpPr>
            <p:spPr>
              <a:xfrm>
                <a:off x="4698791" y="2874077"/>
                <a:ext cx="51129" cy="27490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920" extrusionOk="0">
                    <a:moveTo>
                      <a:pt x="64" y="1"/>
                    </a:moveTo>
                    <a:lnTo>
                      <a:pt x="0" y="159"/>
                    </a:lnTo>
                    <a:lnTo>
                      <a:pt x="1616" y="919"/>
                    </a:lnTo>
                    <a:lnTo>
                      <a:pt x="1711" y="729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759;p36">
                <a:extLst>
                  <a:ext uri="{FF2B5EF4-FFF2-40B4-BE49-F238E27FC236}">
                    <a16:creationId xmlns:a16="http://schemas.microsoft.com/office/drawing/2014/main" xmlns="" id="{8C570063-A334-B3CC-B16E-CD0FACAC1B2F}"/>
                  </a:ext>
                </a:extLst>
              </p:cNvPr>
              <p:cNvSpPr/>
              <p:nvPr/>
            </p:nvSpPr>
            <p:spPr>
              <a:xfrm>
                <a:off x="4691231" y="2888300"/>
                <a:ext cx="52055" cy="27460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919" extrusionOk="0">
                    <a:moveTo>
                      <a:pt x="95" y="0"/>
                    </a:moveTo>
                    <a:lnTo>
                      <a:pt x="0" y="190"/>
                    </a:lnTo>
                    <a:lnTo>
                      <a:pt x="1647" y="918"/>
                    </a:lnTo>
                    <a:lnTo>
                      <a:pt x="1742" y="760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760;p36">
                <a:extLst>
                  <a:ext uri="{FF2B5EF4-FFF2-40B4-BE49-F238E27FC236}">
                    <a16:creationId xmlns:a16="http://schemas.microsoft.com/office/drawing/2014/main" xmlns="" id="{4CCB267F-704E-C54C-1EB5-B94FD3102542}"/>
                  </a:ext>
                </a:extLst>
              </p:cNvPr>
              <p:cNvSpPr/>
              <p:nvPr/>
            </p:nvSpPr>
            <p:spPr>
              <a:xfrm>
                <a:off x="4685554" y="2903419"/>
                <a:ext cx="51129" cy="27490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920" extrusionOk="0">
                    <a:moveTo>
                      <a:pt x="63" y="1"/>
                    </a:moveTo>
                    <a:lnTo>
                      <a:pt x="0" y="191"/>
                    </a:lnTo>
                    <a:lnTo>
                      <a:pt x="1615" y="919"/>
                    </a:lnTo>
                    <a:lnTo>
                      <a:pt x="1710" y="761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761;p36">
                <a:extLst>
                  <a:ext uri="{FF2B5EF4-FFF2-40B4-BE49-F238E27FC236}">
                    <a16:creationId xmlns:a16="http://schemas.microsoft.com/office/drawing/2014/main" xmlns="" id="{A17754BA-CBF4-C2A7-F224-48511EB6A21D}"/>
                  </a:ext>
                </a:extLst>
              </p:cNvPr>
              <p:cNvSpPr/>
              <p:nvPr/>
            </p:nvSpPr>
            <p:spPr>
              <a:xfrm>
                <a:off x="4677963" y="2917612"/>
                <a:ext cx="88034" cy="44521"/>
              </a:xfrm>
              <a:custGeom>
                <a:avLst/>
                <a:gdLst/>
                <a:ahLst/>
                <a:cxnLst/>
                <a:rect l="l" t="t" r="r" b="b"/>
                <a:pathLst>
                  <a:path w="2946" h="1490" extrusionOk="0">
                    <a:moveTo>
                      <a:pt x="96" y="1"/>
                    </a:moveTo>
                    <a:lnTo>
                      <a:pt x="1" y="222"/>
                    </a:lnTo>
                    <a:lnTo>
                      <a:pt x="2851" y="1489"/>
                    </a:lnTo>
                    <a:lnTo>
                      <a:pt x="2946" y="1299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762;p36">
                <a:extLst>
                  <a:ext uri="{FF2B5EF4-FFF2-40B4-BE49-F238E27FC236}">
                    <a16:creationId xmlns:a16="http://schemas.microsoft.com/office/drawing/2014/main" xmlns="" id="{BE8CFF19-3171-3761-4642-753B96CE2602}"/>
                  </a:ext>
                </a:extLst>
              </p:cNvPr>
              <p:cNvSpPr/>
              <p:nvPr/>
            </p:nvSpPr>
            <p:spPr>
              <a:xfrm>
                <a:off x="4671359" y="2932762"/>
                <a:ext cx="51129" cy="27460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919" extrusionOk="0">
                    <a:moveTo>
                      <a:pt x="95" y="0"/>
                    </a:moveTo>
                    <a:lnTo>
                      <a:pt x="0" y="190"/>
                    </a:lnTo>
                    <a:lnTo>
                      <a:pt x="1647" y="919"/>
                    </a:lnTo>
                    <a:lnTo>
                      <a:pt x="1710" y="761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763;p36">
                <a:extLst>
                  <a:ext uri="{FF2B5EF4-FFF2-40B4-BE49-F238E27FC236}">
                    <a16:creationId xmlns:a16="http://schemas.microsoft.com/office/drawing/2014/main" xmlns="" id="{D70DA1DE-7426-1E7E-999A-8B7D77AA57DE}"/>
                  </a:ext>
                </a:extLst>
              </p:cNvPr>
              <p:cNvSpPr/>
              <p:nvPr/>
            </p:nvSpPr>
            <p:spPr>
              <a:xfrm>
                <a:off x="4664725" y="2947911"/>
                <a:ext cx="51129" cy="27460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919" extrusionOk="0">
                    <a:moveTo>
                      <a:pt x="95" y="0"/>
                    </a:moveTo>
                    <a:lnTo>
                      <a:pt x="0" y="190"/>
                    </a:lnTo>
                    <a:lnTo>
                      <a:pt x="1647" y="919"/>
                    </a:lnTo>
                    <a:lnTo>
                      <a:pt x="1711" y="760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764;p36">
                <a:extLst>
                  <a:ext uri="{FF2B5EF4-FFF2-40B4-BE49-F238E27FC236}">
                    <a16:creationId xmlns:a16="http://schemas.microsoft.com/office/drawing/2014/main" xmlns="" id="{93BE0D75-0066-91D7-3E70-E5E4D5AE27DF}"/>
                  </a:ext>
                </a:extLst>
              </p:cNvPr>
              <p:cNvSpPr/>
              <p:nvPr/>
            </p:nvSpPr>
            <p:spPr>
              <a:xfrm>
                <a:off x="4658091" y="2963030"/>
                <a:ext cx="51129" cy="27490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920" extrusionOk="0">
                    <a:moveTo>
                      <a:pt x="64" y="1"/>
                    </a:moveTo>
                    <a:lnTo>
                      <a:pt x="1" y="159"/>
                    </a:lnTo>
                    <a:lnTo>
                      <a:pt x="1647" y="919"/>
                    </a:lnTo>
                    <a:lnTo>
                      <a:pt x="1711" y="729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765;p36">
                <a:extLst>
                  <a:ext uri="{FF2B5EF4-FFF2-40B4-BE49-F238E27FC236}">
                    <a16:creationId xmlns:a16="http://schemas.microsoft.com/office/drawing/2014/main" xmlns="" id="{BD4FF802-3458-F80B-8EA0-7CEE8E6C0A48}"/>
                  </a:ext>
                </a:extLst>
              </p:cNvPr>
              <p:cNvSpPr/>
              <p:nvPr/>
            </p:nvSpPr>
            <p:spPr>
              <a:xfrm>
                <a:off x="4651487" y="2977223"/>
                <a:ext cx="51129" cy="27490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920" extrusionOk="0">
                    <a:moveTo>
                      <a:pt x="63" y="1"/>
                    </a:moveTo>
                    <a:lnTo>
                      <a:pt x="0" y="191"/>
                    </a:lnTo>
                    <a:lnTo>
                      <a:pt x="1647" y="919"/>
                    </a:lnTo>
                    <a:lnTo>
                      <a:pt x="1710" y="761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766;p36">
                <a:extLst>
                  <a:ext uri="{FF2B5EF4-FFF2-40B4-BE49-F238E27FC236}">
                    <a16:creationId xmlns:a16="http://schemas.microsoft.com/office/drawing/2014/main" xmlns="" id="{152EF7BE-6935-E441-03A2-61C7D3874E92}"/>
                  </a:ext>
                </a:extLst>
              </p:cNvPr>
              <p:cNvSpPr/>
              <p:nvPr/>
            </p:nvSpPr>
            <p:spPr>
              <a:xfrm>
                <a:off x="4644854" y="2992372"/>
                <a:ext cx="51129" cy="27460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919" extrusionOk="0">
                    <a:moveTo>
                      <a:pt x="64" y="1"/>
                    </a:moveTo>
                    <a:lnTo>
                      <a:pt x="0" y="191"/>
                    </a:lnTo>
                    <a:lnTo>
                      <a:pt x="1647" y="919"/>
                    </a:lnTo>
                    <a:lnTo>
                      <a:pt x="1710" y="761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767;p36">
                <a:extLst>
                  <a:ext uri="{FF2B5EF4-FFF2-40B4-BE49-F238E27FC236}">
                    <a16:creationId xmlns:a16="http://schemas.microsoft.com/office/drawing/2014/main" xmlns="" id="{D65A3E8B-EFA6-3F6F-5614-2B65E7396AFE}"/>
                  </a:ext>
                </a:extLst>
              </p:cNvPr>
              <p:cNvSpPr/>
              <p:nvPr/>
            </p:nvSpPr>
            <p:spPr>
              <a:xfrm>
                <a:off x="4637263" y="3007521"/>
                <a:ext cx="88990" cy="44491"/>
              </a:xfrm>
              <a:custGeom>
                <a:avLst/>
                <a:gdLst/>
                <a:ahLst/>
                <a:cxnLst/>
                <a:rect l="l" t="t" r="r" b="b"/>
                <a:pathLst>
                  <a:path w="2978" h="1489" extrusionOk="0">
                    <a:moveTo>
                      <a:pt x="96" y="0"/>
                    </a:moveTo>
                    <a:lnTo>
                      <a:pt x="1" y="190"/>
                    </a:lnTo>
                    <a:lnTo>
                      <a:pt x="2883" y="1489"/>
                    </a:lnTo>
                    <a:lnTo>
                      <a:pt x="2978" y="126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768;p36">
                <a:extLst>
                  <a:ext uri="{FF2B5EF4-FFF2-40B4-BE49-F238E27FC236}">
                    <a16:creationId xmlns:a16="http://schemas.microsoft.com/office/drawing/2014/main" xmlns="" id="{2CA24D7D-08B0-8566-3BAE-F0DCA770E2FC}"/>
                  </a:ext>
                </a:extLst>
              </p:cNvPr>
              <p:cNvSpPr/>
              <p:nvPr/>
            </p:nvSpPr>
            <p:spPr>
              <a:xfrm>
                <a:off x="4630659" y="3022670"/>
                <a:ext cx="52085" cy="26504"/>
              </a:xfrm>
              <a:custGeom>
                <a:avLst/>
                <a:gdLst/>
                <a:ahLst/>
                <a:cxnLst/>
                <a:rect l="l" t="t" r="r" b="b"/>
                <a:pathLst>
                  <a:path w="1743" h="887" extrusionOk="0">
                    <a:moveTo>
                      <a:pt x="95" y="0"/>
                    </a:moveTo>
                    <a:lnTo>
                      <a:pt x="0" y="158"/>
                    </a:lnTo>
                    <a:lnTo>
                      <a:pt x="1647" y="887"/>
                    </a:lnTo>
                    <a:lnTo>
                      <a:pt x="1742" y="728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769;p36">
                <a:extLst>
                  <a:ext uri="{FF2B5EF4-FFF2-40B4-BE49-F238E27FC236}">
                    <a16:creationId xmlns:a16="http://schemas.microsoft.com/office/drawing/2014/main" xmlns="" id="{3646A335-15DA-1DFD-CCC6-A24A562C2468}"/>
                  </a:ext>
                </a:extLst>
              </p:cNvPr>
              <p:cNvSpPr/>
              <p:nvPr/>
            </p:nvSpPr>
            <p:spPr>
              <a:xfrm>
                <a:off x="4624025" y="3036863"/>
                <a:ext cx="52085" cy="27460"/>
              </a:xfrm>
              <a:custGeom>
                <a:avLst/>
                <a:gdLst/>
                <a:ahLst/>
                <a:cxnLst/>
                <a:rect l="l" t="t" r="r" b="b"/>
                <a:pathLst>
                  <a:path w="1743" h="919" extrusionOk="0">
                    <a:moveTo>
                      <a:pt x="96" y="0"/>
                    </a:moveTo>
                    <a:lnTo>
                      <a:pt x="1" y="190"/>
                    </a:lnTo>
                    <a:lnTo>
                      <a:pt x="1647" y="918"/>
                    </a:lnTo>
                    <a:lnTo>
                      <a:pt x="1742" y="760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770;p36">
                <a:extLst>
                  <a:ext uri="{FF2B5EF4-FFF2-40B4-BE49-F238E27FC236}">
                    <a16:creationId xmlns:a16="http://schemas.microsoft.com/office/drawing/2014/main" xmlns="" id="{FE2F4A12-F8A1-5B4C-41C7-DB412BE088F2}"/>
                  </a:ext>
                </a:extLst>
              </p:cNvPr>
              <p:cNvSpPr/>
              <p:nvPr/>
            </p:nvSpPr>
            <p:spPr>
              <a:xfrm>
                <a:off x="4617392" y="3051983"/>
                <a:ext cx="52085" cy="27490"/>
              </a:xfrm>
              <a:custGeom>
                <a:avLst/>
                <a:gdLst/>
                <a:ahLst/>
                <a:cxnLst/>
                <a:rect l="l" t="t" r="r" b="b"/>
                <a:pathLst>
                  <a:path w="1743" h="920" extrusionOk="0">
                    <a:moveTo>
                      <a:pt x="96" y="1"/>
                    </a:moveTo>
                    <a:lnTo>
                      <a:pt x="1" y="159"/>
                    </a:lnTo>
                    <a:lnTo>
                      <a:pt x="1648" y="919"/>
                    </a:lnTo>
                    <a:lnTo>
                      <a:pt x="1743" y="761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771;p36">
                <a:extLst>
                  <a:ext uri="{FF2B5EF4-FFF2-40B4-BE49-F238E27FC236}">
                    <a16:creationId xmlns:a16="http://schemas.microsoft.com/office/drawing/2014/main" xmlns="" id="{F9E7A31B-2A3D-5462-8779-B3ADAF0FFEFC}"/>
                  </a:ext>
                </a:extLst>
              </p:cNvPr>
              <p:cNvSpPr/>
              <p:nvPr/>
            </p:nvSpPr>
            <p:spPr>
              <a:xfrm>
                <a:off x="4610787" y="3067132"/>
                <a:ext cx="51129" cy="27460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919" extrusionOk="0">
                    <a:moveTo>
                      <a:pt x="64" y="0"/>
                    </a:moveTo>
                    <a:lnTo>
                      <a:pt x="0" y="159"/>
                    </a:lnTo>
                    <a:lnTo>
                      <a:pt x="1647" y="919"/>
                    </a:lnTo>
                    <a:lnTo>
                      <a:pt x="1710" y="729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772;p36">
                <a:extLst>
                  <a:ext uri="{FF2B5EF4-FFF2-40B4-BE49-F238E27FC236}">
                    <a16:creationId xmlns:a16="http://schemas.microsoft.com/office/drawing/2014/main" xmlns="" id="{8F6F09AF-BAB0-5120-B703-3E0F87BD5DCC}"/>
                  </a:ext>
                </a:extLst>
              </p:cNvPr>
              <p:cNvSpPr/>
              <p:nvPr/>
            </p:nvSpPr>
            <p:spPr>
              <a:xfrm>
                <a:off x="4604154" y="3081325"/>
                <a:ext cx="52085" cy="27460"/>
              </a:xfrm>
              <a:custGeom>
                <a:avLst/>
                <a:gdLst/>
                <a:ahLst/>
                <a:cxnLst/>
                <a:rect l="l" t="t" r="r" b="b"/>
                <a:pathLst>
                  <a:path w="1743" h="919" extrusionOk="0">
                    <a:moveTo>
                      <a:pt x="96" y="0"/>
                    </a:moveTo>
                    <a:lnTo>
                      <a:pt x="1" y="159"/>
                    </a:lnTo>
                    <a:lnTo>
                      <a:pt x="1647" y="919"/>
                    </a:lnTo>
                    <a:lnTo>
                      <a:pt x="1742" y="761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773;p36">
                <a:extLst>
                  <a:ext uri="{FF2B5EF4-FFF2-40B4-BE49-F238E27FC236}">
                    <a16:creationId xmlns:a16="http://schemas.microsoft.com/office/drawing/2014/main" xmlns="" id="{8FB72093-DFB2-4C92-9A56-2CA372A2A67E}"/>
                  </a:ext>
                </a:extLst>
              </p:cNvPr>
              <p:cNvSpPr/>
              <p:nvPr/>
            </p:nvSpPr>
            <p:spPr>
              <a:xfrm>
                <a:off x="4597520" y="3095518"/>
                <a:ext cx="88064" cy="45447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1521" extrusionOk="0">
                    <a:moveTo>
                      <a:pt x="96" y="1"/>
                    </a:moveTo>
                    <a:lnTo>
                      <a:pt x="1" y="222"/>
                    </a:lnTo>
                    <a:lnTo>
                      <a:pt x="2851" y="1521"/>
                    </a:lnTo>
                    <a:lnTo>
                      <a:pt x="2946" y="1299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774;p36">
                <a:extLst>
                  <a:ext uri="{FF2B5EF4-FFF2-40B4-BE49-F238E27FC236}">
                    <a16:creationId xmlns:a16="http://schemas.microsoft.com/office/drawing/2014/main" xmlns="" id="{564D9C86-0EA6-2818-0C6A-404B59064CDA}"/>
                  </a:ext>
                </a:extLst>
              </p:cNvPr>
              <p:cNvSpPr/>
              <p:nvPr/>
            </p:nvSpPr>
            <p:spPr>
              <a:xfrm>
                <a:off x="4590916" y="3111593"/>
                <a:ext cx="52055" cy="27490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920" extrusionOk="0">
                    <a:moveTo>
                      <a:pt x="64" y="1"/>
                    </a:moveTo>
                    <a:lnTo>
                      <a:pt x="0" y="159"/>
                    </a:lnTo>
                    <a:lnTo>
                      <a:pt x="1647" y="919"/>
                    </a:lnTo>
                    <a:lnTo>
                      <a:pt x="1742" y="729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775;p36">
                <a:extLst>
                  <a:ext uri="{FF2B5EF4-FFF2-40B4-BE49-F238E27FC236}">
                    <a16:creationId xmlns:a16="http://schemas.microsoft.com/office/drawing/2014/main" xmlns="" id="{BBB7F397-FD15-5FCD-0AFC-D403A8B45833}"/>
                  </a:ext>
                </a:extLst>
              </p:cNvPr>
              <p:cNvSpPr/>
              <p:nvPr/>
            </p:nvSpPr>
            <p:spPr>
              <a:xfrm>
                <a:off x="4584282" y="3125786"/>
                <a:ext cx="51129" cy="27490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920" extrusionOk="0">
                    <a:moveTo>
                      <a:pt x="64" y="1"/>
                    </a:moveTo>
                    <a:lnTo>
                      <a:pt x="1" y="191"/>
                    </a:lnTo>
                    <a:lnTo>
                      <a:pt x="1647" y="919"/>
                    </a:lnTo>
                    <a:lnTo>
                      <a:pt x="1711" y="761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776;p36">
                <a:extLst>
                  <a:ext uri="{FF2B5EF4-FFF2-40B4-BE49-F238E27FC236}">
                    <a16:creationId xmlns:a16="http://schemas.microsoft.com/office/drawing/2014/main" xmlns="" id="{BA097722-5E77-9AF7-4450-256D82D734AA}"/>
                  </a:ext>
                </a:extLst>
              </p:cNvPr>
              <p:cNvSpPr/>
              <p:nvPr/>
            </p:nvSpPr>
            <p:spPr>
              <a:xfrm>
                <a:off x="4576721" y="3140936"/>
                <a:ext cx="52055" cy="27490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920" extrusionOk="0">
                    <a:moveTo>
                      <a:pt x="95" y="1"/>
                    </a:moveTo>
                    <a:lnTo>
                      <a:pt x="0" y="159"/>
                    </a:lnTo>
                    <a:lnTo>
                      <a:pt x="1679" y="919"/>
                    </a:lnTo>
                    <a:lnTo>
                      <a:pt x="1742" y="76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777;p36">
                <a:extLst>
                  <a:ext uri="{FF2B5EF4-FFF2-40B4-BE49-F238E27FC236}">
                    <a16:creationId xmlns:a16="http://schemas.microsoft.com/office/drawing/2014/main" xmlns="" id="{E0C7D298-972F-E63C-FF7C-6108E91E7EFE}"/>
                  </a:ext>
                </a:extLst>
              </p:cNvPr>
              <p:cNvSpPr/>
              <p:nvPr/>
            </p:nvSpPr>
            <p:spPr>
              <a:xfrm>
                <a:off x="4571044" y="3156085"/>
                <a:ext cx="51129" cy="27460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919" extrusionOk="0">
                    <a:moveTo>
                      <a:pt x="63" y="0"/>
                    </a:moveTo>
                    <a:lnTo>
                      <a:pt x="0" y="159"/>
                    </a:lnTo>
                    <a:lnTo>
                      <a:pt x="1647" y="919"/>
                    </a:lnTo>
                    <a:lnTo>
                      <a:pt x="1710" y="729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778;p36">
                <a:extLst>
                  <a:ext uri="{FF2B5EF4-FFF2-40B4-BE49-F238E27FC236}">
                    <a16:creationId xmlns:a16="http://schemas.microsoft.com/office/drawing/2014/main" xmlns="" id="{0FABD932-84A3-1407-9856-EFB35CAE0A20}"/>
                  </a:ext>
                </a:extLst>
              </p:cNvPr>
              <p:cNvSpPr/>
              <p:nvPr/>
            </p:nvSpPr>
            <p:spPr>
              <a:xfrm>
                <a:off x="4564410" y="3170278"/>
                <a:ext cx="51129" cy="27460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919" extrusionOk="0">
                    <a:moveTo>
                      <a:pt x="64" y="0"/>
                    </a:moveTo>
                    <a:lnTo>
                      <a:pt x="0" y="190"/>
                    </a:lnTo>
                    <a:lnTo>
                      <a:pt x="1647" y="919"/>
                    </a:lnTo>
                    <a:lnTo>
                      <a:pt x="1711" y="76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779;p36">
                <a:extLst>
                  <a:ext uri="{FF2B5EF4-FFF2-40B4-BE49-F238E27FC236}">
                    <a16:creationId xmlns:a16="http://schemas.microsoft.com/office/drawing/2014/main" xmlns="" id="{5A9B7053-DB32-0C16-4346-702EEC95A996}"/>
                  </a:ext>
                </a:extLst>
              </p:cNvPr>
              <p:cNvSpPr/>
              <p:nvPr/>
            </p:nvSpPr>
            <p:spPr>
              <a:xfrm>
                <a:off x="4556850" y="3184471"/>
                <a:ext cx="88960" cy="45447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1521" extrusionOk="0">
                    <a:moveTo>
                      <a:pt x="95" y="0"/>
                    </a:moveTo>
                    <a:lnTo>
                      <a:pt x="0" y="222"/>
                    </a:lnTo>
                    <a:lnTo>
                      <a:pt x="2882" y="1520"/>
                    </a:lnTo>
                    <a:lnTo>
                      <a:pt x="2977" y="1299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780;p36">
                <a:extLst>
                  <a:ext uri="{FF2B5EF4-FFF2-40B4-BE49-F238E27FC236}">
                    <a16:creationId xmlns:a16="http://schemas.microsoft.com/office/drawing/2014/main" xmlns="" id="{9724C1B2-A0CA-C5AF-3EC2-EE95F81D48EE}"/>
                  </a:ext>
                </a:extLst>
              </p:cNvPr>
              <p:cNvSpPr/>
              <p:nvPr/>
            </p:nvSpPr>
            <p:spPr>
              <a:xfrm>
                <a:off x="4550216" y="3200546"/>
                <a:ext cx="52085" cy="27490"/>
              </a:xfrm>
              <a:custGeom>
                <a:avLst/>
                <a:gdLst/>
                <a:ahLst/>
                <a:cxnLst/>
                <a:rect l="l" t="t" r="r" b="b"/>
                <a:pathLst>
                  <a:path w="1743" h="920" extrusionOk="0">
                    <a:moveTo>
                      <a:pt x="64" y="1"/>
                    </a:moveTo>
                    <a:lnTo>
                      <a:pt x="0" y="159"/>
                    </a:lnTo>
                    <a:lnTo>
                      <a:pt x="1647" y="919"/>
                    </a:lnTo>
                    <a:lnTo>
                      <a:pt x="1742" y="729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781;p36">
                <a:extLst>
                  <a:ext uri="{FF2B5EF4-FFF2-40B4-BE49-F238E27FC236}">
                    <a16:creationId xmlns:a16="http://schemas.microsoft.com/office/drawing/2014/main" xmlns="" id="{3D5C1001-54F1-EF40-D25E-9F8AA9D8DCBB}"/>
                  </a:ext>
                </a:extLst>
              </p:cNvPr>
              <p:cNvSpPr/>
              <p:nvPr/>
            </p:nvSpPr>
            <p:spPr>
              <a:xfrm>
                <a:off x="4543582" y="3214739"/>
                <a:ext cx="52085" cy="27490"/>
              </a:xfrm>
              <a:custGeom>
                <a:avLst/>
                <a:gdLst/>
                <a:ahLst/>
                <a:cxnLst/>
                <a:rect l="l" t="t" r="r" b="b"/>
                <a:pathLst>
                  <a:path w="1743" h="920" extrusionOk="0">
                    <a:moveTo>
                      <a:pt x="64" y="1"/>
                    </a:moveTo>
                    <a:lnTo>
                      <a:pt x="1" y="191"/>
                    </a:lnTo>
                    <a:lnTo>
                      <a:pt x="1648" y="919"/>
                    </a:lnTo>
                    <a:lnTo>
                      <a:pt x="1743" y="761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782;p36">
                <a:extLst>
                  <a:ext uri="{FF2B5EF4-FFF2-40B4-BE49-F238E27FC236}">
                    <a16:creationId xmlns:a16="http://schemas.microsoft.com/office/drawing/2014/main" xmlns="" id="{B528829B-EDA6-F30E-2974-57C114838E73}"/>
                  </a:ext>
                </a:extLst>
              </p:cNvPr>
              <p:cNvSpPr/>
              <p:nvPr/>
            </p:nvSpPr>
            <p:spPr>
              <a:xfrm>
                <a:off x="4536978" y="3229888"/>
                <a:ext cx="52055" cy="27460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919" extrusionOk="0">
                    <a:moveTo>
                      <a:pt x="63" y="0"/>
                    </a:moveTo>
                    <a:lnTo>
                      <a:pt x="0" y="191"/>
                    </a:lnTo>
                    <a:lnTo>
                      <a:pt x="1679" y="919"/>
                    </a:lnTo>
                    <a:lnTo>
                      <a:pt x="1742" y="761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783;p36">
                <a:extLst>
                  <a:ext uri="{FF2B5EF4-FFF2-40B4-BE49-F238E27FC236}">
                    <a16:creationId xmlns:a16="http://schemas.microsoft.com/office/drawing/2014/main" xmlns="" id="{5EF6E7A2-300F-831D-C8DD-D25475CB4DD6}"/>
                  </a:ext>
                </a:extLst>
              </p:cNvPr>
              <p:cNvSpPr/>
              <p:nvPr/>
            </p:nvSpPr>
            <p:spPr>
              <a:xfrm>
                <a:off x="4530344" y="3245037"/>
                <a:ext cx="51129" cy="27460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919" extrusionOk="0">
                    <a:moveTo>
                      <a:pt x="64" y="0"/>
                    </a:moveTo>
                    <a:lnTo>
                      <a:pt x="0" y="159"/>
                    </a:lnTo>
                    <a:lnTo>
                      <a:pt x="1647" y="919"/>
                    </a:lnTo>
                    <a:lnTo>
                      <a:pt x="1711" y="729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784;p36">
                <a:extLst>
                  <a:ext uri="{FF2B5EF4-FFF2-40B4-BE49-F238E27FC236}">
                    <a16:creationId xmlns:a16="http://schemas.microsoft.com/office/drawing/2014/main" xmlns="" id="{B61195B3-4200-FE4D-9A5E-E7440F70F2E0}"/>
                  </a:ext>
                </a:extLst>
              </p:cNvPr>
              <p:cNvSpPr/>
              <p:nvPr/>
            </p:nvSpPr>
            <p:spPr>
              <a:xfrm>
                <a:off x="4523710" y="3259230"/>
                <a:ext cx="52085" cy="27460"/>
              </a:xfrm>
              <a:custGeom>
                <a:avLst/>
                <a:gdLst/>
                <a:ahLst/>
                <a:cxnLst/>
                <a:rect l="l" t="t" r="r" b="b"/>
                <a:pathLst>
                  <a:path w="1743" h="919" extrusionOk="0">
                    <a:moveTo>
                      <a:pt x="64" y="0"/>
                    </a:moveTo>
                    <a:lnTo>
                      <a:pt x="1" y="190"/>
                    </a:lnTo>
                    <a:lnTo>
                      <a:pt x="1647" y="919"/>
                    </a:lnTo>
                    <a:lnTo>
                      <a:pt x="1742" y="76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785;p36">
                <a:extLst>
                  <a:ext uri="{FF2B5EF4-FFF2-40B4-BE49-F238E27FC236}">
                    <a16:creationId xmlns:a16="http://schemas.microsoft.com/office/drawing/2014/main" xmlns="" id="{B560C98E-E42F-02A5-A53A-3C7EE19DA837}"/>
                  </a:ext>
                </a:extLst>
              </p:cNvPr>
              <p:cNvSpPr/>
              <p:nvPr/>
            </p:nvSpPr>
            <p:spPr>
              <a:xfrm>
                <a:off x="4516150" y="3273423"/>
                <a:ext cx="88990" cy="45447"/>
              </a:xfrm>
              <a:custGeom>
                <a:avLst/>
                <a:gdLst/>
                <a:ahLst/>
                <a:cxnLst/>
                <a:rect l="l" t="t" r="r" b="b"/>
                <a:pathLst>
                  <a:path w="2978" h="1521" extrusionOk="0">
                    <a:moveTo>
                      <a:pt x="95" y="0"/>
                    </a:moveTo>
                    <a:lnTo>
                      <a:pt x="0" y="222"/>
                    </a:lnTo>
                    <a:lnTo>
                      <a:pt x="2882" y="1520"/>
                    </a:lnTo>
                    <a:lnTo>
                      <a:pt x="2977" y="1299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786;p36">
                <a:extLst>
                  <a:ext uri="{FF2B5EF4-FFF2-40B4-BE49-F238E27FC236}">
                    <a16:creationId xmlns:a16="http://schemas.microsoft.com/office/drawing/2014/main" xmlns="" id="{6AB99020-D747-D04B-E622-0ED95DD7A216}"/>
                  </a:ext>
                </a:extLst>
              </p:cNvPr>
              <p:cNvSpPr/>
              <p:nvPr/>
            </p:nvSpPr>
            <p:spPr>
              <a:xfrm>
                <a:off x="4509516" y="3288543"/>
                <a:ext cx="52085" cy="28446"/>
              </a:xfrm>
              <a:custGeom>
                <a:avLst/>
                <a:gdLst/>
                <a:ahLst/>
                <a:cxnLst/>
                <a:rect l="l" t="t" r="r" b="b"/>
                <a:pathLst>
                  <a:path w="1743" h="952" extrusionOk="0">
                    <a:moveTo>
                      <a:pt x="96" y="1"/>
                    </a:moveTo>
                    <a:lnTo>
                      <a:pt x="1" y="191"/>
                    </a:lnTo>
                    <a:lnTo>
                      <a:pt x="1679" y="951"/>
                    </a:lnTo>
                    <a:lnTo>
                      <a:pt x="1742" y="761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787;p36">
                <a:extLst>
                  <a:ext uri="{FF2B5EF4-FFF2-40B4-BE49-F238E27FC236}">
                    <a16:creationId xmlns:a16="http://schemas.microsoft.com/office/drawing/2014/main" xmlns="" id="{F5A9B653-828E-4FFC-3F56-0E7915DB953D}"/>
                  </a:ext>
                </a:extLst>
              </p:cNvPr>
              <p:cNvSpPr/>
              <p:nvPr/>
            </p:nvSpPr>
            <p:spPr>
              <a:xfrm>
                <a:off x="4502882" y="3303692"/>
                <a:ext cx="52085" cy="27490"/>
              </a:xfrm>
              <a:custGeom>
                <a:avLst/>
                <a:gdLst/>
                <a:ahLst/>
                <a:cxnLst/>
                <a:rect l="l" t="t" r="r" b="b"/>
                <a:pathLst>
                  <a:path w="1743" h="920" extrusionOk="0">
                    <a:moveTo>
                      <a:pt x="96" y="1"/>
                    </a:moveTo>
                    <a:lnTo>
                      <a:pt x="1" y="159"/>
                    </a:lnTo>
                    <a:lnTo>
                      <a:pt x="1679" y="919"/>
                    </a:lnTo>
                    <a:lnTo>
                      <a:pt x="1743" y="761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788;p36">
                <a:extLst>
                  <a:ext uri="{FF2B5EF4-FFF2-40B4-BE49-F238E27FC236}">
                    <a16:creationId xmlns:a16="http://schemas.microsoft.com/office/drawing/2014/main" xmlns="" id="{522259BD-808B-7173-9BBD-6D4A82003030}"/>
                  </a:ext>
                </a:extLst>
              </p:cNvPr>
              <p:cNvSpPr/>
              <p:nvPr/>
            </p:nvSpPr>
            <p:spPr>
              <a:xfrm>
                <a:off x="4496278" y="3318841"/>
                <a:ext cx="52085" cy="27460"/>
              </a:xfrm>
              <a:custGeom>
                <a:avLst/>
                <a:gdLst/>
                <a:ahLst/>
                <a:cxnLst/>
                <a:rect l="l" t="t" r="r" b="b"/>
                <a:pathLst>
                  <a:path w="1743" h="919" extrusionOk="0">
                    <a:moveTo>
                      <a:pt x="95" y="0"/>
                    </a:moveTo>
                    <a:lnTo>
                      <a:pt x="0" y="190"/>
                    </a:lnTo>
                    <a:lnTo>
                      <a:pt x="1679" y="919"/>
                    </a:lnTo>
                    <a:lnTo>
                      <a:pt x="1742" y="760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789;p36">
                <a:extLst>
                  <a:ext uri="{FF2B5EF4-FFF2-40B4-BE49-F238E27FC236}">
                    <a16:creationId xmlns:a16="http://schemas.microsoft.com/office/drawing/2014/main" xmlns="" id="{A858697F-B88A-6753-46AA-1C4CA66C909F}"/>
                  </a:ext>
                </a:extLst>
              </p:cNvPr>
              <p:cNvSpPr/>
              <p:nvPr/>
            </p:nvSpPr>
            <p:spPr>
              <a:xfrm>
                <a:off x="4489644" y="3333990"/>
                <a:ext cx="52085" cy="27460"/>
              </a:xfrm>
              <a:custGeom>
                <a:avLst/>
                <a:gdLst/>
                <a:ahLst/>
                <a:cxnLst/>
                <a:rect l="l" t="t" r="r" b="b"/>
                <a:pathLst>
                  <a:path w="1743" h="919" extrusionOk="0">
                    <a:moveTo>
                      <a:pt x="96" y="0"/>
                    </a:moveTo>
                    <a:lnTo>
                      <a:pt x="1" y="158"/>
                    </a:lnTo>
                    <a:lnTo>
                      <a:pt x="1679" y="918"/>
                    </a:lnTo>
                    <a:lnTo>
                      <a:pt x="1742" y="728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790;p36">
                <a:extLst>
                  <a:ext uri="{FF2B5EF4-FFF2-40B4-BE49-F238E27FC236}">
                    <a16:creationId xmlns:a16="http://schemas.microsoft.com/office/drawing/2014/main" xmlns="" id="{099CFF7F-B3CA-FB51-B9B7-7F0679E19921}"/>
                  </a:ext>
                </a:extLst>
              </p:cNvPr>
              <p:cNvSpPr/>
              <p:nvPr/>
            </p:nvSpPr>
            <p:spPr>
              <a:xfrm>
                <a:off x="4483010" y="3348183"/>
                <a:ext cx="52085" cy="28416"/>
              </a:xfrm>
              <a:custGeom>
                <a:avLst/>
                <a:gdLst/>
                <a:ahLst/>
                <a:cxnLst/>
                <a:rect l="l" t="t" r="r" b="b"/>
                <a:pathLst>
                  <a:path w="1743" h="951" extrusionOk="0">
                    <a:moveTo>
                      <a:pt x="64" y="0"/>
                    </a:moveTo>
                    <a:lnTo>
                      <a:pt x="1" y="190"/>
                    </a:lnTo>
                    <a:lnTo>
                      <a:pt x="1679" y="950"/>
                    </a:lnTo>
                    <a:lnTo>
                      <a:pt x="1743" y="76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791;p36">
                <a:extLst>
                  <a:ext uri="{FF2B5EF4-FFF2-40B4-BE49-F238E27FC236}">
                    <a16:creationId xmlns:a16="http://schemas.microsoft.com/office/drawing/2014/main" xmlns="" id="{34985EFB-6CC7-D544-B28F-00A4CF6B6F31}"/>
                  </a:ext>
                </a:extLst>
              </p:cNvPr>
              <p:cNvSpPr/>
              <p:nvPr/>
            </p:nvSpPr>
            <p:spPr>
              <a:xfrm>
                <a:off x="4475450" y="3363302"/>
                <a:ext cx="88990" cy="44521"/>
              </a:xfrm>
              <a:custGeom>
                <a:avLst/>
                <a:gdLst/>
                <a:ahLst/>
                <a:cxnLst/>
                <a:rect l="l" t="t" r="r" b="b"/>
                <a:pathLst>
                  <a:path w="2978" h="1490" extrusionOk="0">
                    <a:moveTo>
                      <a:pt x="96" y="1"/>
                    </a:moveTo>
                    <a:lnTo>
                      <a:pt x="1" y="191"/>
                    </a:lnTo>
                    <a:lnTo>
                      <a:pt x="2882" y="1489"/>
                    </a:lnTo>
                    <a:lnTo>
                      <a:pt x="2977" y="1299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792;p36">
                <a:extLst>
                  <a:ext uri="{FF2B5EF4-FFF2-40B4-BE49-F238E27FC236}">
                    <a16:creationId xmlns:a16="http://schemas.microsoft.com/office/drawing/2014/main" xmlns="" id="{3304C6C7-5139-8958-9BDD-FEE4B04098DE}"/>
                  </a:ext>
                </a:extLst>
              </p:cNvPr>
              <p:cNvSpPr/>
              <p:nvPr/>
            </p:nvSpPr>
            <p:spPr>
              <a:xfrm>
                <a:off x="4469772" y="3377495"/>
                <a:ext cx="52085" cy="28416"/>
              </a:xfrm>
              <a:custGeom>
                <a:avLst/>
                <a:gdLst/>
                <a:ahLst/>
                <a:cxnLst/>
                <a:rect l="l" t="t" r="r" b="b"/>
                <a:pathLst>
                  <a:path w="1743" h="951" extrusionOk="0">
                    <a:moveTo>
                      <a:pt x="64" y="1"/>
                    </a:moveTo>
                    <a:lnTo>
                      <a:pt x="1" y="191"/>
                    </a:lnTo>
                    <a:lnTo>
                      <a:pt x="1679" y="951"/>
                    </a:lnTo>
                    <a:lnTo>
                      <a:pt x="1742" y="761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793;p36">
                <a:extLst>
                  <a:ext uri="{FF2B5EF4-FFF2-40B4-BE49-F238E27FC236}">
                    <a16:creationId xmlns:a16="http://schemas.microsoft.com/office/drawing/2014/main" xmlns="" id="{64AC3A11-482F-11C5-43A9-CBB0AD49F491}"/>
                  </a:ext>
                </a:extLst>
              </p:cNvPr>
              <p:cNvSpPr/>
              <p:nvPr/>
            </p:nvSpPr>
            <p:spPr>
              <a:xfrm>
                <a:off x="4462212" y="3392645"/>
                <a:ext cx="53012" cy="28416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951" extrusionOk="0">
                    <a:moveTo>
                      <a:pt x="95" y="1"/>
                    </a:moveTo>
                    <a:lnTo>
                      <a:pt x="0" y="191"/>
                    </a:lnTo>
                    <a:lnTo>
                      <a:pt x="1679" y="951"/>
                    </a:lnTo>
                    <a:lnTo>
                      <a:pt x="1774" y="76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794;p36">
                <a:extLst>
                  <a:ext uri="{FF2B5EF4-FFF2-40B4-BE49-F238E27FC236}">
                    <a16:creationId xmlns:a16="http://schemas.microsoft.com/office/drawing/2014/main" xmlns="" id="{D8448090-FB1A-B834-0D7F-9BD5DE207189}"/>
                  </a:ext>
                </a:extLst>
              </p:cNvPr>
              <p:cNvSpPr/>
              <p:nvPr/>
            </p:nvSpPr>
            <p:spPr>
              <a:xfrm>
                <a:off x="4456534" y="3407794"/>
                <a:ext cx="52055" cy="27460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919" extrusionOk="0">
                    <a:moveTo>
                      <a:pt x="64" y="0"/>
                    </a:moveTo>
                    <a:lnTo>
                      <a:pt x="0" y="159"/>
                    </a:lnTo>
                    <a:lnTo>
                      <a:pt x="1679" y="919"/>
                    </a:lnTo>
                    <a:lnTo>
                      <a:pt x="1742" y="76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795;p36">
                <a:extLst>
                  <a:ext uri="{FF2B5EF4-FFF2-40B4-BE49-F238E27FC236}">
                    <a16:creationId xmlns:a16="http://schemas.microsoft.com/office/drawing/2014/main" xmlns="" id="{B243DFB1-3BB8-5C83-ABAE-244D5B68A212}"/>
                  </a:ext>
                </a:extLst>
              </p:cNvPr>
              <p:cNvSpPr/>
              <p:nvPr/>
            </p:nvSpPr>
            <p:spPr>
              <a:xfrm>
                <a:off x="4448944" y="3422913"/>
                <a:ext cx="53041" cy="27490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920" extrusionOk="0">
                    <a:moveTo>
                      <a:pt x="96" y="1"/>
                    </a:moveTo>
                    <a:lnTo>
                      <a:pt x="1" y="159"/>
                    </a:lnTo>
                    <a:lnTo>
                      <a:pt x="1679" y="919"/>
                    </a:lnTo>
                    <a:lnTo>
                      <a:pt x="1774" y="761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796;p36">
                <a:extLst>
                  <a:ext uri="{FF2B5EF4-FFF2-40B4-BE49-F238E27FC236}">
                    <a16:creationId xmlns:a16="http://schemas.microsoft.com/office/drawing/2014/main" xmlns="" id="{1EAF7B74-E57B-C446-486C-7B854B7822F8}"/>
                  </a:ext>
                </a:extLst>
              </p:cNvPr>
              <p:cNvSpPr/>
              <p:nvPr/>
            </p:nvSpPr>
            <p:spPr>
              <a:xfrm>
                <a:off x="4442340" y="3437106"/>
                <a:ext cx="53012" cy="28446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952" extrusionOk="0">
                    <a:moveTo>
                      <a:pt x="95" y="1"/>
                    </a:moveTo>
                    <a:lnTo>
                      <a:pt x="0" y="191"/>
                    </a:lnTo>
                    <a:lnTo>
                      <a:pt x="1679" y="951"/>
                    </a:lnTo>
                    <a:lnTo>
                      <a:pt x="1774" y="76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797;p36">
                <a:extLst>
                  <a:ext uri="{FF2B5EF4-FFF2-40B4-BE49-F238E27FC236}">
                    <a16:creationId xmlns:a16="http://schemas.microsoft.com/office/drawing/2014/main" xmlns="" id="{6F913F75-954F-7C12-E889-67E71621C876}"/>
                  </a:ext>
                </a:extLst>
              </p:cNvPr>
              <p:cNvSpPr/>
              <p:nvPr/>
            </p:nvSpPr>
            <p:spPr>
              <a:xfrm>
                <a:off x="3661600" y="2182385"/>
                <a:ext cx="1551081" cy="2251368"/>
              </a:xfrm>
              <a:custGeom>
                <a:avLst/>
                <a:gdLst/>
                <a:ahLst/>
                <a:cxnLst/>
                <a:rect l="l" t="t" r="r" b="b"/>
                <a:pathLst>
                  <a:path w="51906" h="75347" extrusionOk="0">
                    <a:moveTo>
                      <a:pt x="25937" y="0"/>
                    </a:moveTo>
                    <a:cubicBezTo>
                      <a:pt x="11591" y="0"/>
                      <a:pt x="0" y="11623"/>
                      <a:pt x="0" y="25937"/>
                    </a:cubicBezTo>
                    <a:lnTo>
                      <a:pt x="0" y="64225"/>
                    </a:lnTo>
                    <a:cubicBezTo>
                      <a:pt x="0" y="66631"/>
                      <a:pt x="1362" y="68848"/>
                      <a:pt x="3515" y="69957"/>
                    </a:cubicBezTo>
                    <a:cubicBezTo>
                      <a:pt x="8271" y="72365"/>
                      <a:pt x="16008" y="75346"/>
                      <a:pt x="25845" y="75346"/>
                    </a:cubicBezTo>
                    <a:cubicBezTo>
                      <a:pt x="26096" y="75346"/>
                      <a:pt x="26349" y="75344"/>
                      <a:pt x="26602" y="75340"/>
                    </a:cubicBezTo>
                    <a:cubicBezTo>
                      <a:pt x="36135" y="75214"/>
                      <a:pt x="43672" y="72363"/>
                      <a:pt x="48391" y="69957"/>
                    </a:cubicBezTo>
                    <a:cubicBezTo>
                      <a:pt x="50544" y="68848"/>
                      <a:pt x="51906" y="66631"/>
                      <a:pt x="51906" y="64225"/>
                    </a:cubicBezTo>
                    <a:lnTo>
                      <a:pt x="51906" y="25937"/>
                    </a:lnTo>
                    <a:cubicBezTo>
                      <a:pt x="51906" y="11623"/>
                      <a:pt x="40283" y="0"/>
                      <a:pt x="25937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798;p36">
                <a:extLst>
                  <a:ext uri="{FF2B5EF4-FFF2-40B4-BE49-F238E27FC236}">
                    <a16:creationId xmlns:a16="http://schemas.microsoft.com/office/drawing/2014/main" xmlns="" id="{56CD1DA8-629F-360A-EB47-A22385E1AD8F}"/>
                  </a:ext>
                </a:extLst>
              </p:cNvPr>
              <p:cNvSpPr/>
              <p:nvPr/>
            </p:nvSpPr>
            <p:spPr>
              <a:xfrm>
                <a:off x="3742970" y="2237245"/>
                <a:ext cx="1388341" cy="2102656"/>
              </a:xfrm>
              <a:custGeom>
                <a:avLst/>
                <a:gdLst/>
                <a:ahLst/>
                <a:cxnLst/>
                <a:rect l="l" t="t" r="r" b="b"/>
                <a:pathLst>
                  <a:path w="46460" h="70370" extrusionOk="0">
                    <a:moveTo>
                      <a:pt x="23214" y="1"/>
                    </a:moveTo>
                    <a:cubicBezTo>
                      <a:pt x="10420" y="1"/>
                      <a:pt x="1" y="10420"/>
                      <a:pt x="1" y="23214"/>
                    </a:cubicBezTo>
                    <a:lnTo>
                      <a:pt x="1" y="62230"/>
                    </a:lnTo>
                    <a:cubicBezTo>
                      <a:pt x="1" y="63497"/>
                      <a:pt x="697" y="64637"/>
                      <a:pt x="1838" y="65207"/>
                    </a:cubicBezTo>
                    <a:cubicBezTo>
                      <a:pt x="6461" y="67551"/>
                      <a:pt x="13935" y="70369"/>
                      <a:pt x="23214" y="70369"/>
                    </a:cubicBezTo>
                    <a:lnTo>
                      <a:pt x="23848" y="70369"/>
                    </a:lnTo>
                    <a:cubicBezTo>
                      <a:pt x="32873" y="70242"/>
                      <a:pt x="40125" y="67487"/>
                      <a:pt x="44622" y="65207"/>
                    </a:cubicBezTo>
                    <a:cubicBezTo>
                      <a:pt x="45763" y="64637"/>
                      <a:pt x="46459" y="63497"/>
                      <a:pt x="46459" y="62230"/>
                    </a:cubicBezTo>
                    <a:lnTo>
                      <a:pt x="46459" y="23214"/>
                    </a:lnTo>
                    <a:cubicBezTo>
                      <a:pt x="46459" y="10420"/>
                      <a:pt x="36040" y="1"/>
                      <a:pt x="23214" y="1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799;p36">
                <a:extLst>
                  <a:ext uri="{FF2B5EF4-FFF2-40B4-BE49-F238E27FC236}">
                    <a16:creationId xmlns:a16="http://schemas.microsoft.com/office/drawing/2014/main" xmlns="" id="{26B55014-D394-9EA7-11E2-AA28B8917BA3}"/>
                  </a:ext>
                </a:extLst>
              </p:cNvPr>
              <p:cNvSpPr/>
              <p:nvPr/>
            </p:nvSpPr>
            <p:spPr>
              <a:xfrm>
                <a:off x="3768519" y="2276059"/>
                <a:ext cx="1336286" cy="2037338"/>
              </a:xfrm>
              <a:custGeom>
                <a:avLst/>
                <a:gdLst/>
                <a:ahLst/>
                <a:cxnLst/>
                <a:rect l="l" t="t" r="r" b="b"/>
                <a:pathLst>
                  <a:path w="44718" h="68184" extrusionOk="0">
                    <a:moveTo>
                      <a:pt x="21441" y="0"/>
                    </a:moveTo>
                    <a:cubicBezTo>
                      <a:pt x="21219" y="0"/>
                      <a:pt x="21029" y="0"/>
                      <a:pt x="20807" y="32"/>
                    </a:cubicBezTo>
                    <a:cubicBezTo>
                      <a:pt x="20649" y="32"/>
                      <a:pt x="20522" y="190"/>
                      <a:pt x="20522" y="349"/>
                    </a:cubicBezTo>
                    <a:cubicBezTo>
                      <a:pt x="20554" y="507"/>
                      <a:pt x="20681" y="634"/>
                      <a:pt x="20839" y="634"/>
                    </a:cubicBezTo>
                    <a:lnTo>
                      <a:pt x="20871" y="634"/>
                    </a:lnTo>
                    <a:cubicBezTo>
                      <a:pt x="21061" y="634"/>
                      <a:pt x="21251" y="602"/>
                      <a:pt x="21472" y="602"/>
                    </a:cubicBezTo>
                    <a:cubicBezTo>
                      <a:pt x="21631" y="602"/>
                      <a:pt x="21757" y="444"/>
                      <a:pt x="21757" y="285"/>
                    </a:cubicBezTo>
                    <a:cubicBezTo>
                      <a:pt x="21757" y="127"/>
                      <a:pt x="21631" y="0"/>
                      <a:pt x="21441" y="0"/>
                    </a:cubicBezTo>
                    <a:close/>
                    <a:moveTo>
                      <a:pt x="23799" y="27"/>
                    </a:moveTo>
                    <a:cubicBezTo>
                      <a:pt x="23658" y="27"/>
                      <a:pt x="23531" y="147"/>
                      <a:pt x="23531" y="317"/>
                    </a:cubicBezTo>
                    <a:cubicBezTo>
                      <a:pt x="23531" y="475"/>
                      <a:pt x="23658" y="634"/>
                      <a:pt x="23816" y="634"/>
                    </a:cubicBezTo>
                    <a:cubicBezTo>
                      <a:pt x="24006" y="665"/>
                      <a:pt x="24228" y="665"/>
                      <a:pt x="24418" y="697"/>
                    </a:cubicBezTo>
                    <a:lnTo>
                      <a:pt x="24449" y="697"/>
                    </a:lnTo>
                    <a:cubicBezTo>
                      <a:pt x="24608" y="697"/>
                      <a:pt x="24734" y="570"/>
                      <a:pt x="24766" y="412"/>
                    </a:cubicBezTo>
                    <a:cubicBezTo>
                      <a:pt x="24766" y="222"/>
                      <a:pt x="24639" y="95"/>
                      <a:pt x="24481" y="64"/>
                    </a:cubicBezTo>
                    <a:cubicBezTo>
                      <a:pt x="24259" y="64"/>
                      <a:pt x="24069" y="32"/>
                      <a:pt x="23848" y="32"/>
                    </a:cubicBezTo>
                    <a:cubicBezTo>
                      <a:pt x="23831" y="29"/>
                      <a:pt x="23815" y="27"/>
                      <a:pt x="23799" y="27"/>
                    </a:cubicBezTo>
                    <a:close/>
                    <a:moveTo>
                      <a:pt x="18482" y="312"/>
                    </a:moveTo>
                    <a:cubicBezTo>
                      <a:pt x="18465" y="312"/>
                      <a:pt x="18449" y="314"/>
                      <a:pt x="18432" y="317"/>
                    </a:cubicBezTo>
                    <a:cubicBezTo>
                      <a:pt x="18242" y="349"/>
                      <a:pt x="18020" y="380"/>
                      <a:pt x="17830" y="444"/>
                    </a:cubicBezTo>
                    <a:cubicBezTo>
                      <a:pt x="17640" y="475"/>
                      <a:pt x="17545" y="634"/>
                      <a:pt x="17577" y="792"/>
                    </a:cubicBezTo>
                    <a:cubicBezTo>
                      <a:pt x="17609" y="950"/>
                      <a:pt x="17735" y="1045"/>
                      <a:pt x="17894" y="1045"/>
                    </a:cubicBezTo>
                    <a:lnTo>
                      <a:pt x="17957" y="1045"/>
                    </a:lnTo>
                    <a:cubicBezTo>
                      <a:pt x="18147" y="1014"/>
                      <a:pt x="18337" y="950"/>
                      <a:pt x="18527" y="919"/>
                    </a:cubicBezTo>
                    <a:cubicBezTo>
                      <a:pt x="18717" y="887"/>
                      <a:pt x="18812" y="729"/>
                      <a:pt x="18781" y="570"/>
                    </a:cubicBezTo>
                    <a:cubicBezTo>
                      <a:pt x="18752" y="428"/>
                      <a:pt x="18622" y="312"/>
                      <a:pt x="18482" y="312"/>
                    </a:cubicBezTo>
                    <a:close/>
                    <a:moveTo>
                      <a:pt x="26807" y="407"/>
                    </a:moveTo>
                    <a:cubicBezTo>
                      <a:pt x="26666" y="407"/>
                      <a:pt x="26536" y="523"/>
                      <a:pt x="26508" y="665"/>
                    </a:cubicBezTo>
                    <a:cubicBezTo>
                      <a:pt x="26476" y="824"/>
                      <a:pt x="26571" y="982"/>
                      <a:pt x="26729" y="1014"/>
                    </a:cubicBezTo>
                    <a:cubicBezTo>
                      <a:pt x="26919" y="1077"/>
                      <a:pt x="27141" y="1109"/>
                      <a:pt x="27331" y="1172"/>
                    </a:cubicBezTo>
                    <a:lnTo>
                      <a:pt x="27395" y="1172"/>
                    </a:lnTo>
                    <a:cubicBezTo>
                      <a:pt x="27553" y="1172"/>
                      <a:pt x="27680" y="1077"/>
                      <a:pt x="27711" y="919"/>
                    </a:cubicBezTo>
                    <a:cubicBezTo>
                      <a:pt x="27743" y="760"/>
                      <a:pt x="27648" y="602"/>
                      <a:pt x="27458" y="570"/>
                    </a:cubicBezTo>
                    <a:cubicBezTo>
                      <a:pt x="27268" y="507"/>
                      <a:pt x="27078" y="475"/>
                      <a:pt x="26856" y="412"/>
                    </a:cubicBezTo>
                    <a:cubicBezTo>
                      <a:pt x="26840" y="409"/>
                      <a:pt x="26823" y="407"/>
                      <a:pt x="26807" y="407"/>
                    </a:cubicBezTo>
                    <a:close/>
                    <a:moveTo>
                      <a:pt x="15568" y="1037"/>
                    </a:moveTo>
                    <a:cubicBezTo>
                      <a:pt x="15541" y="1037"/>
                      <a:pt x="15513" y="1040"/>
                      <a:pt x="15487" y="1045"/>
                    </a:cubicBezTo>
                    <a:cubicBezTo>
                      <a:pt x="15297" y="1109"/>
                      <a:pt x="15107" y="1172"/>
                      <a:pt x="14885" y="1235"/>
                    </a:cubicBezTo>
                    <a:cubicBezTo>
                      <a:pt x="14727" y="1299"/>
                      <a:pt x="14664" y="1489"/>
                      <a:pt x="14695" y="1647"/>
                    </a:cubicBezTo>
                    <a:cubicBezTo>
                      <a:pt x="14759" y="1774"/>
                      <a:pt x="14885" y="1837"/>
                      <a:pt x="15012" y="1837"/>
                    </a:cubicBezTo>
                    <a:lnTo>
                      <a:pt x="15107" y="1837"/>
                    </a:lnTo>
                    <a:cubicBezTo>
                      <a:pt x="15297" y="1774"/>
                      <a:pt x="15487" y="1710"/>
                      <a:pt x="15677" y="1647"/>
                    </a:cubicBezTo>
                    <a:cubicBezTo>
                      <a:pt x="15835" y="1584"/>
                      <a:pt x="15930" y="1425"/>
                      <a:pt x="15867" y="1235"/>
                    </a:cubicBezTo>
                    <a:cubicBezTo>
                      <a:pt x="15841" y="1103"/>
                      <a:pt x="15704" y="1037"/>
                      <a:pt x="15568" y="1037"/>
                    </a:cubicBezTo>
                    <a:close/>
                    <a:moveTo>
                      <a:pt x="29669" y="1215"/>
                    </a:moveTo>
                    <a:cubicBezTo>
                      <a:pt x="29548" y="1215"/>
                      <a:pt x="29439" y="1301"/>
                      <a:pt x="29390" y="1425"/>
                    </a:cubicBezTo>
                    <a:cubicBezTo>
                      <a:pt x="29326" y="1584"/>
                      <a:pt x="29421" y="1774"/>
                      <a:pt x="29580" y="1805"/>
                    </a:cubicBezTo>
                    <a:cubicBezTo>
                      <a:pt x="29770" y="1869"/>
                      <a:pt x="29960" y="1964"/>
                      <a:pt x="30150" y="2027"/>
                    </a:cubicBezTo>
                    <a:cubicBezTo>
                      <a:pt x="30181" y="2027"/>
                      <a:pt x="30213" y="2059"/>
                      <a:pt x="30245" y="2059"/>
                    </a:cubicBezTo>
                    <a:cubicBezTo>
                      <a:pt x="30371" y="2059"/>
                      <a:pt x="30498" y="1964"/>
                      <a:pt x="30530" y="1837"/>
                    </a:cubicBezTo>
                    <a:cubicBezTo>
                      <a:pt x="30593" y="1679"/>
                      <a:pt x="30530" y="1520"/>
                      <a:pt x="30371" y="1457"/>
                    </a:cubicBezTo>
                    <a:cubicBezTo>
                      <a:pt x="30181" y="1362"/>
                      <a:pt x="29960" y="1299"/>
                      <a:pt x="29770" y="1235"/>
                    </a:cubicBezTo>
                    <a:cubicBezTo>
                      <a:pt x="29736" y="1222"/>
                      <a:pt x="29702" y="1215"/>
                      <a:pt x="29669" y="1215"/>
                    </a:cubicBezTo>
                    <a:close/>
                    <a:moveTo>
                      <a:pt x="12825" y="2141"/>
                    </a:moveTo>
                    <a:cubicBezTo>
                      <a:pt x="12773" y="2141"/>
                      <a:pt x="12719" y="2155"/>
                      <a:pt x="12668" y="2185"/>
                    </a:cubicBezTo>
                    <a:cubicBezTo>
                      <a:pt x="12478" y="2280"/>
                      <a:pt x="12288" y="2344"/>
                      <a:pt x="12098" y="2439"/>
                    </a:cubicBezTo>
                    <a:cubicBezTo>
                      <a:pt x="11972" y="2534"/>
                      <a:pt x="11908" y="2724"/>
                      <a:pt x="11972" y="2882"/>
                    </a:cubicBezTo>
                    <a:cubicBezTo>
                      <a:pt x="12035" y="2977"/>
                      <a:pt x="12130" y="3040"/>
                      <a:pt x="12257" y="3040"/>
                    </a:cubicBezTo>
                    <a:cubicBezTo>
                      <a:pt x="12288" y="3040"/>
                      <a:pt x="12352" y="3009"/>
                      <a:pt x="12383" y="3009"/>
                    </a:cubicBezTo>
                    <a:cubicBezTo>
                      <a:pt x="12573" y="2914"/>
                      <a:pt x="12763" y="2819"/>
                      <a:pt x="12953" y="2724"/>
                    </a:cubicBezTo>
                    <a:cubicBezTo>
                      <a:pt x="13080" y="2660"/>
                      <a:pt x="13175" y="2470"/>
                      <a:pt x="13080" y="2312"/>
                    </a:cubicBezTo>
                    <a:cubicBezTo>
                      <a:pt x="13037" y="2204"/>
                      <a:pt x="12936" y="2141"/>
                      <a:pt x="12825" y="2141"/>
                    </a:cubicBezTo>
                    <a:close/>
                    <a:moveTo>
                      <a:pt x="32420" y="2394"/>
                    </a:moveTo>
                    <a:cubicBezTo>
                      <a:pt x="32318" y="2394"/>
                      <a:pt x="32209" y="2458"/>
                      <a:pt x="32145" y="2565"/>
                    </a:cubicBezTo>
                    <a:cubicBezTo>
                      <a:pt x="32082" y="2724"/>
                      <a:pt x="32145" y="2914"/>
                      <a:pt x="32303" y="2977"/>
                    </a:cubicBezTo>
                    <a:cubicBezTo>
                      <a:pt x="32462" y="3072"/>
                      <a:pt x="32652" y="3167"/>
                      <a:pt x="32842" y="3262"/>
                    </a:cubicBezTo>
                    <a:cubicBezTo>
                      <a:pt x="32873" y="3294"/>
                      <a:pt x="32937" y="3294"/>
                      <a:pt x="32968" y="3294"/>
                    </a:cubicBezTo>
                    <a:cubicBezTo>
                      <a:pt x="33095" y="3294"/>
                      <a:pt x="33190" y="3230"/>
                      <a:pt x="33253" y="3135"/>
                    </a:cubicBezTo>
                    <a:cubicBezTo>
                      <a:pt x="33317" y="2977"/>
                      <a:pt x="33285" y="2819"/>
                      <a:pt x="33127" y="2724"/>
                    </a:cubicBezTo>
                    <a:cubicBezTo>
                      <a:pt x="32937" y="2629"/>
                      <a:pt x="32747" y="2534"/>
                      <a:pt x="32557" y="2439"/>
                    </a:cubicBezTo>
                    <a:cubicBezTo>
                      <a:pt x="32516" y="2408"/>
                      <a:pt x="32469" y="2394"/>
                      <a:pt x="32420" y="2394"/>
                    </a:cubicBezTo>
                    <a:close/>
                    <a:moveTo>
                      <a:pt x="10201" y="3620"/>
                    </a:moveTo>
                    <a:cubicBezTo>
                      <a:pt x="10144" y="3620"/>
                      <a:pt x="10087" y="3638"/>
                      <a:pt x="10040" y="3674"/>
                    </a:cubicBezTo>
                    <a:cubicBezTo>
                      <a:pt x="9850" y="3801"/>
                      <a:pt x="9692" y="3896"/>
                      <a:pt x="9533" y="4022"/>
                    </a:cubicBezTo>
                    <a:cubicBezTo>
                      <a:pt x="9375" y="4117"/>
                      <a:pt x="9343" y="4307"/>
                      <a:pt x="9438" y="4466"/>
                    </a:cubicBezTo>
                    <a:cubicBezTo>
                      <a:pt x="9501" y="4529"/>
                      <a:pt x="9597" y="4592"/>
                      <a:pt x="9692" y="4592"/>
                    </a:cubicBezTo>
                    <a:cubicBezTo>
                      <a:pt x="9755" y="4592"/>
                      <a:pt x="9818" y="4561"/>
                      <a:pt x="9882" y="4529"/>
                    </a:cubicBezTo>
                    <a:cubicBezTo>
                      <a:pt x="10040" y="4402"/>
                      <a:pt x="10198" y="4307"/>
                      <a:pt x="10357" y="4181"/>
                    </a:cubicBezTo>
                    <a:cubicBezTo>
                      <a:pt x="10515" y="4086"/>
                      <a:pt x="10547" y="3896"/>
                      <a:pt x="10452" y="3769"/>
                    </a:cubicBezTo>
                    <a:cubicBezTo>
                      <a:pt x="10392" y="3670"/>
                      <a:pt x="10296" y="3620"/>
                      <a:pt x="10201" y="3620"/>
                    </a:cubicBezTo>
                    <a:close/>
                    <a:moveTo>
                      <a:pt x="34991" y="3935"/>
                    </a:moveTo>
                    <a:cubicBezTo>
                      <a:pt x="34892" y="3935"/>
                      <a:pt x="34799" y="3977"/>
                      <a:pt x="34742" y="4054"/>
                    </a:cubicBezTo>
                    <a:cubicBezTo>
                      <a:pt x="34647" y="4212"/>
                      <a:pt x="34678" y="4402"/>
                      <a:pt x="34805" y="4497"/>
                    </a:cubicBezTo>
                    <a:cubicBezTo>
                      <a:pt x="34995" y="4624"/>
                      <a:pt x="35153" y="4751"/>
                      <a:pt x="35312" y="4846"/>
                    </a:cubicBezTo>
                    <a:cubicBezTo>
                      <a:pt x="35375" y="4909"/>
                      <a:pt x="35438" y="4909"/>
                      <a:pt x="35502" y="4909"/>
                    </a:cubicBezTo>
                    <a:cubicBezTo>
                      <a:pt x="35597" y="4909"/>
                      <a:pt x="35692" y="4877"/>
                      <a:pt x="35755" y="4782"/>
                    </a:cubicBezTo>
                    <a:cubicBezTo>
                      <a:pt x="35850" y="4656"/>
                      <a:pt x="35818" y="4466"/>
                      <a:pt x="35692" y="4371"/>
                    </a:cubicBezTo>
                    <a:cubicBezTo>
                      <a:pt x="35502" y="4244"/>
                      <a:pt x="35343" y="4117"/>
                      <a:pt x="35185" y="3991"/>
                    </a:cubicBezTo>
                    <a:cubicBezTo>
                      <a:pt x="35123" y="3953"/>
                      <a:pt x="35055" y="3935"/>
                      <a:pt x="34991" y="3935"/>
                    </a:cubicBezTo>
                    <a:close/>
                    <a:moveTo>
                      <a:pt x="7823" y="5430"/>
                    </a:moveTo>
                    <a:cubicBezTo>
                      <a:pt x="7756" y="5430"/>
                      <a:pt x="7689" y="5455"/>
                      <a:pt x="7633" y="5511"/>
                    </a:cubicBezTo>
                    <a:cubicBezTo>
                      <a:pt x="7475" y="5637"/>
                      <a:pt x="7316" y="5796"/>
                      <a:pt x="7158" y="5922"/>
                    </a:cubicBezTo>
                    <a:cubicBezTo>
                      <a:pt x="7031" y="6049"/>
                      <a:pt x="7031" y="6239"/>
                      <a:pt x="7158" y="6366"/>
                    </a:cubicBezTo>
                    <a:cubicBezTo>
                      <a:pt x="7190" y="6429"/>
                      <a:pt x="7285" y="6461"/>
                      <a:pt x="7380" y="6461"/>
                    </a:cubicBezTo>
                    <a:cubicBezTo>
                      <a:pt x="7443" y="6461"/>
                      <a:pt x="7506" y="6429"/>
                      <a:pt x="7570" y="6366"/>
                    </a:cubicBezTo>
                    <a:cubicBezTo>
                      <a:pt x="7728" y="6239"/>
                      <a:pt x="7886" y="6112"/>
                      <a:pt x="8045" y="5986"/>
                    </a:cubicBezTo>
                    <a:cubicBezTo>
                      <a:pt x="8171" y="5859"/>
                      <a:pt x="8171" y="5669"/>
                      <a:pt x="8045" y="5542"/>
                    </a:cubicBezTo>
                    <a:cubicBezTo>
                      <a:pt x="7991" y="5471"/>
                      <a:pt x="7908" y="5430"/>
                      <a:pt x="7823" y="5430"/>
                    </a:cubicBezTo>
                    <a:close/>
                    <a:moveTo>
                      <a:pt x="37336" y="5810"/>
                    </a:moveTo>
                    <a:cubicBezTo>
                      <a:pt x="37247" y="5810"/>
                      <a:pt x="37156" y="5851"/>
                      <a:pt x="37085" y="5922"/>
                    </a:cubicBezTo>
                    <a:cubicBezTo>
                      <a:pt x="36990" y="6049"/>
                      <a:pt x="36990" y="6239"/>
                      <a:pt x="37117" y="6334"/>
                    </a:cubicBezTo>
                    <a:cubicBezTo>
                      <a:pt x="37275" y="6492"/>
                      <a:pt x="37402" y="6619"/>
                      <a:pt x="37560" y="6777"/>
                    </a:cubicBezTo>
                    <a:cubicBezTo>
                      <a:pt x="37624" y="6809"/>
                      <a:pt x="37687" y="6841"/>
                      <a:pt x="37782" y="6841"/>
                    </a:cubicBezTo>
                    <a:cubicBezTo>
                      <a:pt x="37845" y="6841"/>
                      <a:pt x="37940" y="6809"/>
                      <a:pt x="38004" y="6746"/>
                    </a:cubicBezTo>
                    <a:cubicBezTo>
                      <a:pt x="38099" y="6619"/>
                      <a:pt x="38099" y="6429"/>
                      <a:pt x="38004" y="6334"/>
                    </a:cubicBezTo>
                    <a:cubicBezTo>
                      <a:pt x="37845" y="6176"/>
                      <a:pt x="37687" y="6017"/>
                      <a:pt x="37529" y="5891"/>
                    </a:cubicBezTo>
                    <a:cubicBezTo>
                      <a:pt x="37473" y="5835"/>
                      <a:pt x="37405" y="5810"/>
                      <a:pt x="37336" y="5810"/>
                    </a:cubicBezTo>
                    <a:close/>
                    <a:moveTo>
                      <a:pt x="5677" y="7537"/>
                    </a:moveTo>
                    <a:cubicBezTo>
                      <a:pt x="5598" y="7537"/>
                      <a:pt x="5527" y="7569"/>
                      <a:pt x="5480" y="7632"/>
                    </a:cubicBezTo>
                    <a:cubicBezTo>
                      <a:pt x="5353" y="7791"/>
                      <a:pt x="5194" y="7949"/>
                      <a:pt x="5068" y="8139"/>
                    </a:cubicBezTo>
                    <a:cubicBezTo>
                      <a:pt x="4973" y="8266"/>
                      <a:pt x="4973" y="8456"/>
                      <a:pt x="5131" y="8551"/>
                    </a:cubicBezTo>
                    <a:cubicBezTo>
                      <a:pt x="5163" y="8614"/>
                      <a:pt x="5258" y="8646"/>
                      <a:pt x="5321" y="8646"/>
                    </a:cubicBezTo>
                    <a:cubicBezTo>
                      <a:pt x="5416" y="8646"/>
                      <a:pt x="5480" y="8583"/>
                      <a:pt x="5543" y="8519"/>
                    </a:cubicBezTo>
                    <a:cubicBezTo>
                      <a:pt x="5670" y="8361"/>
                      <a:pt x="5796" y="8202"/>
                      <a:pt x="5955" y="8044"/>
                    </a:cubicBezTo>
                    <a:cubicBezTo>
                      <a:pt x="6050" y="7917"/>
                      <a:pt x="6050" y="7727"/>
                      <a:pt x="5923" y="7632"/>
                    </a:cubicBezTo>
                    <a:cubicBezTo>
                      <a:pt x="5844" y="7569"/>
                      <a:pt x="5757" y="7537"/>
                      <a:pt x="5677" y="7537"/>
                    </a:cubicBezTo>
                    <a:close/>
                    <a:moveTo>
                      <a:pt x="39404" y="7976"/>
                    </a:moveTo>
                    <a:cubicBezTo>
                      <a:pt x="39329" y="7976"/>
                      <a:pt x="39249" y="8000"/>
                      <a:pt x="39175" y="8044"/>
                    </a:cubicBezTo>
                    <a:cubicBezTo>
                      <a:pt x="39049" y="8171"/>
                      <a:pt x="39049" y="8361"/>
                      <a:pt x="39144" y="8488"/>
                    </a:cubicBezTo>
                    <a:cubicBezTo>
                      <a:pt x="39270" y="8646"/>
                      <a:pt x="39397" y="8804"/>
                      <a:pt x="39524" y="8963"/>
                    </a:cubicBezTo>
                    <a:cubicBezTo>
                      <a:pt x="39587" y="9026"/>
                      <a:pt x="39682" y="9089"/>
                      <a:pt x="39777" y="9089"/>
                    </a:cubicBezTo>
                    <a:cubicBezTo>
                      <a:pt x="39840" y="9089"/>
                      <a:pt x="39904" y="9058"/>
                      <a:pt x="39967" y="8994"/>
                    </a:cubicBezTo>
                    <a:cubicBezTo>
                      <a:pt x="40094" y="8899"/>
                      <a:pt x="40125" y="8709"/>
                      <a:pt x="40030" y="8583"/>
                    </a:cubicBezTo>
                    <a:cubicBezTo>
                      <a:pt x="39904" y="8424"/>
                      <a:pt x="39745" y="8234"/>
                      <a:pt x="39619" y="8076"/>
                    </a:cubicBezTo>
                    <a:cubicBezTo>
                      <a:pt x="39568" y="8008"/>
                      <a:pt x="39490" y="7976"/>
                      <a:pt x="39404" y="7976"/>
                    </a:cubicBezTo>
                    <a:close/>
                    <a:moveTo>
                      <a:pt x="3901" y="9923"/>
                    </a:moveTo>
                    <a:cubicBezTo>
                      <a:pt x="3799" y="9923"/>
                      <a:pt x="3702" y="9972"/>
                      <a:pt x="3643" y="10071"/>
                    </a:cubicBezTo>
                    <a:cubicBezTo>
                      <a:pt x="3548" y="10229"/>
                      <a:pt x="3421" y="10419"/>
                      <a:pt x="3326" y="10578"/>
                    </a:cubicBezTo>
                    <a:cubicBezTo>
                      <a:pt x="3231" y="10736"/>
                      <a:pt x="3263" y="10926"/>
                      <a:pt x="3421" y="11021"/>
                    </a:cubicBezTo>
                    <a:cubicBezTo>
                      <a:pt x="3453" y="11053"/>
                      <a:pt x="3516" y="11053"/>
                      <a:pt x="3579" y="11053"/>
                    </a:cubicBezTo>
                    <a:cubicBezTo>
                      <a:pt x="3674" y="11053"/>
                      <a:pt x="3769" y="11021"/>
                      <a:pt x="3833" y="10926"/>
                    </a:cubicBezTo>
                    <a:cubicBezTo>
                      <a:pt x="3928" y="10736"/>
                      <a:pt x="4054" y="10578"/>
                      <a:pt x="4149" y="10419"/>
                    </a:cubicBezTo>
                    <a:cubicBezTo>
                      <a:pt x="4244" y="10261"/>
                      <a:pt x="4213" y="10071"/>
                      <a:pt x="4086" y="9976"/>
                    </a:cubicBezTo>
                    <a:cubicBezTo>
                      <a:pt x="4027" y="9940"/>
                      <a:pt x="3963" y="9923"/>
                      <a:pt x="3901" y="9923"/>
                    </a:cubicBezTo>
                    <a:close/>
                    <a:moveTo>
                      <a:pt x="41122" y="10405"/>
                    </a:moveTo>
                    <a:cubicBezTo>
                      <a:pt x="41072" y="10405"/>
                      <a:pt x="41023" y="10419"/>
                      <a:pt x="40981" y="10451"/>
                    </a:cubicBezTo>
                    <a:cubicBezTo>
                      <a:pt x="40822" y="10546"/>
                      <a:pt x="40791" y="10736"/>
                      <a:pt x="40854" y="10863"/>
                    </a:cubicBezTo>
                    <a:cubicBezTo>
                      <a:pt x="40981" y="11053"/>
                      <a:pt x="41076" y="11211"/>
                      <a:pt x="41171" y="11401"/>
                    </a:cubicBezTo>
                    <a:cubicBezTo>
                      <a:pt x="41234" y="11496"/>
                      <a:pt x="41329" y="11559"/>
                      <a:pt x="41456" y="11559"/>
                    </a:cubicBezTo>
                    <a:cubicBezTo>
                      <a:pt x="41487" y="11559"/>
                      <a:pt x="41551" y="11528"/>
                      <a:pt x="41614" y="11496"/>
                    </a:cubicBezTo>
                    <a:cubicBezTo>
                      <a:pt x="41741" y="11433"/>
                      <a:pt x="41804" y="11243"/>
                      <a:pt x="41709" y="11084"/>
                    </a:cubicBezTo>
                    <a:cubicBezTo>
                      <a:pt x="41614" y="10894"/>
                      <a:pt x="41487" y="10736"/>
                      <a:pt x="41392" y="10546"/>
                    </a:cubicBezTo>
                    <a:cubicBezTo>
                      <a:pt x="41329" y="10462"/>
                      <a:pt x="41223" y="10405"/>
                      <a:pt x="41122" y="10405"/>
                    </a:cubicBezTo>
                    <a:close/>
                    <a:moveTo>
                      <a:pt x="2440" y="12517"/>
                    </a:moveTo>
                    <a:cubicBezTo>
                      <a:pt x="2318" y="12517"/>
                      <a:pt x="2201" y="12582"/>
                      <a:pt x="2154" y="12699"/>
                    </a:cubicBezTo>
                    <a:cubicBezTo>
                      <a:pt x="2059" y="12889"/>
                      <a:pt x="1964" y="13080"/>
                      <a:pt x="1901" y="13270"/>
                    </a:cubicBezTo>
                    <a:cubicBezTo>
                      <a:pt x="1838" y="13428"/>
                      <a:pt x="1901" y="13618"/>
                      <a:pt x="2059" y="13681"/>
                    </a:cubicBezTo>
                    <a:cubicBezTo>
                      <a:pt x="2091" y="13713"/>
                      <a:pt x="2123" y="13713"/>
                      <a:pt x="2186" y="13713"/>
                    </a:cubicBezTo>
                    <a:cubicBezTo>
                      <a:pt x="2281" y="13713"/>
                      <a:pt x="2408" y="13650"/>
                      <a:pt x="2471" y="13523"/>
                    </a:cubicBezTo>
                    <a:cubicBezTo>
                      <a:pt x="2534" y="13333"/>
                      <a:pt x="2629" y="13143"/>
                      <a:pt x="2724" y="12953"/>
                    </a:cubicBezTo>
                    <a:cubicBezTo>
                      <a:pt x="2788" y="12826"/>
                      <a:pt x="2724" y="12636"/>
                      <a:pt x="2566" y="12541"/>
                    </a:cubicBezTo>
                    <a:cubicBezTo>
                      <a:pt x="2525" y="12525"/>
                      <a:pt x="2482" y="12517"/>
                      <a:pt x="2440" y="12517"/>
                    </a:cubicBezTo>
                    <a:close/>
                    <a:moveTo>
                      <a:pt x="42532" y="13055"/>
                    </a:moveTo>
                    <a:cubicBezTo>
                      <a:pt x="42490" y="13055"/>
                      <a:pt x="42447" y="13063"/>
                      <a:pt x="42406" y="13080"/>
                    </a:cubicBezTo>
                    <a:cubicBezTo>
                      <a:pt x="42247" y="13143"/>
                      <a:pt x="42184" y="13333"/>
                      <a:pt x="42247" y="13491"/>
                    </a:cubicBezTo>
                    <a:cubicBezTo>
                      <a:pt x="42342" y="13681"/>
                      <a:pt x="42406" y="13840"/>
                      <a:pt x="42501" y="14030"/>
                    </a:cubicBezTo>
                    <a:cubicBezTo>
                      <a:pt x="42532" y="14156"/>
                      <a:pt x="42659" y="14220"/>
                      <a:pt x="42786" y="14220"/>
                    </a:cubicBezTo>
                    <a:lnTo>
                      <a:pt x="42881" y="14220"/>
                    </a:lnTo>
                    <a:cubicBezTo>
                      <a:pt x="43039" y="14125"/>
                      <a:pt x="43102" y="13966"/>
                      <a:pt x="43039" y="13808"/>
                    </a:cubicBezTo>
                    <a:cubicBezTo>
                      <a:pt x="42976" y="13618"/>
                      <a:pt x="42881" y="13428"/>
                      <a:pt x="42817" y="13238"/>
                    </a:cubicBezTo>
                    <a:cubicBezTo>
                      <a:pt x="42770" y="13120"/>
                      <a:pt x="42654" y="13055"/>
                      <a:pt x="42532" y="13055"/>
                    </a:cubicBezTo>
                    <a:close/>
                    <a:moveTo>
                      <a:pt x="1325" y="15308"/>
                    </a:moveTo>
                    <a:cubicBezTo>
                      <a:pt x="1204" y="15308"/>
                      <a:pt x="1096" y="15394"/>
                      <a:pt x="1046" y="15518"/>
                    </a:cubicBezTo>
                    <a:cubicBezTo>
                      <a:pt x="983" y="15708"/>
                      <a:pt x="919" y="15930"/>
                      <a:pt x="856" y="16120"/>
                    </a:cubicBezTo>
                    <a:cubicBezTo>
                      <a:pt x="824" y="16278"/>
                      <a:pt x="919" y="16468"/>
                      <a:pt x="1078" y="16500"/>
                    </a:cubicBezTo>
                    <a:cubicBezTo>
                      <a:pt x="1109" y="16531"/>
                      <a:pt x="1141" y="16531"/>
                      <a:pt x="1173" y="16531"/>
                    </a:cubicBezTo>
                    <a:cubicBezTo>
                      <a:pt x="1299" y="16531"/>
                      <a:pt x="1426" y="16436"/>
                      <a:pt x="1458" y="16310"/>
                    </a:cubicBezTo>
                    <a:cubicBezTo>
                      <a:pt x="1521" y="16088"/>
                      <a:pt x="1584" y="15898"/>
                      <a:pt x="1648" y="15708"/>
                    </a:cubicBezTo>
                    <a:cubicBezTo>
                      <a:pt x="1679" y="15550"/>
                      <a:pt x="1584" y="15391"/>
                      <a:pt x="1426" y="15328"/>
                    </a:cubicBezTo>
                    <a:cubicBezTo>
                      <a:pt x="1392" y="15314"/>
                      <a:pt x="1358" y="15308"/>
                      <a:pt x="1325" y="15308"/>
                    </a:cubicBezTo>
                    <a:close/>
                    <a:moveTo>
                      <a:pt x="43523" y="15860"/>
                    </a:moveTo>
                    <a:cubicBezTo>
                      <a:pt x="43499" y="15860"/>
                      <a:pt x="43475" y="15862"/>
                      <a:pt x="43451" y="15866"/>
                    </a:cubicBezTo>
                    <a:cubicBezTo>
                      <a:pt x="43292" y="15898"/>
                      <a:pt x="43197" y="16088"/>
                      <a:pt x="43261" y="16246"/>
                    </a:cubicBezTo>
                    <a:cubicBezTo>
                      <a:pt x="43324" y="16436"/>
                      <a:pt x="43356" y="16626"/>
                      <a:pt x="43419" y="16848"/>
                    </a:cubicBezTo>
                    <a:cubicBezTo>
                      <a:pt x="43451" y="16975"/>
                      <a:pt x="43577" y="17070"/>
                      <a:pt x="43704" y="17070"/>
                    </a:cubicBezTo>
                    <a:lnTo>
                      <a:pt x="43799" y="17070"/>
                    </a:lnTo>
                    <a:cubicBezTo>
                      <a:pt x="43957" y="17006"/>
                      <a:pt x="44052" y="16848"/>
                      <a:pt x="44021" y="16690"/>
                    </a:cubicBezTo>
                    <a:cubicBezTo>
                      <a:pt x="43957" y="16468"/>
                      <a:pt x="43894" y="16278"/>
                      <a:pt x="43831" y="16088"/>
                    </a:cubicBezTo>
                    <a:cubicBezTo>
                      <a:pt x="43803" y="15950"/>
                      <a:pt x="43680" y="15860"/>
                      <a:pt x="43523" y="15860"/>
                    </a:cubicBezTo>
                    <a:close/>
                    <a:moveTo>
                      <a:pt x="666" y="18210"/>
                    </a:moveTo>
                    <a:cubicBezTo>
                      <a:pt x="507" y="18210"/>
                      <a:pt x="349" y="18305"/>
                      <a:pt x="317" y="18463"/>
                    </a:cubicBezTo>
                    <a:cubicBezTo>
                      <a:pt x="286" y="18685"/>
                      <a:pt x="254" y="18875"/>
                      <a:pt x="222" y="19097"/>
                    </a:cubicBezTo>
                    <a:cubicBezTo>
                      <a:pt x="191" y="19255"/>
                      <a:pt x="317" y="19413"/>
                      <a:pt x="507" y="19445"/>
                    </a:cubicBezTo>
                    <a:lnTo>
                      <a:pt x="539" y="19445"/>
                    </a:lnTo>
                    <a:cubicBezTo>
                      <a:pt x="697" y="19445"/>
                      <a:pt x="824" y="19350"/>
                      <a:pt x="824" y="19192"/>
                    </a:cubicBezTo>
                    <a:cubicBezTo>
                      <a:pt x="856" y="18970"/>
                      <a:pt x="888" y="18780"/>
                      <a:pt x="919" y="18590"/>
                    </a:cubicBezTo>
                    <a:cubicBezTo>
                      <a:pt x="951" y="18400"/>
                      <a:pt x="856" y="18242"/>
                      <a:pt x="666" y="18210"/>
                    </a:cubicBezTo>
                    <a:close/>
                    <a:moveTo>
                      <a:pt x="44197" y="18775"/>
                    </a:moveTo>
                    <a:cubicBezTo>
                      <a:pt x="44181" y="18775"/>
                      <a:pt x="44164" y="18777"/>
                      <a:pt x="44147" y="18780"/>
                    </a:cubicBezTo>
                    <a:cubicBezTo>
                      <a:pt x="43957" y="18812"/>
                      <a:pt x="43862" y="18970"/>
                      <a:pt x="43894" y="19128"/>
                    </a:cubicBezTo>
                    <a:cubicBezTo>
                      <a:pt x="43926" y="19318"/>
                      <a:pt x="43926" y="19540"/>
                      <a:pt x="43957" y="19730"/>
                    </a:cubicBezTo>
                    <a:cubicBezTo>
                      <a:pt x="43989" y="19888"/>
                      <a:pt x="44116" y="20015"/>
                      <a:pt x="44274" y="20015"/>
                    </a:cubicBezTo>
                    <a:lnTo>
                      <a:pt x="44306" y="20015"/>
                    </a:lnTo>
                    <a:cubicBezTo>
                      <a:pt x="44464" y="19983"/>
                      <a:pt x="44591" y="19825"/>
                      <a:pt x="44559" y="19667"/>
                    </a:cubicBezTo>
                    <a:cubicBezTo>
                      <a:pt x="44559" y="19445"/>
                      <a:pt x="44527" y="19255"/>
                      <a:pt x="44496" y="19033"/>
                    </a:cubicBezTo>
                    <a:cubicBezTo>
                      <a:pt x="44467" y="18891"/>
                      <a:pt x="44337" y="18775"/>
                      <a:pt x="44197" y="18775"/>
                    </a:cubicBezTo>
                    <a:close/>
                    <a:moveTo>
                      <a:pt x="349" y="21187"/>
                    </a:moveTo>
                    <a:cubicBezTo>
                      <a:pt x="159" y="21187"/>
                      <a:pt x="32" y="21313"/>
                      <a:pt x="32" y="21503"/>
                    </a:cubicBezTo>
                    <a:cubicBezTo>
                      <a:pt x="32" y="21693"/>
                      <a:pt x="1" y="21915"/>
                      <a:pt x="1" y="22105"/>
                    </a:cubicBezTo>
                    <a:cubicBezTo>
                      <a:pt x="1" y="22295"/>
                      <a:pt x="159" y="22422"/>
                      <a:pt x="317" y="22422"/>
                    </a:cubicBezTo>
                    <a:cubicBezTo>
                      <a:pt x="476" y="22422"/>
                      <a:pt x="634" y="22295"/>
                      <a:pt x="634" y="22137"/>
                    </a:cubicBezTo>
                    <a:cubicBezTo>
                      <a:pt x="634" y="21915"/>
                      <a:pt x="634" y="21725"/>
                      <a:pt x="634" y="21503"/>
                    </a:cubicBezTo>
                    <a:cubicBezTo>
                      <a:pt x="634" y="21345"/>
                      <a:pt x="507" y="21187"/>
                      <a:pt x="349" y="21187"/>
                    </a:cubicBezTo>
                    <a:close/>
                    <a:moveTo>
                      <a:pt x="44401" y="21757"/>
                    </a:moveTo>
                    <a:cubicBezTo>
                      <a:pt x="44242" y="21757"/>
                      <a:pt x="44084" y="21883"/>
                      <a:pt x="44084" y="22073"/>
                    </a:cubicBezTo>
                    <a:lnTo>
                      <a:pt x="44084" y="22675"/>
                    </a:lnTo>
                    <a:cubicBezTo>
                      <a:pt x="44084" y="22865"/>
                      <a:pt x="44242" y="22992"/>
                      <a:pt x="44401" y="22992"/>
                    </a:cubicBezTo>
                    <a:cubicBezTo>
                      <a:pt x="44591" y="22992"/>
                      <a:pt x="44717" y="22865"/>
                      <a:pt x="44717" y="22675"/>
                    </a:cubicBezTo>
                    <a:lnTo>
                      <a:pt x="44717" y="22073"/>
                    </a:lnTo>
                    <a:cubicBezTo>
                      <a:pt x="44717" y="21883"/>
                      <a:pt x="44591" y="21757"/>
                      <a:pt x="44401" y="21757"/>
                    </a:cubicBezTo>
                    <a:close/>
                    <a:moveTo>
                      <a:pt x="317" y="24195"/>
                    </a:moveTo>
                    <a:cubicBezTo>
                      <a:pt x="159" y="24195"/>
                      <a:pt x="1" y="24322"/>
                      <a:pt x="1" y="24480"/>
                    </a:cubicBezTo>
                    <a:lnTo>
                      <a:pt x="1" y="25114"/>
                    </a:lnTo>
                    <a:cubicBezTo>
                      <a:pt x="1" y="25272"/>
                      <a:pt x="159" y="25430"/>
                      <a:pt x="317" y="25430"/>
                    </a:cubicBezTo>
                    <a:cubicBezTo>
                      <a:pt x="507" y="25430"/>
                      <a:pt x="634" y="25272"/>
                      <a:pt x="634" y="25114"/>
                    </a:cubicBezTo>
                    <a:lnTo>
                      <a:pt x="634" y="24480"/>
                    </a:lnTo>
                    <a:cubicBezTo>
                      <a:pt x="634" y="24322"/>
                      <a:pt x="476" y="24195"/>
                      <a:pt x="317" y="24195"/>
                    </a:cubicBezTo>
                    <a:close/>
                    <a:moveTo>
                      <a:pt x="44401" y="24765"/>
                    </a:moveTo>
                    <a:cubicBezTo>
                      <a:pt x="44242" y="24765"/>
                      <a:pt x="44084" y="24892"/>
                      <a:pt x="44084" y="25050"/>
                    </a:cubicBezTo>
                    <a:lnTo>
                      <a:pt x="44084" y="25684"/>
                    </a:lnTo>
                    <a:cubicBezTo>
                      <a:pt x="44084" y="25842"/>
                      <a:pt x="44242" y="26000"/>
                      <a:pt x="44401" y="26000"/>
                    </a:cubicBezTo>
                    <a:cubicBezTo>
                      <a:pt x="44591" y="26000"/>
                      <a:pt x="44717" y="25842"/>
                      <a:pt x="44717" y="25684"/>
                    </a:cubicBezTo>
                    <a:lnTo>
                      <a:pt x="44717" y="25050"/>
                    </a:lnTo>
                    <a:cubicBezTo>
                      <a:pt x="44717" y="24892"/>
                      <a:pt x="44559" y="24765"/>
                      <a:pt x="44401" y="24765"/>
                    </a:cubicBezTo>
                    <a:close/>
                    <a:moveTo>
                      <a:pt x="317" y="27172"/>
                    </a:moveTo>
                    <a:cubicBezTo>
                      <a:pt x="159" y="27172"/>
                      <a:pt x="1" y="27331"/>
                      <a:pt x="1" y="27489"/>
                    </a:cubicBezTo>
                    <a:lnTo>
                      <a:pt x="1" y="28122"/>
                    </a:lnTo>
                    <a:cubicBezTo>
                      <a:pt x="1" y="28281"/>
                      <a:pt x="159" y="28407"/>
                      <a:pt x="317" y="28407"/>
                    </a:cubicBezTo>
                    <a:cubicBezTo>
                      <a:pt x="507" y="28407"/>
                      <a:pt x="634" y="28281"/>
                      <a:pt x="634" y="28122"/>
                    </a:cubicBezTo>
                    <a:lnTo>
                      <a:pt x="634" y="27489"/>
                    </a:lnTo>
                    <a:cubicBezTo>
                      <a:pt x="634" y="27331"/>
                      <a:pt x="476" y="27172"/>
                      <a:pt x="317" y="27172"/>
                    </a:cubicBezTo>
                    <a:close/>
                    <a:moveTo>
                      <a:pt x="44401" y="27742"/>
                    </a:moveTo>
                    <a:cubicBezTo>
                      <a:pt x="44242" y="27742"/>
                      <a:pt x="44084" y="27869"/>
                      <a:pt x="44084" y="28059"/>
                    </a:cubicBezTo>
                    <a:lnTo>
                      <a:pt x="44084" y="28661"/>
                    </a:lnTo>
                    <a:cubicBezTo>
                      <a:pt x="44084" y="28851"/>
                      <a:pt x="44242" y="28977"/>
                      <a:pt x="44401" y="28977"/>
                    </a:cubicBezTo>
                    <a:cubicBezTo>
                      <a:pt x="44591" y="28977"/>
                      <a:pt x="44717" y="28851"/>
                      <a:pt x="44717" y="28661"/>
                    </a:cubicBezTo>
                    <a:lnTo>
                      <a:pt x="44717" y="28059"/>
                    </a:lnTo>
                    <a:cubicBezTo>
                      <a:pt x="44717" y="27869"/>
                      <a:pt x="44559" y="27742"/>
                      <a:pt x="44401" y="27742"/>
                    </a:cubicBezTo>
                    <a:close/>
                    <a:moveTo>
                      <a:pt x="317" y="30181"/>
                    </a:moveTo>
                    <a:cubicBezTo>
                      <a:pt x="159" y="30181"/>
                      <a:pt x="1" y="30307"/>
                      <a:pt x="1" y="30497"/>
                    </a:cubicBezTo>
                    <a:lnTo>
                      <a:pt x="1" y="31099"/>
                    </a:lnTo>
                    <a:cubicBezTo>
                      <a:pt x="1" y="31257"/>
                      <a:pt x="159" y="31416"/>
                      <a:pt x="317" y="31416"/>
                    </a:cubicBezTo>
                    <a:cubicBezTo>
                      <a:pt x="507" y="31416"/>
                      <a:pt x="634" y="31257"/>
                      <a:pt x="634" y="31099"/>
                    </a:cubicBezTo>
                    <a:lnTo>
                      <a:pt x="634" y="30497"/>
                    </a:lnTo>
                    <a:cubicBezTo>
                      <a:pt x="634" y="30307"/>
                      <a:pt x="476" y="30181"/>
                      <a:pt x="317" y="30181"/>
                    </a:cubicBezTo>
                    <a:close/>
                    <a:moveTo>
                      <a:pt x="44401" y="30751"/>
                    </a:moveTo>
                    <a:cubicBezTo>
                      <a:pt x="44242" y="30751"/>
                      <a:pt x="44084" y="30877"/>
                      <a:pt x="44084" y="31036"/>
                    </a:cubicBezTo>
                    <a:lnTo>
                      <a:pt x="44084" y="31669"/>
                    </a:lnTo>
                    <a:cubicBezTo>
                      <a:pt x="44084" y="31827"/>
                      <a:pt x="44242" y="31986"/>
                      <a:pt x="44401" y="31986"/>
                    </a:cubicBezTo>
                    <a:cubicBezTo>
                      <a:pt x="44591" y="31986"/>
                      <a:pt x="44717" y="31827"/>
                      <a:pt x="44717" y="31669"/>
                    </a:cubicBezTo>
                    <a:lnTo>
                      <a:pt x="44717" y="31036"/>
                    </a:lnTo>
                    <a:cubicBezTo>
                      <a:pt x="44717" y="30877"/>
                      <a:pt x="44559" y="30751"/>
                      <a:pt x="44401" y="30751"/>
                    </a:cubicBezTo>
                    <a:close/>
                    <a:moveTo>
                      <a:pt x="317" y="33158"/>
                    </a:moveTo>
                    <a:cubicBezTo>
                      <a:pt x="159" y="33158"/>
                      <a:pt x="1" y="33316"/>
                      <a:pt x="1" y="33474"/>
                    </a:cubicBezTo>
                    <a:lnTo>
                      <a:pt x="1" y="34108"/>
                    </a:lnTo>
                    <a:cubicBezTo>
                      <a:pt x="1" y="34266"/>
                      <a:pt x="159" y="34393"/>
                      <a:pt x="317" y="34393"/>
                    </a:cubicBezTo>
                    <a:cubicBezTo>
                      <a:pt x="507" y="34393"/>
                      <a:pt x="634" y="34266"/>
                      <a:pt x="634" y="34108"/>
                    </a:cubicBezTo>
                    <a:lnTo>
                      <a:pt x="634" y="33474"/>
                    </a:lnTo>
                    <a:cubicBezTo>
                      <a:pt x="634" y="33316"/>
                      <a:pt x="476" y="33158"/>
                      <a:pt x="317" y="33158"/>
                    </a:cubicBezTo>
                    <a:close/>
                    <a:moveTo>
                      <a:pt x="44401" y="33728"/>
                    </a:moveTo>
                    <a:cubicBezTo>
                      <a:pt x="44242" y="33728"/>
                      <a:pt x="44084" y="33854"/>
                      <a:pt x="44084" y="34044"/>
                    </a:cubicBezTo>
                    <a:lnTo>
                      <a:pt x="44084" y="34646"/>
                    </a:lnTo>
                    <a:cubicBezTo>
                      <a:pt x="44084" y="34836"/>
                      <a:pt x="44242" y="34963"/>
                      <a:pt x="44401" y="34963"/>
                    </a:cubicBezTo>
                    <a:cubicBezTo>
                      <a:pt x="44591" y="34963"/>
                      <a:pt x="44717" y="34836"/>
                      <a:pt x="44717" y="34646"/>
                    </a:cubicBezTo>
                    <a:lnTo>
                      <a:pt x="44717" y="34044"/>
                    </a:lnTo>
                    <a:cubicBezTo>
                      <a:pt x="44717" y="33854"/>
                      <a:pt x="44559" y="33728"/>
                      <a:pt x="44401" y="33728"/>
                    </a:cubicBezTo>
                    <a:close/>
                    <a:moveTo>
                      <a:pt x="317" y="36166"/>
                    </a:moveTo>
                    <a:cubicBezTo>
                      <a:pt x="159" y="36166"/>
                      <a:pt x="1" y="36293"/>
                      <a:pt x="1" y="36483"/>
                    </a:cubicBezTo>
                    <a:lnTo>
                      <a:pt x="1" y="37085"/>
                    </a:lnTo>
                    <a:cubicBezTo>
                      <a:pt x="1" y="37243"/>
                      <a:pt x="159" y="37401"/>
                      <a:pt x="317" y="37401"/>
                    </a:cubicBezTo>
                    <a:cubicBezTo>
                      <a:pt x="507" y="37401"/>
                      <a:pt x="634" y="37243"/>
                      <a:pt x="634" y="37085"/>
                    </a:cubicBezTo>
                    <a:lnTo>
                      <a:pt x="634" y="36483"/>
                    </a:lnTo>
                    <a:cubicBezTo>
                      <a:pt x="634" y="36293"/>
                      <a:pt x="476" y="36166"/>
                      <a:pt x="317" y="36166"/>
                    </a:cubicBezTo>
                    <a:close/>
                    <a:moveTo>
                      <a:pt x="44401" y="36736"/>
                    </a:moveTo>
                    <a:cubicBezTo>
                      <a:pt x="44242" y="36736"/>
                      <a:pt x="44084" y="36863"/>
                      <a:pt x="44084" y="37021"/>
                    </a:cubicBezTo>
                    <a:lnTo>
                      <a:pt x="44084" y="37655"/>
                    </a:lnTo>
                    <a:cubicBezTo>
                      <a:pt x="44084" y="37813"/>
                      <a:pt x="44242" y="37940"/>
                      <a:pt x="44401" y="37940"/>
                    </a:cubicBezTo>
                    <a:cubicBezTo>
                      <a:pt x="44591" y="37940"/>
                      <a:pt x="44717" y="37813"/>
                      <a:pt x="44717" y="37655"/>
                    </a:cubicBezTo>
                    <a:lnTo>
                      <a:pt x="44717" y="37021"/>
                    </a:lnTo>
                    <a:cubicBezTo>
                      <a:pt x="44717" y="36863"/>
                      <a:pt x="44559" y="36736"/>
                      <a:pt x="44401" y="36736"/>
                    </a:cubicBezTo>
                    <a:close/>
                    <a:moveTo>
                      <a:pt x="317" y="39143"/>
                    </a:moveTo>
                    <a:cubicBezTo>
                      <a:pt x="159" y="39143"/>
                      <a:pt x="1" y="39301"/>
                      <a:pt x="1" y="39460"/>
                    </a:cubicBezTo>
                    <a:lnTo>
                      <a:pt x="1" y="40093"/>
                    </a:lnTo>
                    <a:cubicBezTo>
                      <a:pt x="1" y="40251"/>
                      <a:pt x="159" y="40378"/>
                      <a:pt x="317" y="40378"/>
                    </a:cubicBezTo>
                    <a:cubicBezTo>
                      <a:pt x="507" y="40378"/>
                      <a:pt x="634" y="40251"/>
                      <a:pt x="634" y="40093"/>
                    </a:cubicBezTo>
                    <a:lnTo>
                      <a:pt x="634" y="39460"/>
                    </a:lnTo>
                    <a:cubicBezTo>
                      <a:pt x="634" y="39301"/>
                      <a:pt x="476" y="39143"/>
                      <a:pt x="317" y="39143"/>
                    </a:cubicBezTo>
                    <a:close/>
                    <a:moveTo>
                      <a:pt x="44401" y="39713"/>
                    </a:moveTo>
                    <a:cubicBezTo>
                      <a:pt x="44242" y="39713"/>
                      <a:pt x="44084" y="39840"/>
                      <a:pt x="44084" y="40030"/>
                    </a:cubicBezTo>
                    <a:lnTo>
                      <a:pt x="44084" y="40631"/>
                    </a:lnTo>
                    <a:cubicBezTo>
                      <a:pt x="44084" y="40821"/>
                      <a:pt x="44242" y="40948"/>
                      <a:pt x="44401" y="40948"/>
                    </a:cubicBezTo>
                    <a:cubicBezTo>
                      <a:pt x="44591" y="40948"/>
                      <a:pt x="44717" y="40821"/>
                      <a:pt x="44717" y="40631"/>
                    </a:cubicBezTo>
                    <a:lnTo>
                      <a:pt x="44717" y="40030"/>
                    </a:lnTo>
                    <a:cubicBezTo>
                      <a:pt x="44717" y="39840"/>
                      <a:pt x="44559" y="39713"/>
                      <a:pt x="44401" y="39713"/>
                    </a:cubicBezTo>
                    <a:close/>
                    <a:moveTo>
                      <a:pt x="317" y="42152"/>
                    </a:moveTo>
                    <a:cubicBezTo>
                      <a:pt x="159" y="42152"/>
                      <a:pt x="1" y="42278"/>
                      <a:pt x="1" y="42468"/>
                    </a:cubicBezTo>
                    <a:lnTo>
                      <a:pt x="1" y="43070"/>
                    </a:lnTo>
                    <a:cubicBezTo>
                      <a:pt x="1" y="43228"/>
                      <a:pt x="159" y="43387"/>
                      <a:pt x="317" y="43387"/>
                    </a:cubicBezTo>
                    <a:cubicBezTo>
                      <a:pt x="507" y="43387"/>
                      <a:pt x="634" y="43228"/>
                      <a:pt x="634" y="43070"/>
                    </a:cubicBezTo>
                    <a:lnTo>
                      <a:pt x="634" y="42468"/>
                    </a:lnTo>
                    <a:cubicBezTo>
                      <a:pt x="634" y="42278"/>
                      <a:pt x="476" y="42152"/>
                      <a:pt x="317" y="42152"/>
                    </a:cubicBezTo>
                    <a:close/>
                    <a:moveTo>
                      <a:pt x="44401" y="42722"/>
                    </a:moveTo>
                    <a:cubicBezTo>
                      <a:pt x="44242" y="42722"/>
                      <a:pt x="44084" y="42848"/>
                      <a:pt x="44084" y="43007"/>
                    </a:cubicBezTo>
                    <a:lnTo>
                      <a:pt x="44084" y="43640"/>
                    </a:lnTo>
                    <a:cubicBezTo>
                      <a:pt x="44084" y="43798"/>
                      <a:pt x="44242" y="43957"/>
                      <a:pt x="44401" y="43957"/>
                    </a:cubicBezTo>
                    <a:cubicBezTo>
                      <a:pt x="44591" y="43957"/>
                      <a:pt x="44717" y="43798"/>
                      <a:pt x="44717" y="43640"/>
                    </a:cubicBezTo>
                    <a:lnTo>
                      <a:pt x="44717" y="43007"/>
                    </a:lnTo>
                    <a:cubicBezTo>
                      <a:pt x="44717" y="42848"/>
                      <a:pt x="44559" y="42722"/>
                      <a:pt x="44401" y="42722"/>
                    </a:cubicBezTo>
                    <a:close/>
                    <a:moveTo>
                      <a:pt x="317" y="45128"/>
                    </a:moveTo>
                    <a:cubicBezTo>
                      <a:pt x="159" y="45128"/>
                      <a:pt x="1" y="45287"/>
                      <a:pt x="1" y="45445"/>
                    </a:cubicBezTo>
                    <a:lnTo>
                      <a:pt x="1" y="46078"/>
                    </a:lnTo>
                    <a:cubicBezTo>
                      <a:pt x="1" y="46237"/>
                      <a:pt x="159" y="46364"/>
                      <a:pt x="317" y="46364"/>
                    </a:cubicBezTo>
                    <a:cubicBezTo>
                      <a:pt x="507" y="46364"/>
                      <a:pt x="634" y="46237"/>
                      <a:pt x="634" y="46078"/>
                    </a:cubicBezTo>
                    <a:lnTo>
                      <a:pt x="634" y="45445"/>
                    </a:lnTo>
                    <a:cubicBezTo>
                      <a:pt x="634" y="45287"/>
                      <a:pt x="476" y="45128"/>
                      <a:pt x="317" y="45128"/>
                    </a:cubicBezTo>
                    <a:close/>
                    <a:moveTo>
                      <a:pt x="44401" y="45698"/>
                    </a:moveTo>
                    <a:cubicBezTo>
                      <a:pt x="44242" y="45698"/>
                      <a:pt x="44084" y="45857"/>
                      <a:pt x="44084" y="46015"/>
                    </a:cubicBezTo>
                    <a:lnTo>
                      <a:pt x="44084" y="46617"/>
                    </a:lnTo>
                    <a:cubicBezTo>
                      <a:pt x="44084" y="46807"/>
                      <a:pt x="44242" y="46934"/>
                      <a:pt x="44401" y="46934"/>
                    </a:cubicBezTo>
                    <a:cubicBezTo>
                      <a:pt x="44591" y="46934"/>
                      <a:pt x="44717" y="46807"/>
                      <a:pt x="44717" y="46617"/>
                    </a:cubicBezTo>
                    <a:lnTo>
                      <a:pt x="44717" y="46015"/>
                    </a:lnTo>
                    <a:cubicBezTo>
                      <a:pt x="44717" y="45857"/>
                      <a:pt x="44559" y="45698"/>
                      <a:pt x="44401" y="45698"/>
                    </a:cubicBezTo>
                    <a:close/>
                    <a:moveTo>
                      <a:pt x="317" y="48137"/>
                    </a:moveTo>
                    <a:cubicBezTo>
                      <a:pt x="159" y="48137"/>
                      <a:pt x="1" y="48264"/>
                      <a:pt x="1" y="48454"/>
                    </a:cubicBezTo>
                    <a:lnTo>
                      <a:pt x="1" y="49055"/>
                    </a:lnTo>
                    <a:cubicBezTo>
                      <a:pt x="1" y="49245"/>
                      <a:pt x="159" y="49372"/>
                      <a:pt x="317" y="49372"/>
                    </a:cubicBezTo>
                    <a:cubicBezTo>
                      <a:pt x="507" y="49372"/>
                      <a:pt x="634" y="49245"/>
                      <a:pt x="634" y="49055"/>
                    </a:cubicBezTo>
                    <a:lnTo>
                      <a:pt x="634" y="48454"/>
                    </a:lnTo>
                    <a:cubicBezTo>
                      <a:pt x="634" y="48264"/>
                      <a:pt x="476" y="48137"/>
                      <a:pt x="317" y="48137"/>
                    </a:cubicBezTo>
                    <a:close/>
                    <a:moveTo>
                      <a:pt x="44401" y="48707"/>
                    </a:moveTo>
                    <a:cubicBezTo>
                      <a:pt x="44242" y="48707"/>
                      <a:pt x="44084" y="48834"/>
                      <a:pt x="44084" y="48992"/>
                    </a:cubicBezTo>
                    <a:lnTo>
                      <a:pt x="44084" y="49625"/>
                    </a:lnTo>
                    <a:cubicBezTo>
                      <a:pt x="44084" y="49784"/>
                      <a:pt x="44242" y="49942"/>
                      <a:pt x="44401" y="49942"/>
                    </a:cubicBezTo>
                    <a:cubicBezTo>
                      <a:pt x="44591" y="49942"/>
                      <a:pt x="44717" y="49784"/>
                      <a:pt x="44717" y="49625"/>
                    </a:cubicBezTo>
                    <a:lnTo>
                      <a:pt x="44717" y="48992"/>
                    </a:lnTo>
                    <a:cubicBezTo>
                      <a:pt x="44717" y="48834"/>
                      <a:pt x="44559" y="48707"/>
                      <a:pt x="44401" y="48707"/>
                    </a:cubicBezTo>
                    <a:close/>
                    <a:moveTo>
                      <a:pt x="317" y="51114"/>
                    </a:moveTo>
                    <a:cubicBezTo>
                      <a:pt x="159" y="51114"/>
                      <a:pt x="1" y="51272"/>
                      <a:pt x="1" y="51431"/>
                    </a:cubicBezTo>
                    <a:lnTo>
                      <a:pt x="1" y="52064"/>
                    </a:lnTo>
                    <a:cubicBezTo>
                      <a:pt x="1" y="52222"/>
                      <a:pt x="159" y="52349"/>
                      <a:pt x="317" y="52349"/>
                    </a:cubicBezTo>
                    <a:cubicBezTo>
                      <a:pt x="507" y="52349"/>
                      <a:pt x="634" y="52222"/>
                      <a:pt x="634" y="52064"/>
                    </a:cubicBezTo>
                    <a:lnTo>
                      <a:pt x="634" y="51431"/>
                    </a:lnTo>
                    <a:cubicBezTo>
                      <a:pt x="634" y="51272"/>
                      <a:pt x="476" y="51114"/>
                      <a:pt x="317" y="51114"/>
                    </a:cubicBezTo>
                    <a:close/>
                    <a:moveTo>
                      <a:pt x="44401" y="51684"/>
                    </a:moveTo>
                    <a:cubicBezTo>
                      <a:pt x="44242" y="51684"/>
                      <a:pt x="44084" y="51842"/>
                      <a:pt x="44084" y="52001"/>
                    </a:cubicBezTo>
                    <a:lnTo>
                      <a:pt x="44084" y="52602"/>
                    </a:lnTo>
                    <a:cubicBezTo>
                      <a:pt x="44084" y="52792"/>
                      <a:pt x="44242" y="52919"/>
                      <a:pt x="44401" y="52919"/>
                    </a:cubicBezTo>
                    <a:cubicBezTo>
                      <a:pt x="44591" y="52919"/>
                      <a:pt x="44717" y="52792"/>
                      <a:pt x="44717" y="52602"/>
                    </a:cubicBezTo>
                    <a:lnTo>
                      <a:pt x="44717" y="52001"/>
                    </a:lnTo>
                    <a:cubicBezTo>
                      <a:pt x="44717" y="51842"/>
                      <a:pt x="44559" y="51684"/>
                      <a:pt x="44401" y="51684"/>
                    </a:cubicBezTo>
                    <a:close/>
                    <a:moveTo>
                      <a:pt x="317" y="54122"/>
                    </a:moveTo>
                    <a:cubicBezTo>
                      <a:pt x="159" y="54122"/>
                      <a:pt x="1" y="54249"/>
                      <a:pt x="1" y="54439"/>
                    </a:cubicBezTo>
                    <a:lnTo>
                      <a:pt x="1" y="55041"/>
                    </a:lnTo>
                    <a:cubicBezTo>
                      <a:pt x="1" y="55231"/>
                      <a:pt x="159" y="55357"/>
                      <a:pt x="317" y="55357"/>
                    </a:cubicBezTo>
                    <a:cubicBezTo>
                      <a:pt x="507" y="55357"/>
                      <a:pt x="634" y="55231"/>
                      <a:pt x="634" y="55041"/>
                    </a:cubicBezTo>
                    <a:lnTo>
                      <a:pt x="634" y="54439"/>
                    </a:lnTo>
                    <a:cubicBezTo>
                      <a:pt x="634" y="54249"/>
                      <a:pt x="476" y="54122"/>
                      <a:pt x="317" y="54122"/>
                    </a:cubicBezTo>
                    <a:close/>
                    <a:moveTo>
                      <a:pt x="44401" y="54692"/>
                    </a:moveTo>
                    <a:cubicBezTo>
                      <a:pt x="44242" y="54692"/>
                      <a:pt x="44084" y="54819"/>
                      <a:pt x="44084" y="54977"/>
                    </a:cubicBezTo>
                    <a:lnTo>
                      <a:pt x="44084" y="55611"/>
                    </a:lnTo>
                    <a:cubicBezTo>
                      <a:pt x="44084" y="55769"/>
                      <a:pt x="44242" y="55928"/>
                      <a:pt x="44401" y="55928"/>
                    </a:cubicBezTo>
                    <a:cubicBezTo>
                      <a:pt x="44591" y="55928"/>
                      <a:pt x="44717" y="55769"/>
                      <a:pt x="44717" y="55611"/>
                    </a:cubicBezTo>
                    <a:lnTo>
                      <a:pt x="44717" y="54977"/>
                    </a:lnTo>
                    <a:cubicBezTo>
                      <a:pt x="44717" y="54819"/>
                      <a:pt x="44559" y="54692"/>
                      <a:pt x="44401" y="54692"/>
                    </a:cubicBezTo>
                    <a:close/>
                    <a:moveTo>
                      <a:pt x="317" y="57099"/>
                    </a:moveTo>
                    <a:cubicBezTo>
                      <a:pt x="159" y="57099"/>
                      <a:pt x="1" y="57258"/>
                      <a:pt x="1" y="57416"/>
                    </a:cubicBezTo>
                    <a:lnTo>
                      <a:pt x="1" y="58049"/>
                    </a:lnTo>
                    <a:cubicBezTo>
                      <a:pt x="1" y="58208"/>
                      <a:pt x="159" y="58334"/>
                      <a:pt x="317" y="58334"/>
                    </a:cubicBezTo>
                    <a:cubicBezTo>
                      <a:pt x="507" y="58334"/>
                      <a:pt x="634" y="58208"/>
                      <a:pt x="634" y="58049"/>
                    </a:cubicBezTo>
                    <a:lnTo>
                      <a:pt x="634" y="57416"/>
                    </a:lnTo>
                    <a:cubicBezTo>
                      <a:pt x="634" y="57258"/>
                      <a:pt x="476" y="57099"/>
                      <a:pt x="317" y="57099"/>
                    </a:cubicBezTo>
                    <a:close/>
                    <a:moveTo>
                      <a:pt x="44401" y="57669"/>
                    </a:moveTo>
                    <a:cubicBezTo>
                      <a:pt x="44242" y="57669"/>
                      <a:pt x="44084" y="57828"/>
                      <a:pt x="44084" y="57986"/>
                    </a:cubicBezTo>
                    <a:lnTo>
                      <a:pt x="44084" y="58588"/>
                    </a:lnTo>
                    <a:cubicBezTo>
                      <a:pt x="44084" y="58778"/>
                      <a:pt x="44242" y="58904"/>
                      <a:pt x="44401" y="58904"/>
                    </a:cubicBezTo>
                    <a:cubicBezTo>
                      <a:pt x="44591" y="58904"/>
                      <a:pt x="44717" y="58778"/>
                      <a:pt x="44717" y="58588"/>
                    </a:cubicBezTo>
                    <a:lnTo>
                      <a:pt x="44717" y="57986"/>
                    </a:lnTo>
                    <a:cubicBezTo>
                      <a:pt x="44717" y="57828"/>
                      <a:pt x="44559" y="57669"/>
                      <a:pt x="44401" y="57669"/>
                    </a:cubicBezTo>
                    <a:close/>
                    <a:moveTo>
                      <a:pt x="317" y="60108"/>
                    </a:moveTo>
                    <a:cubicBezTo>
                      <a:pt x="159" y="60108"/>
                      <a:pt x="1" y="60234"/>
                      <a:pt x="1" y="60424"/>
                    </a:cubicBezTo>
                    <a:lnTo>
                      <a:pt x="1" y="61058"/>
                    </a:lnTo>
                    <a:cubicBezTo>
                      <a:pt x="32" y="61216"/>
                      <a:pt x="159" y="61343"/>
                      <a:pt x="317" y="61343"/>
                    </a:cubicBezTo>
                    <a:cubicBezTo>
                      <a:pt x="507" y="61343"/>
                      <a:pt x="634" y="61185"/>
                      <a:pt x="634" y="61026"/>
                    </a:cubicBezTo>
                    <a:lnTo>
                      <a:pt x="634" y="60424"/>
                    </a:lnTo>
                    <a:cubicBezTo>
                      <a:pt x="634" y="60234"/>
                      <a:pt x="476" y="60108"/>
                      <a:pt x="317" y="60108"/>
                    </a:cubicBezTo>
                    <a:close/>
                    <a:moveTo>
                      <a:pt x="44401" y="60678"/>
                    </a:moveTo>
                    <a:cubicBezTo>
                      <a:pt x="44242" y="60678"/>
                      <a:pt x="44084" y="60805"/>
                      <a:pt x="44084" y="60963"/>
                    </a:cubicBezTo>
                    <a:cubicBezTo>
                      <a:pt x="44084" y="61153"/>
                      <a:pt x="44084" y="61343"/>
                      <a:pt x="44021" y="61501"/>
                    </a:cubicBezTo>
                    <a:cubicBezTo>
                      <a:pt x="43957" y="61660"/>
                      <a:pt x="44052" y="61850"/>
                      <a:pt x="44211" y="61881"/>
                    </a:cubicBezTo>
                    <a:lnTo>
                      <a:pt x="44306" y="61881"/>
                    </a:lnTo>
                    <a:cubicBezTo>
                      <a:pt x="44432" y="61881"/>
                      <a:pt x="44559" y="61818"/>
                      <a:pt x="44591" y="61660"/>
                    </a:cubicBezTo>
                    <a:cubicBezTo>
                      <a:pt x="44686" y="61438"/>
                      <a:pt x="44717" y="61216"/>
                      <a:pt x="44717" y="60995"/>
                    </a:cubicBezTo>
                    <a:cubicBezTo>
                      <a:pt x="44717" y="60805"/>
                      <a:pt x="44559" y="60678"/>
                      <a:pt x="44401" y="60678"/>
                    </a:cubicBezTo>
                    <a:close/>
                    <a:moveTo>
                      <a:pt x="1554" y="62597"/>
                    </a:moveTo>
                    <a:cubicBezTo>
                      <a:pt x="1444" y="62597"/>
                      <a:pt x="1342" y="62660"/>
                      <a:pt x="1299" y="62768"/>
                    </a:cubicBezTo>
                    <a:cubicBezTo>
                      <a:pt x="1204" y="62926"/>
                      <a:pt x="1268" y="63116"/>
                      <a:pt x="1426" y="63180"/>
                    </a:cubicBezTo>
                    <a:cubicBezTo>
                      <a:pt x="1616" y="63275"/>
                      <a:pt x="1806" y="63370"/>
                      <a:pt x="1996" y="63465"/>
                    </a:cubicBezTo>
                    <a:cubicBezTo>
                      <a:pt x="2028" y="63496"/>
                      <a:pt x="2091" y="63496"/>
                      <a:pt x="2123" y="63496"/>
                    </a:cubicBezTo>
                    <a:cubicBezTo>
                      <a:pt x="2249" y="63496"/>
                      <a:pt x="2344" y="63433"/>
                      <a:pt x="2408" y="63306"/>
                    </a:cubicBezTo>
                    <a:cubicBezTo>
                      <a:pt x="2471" y="63148"/>
                      <a:pt x="2408" y="62990"/>
                      <a:pt x="2249" y="62895"/>
                    </a:cubicBezTo>
                    <a:cubicBezTo>
                      <a:pt x="2059" y="62800"/>
                      <a:pt x="1869" y="62736"/>
                      <a:pt x="1711" y="62641"/>
                    </a:cubicBezTo>
                    <a:cubicBezTo>
                      <a:pt x="1660" y="62611"/>
                      <a:pt x="1606" y="62597"/>
                      <a:pt x="1554" y="62597"/>
                    </a:cubicBezTo>
                    <a:close/>
                    <a:moveTo>
                      <a:pt x="42627" y="62839"/>
                    </a:moveTo>
                    <a:cubicBezTo>
                      <a:pt x="42585" y="62839"/>
                      <a:pt x="42542" y="62847"/>
                      <a:pt x="42501" y="62863"/>
                    </a:cubicBezTo>
                    <a:cubicBezTo>
                      <a:pt x="42342" y="62958"/>
                      <a:pt x="42152" y="63053"/>
                      <a:pt x="41962" y="63148"/>
                    </a:cubicBezTo>
                    <a:cubicBezTo>
                      <a:pt x="41804" y="63211"/>
                      <a:pt x="41741" y="63401"/>
                      <a:pt x="41804" y="63560"/>
                    </a:cubicBezTo>
                    <a:cubicBezTo>
                      <a:pt x="41867" y="63655"/>
                      <a:pt x="41994" y="63718"/>
                      <a:pt x="42089" y="63718"/>
                    </a:cubicBezTo>
                    <a:lnTo>
                      <a:pt x="42216" y="63718"/>
                    </a:lnTo>
                    <a:cubicBezTo>
                      <a:pt x="42406" y="63623"/>
                      <a:pt x="42596" y="63528"/>
                      <a:pt x="42786" y="63433"/>
                    </a:cubicBezTo>
                    <a:cubicBezTo>
                      <a:pt x="42944" y="63370"/>
                      <a:pt x="43007" y="63180"/>
                      <a:pt x="42912" y="63021"/>
                    </a:cubicBezTo>
                    <a:cubicBezTo>
                      <a:pt x="42865" y="62904"/>
                      <a:pt x="42749" y="62839"/>
                      <a:pt x="42627" y="62839"/>
                    </a:cubicBezTo>
                    <a:close/>
                    <a:moveTo>
                      <a:pt x="4282" y="63852"/>
                    </a:moveTo>
                    <a:cubicBezTo>
                      <a:pt x="4169" y="63852"/>
                      <a:pt x="4070" y="63917"/>
                      <a:pt x="4023" y="64035"/>
                    </a:cubicBezTo>
                    <a:cubicBezTo>
                      <a:pt x="3928" y="64193"/>
                      <a:pt x="4023" y="64383"/>
                      <a:pt x="4181" y="64446"/>
                    </a:cubicBezTo>
                    <a:cubicBezTo>
                      <a:pt x="4371" y="64541"/>
                      <a:pt x="4561" y="64605"/>
                      <a:pt x="4751" y="64700"/>
                    </a:cubicBezTo>
                    <a:lnTo>
                      <a:pt x="4846" y="64700"/>
                    </a:lnTo>
                    <a:cubicBezTo>
                      <a:pt x="4973" y="64700"/>
                      <a:pt x="5099" y="64636"/>
                      <a:pt x="5163" y="64541"/>
                    </a:cubicBezTo>
                    <a:cubicBezTo>
                      <a:pt x="5194" y="64383"/>
                      <a:pt x="5131" y="64193"/>
                      <a:pt x="4973" y="64130"/>
                    </a:cubicBezTo>
                    <a:cubicBezTo>
                      <a:pt x="4783" y="64035"/>
                      <a:pt x="4593" y="63971"/>
                      <a:pt x="4403" y="63876"/>
                    </a:cubicBezTo>
                    <a:cubicBezTo>
                      <a:pt x="4362" y="63860"/>
                      <a:pt x="4321" y="63852"/>
                      <a:pt x="4282" y="63852"/>
                    </a:cubicBezTo>
                    <a:close/>
                    <a:moveTo>
                      <a:pt x="39935" y="64074"/>
                    </a:moveTo>
                    <a:cubicBezTo>
                      <a:pt x="39893" y="64074"/>
                      <a:pt x="39850" y="64082"/>
                      <a:pt x="39809" y="64098"/>
                    </a:cubicBezTo>
                    <a:cubicBezTo>
                      <a:pt x="39619" y="64193"/>
                      <a:pt x="39429" y="64256"/>
                      <a:pt x="39239" y="64320"/>
                    </a:cubicBezTo>
                    <a:cubicBezTo>
                      <a:pt x="39080" y="64383"/>
                      <a:pt x="38985" y="64573"/>
                      <a:pt x="39049" y="64731"/>
                    </a:cubicBezTo>
                    <a:cubicBezTo>
                      <a:pt x="39112" y="64858"/>
                      <a:pt x="39239" y="64921"/>
                      <a:pt x="39334" y="64921"/>
                    </a:cubicBezTo>
                    <a:cubicBezTo>
                      <a:pt x="39397" y="64921"/>
                      <a:pt x="39429" y="64921"/>
                      <a:pt x="39460" y="64890"/>
                    </a:cubicBezTo>
                    <a:cubicBezTo>
                      <a:pt x="39650" y="64826"/>
                      <a:pt x="39840" y="64763"/>
                      <a:pt x="40030" y="64668"/>
                    </a:cubicBezTo>
                    <a:cubicBezTo>
                      <a:pt x="40189" y="64605"/>
                      <a:pt x="40284" y="64415"/>
                      <a:pt x="40220" y="64256"/>
                    </a:cubicBezTo>
                    <a:cubicBezTo>
                      <a:pt x="40174" y="64139"/>
                      <a:pt x="40057" y="64074"/>
                      <a:pt x="39935" y="64074"/>
                    </a:cubicBezTo>
                    <a:close/>
                    <a:moveTo>
                      <a:pt x="7085" y="64933"/>
                    </a:moveTo>
                    <a:cubicBezTo>
                      <a:pt x="6956" y="64933"/>
                      <a:pt x="6828" y="65019"/>
                      <a:pt x="6778" y="65143"/>
                    </a:cubicBezTo>
                    <a:cubicBezTo>
                      <a:pt x="6746" y="65302"/>
                      <a:pt x="6810" y="65492"/>
                      <a:pt x="6968" y="65555"/>
                    </a:cubicBezTo>
                    <a:cubicBezTo>
                      <a:pt x="7158" y="65618"/>
                      <a:pt x="7380" y="65682"/>
                      <a:pt x="7570" y="65745"/>
                    </a:cubicBezTo>
                    <a:lnTo>
                      <a:pt x="7665" y="65745"/>
                    </a:lnTo>
                    <a:cubicBezTo>
                      <a:pt x="7791" y="65745"/>
                      <a:pt x="7918" y="65682"/>
                      <a:pt x="7950" y="65555"/>
                    </a:cubicBezTo>
                    <a:cubicBezTo>
                      <a:pt x="8013" y="65397"/>
                      <a:pt x="7918" y="65206"/>
                      <a:pt x="7760" y="65143"/>
                    </a:cubicBezTo>
                    <a:cubicBezTo>
                      <a:pt x="7570" y="65080"/>
                      <a:pt x="7380" y="65016"/>
                      <a:pt x="7190" y="64953"/>
                    </a:cubicBezTo>
                    <a:cubicBezTo>
                      <a:pt x="7156" y="64940"/>
                      <a:pt x="7121" y="64933"/>
                      <a:pt x="7085" y="64933"/>
                    </a:cubicBezTo>
                    <a:close/>
                    <a:moveTo>
                      <a:pt x="37123" y="65123"/>
                    </a:moveTo>
                    <a:cubicBezTo>
                      <a:pt x="37090" y="65123"/>
                      <a:pt x="37056" y="65130"/>
                      <a:pt x="37022" y="65143"/>
                    </a:cubicBezTo>
                    <a:cubicBezTo>
                      <a:pt x="36832" y="65206"/>
                      <a:pt x="36642" y="65270"/>
                      <a:pt x="36420" y="65333"/>
                    </a:cubicBezTo>
                    <a:cubicBezTo>
                      <a:pt x="36262" y="65397"/>
                      <a:pt x="36199" y="65555"/>
                      <a:pt x="36230" y="65713"/>
                    </a:cubicBezTo>
                    <a:cubicBezTo>
                      <a:pt x="36294" y="65840"/>
                      <a:pt x="36389" y="65935"/>
                      <a:pt x="36515" y="65935"/>
                    </a:cubicBezTo>
                    <a:cubicBezTo>
                      <a:pt x="36547" y="65935"/>
                      <a:pt x="36579" y="65935"/>
                      <a:pt x="36610" y="65903"/>
                    </a:cubicBezTo>
                    <a:cubicBezTo>
                      <a:pt x="36832" y="65840"/>
                      <a:pt x="37022" y="65808"/>
                      <a:pt x="37212" y="65713"/>
                    </a:cubicBezTo>
                    <a:cubicBezTo>
                      <a:pt x="37370" y="65682"/>
                      <a:pt x="37465" y="65492"/>
                      <a:pt x="37402" y="65333"/>
                    </a:cubicBezTo>
                    <a:cubicBezTo>
                      <a:pt x="37352" y="65209"/>
                      <a:pt x="37244" y="65123"/>
                      <a:pt x="37123" y="65123"/>
                    </a:cubicBezTo>
                    <a:close/>
                    <a:moveTo>
                      <a:pt x="9947" y="65834"/>
                    </a:moveTo>
                    <a:cubicBezTo>
                      <a:pt x="9811" y="65834"/>
                      <a:pt x="9683" y="65924"/>
                      <a:pt x="9628" y="66062"/>
                    </a:cubicBezTo>
                    <a:cubicBezTo>
                      <a:pt x="9597" y="66220"/>
                      <a:pt x="9692" y="66410"/>
                      <a:pt x="9850" y="66442"/>
                    </a:cubicBezTo>
                    <a:cubicBezTo>
                      <a:pt x="10040" y="66505"/>
                      <a:pt x="10262" y="66568"/>
                      <a:pt x="10452" y="66600"/>
                    </a:cubicBezTo>
                    <a:cubicBezTo>
                      <a:pt x="10483" y="66632"/>
                      <a:pt x="10515" y="66632"/>
                      <a:pt x="10547" y="66632"/>
                    </a:cubicBezTo>
                    <a:cubicBezTo>
                      <a:pt x="10673" y="66632"/>
                      <a:pt x="10800" y="66537"/>
                      <a:pt x="10832" y="66378"/>
                    </a:cubicBezTo>
                    <a:cubicBezTo>
                      <a:pt x="10863" y="66220"/>
                      <a:pt x="10768" y="66062"/>
                      <a:pt x="10610" y="65998"/>
                    </a:cubicBezTo>
                    <a:cubicBezTo>
                      <a:pt x="10420" y="65967"/>
                      <a:pt x="10230" y="65903"/>
                      <a:pt x="10008" y="65840"/>
                    </a:cubicBezTo>
                    <a:cubicBezTo>
                      <a:pt x="9988" y="65836"/>
                      <a:pt x="9967" y="65834"/>
                      <a:pt x="9947" y="65834"/>
                    </a:cubicBezTo>
                    <a:close/>
                    <a:moveTo>
                      <a:pt x="34233" y="65992"/>
                    </a:moveTo>
                    <a:cubicBezTo>
                      <a:pt x="34213" y="65992"/>
                      <a:pt x="34192" y="65994"/>
                      <a:pt x="34172" y="65998"/>
                    </a:cubicBezTo>
                    <a:lnTo>
                      <a:pt x="33570" y="66157"/>
                    </a:lnTo>
                    <a:cubicBezTo>
                      <a:pt x="33412" y="66188"/>
                      <a:pt x="33317" y="66378"/>
                      <a:pt x="33348" y="66537"/>
                    </a:cubicBezTo>
                    <a:cubicBezTo>
                      <a:pt x="33380" y="66663"/>
                      <a:pt x="33507" y="66758"/>
                      <a:pt x="33665" y="66758"/>
                    </a:cubicBezTo>
                    <a:lnTo>
                      <a:pt x="33728" y="66758"/>
                    </a:lnTo>
                    <a:cubicBezTo>
                      <a:pt x="33918" y="66695"/>
                      <a:pt x="34140" y="66632"/>
                      <a:pt x="34330" y="66600"/>
                    </a:cubicBezTo>
                    <a:cubicBezTo>
                      <a:pt x="34488" y="66537"/>
                      <a:pt x="34583" y="66378"/>
                      <a:pt x="34552" y="66220"/>
                    </a:cubicBezTo>
                    <a:cubicBezTo>
                      <a:pt x="34497" y="66082"/>
                      <a:pt x="34369" y="65992"/>
                      <a:pt x="34233" y="65992"/>
                    </a:cubicBezTo>
                    <a:close/>
                    <a:moveTo>
                      <a:pt x="12829" y="66562"/>
                    </a:moveTo>
                    <a:cubicBezTo>
                      <a:pt x="12693" y="66562"/>
                      <a:pt x="12569" y="66652"/>
                      <a:pt x="12542" y="66790"/>
                    </a:cubicBezTo>
                    <a:cubicBezTo>
                      <a:pt x="12510" y="66980"/>
                      <a:pt x="12605" y="67138"/>
                      <a:pt x="12763" y="67170"/>
                    </a:cubicBezTo>
                    <a:cubicBezTo>
                      <a:pt x="12985" y="67202"/>
                      <a:pt x="13175" y="67265"/>
                      <a:pt x="13397" y="67297"/>
                    </a:cubicBezTo>
                    <a:lnTo>
                      <a:pt x="13460" y="67297"/>
                    </a:lnTo>
                    <a:cubicBezTo>
                      <a:pt x="13587" y="67297"/>
                      <a:pt x="13713" y="67202"/>
                      <a:pt x="13745" y="67043"/>
                    </a:cubicBezTo>
                    <a:cubicBezTo>
                      <a:pt x="13777" y="66885"/>
                      <a:pt x="13682" y="66727"/>
                      <a:pt x="13492" y="66695"/>
                    </a:cubicBezTo>
                    <a:cubicBezTo>
                      <a:pt x="13302" y="66632"/>
                      <a:pt x="13112" y="66600"/>
                      <a:pt x="12890" y="66568"/>
                    </a:cubicBezTo>
                    <a:cubicBezTo>
                      <a:pt x="12870" y="66564"/>
                      <a:pt x="12849" y="66562"/>
                      <a:pt x="12829" y="66562"/>
                    </a:cubicBezTo>
                    <a:close/>
                    <a:moveTo>
                      <a:pt x="31351" y="66689"/>
                    </a:moveTo>
                    <a:cubicBezTo>
                      <a:pt x="31331" y="66689"/>
                      <a:pt x="31310" y="66691"/>
                      <a:pt x="31290" y="66695"/>
                    </a:cubicBezTo>
                    <a:cubicBezTo>
                      <a:pt x="31068" y="66727"/>
                      <a:pt x="30878" y="66758"/>
                      <a:pt x="30688" y="66790"/>
                    </a:cubicBezTo>
                    <a:cubicBezTo>
                      <a:pt x="30498" y="66822"/>
                      <a:pt x="30403" y="66980"/>
                      <a:pt x="30435" y="67170"/>
                    </a:cubicBezTo>
                    <a:cubicBezTo>
                      <a:pt x="30466" y="67297"/>
                      <a:pt x="30593" y="67423"/>
                      <a:pt x="30720" y="67423"/>
                    </a:cubicBezTo>
                    <a:cubicBezTo>
                      <a:pt x="30751" y="67423"/>
                      <a:pt x="30783" y="67392"/>
                      <a:pt x="30783" y="67392"/>
                    </a:cubicBezTo>
                    <a:cubicBezTo>
                      <a:pt x="31005" y="67360"/>
                      <a:pt x="31195" y="67328"/>
                      <a:pt x="31385" y="67297"/>
                    </a:cubicBezTo>
                    <a:cubicBezTo>
                      <a:pt x="31575" y="67265"/>
                      <a:pt x="31670" y="67075"/>
                      <a:pt x="31638" y="66917"/>
                    </a:cubicBezTo>
                    <a:cubicBezTo>
                      <a:pt x="31611" y="66779"/>
                      <a:pt x="31487" y="66689"/>
                      <a:pt x="31351" y="66689"/>
                    </a:cubicBezTo>
                    <a:close/>
                    <a:moveTo>
                      <a:pt x="15835" y="67075"/>
                    </a:moveTo>
                    <a:cubicBezTo>
                      <a:pt x="15677" y="67075"/>
                      <a:pt x="15519" y="67170"/>
                      <a:pt x="15487" y="67360"/>
                    </a:cubicBezTo>
                    <a:cubicBezTo>
                      <a:pt x="15455" y="67518"/>
                      <a:pt x="15582" y="67677"/>
                      <a:pt x="15740" y="67708"/>
                    </a:cubicBezTo>
                    <a:cubicBezTo>
                      <a:pt x="15930" y="67740"/>
                      <a:pt x="16152" y="67772"/>
                      <a:pt x="16374" y="67772"/>
                    </a:cubicBezTo>
                    <a:cubicBezTo>
                      <a:pt x="16374" y="67803"/>
                      <a:pt x="16374" y="67803"/>
                      <a:pt x="16405" y="67803"/>
                    </a:cubicBezTo>
                    <a:cubicBezTo>
                      <a:pt x="16564" y="67803"/>
                      <a:pt x="16690" y="67677"/>
                      <a:pt x="16690" y="67518"/>
                    </a:cubicBezTo>
                    <a:cubicBezTo>
                      <a:pt x="16722" y="67360"/>
                      <a:pt x="16595" y="67202"/>
                      <a:pt x="16437" y="67170"/>
                    </a:cubicBezTo>
                    <a:cubicBezTo>
                      <a:pt x="16247" y="67138"/>
                      <a:pt x="16025" y="67107"/>
                      <a:pt x="15835" y="67075"/>
                    </a:cubicBezTo>
                    <a:close/>
                    <a:moveTo>
                      <a:pt x="28394" y="67165"/>
                    </a:moveTo>
                    <a:cubicBezTo>
                      <a:pt x="28378" y="67165"/>
                      <a:pt x="28361" y="67167"/>
                      <a:pt x="28345" y="67170"/>
                    </a:cubicBezTo>
                    <a:cubicBezTo>
                      <a:pt x="28155" y="67202"/>
                      <a:pt x="27933" y="67233"/>
                      <a:pt x="27743" y="67233"/>
                    </a:cubicBezTo>
                    <a:cubicBezTo>
                      <a:pt x="27553" y="67265"/>
                      <a:pt x="27458" y="67423"/>
                      <a:pt x="27458" y="67582"/>
                    </a:cubicBezTo>
                    <a:cubicBezTo>
                      <a:pt x="27490" y="67740"/>
                      <a:pt x="27616" y="67867"/>
                      <a:pt x="27775" y="67867"/>
                    </a:cubicBezTo>
                    <a:lnTo>
                      <a:pt x="27806" y="67867"/>
                    </a:lnTo>
                    <a:cubicBezTo>
                      <a:pt x="28028" y="67835"/>
                      <a:pt x="28218" y="67803"/>
                      <a:pt x="28440" y="67772"/>
                    </a:cubicBezTo>
                    <a:cubicBezTo>
                      <a:pt x="28598" y="67772"/>
                      <a:pt x="28725" y="67613"/>
                      <a:pt x="28693" y="67423"/>
                    </a:cubicBezTo>
                    <a:cubicBezTo>
                      <a:pt x="28665" y="67281"/>
                      <a:pt x="28535" y="67165"/>
                      <a:pt x="28394" y="67165"/>
                    </a:cubicBezTo>
                    <a:close/>
                    <a:moveTo>
                      <a:pt x="18781" y="67423"/>
                    </a:moveTo>
                    <a:cubicBezTo>
                      <a:pt x="18622" y="67423"/>
                      <a:pt x="18464" y="67550"/>
                      <a:pt x="18464" y="67708"/>
                    </a:cubicBezTo>
                    <a:cubicBezTo>
                      <a:pt x="18432" y="67867"/>
                      <a:pt x="18559" y="68025"/>
                      <a:pt x="18749" y="68057"/>
                    </a:cubicBezTo>
                    <a:cubicBezTo>
                      <a:pt x="18939" y="68057"/>
                      <a:pt x="19161" y="68088"/>
                      <a:pt x="19351" y="68088"/>
                    </a:cubicBezTo>
                    <a:lnTo>
                      <a:pt x="19382" y="68088"/>
                    </a:lnTo>
                    <a:cubicBezTo>
                      <a:pt x="19541" y="68088"/>
                      <a:pt x="19667" y="67962"/>
                      <a:pt x="19699" y="67803"/>
                    </a:cubicBezTo>
                    <a:cubicBezTo>
                      <a:pt x="19699" y="67645"/>
                      <a:pt x="19572" y="67487"/>
                      <a:pt x="19414" y="67487"/>
                    </a:cubicBezTo>
                    <a:cubicBezTo>
                      <a:pt x="19192" y="67455"/>
                      <a:pt x="19002" y="67455"/>
                      <a:pt x="18781" y="67423"/>
                    </a:cubicBezTo>
                    <a:close/>
                    <a:moveTo>
                      <a:pt x="25399" y="67455"/>
                    </a:moveTo>
                    <a:cubicBezTo>
                      <a:pt x="25178" y="67487"/>
                      <a:pt x="24988" y="67487"/>
                      <a:pt x="24766" y="67487"/>
                    </a:cubicBezTo>
                    <a:cubicBezTo>
                      <a:pt x="24608" y="67518"/>
                      <a:pt x="24481" y="67645"/>
                      <a:pt x="24481" y="67835"/>
                    </a:cubicBezTo>
                    <a:cubicBezTo>
                      <a:pt x="24481" y="67993"/>
                      <a:pt x="24639" y="68120"/>
                      <a:pt x="24798" y="68120"/>
                    </a:cubicBezTo>
                    <a:lnTo>
                      <a:pt x="24829" y="68120"/>
                    </a:lnTo>
                    <a:cubicBezTo>
                      <a:pt x="25019" y="68120"/>
                      <a:pt x="25241" y="68088"/>
                      <a:pt x="25431" y="68088"/>
                    </a:cubicBezTo>
                    <a:cubicBezTo>
                      <a:pt x="25589" y="68057"/>
                      <a:pt x="25716" y="67930"/>
                      <a:pt x="25716" y="67740"/>
                    </a:cubicBezTo>
                    <a:cubicBezTo>
                      <a:pt x="25716" y="67582"/>
                      <a:pt x="25558" y="67455"/>
                      <a:pt x="25399" y="67455"/>
                    </a:cubicBezTo>
                    <a:close/>
                    <a:moveTo>
                      <a:pt x="21757" y="67550"/>
                    </a:moveTo>
                    <a:cubicBezTo>
                      <a:pt x="21567" y="67550"/>
                      <a:pt x="21441" y="67708"/>
                      <a:pt x="21441" y="67867"/>
                    </a:cubicBezTo>
                    <a:cubicBezTo>
                      <a:pt x="21441" y="68025"/>
                      <a:pt x="21567" y="68183"/>
                      <a:pt x="21757" y="68183"/>
                    </a:cubicBezTo>
                    <a:lnTo>
                      <a:pt x="22422" y="68183"/>
                    </a:lnTo>
                    <a:cubicBezTo>
                      <a:pt x="22581" y="68183"/>
                      <a:pt x="22707" y="68057"/>
                      <a:pt x="22707" y="67867"/>
                    </a:cubicBezTo>
                    <a:cubicBezTo>
                      <a:pt x="22707" y="67708"/>
                      <a:pt x="22581" y="67582"/>
                      <a:pt x="22422" y="67582"/>
                    </a:cubicBezTo>
                    <a:lnTo>
                      <a:pt x="22359" y="67582"/>
                    </a:lnTo>
                    <a:cubicBezTo>
                      <a:pt x="22169" y="67582"/>
                      <a:pt x="21947" y="67582"/>
                      <a:pt x="21757" y="6755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800;p36">
                <a:extLst>
                  <a:ext uri="{FF2B5EF4-FFF2-40B4-BE49-F238E27FC236}">
                    <a16:creationId xmlns:a16="http://schemas.microsoft.com/office/drawing/2014/main" xmlns="" id="{39064802-5CC0-581E-3EDC-830825B52E42}"/>
                  </a:ext>
                </a:extLst>
              </p:cNvPr>
              <p:cNvSpPr/>
              <p:nvPr/>
            </p:nvSpPr>
            <p:spPr>
              <a:xfrm>
                <a:off x="5147358" y="3162718"/>
                <a:ext cx="147649" cy="719839"/>
              </a:xfrm>
              <a:custGeom>
                <a:avLst/>
                <a:gdLst/>
                <a:ahLst/>
                <a:cxnLst/>
                <a:rect l="l" t="t" r="r" b="b"/>
                <a:pathLst>
                  <a:path w="4941" h="24091" extrusionOk="0">
                    <a:moveTo>
                      <a:pt x="2186" y="0"/>
                    </a:moveTo>
                    <a:cubicBezTo>
                      <a:pt x="2186" y="0"/>
                      <a:pt x="1647" y="633"/>
                      <a:pt x="1" y="823"/>
                    </a:cubicBezTo>
                    <a:lnTo>
                      <a:pt x="1" y="22612"/>
                    </a:lnTo>
                    <a:cubicBezTo>
                      <a:pt x="1" y="23454"/>
                      <a:pt x="679" y="24090"/>
                      <a:pt x="1440" y="24090"/>
                    </a:cubicBezTo>
                    <a:cubicBezTo>
                      <a:pt x="1623" y="24090"/>
                      <a:pt x="1811" y="24053"/>
                      <a:pt x="1996" y="23973"/>
                    </a:cubicBezTo>
                    <a:lnTo>
                      <a:pt x="2186" y="23910"/>
                    </a:lnTo>
                    <a:cubicBezTo>
                      <a:pt x="4023" y="20490"/>
                      <a:pt x="4941" y="10482"/>
                      <a:pt x="2186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801;p36">
                <a:extLst>
                  <a:ext uri="{FF2B5EF4-FFF2-40B4-BE49-F238E27FC236}">
                    <a16:creationId xmlns:a16="http://schemas.microsoft.com/office/drawing/2014/main" xmlns="" id="{377669A8-ACFF-0E55-2FB3-01A8746B8EC4}"/>
                  </a:ext>
                </a:extLst>
              </p:cNvPr>
              <p:cNvSpPr/>
              <p:nvPr/>
            </p:nvSpPr>
            <p:spPr>
              <a:xfrm>
                <a:off x="3575478" y="3162718"/>
                <a:ext cx="147649" cy="719839"/>
              </a:xfrm>
              <a:custGeom>
                <a:avLst/>
                <a:gdLst/>
                <a:ahLst/>
                <a:cxnLst/>
                <a:rect l="l" t="t" r="r" b="b"/>
                <a:pathLst>
                  <a:path w="4941" h="24091" extrusionOk="0">
                    <a:moveTo>
                      <a:pt x="2755" y="0"/>
                    </a:moveTo>
                    <a:lnTo>
                      <a:pt x="2755" y="0"/>
                    </a:lnTo>
                    <a:cubicBezTo>
                      <a:pt x="0" y="10482"/>
                      <a:pt x="919" y="20490"/>
                      <a:pt x="2787" y="23910"/>
                    </a:cubicBezTo>
                    <a:lnTo>
                      <a:pt x="2946" y="23973"/>
                    </a:lnTo>
                    <a:cubicBezTo>
                      <a:pt x="3130" y="24053"/>
                      <a:pt x="3318" y="24090"/>
                      <a:pt x="3501" y="24090"/>
                    </a:cubicBezTo>
                    <a:cubicBezTo>
                      <a:pt x="4262" y="24090"/>
                      <a:pt x="4941" y="23454"/>
                      <a:pt x="4941" y="22612"/>
                    </a:cubicBezTo>
                    <a:lnTo>
                      <a:pt x="4941" y="823"/>
                    </a:lnTo>
                    <a:cubicBezTo>
                      <a:pt x="3294" y="633"/>
                      <a:pt x="2756" y="0"/>
                      <a:pt x="2755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802;p36">
                <a:extLst>
                  <a:ext uri="{FF2B5EF4-FFF2-40B4-BE49-F238E27FC236}">
                    <a16:creationId xmlns:a16="http://schemas.microsoft.com/office/drawing/2014/main" xmlns="" id="{E05DCF58-67DB-141B-7273-7F6837852D06}"/>
                  </a:ext>
                </a:extLst>
              </p:cNvPr>
              <p:cNvSpPr/>
              <p:nvPr/>
            </p:nvSpPr>
            <p:spPr>
              <a:xfrm>
                <a:off x="4249269" y="2532489"/>
                <a:ext cx="389937" cy="389904"/>
              </a:xfrm>
              <a:custGeom>
                <a:avLst/>
                <a:gdLst/>
                <a:ahLst/>
                <a:cxnLst/>
                <a:rect l="l" t="t" r="r" b="b"/>
                <a:pathLst>
                  <a:path w="13049" h="13049" extrusionOk="0">
                    <a:moveTo>
                      <a:pt x="6524" y="1"/>
                    </a:moveTo>
                    <a:lnTo>
                      <a:pt x="1" y="6524"/>
                    </a:lnTo>
                    <a:lnTo>
                      <a:pt x="6524" y="13048"/>
                    </a:lnTo>
                    <a:lnTo>
                      <a:pt x="13048" y="6524"/>
                    </a:lnTo>
                    <a:lnTo>
                      <a:pt x="65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803;p36">
                <a:extLst>
                  <a:ext uri="{FF2B5EF4-FFF2-40B4-BE49-F238E27FC236}">
                    <a16:creationId xmlns:a16="http://schemas.microsoft.com/office/drawing/2014/main" xmlns="" id="{F680048E-8D82-A07B-8235-6113E0A3B6B3}"/>
                  </a:ext>
                </a:extLst>
              </p:cNvPr>
              <p:cNvSpPr/>
              <p:nvPr/>
            </p:nvSpPr>
            <p:spPr>
              <a:xfrm>
                <a:off x="4283335" y="2565596"/>
                <a:ext cx="322731" cy="322734"/>
              </a:xfrm>
              <a:custGeom>
                <a:avLst/>
                <a:gdLst/>
                <a:ahLst/>
                <a:cxnLst/>
                <a:rect l="l" t="t" r="r" b="b"/>
                <a:pathLst>
                  <a:path w="10800" h="10801" fill="none" extrusionOk="0">
                    <a:moveTo>
                      <a:pt x="1" y="5416"/>
                    </a:moveTo>
                    <a:lnTo>
                      <a:pt x="5384" y="1"/>
                    </a:lnTo>
                    <a:lnTo>
                      <a:pt x="10800" y="5416"/>
                    </a:lnTo>
                    <a:lnTo>
                      <a:pt x="5384" y="10800"/>
                    </a:lnTo>
                    <a:close/>
                  </a:path>
                </a:pathLst>
              </a:custGeom>
              <a:noFill/>
              <a:ln w="7925" cap="flat" cmpd="sng">
                <a:solidFill>
                  <a:srgbClr val="645CA7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804;p36">
                <a:extLst>
                  <a:ext uri="{FF2B5EF4-FFF2-40B4-BE49-F238E27FC236}">
                    <a16:creationId xmlns:a16="http://schemas.microsoft.com/office/drawing/2014/main" xmlns="" id="{FB719A85-A9D6-DDAF-FB49-CCB729367B2F}"/>
                  </a:ext>
                </a:extLst>
              </p:cNvPr>
              <p:cNvSpPr/>
              <p:nvPr/>
            </p:nvSpPr>
            <p:spPr>
              <a:xfrm>
                <a:off x="4391241" y="2676331"/>
                <a:ext cx="25579" cy="104102"/>
              </a:xfrm>
              <a:custGeom>
                <a:avLst/>
                <a:gdLst/>
                <a:ahLst/>
                <a:cxnLst/>
                <a:rect l="l" t="t" r="r" b="b"/>
                <a:pathLst>
                  <a:path w="856" h="3484" extrusionOk="0">
                    <a:moveTo>
                      <a:pt x="0" y="0"/>
                    </a:moveTo>
                    <a:lnTo>
                      <a:pt x="0" y="3484"/>
                    </a:lnTo>
                    <a:lnTo>
                      <a:pt x="855" y="3484"/>
                    </a:lnTo>
                    <a:lnTo>
                      <a:pt x="855" y="0"/>
                    </a:lnTo>
                    <a:close/>
                  </a:path>
                </a:pathLst>
              </a:custGeom>
              <a:gradFill>
                <a:gsLst>
                  <a:gs pos="0">
                    <a:srgbClr val="645CA7"/>
                  </a:gs>
                  <a:gs pos="100000">
                    <a:srgbClr val="D77EA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805;p36">
                <a:extLst>
                  <a:ext uri="{FF2B5EF4-FFF2-40B4-BE49-F238E27FC236}">
                    <a16:creationId xmlns:a16="http://schemas.microsoft.com/office/drawing/2014/main" xmlns="" id="{670459DE-8937-A2C6-BFC8-D0B7201D6C10}"/>
                  </a:ext>
                </a:extLst>
              </p:cNvPr>
              <p:cNvSpPr/>
              <p:nvPr/>
            </p:nvSpPr>
            <p:spPr>
              <a:xfrm>
                <a:off x="4478288" y="2676331"/>
                <a:ext cx="25579" cy="104102"/>
              </a:xfrm>
              <a:custGeom>
                <a:avLst/>
                <a:gdLst/>
                <a:ahLst/>
                <a:cxnLst/>
                <a:rect l="l" t="t" r="r" b="b"/>
                <a:pathLst>
                  <a:path w="856" h="3484" extrusionOk="0">
                    <a:moveTo>
                      <a:pt x="1" y="0"/>
                    </a:moveTo>
                    <a:lnTo>
                      <a:pt x="1" y="3484"/>
                    </a:lnTo>
                    <a:lnTo>
                      <a:pt x="856" y="3484"/>
                    </a:lnTo>
                    <a:lnTo>
                      <a:pt x="8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645CA7"/>
                  </a:gs>
                  <a:gs pos="100000">
                    <a:srgbClr val="D77EA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806;p36">
                <a:extLst>
                  <a:ext uri="{FF2B5EF4-FFF2-40B4-BE49-F238E27FC236}">
                    <a16:creationId xmlns:a16="http://schemas.microsoft.com/office/drawing/2014/main" xmlns="" id="{1DAB45C1-D9FA-6B2D-CD95-05DAED6D5672}"/>
                  </a:ext>
                </a:extLst>
              </p:cNvPr>
              <p:cNvSpPr/>
              <p:nvPr/>
            </p:nvSpPr>
            <p:spPr>
              <a:xfrm>
                <a:off x="3661600" y="3960395"/>
                <a:ext cx="1551081" cy="473359"/>
              </a:xfrm>
              <a:custGeom>
                <a:avLst/>
                <a:gdLst/>
                <a:ahLst/>
                <a:cxnLst/>
                <a:rect l="l" t="t" r="r" b="b"/>
                <a:pathLst>
                  <a:path w="51906" h="15842" extrusionOk="0">
                    <a:moveTo>
                      <a:pt x="51906" y="1"/>
                    </a:moveTo>
                    <a:cubicBezTo>
                      <a:pt x="51051" y="571"/>
                      <a:pt x="50164" y="1141"/>
                      <a:pt x="49182" y="1743"/>
                    </a:cubicBezTo>
                    <a:cubicBezTo>
                      <a:pt x="43422" y="5180"/>
                      <a:pt x="35422" y="8557"/>
                      <a:pt x="25802" y="8557"/>
                    </a:cubicBezTo>
                    <a:cubicBezTo>
                      <a:pt x="25584" y="8557"/>
                      <a:pt x="25365" y="8555"/>
                      <a:pt x="25145" y="8551"/>
                    </a:cubicBezTo>
                    <a:cubicBezTo>
                      <a:pt x="16151" y="8393"/>
                      <a:pt x="8551" y="5321"/>
                      <a:pt x="2945" y="2028"/>
                    </a:cubicBezTo>
                    <a:cubicBezTo>
                      <a:pt x="1900" y="1426"/>
                      <a:pt x="919" y="793"/>
                      <a:pt x="0" y="191"/>
                    </a:cubicBezTo>
                    <a:lnTo>
                      <a:pt x="0" y="4688"/>
                    </a:lnTo>
                    <a:cubicBezTo>
                      <a:pt x="0" y="7126"/>
                      <a:pt x="1362" y="9343"/>
                      <a:pt x="3515" y="10452"/>
                    </a:cubicBezTo>
                    <a:cubicBezTo>
                      <a:pt x="8271" y="12860"/>
                      <a:pt x="16008" y="15841"/>
                      <a:pt x="25845" y="15841"/>
                    </a:cubicBezTo>
                    <a:cubicBezTo>
                      <a:pt x="26096" y="15841"/>
                      <a:pt x="26349" y="15839"/>
                      <a:pt x="26602" y="15835"/>
                    </a:cubicBezTo>
                    <a:cubicBezTo>
                      <a:pt x="36135" y="15709"/>
                      <a:pt x="43672" y="12827"/>
                      <a:pt x="48359" y="10452"/>
                    </a:cubicBezTo>
                    <a:cubicBezTo>
                      <a:pt x="50544" y="9343"/>
                      <a:pt x="51906" y="7126"/>
                      <a:pt x="51906" y="4720"/>
                    </a:cubicBezTo>
                    <a:lnTo>
                      <a:pt x="51906" y="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807;p36">
                <a:extLst>
                  <a:ext uri="{FF2B5EF4-FFF2-40B4-BE49-F238E27FC236}">
                    <a16:creationId xmlns:a16="http://schemas.microsoft.com/office/drawing/2014/main" xmlns="" id="{D2E133D7-1937-CEAE-ED65-FE269AF1C3FF}"/>
                  </a:ext>
                </a:extLst>
              </p:cNvPr>
              <p:cNvSpPr/>
              <p:nvPr/>
            </p:nvSpPr>
            <p:spPr>
              <a:xfrm>
                <a:off x="3749604" y="4012445"/>
                <a:ext cx="1381707" cy="353062"/>
              </a:xfrm>
              <a:custGeom>
                <a:avLst/>
                <a:gdLst/>
                <a:ahLst/>
                <a:cxnLst/>
                <a:rect l="l" t="t" r="r" b="b"/>
                <a:pathLst>
                  <a:path w="46238" h="11816" extrusionOk="0">
                    <a:moveTo>
                      <a:pt x="46237" y="1"/>
                    </a:moveTo>
                    <a:cubicBezTo>
                      <a:pt x="40477" y="3438"/>
                      <a:pt x="32477" y="6815"/>
                      <a:pt x="22857" y="6815"/>
                    </a:cubicBezTo>
                    <a:cubicBezTo>
                      <a:pt x="22639" y="6815"/>
                      <a:pt x="22420" y="6813"/>
                      <a:pt x="22200" y="6809"/>
                    </a:cubicBezTo>
                    <a:cubicBezTo>
                      <a:pt x="13206" y="6651"/>
                      <a:pt x="5606" y="3579"/>
                      <a:pt x="0" y="286"/>
                    </a:cubicBezTo>
                    <a:lnTo>
                      <a:pt x="0" y="2534"/>
                    </a:lnTo>
                    <a:cubicBezTo>
                      <a:pt x="0" y="4719"/>
                      <a:pt x="1330" y="6651"/>
                      <a:pt x="3326" y="7475"/>
                    </a:cubicBezTo>
                    <a:cubicBezTo>
                      <a:pt x="7805" y="9279"/>
                      <a:pt x="15919" y="11816"/>
                      <a:pt x="23138" y="11816"/>
                    </a:cubicBezTo>
                    <a:cubicBezTo>
                      <a:pt x="23269" y="11816"/>
                      <a:pt x="23400" y="11815"/>
                      <a:pt x="23531" y="11813"/>
                    </a:cubicBezTo>
                    <a:cubicBezTo>
                      <a:pt x="30213" y="11718"/>
                      <a:pt x="38383" y="8931"/>
                      <a:pt x="42912" y="7158"/>
                    </a:cubicBezTo>
                    <a:cubicBezTo>
                      <a:pt x="44907" y="6366"/>
                      <a:pt x="46237" y="4403"/>
                      <a:pt x="46237" y="2217"/>
                    </a:cubicBezTo>
                    <a:lnTo>
                      <a:pt x="46237" y="1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808;p36">
                <a:extLst>
                  <a:ext uri="{FF2B5EF4-FFF2-40B4-BE49-F238E27FC236}">
                    <a16:creationId xmlns:a16="http://schemas.microsoft.com/office/drawing/2014/main" xmlns="" id="{348C5E93-B6F2-BE41-463E-48BA6C0BD888}"/>
                  </a:ext>
                </a:extLst>
              </p:cNvPr>
              <p:cNvSpPr/>
              <p:nvPr/>
            </p:nvSpPr>
            <p:spPr>
              <a:xfrm>
                <a:off x="4135716" y="3007521"/>
                <a:ext cx="372874" cy="894249"/>
              </a:xfrm>
              <a:custGeom>
                <a:avLst/>
                <a:gdLst/>
                <a:ahLst/>
                <a:cxnLst/>
                <a:rect l="l" t="t" r="r" b="b"/>
                <a:pathLst>
                  <a:path w="12478" h="29928" extrusionOk="0">
                    <a:moveTo>
                      <a:pt x="10515" y="0"/>
                    </a:moveTo>
                    <a:lnTo>
                      <a:pt x="0" y="29231"/>
                    </a:lnTo>
                    <a:lnTo>
                      <a:pt x="1964" y="29927"/>
                    </a:lnTo>
                    <a:lnTo>
                      <a:pt x="12478" y="729"/>
                    </a:lnTo>
                    <a:lnTo>
                      <a:pt x="10515" y="0"/>
                    </a:lnTo>
                    <a:close/>
                  </a:path>
                </a:pathLst>
              </a:custGeom>
              <a:solidFill>
                <a:srgbClr val="FFFFFF">
                  <a:alpha val="7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809;p36">
                <a:extLst>
                  <a:ext uri="{FF2B5EF4-FFF2-40B4-BE49-F238E27FC236}">
                    <a16:creationId xmlns:a16="http://schemas.microsoft.com/office/drawing/2014/main" xmlns="" id="{C12FB709-2CCC-89AA-CEA6-2AC013709016}"/>
                  </a:ext>
                </a:extLst>
              </p:cNvPr>
              <p:cNvSpPr/>
              <p:nvPr/>
            </p:nvSpPr>
            <p:spPr>
              <a:xfrm>
                <a:off x="4152749" y="3014125"/>
                <a:ext cx="337881" cy="881012"/>
              </a:xfrm>
              <a:custGeom>
                <a:avLst/>
                <a:gdLst/>
                <a:ahLst/>
                <a:cxnLst/>
                <a:rect l="l" t="t" r="r" b="b"/>
                <a:pathLst>
                  <a:path w="11307" h="29485" extrusionOk="0">
                    <a:moveTo>
                      <a:pt x="10515" y="1"/>
                    </a:moveTo>
                    <a:lnTo>
                      <a:pt x="0" y="29200"/>
                    </a:lnTo>
                    <a:lnTo>
                      <a:pt x="792" y="29485"/>
                    </a:lnTo>
                    <a:lnTo>
                      <a:pt x="11306" y="286"/>
                    </a:lnTo>
                    <a:lnTo>
                      <a:pt x="10515" y="1"/>
                    </a:lnTo>
                    <a:close/>
                  </a:path>
                </a:pathLst>
              </a:custGeom>
              <a:solidFill>
                <a:srgbClr val="645C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810;p36">
                <a:extLst>
                  <a:ext uri="{FF2B5EF4-FFF2-40B4-BE49-F238E27FC236}">
                    <a16:creationId xmlns:a16="http://schemas.microsoft.com/office/drawing/2014/main" xmlns="" id="{1336D829-802C-9159-E8AE-0F1BE483BE9E}"/>
                  </a:ext>
                </a:extLst>
              </p:cNvPr>
              <p:cNvSpPr/>
              <p:nvPr/>
            </p:nvSpPr>
            <p:spPr>
              <a:xfrm>
                <a:off x="4448944" y="2933718"/>
                <a:ext cx="58719" cy="103176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3453" extrusionOk="0">
                    <a:moveTo>
                      <a:pt x="1869" y="0"/>
                    </a:moveTo>
                    <a:lnTo>
                      <a:pt x="1" y="2470"/>
                    </a:lnTo>
                    <a:lnTo>
                      <a:pt x="33" y="2470"/>
                    </a:lnTo>
                    <a:lnTo>
                      <a:pt x="223" y="2945"/>
                    </a:lnTo>
                    <a:lnTo>
                      <a:pt x="1014" y="2850"/>
                    </a:lnTo>
                    <a:lnTo>
                      <a:pt x="1553" y="3452"/>
                    </a:lnTo>
                    <a:lnTo>
                      <a:pt x="1964" y="3167"/>
                    </a:lnTo>
                    <a:lnTo>
                      <a:pt x="1869" y="0"/>
                    </a:lnTo>
                    <a:close/>
                  </a:path>
                </a:pathLst>
              </a:custGeom>
              <a:solidFill>
                <a:srgbClr val="FFDD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811;p36">
                <a:extLst>
                  <a:ext uri="{FF2B5EF4-FFF2-40B4-BE49-F238E27FC236}">
                    <a16:creationId xmlns:a16="http://schemas.microsoft.com/office/drawing/2014/main" xmlns="" id="{C31FACC2-C809-509B-D854-8D0426C080BA}"/>
                  </a:ext>
                </a:extLst>
              </p:cNvPr>
              <p:cNvSpPr/>
              <p:nvPr/>
            </p:nvSpPr>
            <p:spPr>
              <a:xfrm>
                <a:off x="4101649" y="3913094"/>
                <a:ext cx="81400" cy="87070"/>
              </a:xfrm>
              <a:custGeom>
                <a:avLst/>
                <a:gdLst/>
                <a:ahLst/>
                <a:cxnLst/>
                <a:rect l="l" t="t" r="r" b="b"/>
                <a:pathLst>
                  <a:path w="2724" h="2914" extrusionOk="0">
                    <a:moveTo>
                      <a:pt x="760" y="0"/>
                    </a:moveTo>
                    <a:lnTo>
                      <a:pt x="2724" y="697"/>
                    </a:lnTo>
                    <a:lnTo>
                      <a:pt x="2059" y="2534"/>
                    </a:lnTo>
                    <a:cubicBezTo>
                      <a:pt x="1964" y="2787"/>
                      <a:pt x="1710" y="2914"/>
                      <a:pt x="1457" y="2819"/>
                    </a:cubicBezTo>
                    <a:lnTo>
                      <a:pt x="349" y="2407"/>
                    </a:lnTo>
                    <a:cubicBezTo>
                      <a:pt x="127" y="2344"/>
                      <a:pt x="0" y="2059"/>
                      <a:pt x="95" y="1837"/>
                    </a:cubicBezTo>
                    <a:close/>
                  </a:path>
                </a:pathLst>
              </a:custGeom>
              <a:solidFill>
                <a:srgbClr val="EA52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812;p36">
                <a:extLst>
                  <a:ext uri="{FF2B5EF4-FFF2-40B4-BE49-F238E27FC236}">
                    <a16:creationId xmlns:a16="http://schemas.microsoft.com/office/drawing/2014/main" xmlns="" id="{EB10DA54-E45F-170E-DA52-0AC1E9AF89EB}"/>
                  </a:ext>
                </a:extLst>
              </p:cNvPr>
              <p:cNvSpPr/>
              <p:nvPr/>
            </p:nvSpPr>
            <p:spPr>
              <a:xfrm>
                <a:off x="4112049" y="3878075"/>
                <a:ext cx="83312" cy="88983"/>
              </a:xfrm>
              <a:custGeom>
                <a:avLst/>
                <a:gdLst/>
                <a:ahLst/>
                <a:cxnLst/>
                <a:rect l="l" t="t" r="r" b="b"/>
                <a:pathLst>
                  <a:path w="2788" h="2978" extrusionOk="0">
                    <a:moveTo>
                      <a:pt x="824" y="1"/>
                    </a:moveTo>
                    <a:lnTo>
                      <a:pt x="1" y="2281"/>
                    </a:lnTo>
                    <a:lnTo>
                      <a:pt x="1964" y="2978"/>
                    </a:lnTo>
                    <a:lnTo>
                      <a:pt x="2788" y="697"/>
                    </a:lnTo>
                    <a:lnTo>
                      <a:pt x="824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813;p36">
                <a:extLst>
                  <a:ext uri="{FF2B5EF4-FFF2-40B4-BE49-F238E27FC236}">
                    <a16:creationId xmlns:a16="http://schemas.microsoft.com/office/drawing/2014/main" xmlns="" id="{A0C3221D-62F6-699F-A422-03DFAF0AD1FD}"/>
                  </a:ext>
                </a:extLst>
              </p:cNvPr>
              <p:cNvSpPr/>
              <p:nvPr/>
            </p:nvSpPr>
            <p:spPr>
              <a:xfrm>
                <a:off x="4118682" y="3920654"/>
                <a:ext cx="61528" cy="29372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983" extrusionOk="0">
                    <a:moveTo>
                      <a:pt x="95" y="1"/>
                    </a:moveTo>
                    <a:lnTo>
                      <a:pt x="0" y="286"/>
                    </a:lnTo>
                    <a:lnTo>
                      <a:pt x="1964" y="983"/>
                    </a:lnTo>
                    <a:lnTo>
                      <a:pt x="2059" y="697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72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814;p36">
                <a:extLst>
                  <a:ext uri="{FF2B5EF4-FFF2-40B4-BE49-F238E27FC236}">
                    <a16:creationId xmlns:a16="http://schemas.microsoft.com/office/drawing/2014/main" xmlns="" id="{E35FC166-4839-7802-111B-1008BEDDF0C4}"/>
                  </a:ext>
                </a:extLst>
              </p:cNvPr>
              <p:cNvSpPr/>
              <p:nvPr/>
            </p:nvSpPr>
            <p:spPr>
              <a:xfrm>
                <a:off x="4127199" y="3895107"/>
                <a:ext cx="61528" cy="30328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1015" extrusionOk="0">
                    <a:moveTo>
                      <a:pt x="95" y="1"/>
                    </a:moveTo>
                    <a:lnTo>
                      <a:pt x="0" y="317"/>
                    </a:lnTo>
                    <a:lnTo>
                      <a:pt x="1964" y="1014"/>
                    </a:lnTo>
                    <a:lnTo>
                      <a:pt x="2059" y="729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72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815;p36">
                <a:extLst>
                  <a:ext uri="{FF2B5EF4-FFF2-40B4-BE49-F238E27FC236}">
                    <a16:creationId xmlns:a16="http://schemas.microsoft.com/office/drawing/2014/main" xmlns="" id="{30629FE6-3942-D013-E4A8-758933CBCC69}"/>
                  </a:ext>
                </a:extLst>
              </p:cNvPr>
              <p:cNvSpPr/>
              <p:nvPr/>
            </p:nvSpPr>
            <p:spPr>
              <a:xfrm>
                <a:off x="4483010" y="2932762"/>
                <a:ext cx="23697" cy="39053"/>
              </a:xfrm>
              <a:custGeom>
                <a:avLst/>
                <a:gdLst/>
                <a:ahLst/>
                <a:cxnLst/>
                <a:rect l="l" t="t" r="r" b="b"/>
                <a:pathLst>
                  <a:path w="793" h="1307" extrusionOk="0">
                    <a:moveTo>
                      <a:pt x="761" y="0"/>
                    </a:moveTo>
                    <a:cubicBezTo>
                      <a:pt x="508" y="349"/>
                      <a:pt x="254" y="666"/>
                      <a:pt x="1" y="1014"/>
                    </a:cubicBezTo>
                    <a:cubicBezTo>
                      <a:pt x="33" y="1077"/>
                      <a:pt x="159" y="1204"/>
                      <a:pt x="349" y="1267"/>
                    </a:cubicBezTo>
                    <a:cubicBezTo>
                      <a:pt x="444" y="1299"/>
                      <a:pt x="531" y="1307"/>
                      <a:pt x="607" y="1307"/>
                    </a:cubicBezTo>
                    <a:cubicBezTo>
                      <a:pt x="682" y="1307"/>
                      <a:pt x="745" y="1299"/>
                      <a:pt x="793" y="1299"/>
                    </a:cubicBezTo>
                    <a:lnTo>
                      <a:pt x="761" y="0"/>
                    </a:lnTo>
                    <a:close/>
                  </a:path>
                </a:pathLst>
              </a:custGeom>
              <a:solidFill>
                <a:srgbClr val="645C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816;p36">
                <a:extLst>
                  <a:ext uri="{FF2B5EF4-FFF2-40B4-BE49-F238E27FC236}">
                    <a16:creationId xmlns:a16="http://schemas.microsoft.com/office/drawing/2014/main" xmlns="" id="{456E89F6-D730-011D-458D-298FB837FF46}"/>
                  </a:ext>
                </a:extLst>
              </p:cNvPr>
              <p:cNvSpPr/>
              <p:nvPr/>
            </p:nvSpPr>
            <p:spPr>
              <a:xfrm>
                <a:off x="3857480" y="3098357"/>
                <a:ext cx="468468" cy="733375"/>
              </a:xfrm>
              <a:custGeom>
                <a:avLst/>
                <a:gdLst/>
                <a:ahLst/>
                <a:cxnLst/>
                <a:rect l="l" t="t" r="r" b="b"/>
                <a:pathLst>
                  <a:path w="15677" h="24544" extrusionOk="0">
                    <a:moveTo>
                      <a:pt x="1584" y="1"/>
                    </a:moveTo>
                    <a:lnTo>
                      <a:pt x="1" y="919"/>
                    </a:lnTo>
                    <a:lnTo>
                      <a:pt x="14093" y="24544"/>
                    </a:lnTo>
                    <a:lnTo>
                      <a:pt x="15677" y="23626"/>
                    </a:lnTo>
                    <a:lnTo>
                      <a:pt x="1584" y="1"/>
                    </a:lnTo>
                    <a:close/>
                  </a:path>
                </a:pathLst>
              </a:custGeom>
              <a:solidFill>
                <a:srgbClr val="292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817;p36">
                <a:extLst>
                  <a:ext uri="{FF2B5EF4-FFF2-40B4-BE49-F238E27FC236}">
                    <a16:creationId xmlns:a16="http://schemas.microsoft.com/office/drawing/2014/main" xmlns="" id="{0647B107-4FBA-B953-C46D-9740E855A770}"/>
                  </a:ext>
                </a:extLst>
              </p:cNvPr>
              <p:cNvSpPr/>
              <p:nvPr/>
            </p:nvSpPr>
            <p:spPr>
              <a:xfrm>
                <a:off x="3871674" y="3105916"/>
                <a:ext cx="440080" cy="717299"/>
              </a:xfrm>
              <a:custGeom>
                <a:avLst/>
                <a:gdLst/>
                <a:ahLst/>
                <a:cxnLst/>
                <a:rect l="l" t="t" r="r" b="b"/>
                <a:pathLst>
                  <a:path w="14727" h="24006" extrusionOk="0">
                    <a:moveTo>
                      <a:pt x="634" y="1"/>
                    </a:moveTo>
                    <a:lnTo>
                      <a:pt x="1" y="413"/>
                    </a:lnTo>
                    <a:lnTo>
                      <a:pt x="14062" y="24006"/>
                    </a:lnTo>
                    <a:lnTo>
                      <a:pt x="14727" y="23626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FFFFFF">
                  <a:alpha val="7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818;p36">
                <a:extLst>
                  <a:ext uri="{FF2B5EF4-FFF2-40B4-BE49-F238E27FC236}">
                    <a16:creationId xmlns:a16="http://schemas.microsoft.com/office/drawing/2014/main" xmlns="" id="{667A7E34-3B08-B6D6-0BD3-D6862253391D}"/>
                  </a:ext>
                </a:extLst>
              </p:cNvPr>
              <p:cNvSpPr/>
              <p:nvPr/>
            </p:nvSpPr>
            <p:spPr>
              <a:xfrm>
                <a:off x="3838564" y="3046306"/>
                <a:ext cx="66279" cy="83305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2788" extrusionOk="0">
                    <a:moveTo>
                      <a:pt x="0" y="1"/>
                    </a:moveTo>
                    <a:lnTo>
                      <a:pt x="634" y="2693"/>
                    </a:lnTo>
                    <a:lnTo>
                      <a:pt x="1077" y="2788"/>
                    </a:lnTo>
                    <a:lnTo>
                      <a:pt x="1457" y="2218"/>
                    </a:lnTo>
                    <a:lnTo>
                      <a:pt x="2154" y="2154"/>
                    </a:lnTo>
                    <a:lnTo>
                      <a:pt x="2217" y="174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DD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819;p36">
                <a:extLst>
                  <a:ext uri="{FF2B5EF4-FFF2-40B4-BE49-F238E27FC236}">
                    <a16:creationId xmlns:a16="http://schemas.microsoft.com/office/drawing/2014/main" xmlns="" id="{E51A2C93-08F9-BEC4-D352-0076C881BBD4}"/>
                  </a:ext>
                </a:extLst>
              </p:cNvPr>
              <p:cNvSpPr/>
              <p:nvPr/>
            </p:nvSpPr>
            <p:spPr>
              <a:xfrm>
                <a:off x="4294690" y="3829819"/>
                <a:ext cx="76678" cy="80467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2693" extrusionOk="0">
                    <a:moveTo>
                      <a:pt x="1" y="951"/>
                    </a:moveTo>
                    <a:lnTo>
                      <a:pt x="1584" y="1"/>
                    </a:lnTo>
                    <a:lnTo>
                      <a:pt x="2471" y="1489"/>
                    </a:lnTo>
                    <a:cubicBezTo>
                      <a:pt x="2566" y="1679"/>
                      <a:pt x="2503" y="1932"/>
                      <a:pt x="2313" y="2059"/>
                    </a:cubicBezTo>
                    <a:lnTo>
                      <a:pt x="1426" y="2597"/>
                    </a:lnTo>
                    <a:cubicBezTo>
                      <a:pt x="1236" y="2692"/>
                      <a:pt x="983" y="2629"/>
                      <a:pt x="856" y="2439"/>
                    </a:cubicBezTo>
                    <a:close/>
                  </a:path>
                </a:pathLst>
              </a:custGeom>
              <a:solidFill>
                <a:srgbClr val="EA52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820;p36">
                <a:extLst>
                  <a:ext uri="{FF2B5EF4-FFF2-40B4-BE49-F238E27FC236}">
                    <a16:creationId xmlns:a16="http://schemas.microsoft.com/office/drawing/2014/main" xmlns="" id="{A6BF8662-CFF3-53C5-28EB-99BA10ACB3E1}"/>
                  </a:ext>
                </a:extLst>
              </p:cNvPr>
              <p:cNvSpPr/>
              <p:nvPr/>
            </p:nvSpPr>
            <p:spPr>
              <a:xfrm>
                <a:off x="4277657" y="3801433"/>
                <a:ext cx="79517" cy="83305"/>
              </a:xfrm>
              <a:custGeom>
                <a:avLst/>
                <a:gdLst/>
                <a:ahLst/>
                <a:cxnLst/>
                <a:rect l="l" t="t" r="r" b="b"/>
                <a:pathLst>
                  <a:path w="2661" h="2788" extrusionOk="0">
                    <a:moveTo>
                      <a:pt x="1584" y="1"/>
                    </a:moveTo>
                    <a:lnTo>
                      <a:pt x="1" y="951"/>
                    </a:lnTo>
                    <a:lnTo>
                      <a:pt x="1077" y="2787"/>
                    </a:lnTo>
                    <a:lnTo>
                      <a:pt x="2661" y="1837"/>
                    </a:lnTo>
                    <a:lnTo>
                      <a:pt x="1584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821;p36">
                <a:extLst>
                  <a:ext uri="{FF2B5EF4-FFF2-40B4-BE49-F238E27FC236}">
                    <a16:creationId xmlns:a16="http://schemas.microsoft.com/office/drawing/2014/main" xmlns="" id="{288D86FD-9BED-D629-7251-0E714347B22F}"/>
                  </a:ext>
                </a:extLst>
              </p:cNvPr>
              <p:cNvSpPr/>
              <p:nvPr/>
            </p:nvSpPr>
            <p:spPr>
              <a:xfrm>
                <a:off x="4297529" y="3835496"/>
                <a:ext cx="52085" cy="35976"/>
              </a:xfrm>
              <a:custGeom>
                <a:avLst/>
                <a:gdLst/>
                <a:ahLst/>
                <a:cxnLst/>
                <a:rect l="l" t="t" r="r" b="b"/>
                <a:pathLst>
                  <a:path w="1743" h="1204" extrusionOk="0">
                    <a:moveTo>
                      <a:pt x="1584" y="1"/>
                    </a:moveTo>
                    <a:lnTo>
                      <a:pt x="1" y="951"/>
                    </a:lnTo>
                    <a:lnTo>
                      <a:pt x="159" y="1204"/>
                    </a:lnTo>
                    <a:lnTo>
                      <a:pt x="1743" y="254"/>
                    </a:lnTo>
                    <a:lnTo>
                      <a:pt x="1584" y="1"/>
                    </a:lnTo>
                    <a:close/>
                  </a:path>
                </a:pathLst>
              </a:custGeom>
              <a:solidFill>
                <a:srgbClr val="FF72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822;p36">
                <a:extLst>
                  <a:ext uri="{FF2B5EF4-FFF2-40B4-BE49-F238E27FC236}">
                    <a16:creationId xmlns:a16="http://schemas.microsoft.com/office/drawing/2014/main" xmlns="" id="{7A765105-E986-D0E6-1803-D98ADA0E5669}"/>
                  </a:ext>
                </a:extLst>
              </p:cNvPr>
              <p:cNvSpPr/>
              <p:nvPr/>
            </p:nvSpPr>
            <p:spPr>
              <a:xfrm>
                <a:off x="4285248" y="3815626"/>
                <a:ext cx="52055" cy="35976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204" extrusionOk="0">
                    <a:moveTo>
                      <a:pt x="1615" y="1"/>
                    </a:moveTo>
                    <a:lnTo>
                      <a:pt x="0" y="951"/>
                    </a:lnTo>
                    <a:lnTo>
                      <a:pt x="158" y="1204"/>
                    </a:lnTo>
                    <a:lnTo>
                      <a:pt x="1742" y="254"/>
                    </a:lnTo>
                    <a:lnTo>
                      <a:pt x="1615" y="1"/>
                    </a:lnTo>
                    <a:close/>
                  </a:path>
                </a:pathLst>
              </a:custGeom>
              <a:solidFill>
                <a:srgbClr val="FF72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823;p36">
                <a:extLst>
                  <a:ext uri="{FF2B5EF4-FFF2-40B4-BE49-F238E27FC236}">
                    <a16:creationId xmlns:a16="http://schemas.microsoft.com/office/drawing/2014/main" xmlns="" id="{CD57647E-1FC2-556B-7E6D-44891B8A29BF}"/>
                  </a:ext>
                </a:extLst>
              </p:cNvPr>
              <p:cNvSpPr/>
              <p:nvPr/>
            </p:nvSpPr>
            <p:spPr>
              <a:xfrm>
                <a:off x="3837608" y="3045379"/>
                <a:ext cx="27492" cy="33137"/>
              </a:xfrm>
              <a:custGeom>
                <a:avLst/>
                <a:gdLst/>
                <a:ahLst/>
                <a:cxnLst/>
                <a:rect l="l" t="t" r="r" b="b"/>
                <a:pathLst>
                  <a:path w="920" h="1109" extrusionOk="0">
                    <a:moveTo>
                      <a:pt x="1" y="0"/>
                    </a:moveTo>
                    <a:cubicBezTo>
                      <a:pt x="96" y="380"/>
                      <a:pt x="191" y="760"/>
                      <a:pt x="286" y="1108"/>
                    </a:cubicBezTo>
                    <a:cubicBezTo>
                      <a:pt x="349" y="1108"/>
                      <a:pt x="476" y="1077"/>
                      <a:pt x="634" y="1013"/>
                    </a:cubicBezTo>
                    <a:cubicBezTo>
                      <a:pt x="792" y="918"/>
                      <a:pt x="887" y="792"/>
                      <a:pt x="919" y="728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92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824;p36">
                <a:extLst>
                  <a:ext uri="{FF2B5EF4-FFF2-40B4-BE49-F238E27FC236}">
                    <a16:creationId xmlns:a16="http://schemas.microsoft.com/office/drawing/2014/main" xmlns="" id="{EFD89AC5-6DCE-1E7A-A089-BBBE0ED5F2D3}"/>
                  </a:ext>
                </a:extLst>
              </p:cNvPr>
              <p:cNvSpPr/>
              <p:nvPr/>
            </p:nvSpPr>
            <p:spPr>
              <a:xfrm>
                <a:off x="4267258" y="3022670"/>
                <a:ext cx="136294" cy="823254"/>
              </a:xfrm>
              <a:custGeom>
                <a:avLst/>
                <a:gdLst/>
                <a:ahLst/>
                <a:cxnLst/>
                <a:rect l="l" t="t" r="r" b="b"/>
                <a:pathLst>
                  <a:path w="4561" h="27552" extrusionOk="0">
                    <a:moveTo>
                      <a:pt x="1837" y="0"/>
                    </a:moveTo>
                    <a:lnTo>
                      <a:pt x="0" y="190"/>
                    </a:lnTo>
                    <a:lnTo>
                      <a:pt x="2724" y="27552"/>
                    </a:lnTo>
                    <a:lnTo>
                      <a:pt x="4561" y="27362"/>
                    </a:lnTo>
                    <a:lnTo>
                      <a:pt x="1837" y="0"/>
                    </a:lnTo>
                    <a:close/>
                  </a:path>
                </a:pathLst>
              </a:custGeom>
              <a:solidFill>
                <a:srgbClr val="292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825;p36">
                <a:extLst>
                  <a:ext uri="{FF2B5EF4-FFF2-40B4-BE49-F238E27FC236}">
                    <a16:creationId xmlns:a16="http://schemas.microsoft.com/office/drawing/2014/main" xmlns="" id="{49AE208C-567B-03BC-F78B-15683B7C1C49}"/>
                  </a:ext>
                </a:extLst>
              </p:cNvPr>
              <p:cNvSpPr/>
              <p:nvPr/>
            </p:nvSpPr>
            <p:spPr>
              <a:xfrm>
                <a:off x="4283335" y="3024553"/>
                <a:ext cx="104141" cy="819489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426" extrusionOk="0">
                    <a:moveTo>
                      <a:pt x="761" y="0"/>
                    </a:moveTo>
                    <a:lnTo>
                      <a:pt x="1" y="64"/>
                    </a:lnTo>
                    <a:lnTo>
                      <a:pt x="2724" y="27426"/>
                    </a:lnTo>
                    <a:lnTo>
                      <a:pt x="3484" y="27362"/>
                    </a:lnTo>
                    <a:lnTo>
                      <a:pt x="761" y="0"/>
                    </a:lnTo>
                    <a:close/>
                  </a:path>
                </a:pathLst>
              </a:custGeom>
              <a:solidFill>
                <a:srgbClr val="FFFFFF">
                  <a:alpha val="7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826;p36">
                <a:extLst>
                  <a:ext uri="{FF2B5EF4-FFF2-40B4-BE49-F238E27FC236}">
                    <a16:creationId xmlns:a16="http://schemas.microsoft.com/office/drawing/2014/main" xmlns="" id="{29124652-5D21-B3E2-2EA0-2C62F3F79B42}"/>
                  </a:ext>
                </a:extLst>
              </p:cNvPr>
              <p:cNvSpPr/>
              <p:nvPr/>
            </p:nvSpPr>
            <p:spPr>
              <a:xfrm>
                <a:off x="4267258" y="2947911"/>
                <a:ext cx="53968" cy="88983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2978" extrusionOk="0">
                    <a:moveTo>
                      <a:pt x="539" y="0"/>
                    </a:moveTo>
                    <a:lnTo>
                      <a:pt x="0" y="2692"/>
                    </a:lnTo>
                    <a:lnTo>
                      <a:pt x="317" y="2977"/>
                    </a:lnTo>
                    <a:lnTo>
                      <a:pt x="919" y="2629"/>
                    </a:lnTo>
                    <a:lnTo>
                      <a:pt x="1584" y="2882"/>
                    </a:lnTo>
                    <a:lnTo>
                      <a:pt x="1806" y="2502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rgbClr val="FFDD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827;p36">
                <a:extLst>
                  <a:ext uri="{FF2B5EF4-FFF2-40B4-BE49-F238E27FC236}">
                    <a16:creationId xmlns:a16="http://schemas.microsoft.com/office/drawing/2014/main" xmlns="" id="{3483AAB3-5CB9-2188-D49A-66FDB64DDCFD}"/>
                  </a:ext>
                </a:extLst>
              </p:cNvPr>
              <p:cNvSpPr/>
              <p:nvPr/>
            </p:nvSpPr>
            <p:spPr>
              <a:xfrm>
                <a:off x="4351467" y="3870515"/>
                <a:ext cx="60602" cy="69112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2313" extrusionOk="0">
                    <a:moveTo>
                      <a:pt x="1" y="190"/>
                    </a:moveTo>
                    <a:lnTo>
                      <a:pt x="1869" y="0"/>
                    </a:lnTo>
                    <a:lnTo>
                      <a:pt x="2028" y="1742"/>
                    </a:lnTo>
                    <a:cubicBezTo>
                      <a:pt x="2028" y="1964"/>
                      <a:pt x="1869" y="2154"/>
                      <a:pt x="1648" y="2185"/>
                    </a:cubicBezTo>
                    <a:lnTo>
                      <a:pt x="603" y="2280"/>
                    </a:lnTo>
                    <a:cubicBezTo>
                      <a:pt x="381" y="2312"/>
                      <a:pt x="191" y="2154"/>
                      <a:pt x="159" y="1900"/>
                    </a:cubicBezTo>
                    <a:close/>
                  </a:path>
                </a:pathLst>
              </a:custGeom>
              <a:solidFill>
                <a:srgbClr val="EA52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828;p36">
                <a:extLst>
                  <a:ext uri="{FF2B5EF4-FFF2-40B4-BE49-F238E27FC236}">
                    <a16:creationId xmlns:a16="http://schemas.microsoft.com/office/drawing/2014/main" xmlns="" id="{E4B1E655-EE77-B528-A3CD-0FDF945F9739}"/>
                  </a:ext>
                </a:extLst>
              </p:cNvPr>
              <p:cNvSpPr/>
              <p:nvPr/>
            </p:nvSpPr>
            <p:spPr>
              <a:xfrm>
                <a:off x="4348628" y="3838335"/>
                <a:ext cx="61558" cy="69112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313" extrusionOk="0">
                    <a:moveTo>
                      <a:pt x="1838" y="1"/>
                    </a:moveTo>
                    <a:lnTo>
                      <a:pt x="1" y="159"/>
                    </a:lnTo>
                    <a:lnTo>
                      <a:pt x="191" y="2312"/>
                    </a:lnTo>
                    <a:lnTo>
                      <a:pt x="2059" y="2122"/>
                    </a:lnTo>
                    <a:lnTo>
                      <a:pt x="1838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829;p36">
                <a:extLst>
                  <a:ext uri="{FF2B5EF4-FFF2-40B4-BE49-F238E27FC236}">
                    <a16:creationId xmlns:a16="http://schemas.microsoft.com/office/drawing/2014/main" xmlns="" id="{45BBD361-0974-3BB0-663F-FCE99DD27139}"/>
                  </a:ext>
                </a:extLst>
              </p:cNvPr>
              <p:cNvSpPr/>
              <p:nvPr/>
            </p:nvSpPr>
            <p:spPr>
              <a:xfrm>
                <a:off x="4352423" y="3878075"/>
                <a:ext cx="55880" cy="13297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445" extrusionOk="0">
                    <a:moveTo>
                      <a:pt x="1837" y="1"/>
                    </a:moveTo>
                    <a:lnTo>
                      <a:pt x="1" y="159"/>
                    </a:lnTo>
                    <a:lnTo>
                      <a:pt x="32" y="444"/>
                    </a:lnTo>
                    <a:lnTo>
                      <a:pt x="1869" y="254"/>
                    </a:lnTo>
                    <a:lnTo>
                      <a:pt x="1837" y="1"/>
                    </a:lnTo>
                    <a:close/>
                  </a:path>
                </a:pathLst>
              </a:custGeom>
              <a:solidFill>
                <a:srgbClr val="FF72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830;p36">
                <a:extLst>
                  <a:ext uri="{FF2B5EF4-FFF2-40B4-BE49-F238E27FC236}">
                    <a16:creationId xmlns:a16="http://schemas.microsoft.com/office/drawing/2014/main" xmlns="" id="{C371E93D-494B-A2A8-6810-C9DA0818760E}"/>
                  </a:ext>
                </a:extLst>
              </p:cNvPr>
              <p:cNvSpPr/>
              <p:nvPr/>
            </p:nvSpPr>
            <p:spPr>
              <a:xfrm>
                <a:off x="4349585" y="3854410"/>
                <a:ext cx="55880" cy="14223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476" extrusionOk="0">
                    <a:moveTo>
                      <a:pt x="1869" y="1"/>
                    </a:moveTo>
                    <a:lnTo>
                      <a:pt x="1" y="191"/>
                    </a:lnTo>
                    <a:lnTo>
                      <a:pt x="32" y="476"/>
                    </a:lnTo>
                    <a:lnTo>
                      <a:pt x="1869" y="286"/>
                    </a:lnTo>
                    <a:lnTo>
                      <a:pt x="1869" y="1"/>
                    </a:lnTo>
                    <a:close/>
                  </a:path>
                </a:pathLst>
              </a:custGeom>
              <a:solidFill>
                <a:srgbClr val="FF72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831;p36">
                <a:extLst>
                  <a:ext uri="{FF2B5EF4-FFF2-40B4-BE49-F238E27FC236}">
                    <a16:creationId xmlns:a16="http://schemas.microsoft.com/office/drawing/2014/main" xmlns="" id="{C59BE997-57FC-DC43-D0A4-EB2204EA5A2C}"/>
                  </a:ext>
                </a:extLst>
              </p:cNvPr>
              <p:cNvSpPr/>
              <p:nvPr/>
            </p:nvSpPr>
            <p:spPr>
              <a:xfrm>
                <a:off x="4276731" y="2946955"/>
                <a:ext cx="21784" cy="35049"/>
              </a:xfrm>
              <a:custGeom>
                <a:avLst/>
                <a:gdLst/>
                <a:ahLst/>
                <a:cxnLst/>
                <a:rect l="l" t="t" r="r" b="b"/>
                <a:pathLst>
                  <a:path w="729" h="1173" extrusionOk="0">
                    <a:moveTo>
                      <a:pt x="222" y="0"/>
                    </a:moveTo>
                    <a:cubicBezTo>
                      <a:pt x="158" y="381"/>
                      <a:pt x="63" y="729"/>
                      <a:pt x="0" y="1109"/>
                    </a:cubicBezTo>
                    <a:cubicBezTo>
                      <a:pt x="63" y="1141"/>
                      <a:pt x="190" y="1172"/>
                      <a:pt x="380" y="1172"/>
                    </a:cubicBezTo>
                    <a:cubicBezTo>
                      <a:pt x="538" y="1141"/>
                      <a:pt x="665" y="1077"/>
                      <a:pt x="728" y="1046"/>
                    </a:cubicBez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292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832;p36">
                <a:extLst>
                  <a:ext uri="{FF2B5EF4-FFF2-40B4-BE49-F238E27FC236}">
                    <a16:creationId xmlns:a16="http://schemas.microsoft.com/office/drawing/2014/main" xmlns="" id="{8CB82832-B986-98B0-1591-25EDFE67F6AA}"/>
                  </a:ext>
                </a:extLst>
              </p:cNvPr>
              <p:cNvSpPr/>
              <p:nvPr/>
            </p:nvSpPr>
            <p:spPr>
              <a:xfrm>
                <a:off x="3974828" y="3066176"/>
                <a:ext cx="272588" cy="806252"/>
              </a:xfrm>
              <a:custGeom>
                <a:avLst/>
                <a:gdLst/>
                <a:ahLst/>
                <a:cxnLst/>
                <a:rect l="l" t="t" r="r" b="b"/>
                <a:pathLst>
                  <a:path w="9122" h="26983" extrusionOk="0">
                    <a:moveTo>
                      <a:pt x="1742" y="1"/>
                    </a:moveTo>
                    <a:lnTo>
                      <a:pt x="1" y="476"/>
                    </a:lnTo>
                    <a:lnTo>
                      <a:pt x="7348" y="26983"/>
                    </a:lnTo>
                    <a:lnTo>
                      <a:pt x="9121" y="26476"/>
                    </a:lnTo>
                    <a:lnTo>
                      <a:pt x="1742" y="1"/>
                    </a:lnTo>
                    <a:close/>
                  </a:path>
                </a:pathLst>
              </a:custGeom>
              <a:solidFill>
                <a:srgbClr val="FFFFFF">
                  <a:alpha val="7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833;p36">
                <a:extLst>
                  <a:ext uri="{FF2B5EF4-FFF2-40B4-BE49-F238E27FC236}">
                    <a16:creationId xmlns:a16="http://schemas.microsoft.com/office/drawing/2014/main" xmlns="" id="{5F2C5C3A-87D7-6923-9D82-41C747530504}"/>
                  </a:ext>
                </a:extLst>
              </p:cNvPr>
              <p:cNvSpPr/>
              <p:nvPr/>
            </p:nvSpPr>
            <p:spPr>
              <a:xfrm>
                <a:off x="3989979" y="3069971"/>
                <a:ext cx="242287" cy="797736"/>
              </a:xfrm>
              <a:custGeom>
                <a:avLst/>
                <a:gdLst/>
                <a:ahLst/>
                <a:cxnLst/>
                <a:rect l="l" t="t" r="r" b="b"/>
                <a:pathLst>
                  <a:path w="8108" h="26698" extrusionOk="0">
                    <a:moveTo>
                      <a:pt x="729" y="0"/>
                    </a:moveTo>
                    <a:lnTo>
                      <a:pt x="0" y="222"/>
                    </a:lnTo>
                    <a:lnTo>
                      <a:pt x="7379" y="26697"/>
                    </a:lnTo>
                    <a:lnTo>
                      <a:pt x="8108" y="26507"/>
                    </a:lnTo>
                    <a:lnTo>
                      <a:pt x="729" y="0"/>
                    </a:lnTo>
                    <a:close/>
                  </a:path>
                </a:pathLst>
              </a:custGeom>
              <a:solidFill>
                <a:srgbClr val="645C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834;p36">
                <a:extLst>
                  <a:ext uri="{FF2B5EF4-FFF2-40B4-BE49-F238E27FC236}">
                    <a16:creationId xmlns:a16="http://schemas.microsoft.com/office/drawing/2014/main" xmlns="" id="{0695081E-7ADB-CCC2-CD45-86BC563B059F}"/>
                  </a:ext>
                </a:extLst>
              </p:cNvPr>
              <p:cNvSpPr/>
              <p:nvPr/>
            </p:nvSpPr>
            <p:spPr>
              <a:xfrm>
                <a:off x="3974828" y="2999006"/>
                <a:ext cx="52085" cy="88026"/>
              </a:xfrm>
              <a:custGeom>
                <a:avLst/>
                <a:gdLst/>
                <a:ahLst/>
                <a:cxnLst/>
                <a:rect l="l" t="t" r="r" b="b"/>
                <a:pathLst>
                  <a:path w="1743" h="2946" extrusionOk="0">
                    <a:moveTo>
                      <a:pt x="64" y="0"/>
                    </a:moveTo>
                    <a:lnTo>
                      <a:pt x="1" y="2724"/>
                    </a:lnTo>
                    <a:lnTo>
                      <a:pt x="381" y="2945"/>
                    </a:lnTo>
                    <a:lnTo>
                      <a:pt x="887" y="2502"/>
                    </a:lnTo>
                    <a:lnTo>
                      <a:pt x="1584" y="2629"/>
                    </a:lnTo>
                    <a:lnTo>
                      <a:pt x="1742" y="2249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DD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835;p36">
                <a:extLst>
                  <a:ext uri="{FF2B5EF4-FFF2-40B4-BE49-F238E27FC236}">
                    <a16:creationId xmlns:a16="http://schemas.microsoft.com/office/drawing/2014/main" xmlns="" id="{5AD9170A-A279-630D-191D-64703C596313}"/>
                  </a:ext>
                </a:extLst>
              </p:cNvPr>
              <p:cNvSpPr/>
              <p:nvPr/>
            </p:nvSpPr>
            <p:spPr>
              <a:xfrm>
                <a:off x="4202891" y="3886591"/>
                <a:ext cx="69118" cy="74790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2503" extrusionOk="0">
                    <a:moveTo>
                      <a:pt x="1" y="507"/>
                    </a:moveTo>
                    <a:lnTo>
                      <a:pt x="1806" y="1"/>
                    </a:lnTo>
                    <a:lnTo>
                      <a:pt x="2249" y="1679"/>
                    </a:lnTo>
                    <a:cubicBezTo>
                      <a:pt x="2313" y="1901"/>
                      <a:pt x="2186" y="2123"/>
                      <a:pt x="1964" y="2154"/>
                    </a:cubicBezTo>
                    <a:lnTo>
                      <a:pt x="951" y="2439"/>
                    </a:lnTo>
                    <a:cubicBezTo>
                      <a:pt x="729" y="2503"/>
                      <a:pt x="508" y="2376"/>
                      <a:pt x="476" y="2154"/>
                    </a:cubicBezTo>
                    <a:close/>
                  </a:path>
                </a:pathLst>
              </a:custGeom>
              <a:solidFill>
                <a:srgbClr val="EA52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836;p36">
                <a:extLst>
                  <a:ext uri="{FF2B5EF4-FFF2-40B4-BE49-F238E27FC236}">
                    <a16:creationId xmlns:a16="http://schemas.microsoft.com/office/drawing/2014/main" xmlns="" id="{93C5E5C0-D8D9-206A-3533-9416418A3679}"/>
                  </a:ext>
                </a:extLst>
              </p:cNvPr>
              <p:cNvSpPr/>
              <p:nvPr/>
            </p:nvSpPr>
            <p:spPr>
              <a:xfrm>
                <a:off x="4194375" y="3855366"/>
                <a:ext cx="70074" cy="75746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2535" extrusionOk="0">
                    <a:moveTo>
                      <a:pt x="1806" y="1"/>
                    </a:moveTo>
                    <a:lnTo>
                      <a:pt x="1" y="476"/>
                    </a:lnTo>
                    <a:lnTo>
                      <a:pt x="571" y="2534"/>
                    </a:lnTo>
                    <a:lnTo>
                      <a:pt x="2344" y="2059"/>
                    </a:lnTo>
                    <a:lnTo>
                      <a:pt x="1806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837;p36">
                <a:extLst>
                  <a:ext uri="{FF2B5EF4-FFF2-40B4-BE49-F238E27FC236}">
                    <a16:creationId xmlns:a16="http://schemas.microsoft.com/office/drawing/2014/main" xmlns="" id="{DA8E10AF-61AE-0738-1BA5-60D5B9B9424F}"/>
                  </a:ext>
                </a:extLst>
              </p:cNvPr>
              <p:cNvSpPr/>
              <p:nvPr/>
            </p:nvSpPr>
            <p:spPr>
              <a:xfrm>
                <a:off x="4204804" y="3893224"/>
                <a:ext cx="55850" cy="23695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793" extrusionOk="0">
                    <a:moveTo>
                      <a:pt x="1774" y="0"/>
                    </a:moveTo>
                    <a:lnTo>
                      <a:pt x="0" y="507"/>
                    </a:lnTo>
                    <a:lnTo>
                      <a:pt x="64" y="792"/>
                    </a:lnTo>
                    <a:lnTo>
                      <a:pt x="1869" y="285"/>
                    </a:lnTo>
                    <a:lnTo>
                      <a:pt x="1774" y="0"/>
                    </a:lnTo>
                    <a:close/>
                  </a:path>
                </a:pathLst>
              </a:custGeom>
              <a:solidFill>
                <a:srgbClr val="FF72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838;p36">
                <a:extLst>
                  <a:ext uri="{FF2B5EF4-FFF2-40B4-BE49-F238E27FC236}">
                    <a16:creationId xmlns:a16="http://schemas.microsoft.com/office/drawing/2014/main" xmlns="" id="{C5142668-EADB-994F-F4F3-F38C00D5325D}"/>
                  </a:ext>
                </a:extLst>
              </p:cNvPr>
              <p:cNvSpPr/>
              <p:nvPr/>
            </p:nvSpPr>
            <p:spPr>
              <a:xfrm>
                <a:off x="4199126" y="3870515"/>
                <a:ext cx="54894" cy="23695"/>
              </a:xfrm>
              <a:custGeom>
                <a:avLst/>
                <a:gdLst/>
                <a:ahLst/>
                <a:cxnLst/>
                <a:rect l="l" t="t" r="r" b="b"/>
                <a:pathLst>
                  <a:path w="1837" h="793" extrusionOk="0">
                    <a:moveTo>
                      <a:pt x="1774" y="0"/>
                    </a:moveTo>
                    <a:lnTo>
                      <a:pt x="0" y="507"/>
                    </a:lnTo>
                    <a:lnTo>
                      <a:pt x="64" y="792"/>
                    </a:lnTo>
                    <a:lnTo>
                      <a:pt x="1837" y="285"/>
                    </a:lnTo>
                    <a:lnTo>
                      <a:pt x="1774" y="0"/>
                    </a:lnTo>
                    <a:close/>
                  </a:path>
                </a:pathLst>
              </a:custGeom>
              <a:solidFill>
                <a:srgbClr val="FF72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839;p36">
                <a:extLst>
                  <a:ext uri="{FF2B5EF4-FFF2-40B4-BE49-F238E27FC236}">
                    <a16:creationId xmlns:a16="http://schemas.microsoft.com/office/drawing/2014/main" xmlns="" id="{5A8746A4-C4B3-CC40-E19F-2379EE4D25DE}"/>
                  </a:ext>
                </a:extLst>
              </p:cNvPr>
              <p:cNvSpPr/>
              <p:nvPr/>
            </p:nvSpPr>
            <p:spPr>
              <a:xfrm>
                <a:off x="3975784" y="2997093"/>
                <a:ext cx="20858" cy="3481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165" extrusionOk="0">
                    <a:moveTo>
                      <a:pt x="32" y="1"/>
                    </a:moveTo>
                    <a:cubicBezTo>
                      <a:pt x="0" y="381"/>
                      <a:pt x="0" y="761"/>
                      <a:pt x="0" y="1141"/>
                    </a:cubicBezTo>
                    <a:cubicBezTo>
                      <a:pt x="32" y="1157"/>
                      <a:pt x="79" y="1165"/>
                      <a:pt x="143" y="1165"/>
                    </a:cubicBezTo>
                    <a:cubicBezTo>
                      <a:pt x="206" y="1165"/>
                      <a:pt x="285" y="1157"/>
                      <a:pt x="380" y="1141"/>
                    </a:cubicBezTo>
                    <a:cubicBezTo>
                      <a:pt x="539" y="1078"/>
                      <a:pt x="665" y="983"/>
                      <a:pt x="697" y="951"/>
                    </a:cubicBez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645C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840;p36">
                <a:extLst>
                  <a:ext uri="{FF2B5EF4-FFF2-40B4-BE49-F238E27FC236}">
                    <a16:creationId xmlns:a16="http://schemas.microsoft.com/office/drawing/2014/main" xmlns="" id="{9670793C-E8B4-C5D0-9712-D56CA871F837}"/>
                  </a:ext>
                </a:extLst>
              </p:cNvPr>
              <p:cNvSpPr/>
              <p:nvPr/>
            </p:nvSpPr>
            <p:spPr>
              <a:xfrm>
                <a:off x="4076100" y="3039702"/>
                <a:ext cx="272558" cy="806222"/>
              </a:xfrm>
              <a:custGeom>
                <a:avLst/>
                <a:gdLst/>
                <a:ahLst/>
                <a:cxnLst/>
                <a:rect l="l" t="t" r="r" b="b"/>
                <a:pathLst>
                  <a:path w="9121" h="26982" extrusionOk="0">
                    <a:moveTo>
                      <a:pt x="1774" y="0"/>
                    </a:moveTo>
                    <a:lnTo>
                      <a:pt x="0" y="475"/>
                    </a:lnTo>
                    <a:lnTo>
                      <a:pt x="7347" y="26982"/>
                    </a:lnTo>
                    <a:lnTo>
                      <a:pt x="9121" y="26475"/>
                    </a:lnTo>
                    <a:lnTo>
                      <a:pt x="1774" y="0"/>
                    </a:lnTo>
                    <a:close/>
                  </a:path>
                </a:pathLst>
              </a:custGeom>
              <a:solidFill>
                <a:srgbClr val="292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841;p36">
                <a:extLst>
                  <a:ext uri="{FF2B5EF4-FFF2-40B4-BE49-F238E27FC236}">
                    <a16:creationId xmlns:a16="http://schemas.microsoft.com/office/drawing/2014/main" xmlns="" id="{46A5B4DA-8F41-057C-3568-DA8EBD857834}"/>
                  </a:ext>
                </a:extLst>
              </p:cNvPr>
              <p:cNvSpPr/>
              <p:nvPr/>
            </p:nvSpPr>
            <p:spPr>
              <a:xfrm>
                <a:off x="4091220" y="3043467"/>
                <a:ext cx="242317" cy="797736"/>
              </a:xfrm>
              <a:custGeom>
                <a:avLst/>
                <a:gdLst/>
                <a:ahLst/>
                <a:cxnLst/>
                <a:rect l="l" t="t" r="r" b="b"/>
                <a:pathLst>
                  <a:path w="8109" h="26698" extrusionOk="0">
                    <a:moveTo>
                      <a:pt x="729" y="1"/>
                    </a:moveTo>
                    <a:lnTo>
                      <a:pt x="1" y="222"/>
                    </a:lnTo>
                    <a:lnTo>
                      <a:pt x="7380" y="26698"/>
                    </a:lnTo>
                    <a:lnTo>
                      <a:pt x="8108" y="26508"/>
                    </a:lnTo>
                    <a:lnTo>
                      <a:pt x="729" y="1"/>
                    </a:lnTo>
                    <a:close/>
                  </a:path>
                </a:pathLst>
              </a:custGeom>
              <a:solidFill>
                <a:srgbClr val="FFFFFF">
                  <a:alpha val="7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842;p36">
                <a:extLst>
                  <a:ext uri="{FF2B5EF4-FFF2-40B4-BE49-F238E27FC236}">
                    <a16:creationId xmlns:a16="http://schemas.microsoft.com/office/drawing/2014/main" xmlns="" id="{A3A5DA22-F23E-C9F9-5741-A5ED7FB8E1C6}"/>
                  </a:ext>
                </a:extLst>
              </p:cNvPr>
              <p:cNvSpPr/>
              <p:nvPr/>
            </p:nvSpPr>
            <p:spPr>
              <a:xfrm>
                <a:off x="4075144" y="2972502"/>
                <a:ext cx="53041" cy="88026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2946" extrusionOk="0">
                    <a:moveTo>
                      <a:pt x="96" y="1"/>
                    </a:moveTo>
                    <a:lnTo>
                      <a:pt x="1" y="2724"/>
                    </a:lnTo>
                    <a:lnTo>
                      <a:pt x="32" y="2724"/>
                    </a:lnTo>
                    <a:lnTo>
                      <a:pt x="381" y="2946"/>
                    </a:lnTo>
                    <a:lnTo>
                      <a:pt x="919" y="2502"/>
                    </a:lnTo>
                    <a:lnTo>
                      <a:pt x="1616" y="2629"/>
                    </a:lnTo>
                    <a:lnTo>
                      <a:pt x="1774" y="2249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rgbClr val="FFDD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843;p36">
                <a:extLst>
                  <a:ext uri="{FF2B5EF4-FFF2-40B4-BE49-F238E27FC236}">
                    <a16:creationId xmlns:a16="http://schemas.microsoft.com/office/drawing/2014/main" xmlns="" id="{9BB84493-4535-B7C9-C432-7747376D668D}"/>
                  </a:ext>
                </a:extLst>
              </p:cNvPr>
              <p:cNvSpPr/>
              <p:nvPr/>
            </p:nvSpPr>
            <p:spPr>
              <a:xfrm>
                <a:off x="4304163" y="3860087"/>
                <a:ext cx="69118" cy="74790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2503" extrusionOk="0">
                    <a:moveTo>
                      <a:pt x="0" y="508"/>
                    </a:moveTo>
                    <a:lnTo>
                      <a:pt x="1774" y="1"/>
                    </a:lnTo>
                    <a:lnTo>
                      <a:pt x="2249" y="1679"/>
                    </a:lnTo>
                    <a:cubicBezTo>
                      <a:pt x="2312" y="1901"/>
                      <a:pt x="2186" y="2123"/>
                      <a:pt x="1964" y="2154"/>
                    </a:cubicBezTo>
                    <a:lnTo>
                      <a:pt x="951" y="2439"/>
                    </a:lnTo>
                    <a:cubicBezTo>
                      <a:pt x="729" y="2503"/>
                      <a:pt x="507" y="2376"/>
                      <a:pt x="444" y="2154"/>
                    </a:cubicBezTo>
                    <a:close/>
                  </a:path>
                </a:pathLst>
              </a:custGeom>
              <a:solidFill>
                <a:srgbClr val="EA52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844;p36">
                <a:extLst>
                  <a:ext uri="{FF2B5EF4-FFF2-40B4-BE49-F238E27FC236}">
                    <a16:creationId xmlns:a16="http://schemas.microsoft.com/office/drawing/2014/main" xmlns="" id="{B4E5037C-F44C-0260-71CD-D313C8EF54B6}"/>
                  </a:ext>
                </a:extLst>
              </p:cNvPr>
              <p:cNvSpPr/>
              <p:nvPr/>
            </p:nvSpPr>
            <p:spPr>
              <a:xfrm>
                <a:off x="4295647" y="3827936"/>
                <a:ext cx="70045" cy="76672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2566" extrusionOk="0">
                    <a:moveTo>
                      <a:pt x="1774" y="0"/>
                    </a:moveTo>
                    <a:lnTo>
                      <a:pt x="0" y="507"/>
                    </a:lnTo>
                    <a:lnTo>
                      <a:pt x="570" y="2565"/>
                    </a:lnTo>
                    <a:lnTo>
                      <a:pt x="2344" y="2090"/>
                    </a:lnTo>
                    <a:lnTo>
                      <a:pt x="1774" y="0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845;p36">
                <a:extLst>
                  <a:ext uri="{FF2B5EF4-FFF2-40B4-BE49-F238E27FC236}">
                    <a16:creationId xmlns:a16="http://schemas.microsoft.com/office/drawing/2014/main" xmlns="" id="{99DEE795-5FC3-6C89-4149-3F9C3A74B2BA}"/>
                  </a:ext>
                </a:extLst>
              </p:cNvPr>
              <p:cNvSpPr/>
              <p:nvPr/>
            </p:nvSpPr>
            <p:spPr>
              <a:xfrm>
                <a:off x="4306046" y="3866721"/>
                <a:ext cx="54924" cy="23695"/>
              </a:xfrm>
              <a:custGeom>
                <a:avLst/>
                <a:gdLst/>
                <a:ahLst/>
                <a:cxnLst/>
                <a:rect l="l" t="t" r="r" b="b"/>
                <a:pathLst>
                  <a:path w="1838" h="793" extrusionOk="0">
                    <a:moveTo>
                      <a:pt x="1774" y="1"/>
                    </a:moveTo>
                    <a:lnTo>
                      <a:pt x="1" y="507"/>
                    </a:lnTo>
                    <a:lnTo>
                      <a:pt x="64" y="792"/>
                    </a:lnTo>
                    <a:lnTo>
                      <a:pt x="1838" y="286"/>
                    </a:lnTo>
                    <a:lnTo>
                      <a:pt x="1774" y="1"/>
                    </a:lnTo>
                    <a:close/>
                  </a:path>
                </a:pathLst>
              </a:custGeom>
              <a:solidFill>
                <a:srgbClr val="FF72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846;p36">
                <a:extLst>
                  <a:ext uri="{FF2B5EF4-FFF2-40B4-BE49-F238E27FC236}">
                    <a16:creationId xmlns:a16="http://schemas.microsoft.com/office/drawing/2014/main" xmlns="" id="{0F1488D5-D3FA-6C27-EF30-2EFFBF6E01D8}"/>
                  </a:ext>
                </a:extLst>
              </p:cNvPr>
              <p:cNvSpPr/>
              <p:nvPr/>
            </p:nvSpPr>
            <p:spPr>
              <a:xfrm>
                <a:off x="4299442" y="3844012"/>
                <a:ext cx="55850" cy="23695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793" extrusionOk="0">
                    <a:moveTo>
                      <a:pt x="1805" y="1"/>
                    </a:moveTo>
                    <a:lnTo>
                      <a:pt x="0" y="507"/>
                    </a:lnTo>
                    <a:lnTo>
                      <a:pt x="95" y="792"/>
                    </a:lnTo>
                    <a:lnTo>
                      <a:pt x="1869" y="286"/>
                    </a:lnTo>
                    <a:lnTo>
                      <a:pt x="1805" y="1"/>
                    </a:lnTo>
                    <a:close/>
                  </a:path>
                </a:pathLst>
              </a:custGeom>
              <a:solidFill>
                <a:srgbClr val="FF72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847;p36">
                <a:extLst>
                  <a:ext uri="{FF2B5EF4-FFF2-40B4-BE49-F238E27FC236}">
                    <a16:creationId xmlns:a16="http://schemas.microsoft.com/office/drawing/2014/main" xmlns="" id="{FF24283B-4729-6854-B164-150B186F9FCA}"/>
                  </a:ext>
                </a:extLst>
              </p:cNvPr>
              <p:cNvSpPr/>
              <p:nvPr/>
            </p:nvSpPr>
            <p:spPr>
              <a:xfrm>
                <a:off x="4077026" y="2970620"/>
                <a:ext cx="20858" cy="3481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165" extrusionOk="0">
                    <a:moveTo>
                      <a:pt x="1" y="0"/>
                    </a:moveTo>
                    <a:lnTo>
                      <a:pt x="1" y="1140"/>
                    </a:lnTo>
                    <a:cubicBezTo>
                      <a:pt x="33" y="1156"/>
                      <a:pt x="80" y="1164"/>
                      <a:pt x="139" y="1164"/>
                    </a:cubicBezTo>
                    <a:cubicBezTo>
                      <a:pt x="199" y="1164"/>
                      <a:pt x="270" y="1156"/>
                      <a:pt x="349" y="1140"/>
                    </a:cubicBezTo>
                    <a:cubicBezTo>
                      <a:pt x="539" y="1077"/>
                      <a:pt x="634" y="982"/>
                      <a:pt x="698" y="95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92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848;p36">
                <a:extLst>
                  <a:ext uri="{FF2B5EF4-FFF2-40B4-BE49-F238E27FC236}">
                    <a16:creationId xmlns:a16="http://schemas.microsoft.com/office/drawing/2014/main" xmlns="" id="{35010C44-F753-9861-3CE3-5867712D2530}"/>
                  </a:ext>
                </a:extLst>
              </p:cNvPr>
              <p:cNvSpPr/>
              <p:nvPr/>
            </p:nvSpPr>
            <p:spPr>
              <a:xfrm>
                <a:off x="4148027" y="2983856"/>
                <a:ext cx="273515" cy="806252"/>
              </a:xfrm>
              <a:custGeom>
                <a:avLst/>
                <a:gdLst/>
                <a:ahLst/>
                <a:cxnLst/>
                <a:rect l="l" t="t" r="r" b="b"/>
                <a:pathLst>
                  <a:path w="9153" h="26983" extrusionOk="0">
                    <a:moveTo>
                      <a:pt x="1774" y="1"/>
                    </a:moveTo>
                    <a:lnTo>
                      <a:pt x="0" y="507"/>
                    </a:lnTo>
                    <a:lnTo>
                      <a:pt x="7379" y="26982"/>
                    </a:lnTo>
                    <a:lnTo>
                      <a:pt x="9152" y="26507"/>
                    </a:lnTo>
                    <a:lnTo>
                      <a:pt x="1774" y="1"/>
                    </a:lnTo>
                    <a:close/>
                  </a:path>
                </a:pathLst>
              </a:custGeom>
              <a:solidFill>
                <a:srgbClr val="FFFFFF">
                  <a:alpha val="7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849;p36">
                <a:extLst>
                  <a:ext uri="{FF2B5EF4-FFF2-40B4-BE49-F238E27FC236}">
                    <a16:creationId xmlns:a16="http://schemas.microsoft.com/office/drawing/2014/main" xmlns="" id="{FBF87AA7-7509-4B90-ED2B-8C00B14CC330}"/>
                  </a:ext>
                </a:extLst>
              </p:cNvPr>
              <p:cNvSpPr/>
              <p:nvPr/>
            </p:nvSpPr>
            <p:spPr>
              <a:xfrm>
                <a:off x="4163148" y="2988577"/>
                <a:ext cx="242317" cy="796810"/>
              </a:xfrm>
              <a:custGeom>
                <a:avLst/>
                <a:gdLst/>
                <a:ahLst/>
                <a:cxnLst/>
                <a:rect l="l" t="t" r="r" b="b"/>
                <a:pathLst>
                  <a:path w="8109" h="26667" extrusionOk="0">
                    <a:moveTo>
                      <a:pt x="729" y="1"/>
                    </a:moveTo>
                    <a:lnTo>
                      <a:pt x="1" y="191"/>
                    </a:lnTo>
                    <a:lnTo>
                      <a:pt x="7380" y="26666"/>
                    </a:lnTo>
                    <a:lnTo>
                      <a:pt x="8108" y="26476"/>
                    </a:lnTo>
                    <a:lnTo>
                      <a:pt x="729" y="1"/>
                    </a:lnTo>
                    <a:close/>
                  </a:path>
                </a:pathLst>
              </a:custGeom>
              <a:solidFill>
                <a:srgbClr val="645C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850;p36">
                <a:extLst>
                  <a:ext uri="{FF2B5EF4-FFF2-40B4-BE49-F238E27FC236}">
                    <a16:creationId xmlns:a16="http://schemas.microsoft.com/office/drawing/2014/main" xmlns="" id="{E0EC9E62-40F5-1C2B-61A6-14BACE571194}"/>
                  </a:ext>
                </a:extLst>
              </p:cNvPr>
              <p:cNvSpPr/>
              <p:nvPr/>
            </p:nvSpPr>
            <p:spPr>
              <a:xfrm>
                <a:off x="4148027" y="2916686"/>
                <a:ext cx="53012" cy="88953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2977" extrusionOk="0">
                    <a:moveTo>
                      <a:pt x="63" y="0"/>
                    </a:moveTo>
                    <a:lnTo>
                      <a:pt x="0" y="2755"/>
                    </a:lnTo>
                    <a:lnTo>
                      <a:pt x="380" y="2977"/>
                    </a:lnTo>
                    <a:lnTo>
                      <a:pt x="887" y="2502"/>
                    </a:lnTo>
                    <a:lnTo>
                      <a:pt x="1615" y="2660"/>
                    </a:lnTo>
                    <a:lnTo>
                      <a:pt x="1774" y="2249"/>
                    </a:lnTo>
                    <a:lnTo>
                      <a:pt x="1742" y="2249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FDD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851;p36">
                <a:extLst>
                  <a:ext uri="{FF2B5EF4-FFF2-40B4-BE49-F238E27FC236}">
                    <a16:creationId xmlns:a16="http://schemas.microsoft.com/office/drawing/2014/main" xmlns="" id="{14B2FDCE-129B-5397-10A9-E89BBCA77FF4}"/>
                  </a:ext>
                </a:extLst>
              </p:cNvPr>
              <p:cNvSpPr/>
              <p:nvPr/>
            </p:nvSpPr>
            <p:spPr>
              <a:xfrm>
                <a:off x="4377017" y="3805228"/>
                <a:ext cx="68192" cy="74790"/>
              </a:xfrm>
              <a:custGeom>
                <a:avLst/>
                <a:gdLst/>
                <a:ahLst/>
                <a:cxnLst/>
                <a:rect l="l" t="t" r="r" b="b"/>
                <a:pathLst>
                  <a:path w="2282" h="2503" extrusionOk="0">
                    <a:moveTo>
                      <a:pt x="1" y="475"/>
                    </a:moveTo>
                    <a:lnTo>
                      <a:pt x="1774" y="0"/>
                    </a:lnTo>
                    <a:lnTo>
                      <a:pt x="2218" y="1647"/>
                    </a:lnTo>
                    <a:cubicBezTo>
                      <a:pt x="2281" y="1869"/>
                      <a:pt x="2154" y="2090"/>
                      <a:pt x="1933" y="2154"/>
                    </a:cubicBezTo>
                    <a:lnTo>
                      <a:pt x="951" y="2439"/>
                    </a:lnTo>
                    <a:cubicBezTo>
                      <a:pt x="729" y="2502"/>
                      <a:pt x="508" y="2375"/>
                      <a:pt x="444" y="2154"/>
                    </a:cubicBezTo>
                    <a:close/>
                  </a:path>
                </a:pathLst>
              </a:custGeom>
              <a:solidFill>
                <a:srgbClr val="EA52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852;p36">
                <a:extLst>
                  <a:ext uri="{FF2B5EF4-FFF2-40B4-BE49-F238E27FC236}">
                    <a16:creationId xmlns:a16="http://schemas.microsoft.com/office/drawing/2014/main" xmlns="" id="{7BED2FDB-53F3-DBF5-D2C1-DC59A041AC07}"/>
                  </a:ext>
                </a:extLst>
              </p:cNvPr>
              <p:cNvSpPr/>
              <p:nvPr/>
            </p:nvSpPr>
            <p:spPr>
              <a:xfrm>
                <a:off x="4367574" y="3773047"/>
                <a:ext cx="70045" cy="76672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2566" extrusionOk="0">
                    <a:moveTo>
                      <a:pt x="1805" y="0"/>
                    </a:moveTo>
                    <a:lnTo>
                      <a:pt x="0" y="507"/>
                    </a:lnTo>
                    <a:lnTo>
                      <a:pt x="570" y="2566"/>
                    </a:lnTo>
                    <a:lnTo>
                      <a:pt x="2344" y="2059"/>
                    </a:lnTo>
                    <a:lnTo>
                      <a:pt x="1805" y="0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853;p36">
                <a:extLst>
                  <a:ext uri="{FF2B5EF4-FFF2-40B4-BE49-F238E27FC236}">
                    <a16:creationId xmlns:a16="http://schemas.microsoft.com/office/drawing/2014/main" xmlns="" id="{D5F61C47-81F6-7BC7-BB7E-A3F715691D4A}"/>
                  </a:ext>
                </a:extLst>
              </p:cNvPr>
              <p:cNvSpPr/>
              <p:nvPr/>
            </p:nvSpPr>
            <p:spPr>
              <a:xfrm>
                <a:off x="4377973" y="3811831"/>
                <a:ext cx="55880" cy="22739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761" extrusionOk="0">
                    <a:moveTo>
                      <a:pt x="1806" y="1"/>
                    </a:moveTo>
                    <a:lnTo>
                      <a:pt x="1" y="508"/>
                    </a:lnTo>
                    <a:lnTo>
                      <a:pt x="96" y="761"/>
                    </a:lnTo>
                    <a:lnTo>
                      <a:pt x="1869" y="286"/>
                    </a:lnTo>
                    <a:lnTo>
                      <a:pt x="1806" y="1"/>
                    </a:lnTo>
                    <a:close/>
                  </a:path>
                </a:pathLst>
              </a:custGeom>
              <a:solidFill>
                <a:srgbClr val="FF72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854;p36">
                <a:extLst>
                  <a:ext uri="{FF2B5EF4-FFF2-40B4-BE49-F238E27FC236}">
                    <a16:creationId xmlns:a16="http://schemas.microsoft.com/office/drawing/2014/main" xmlns="" id="{FB3EA6C8-4D3B-99CF-4EB2-4B155C44E164}"/>
                  </a:ext>
                </a:extLst>
              </p:cNvPr>
              <p:cNvSpPr/>
              <p:nvPr/>
            </p:nvSpPr>
            <p:spPr>
              <a:xfrm>
                <a:off x="4372295" y="3789122"/>
                <a:ext cx="55880" cy="22739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761" extrusionOk="0">
                    <a:moveTo>
                      <a:pt x="1774" y="1"/>
                    </a:moveTo>
                    <a:lnTo>
                      <a:pt x="1" y="508"/>
                    </a:lnTo>
                    <a:lnTo>
                      <a:pt x="64" y="761"/>
                    </a:lnTo>
                    <a:lnTo>
                      <a:pt x="1869" y="286"/>
                    </a:lnTo>
                    <a:lnTo>
                      <a:pt x="1774" y="1"/>
                    </a:lnTo>
                    <a:close/>
                  </a:path>
                </a:pathLst>
              </a:custGeom>
              <a:solidFill>
                <a:srgbClr val="FF72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855;p36">
                <a:extLst>
                  <a:ext uri="{FF2B5EF4-FFF2-40B4-BE49-F238E27FC236}">
                    <a16:creationId xmlns:a16="http://schemas.microsoft.com/office/drawing/2014/main" xmlns="" id="{F326D72F-D18B-2369-6A95-80D9B2C2C5F6}"/>
                  </a:ext>
                </a:extLst>
              </p:cNvPr>
              <p:cNvSpPr/>
              <p:nvPr/>
            </p:nvSpPr>
            <p:spPr>
              <a:xfrm>
                <a:off x="4148953" y="2915730"/>
                <a:ext cx="21814" cy="34511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155" extrusionOk="0">
                    <a:moveTo>
                      <a:pt x="32" y="0"/>
                    </a:moveTo>
                    <a:lnTo>
                      <a:pt x="1" y="1141"/>
                    </a:lnTo>
                    <a:cubicBezTo>
                      <a:pt x="43" y="1141"/>
                      <a:pt x="127" y="1155"/>
                      <a:pt x="226" y="1155"/>
                    </a:cubicBezTo>
                    <a:cubicBezTo>
                      <a:pt x="275" y="1155"/>
                      <a:pt x="328" y="1151"/>
                      <a:pt x="381" y="1141"/>
                    </a:cubicBezTo>
                    <a:cubicBezTo>
                      <a:pt x="539" y="1077"/>
                      <a:pt x="666" y="982"/>
                      <a:pt x="729" y="95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645C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856;p36">
                <a:extLst>
                  <a:ext uri="{FF2B5EF4-FFF2-40B4-BE49-F238E27FC236}">
                    <a16:creationId xmlns:a16="http://schemas.microsoft.com/office/drawing/2014/main" xmlns="" id="{5E5B4C34-FD85-22A1-AD8B-F71845102015}"/>
                  </a:ext>
                </a:extLst>
              </p:cNvPr>
              <p:cNvSpPr/>
              <p:nvPr/>
            </p:nvSpPr>
            <p:spPr>
              <a:xfrm>
                <a:off x="4509516" y="361124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C420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857;p36">
                <a:extLst>
                  <a:ext uri="{FF2B5EF4-FFF2-40B4-BE49-F238E27FC236}">
                    <a16:creationId xmlns:a16="http://schemas.microsoft.com/office/drawing/2014/main" xmlns="" id="{D60F6679-3999-144C-6E1F-9F98ABB62DE7}"/>
                  </a:ext>
                </a:extLst>
              </p:cNvPr>
              <p:cNvSpPr/>
              <p:nvPr/>
            </p:nvSpPr>
            <p:spPr>
              <a:xfrm>
                <a:off x="4500043" y="3215695"/>
                <a:ext cx="254599" cy="367614"/>
              </a:xfrm>
              <a:custGeom>
                <a:avLst/>
                <a:gdLst/>
                <a:ahLst/>
                <a:cxnLst/>
                <a:rect l="l" t="t" r="r" b="b"/>
                <a:pathLst>
                  <a:path w="8520" h="12303" extrusionOk="0">
                    <a:moveTo>
                      <a:pt x="6905" y="0"/>
                    </a:moveTo>
                    <a:lnTo>
                      <a:pt x="1331" y="7633"/>
                    </a:lnTo>
                    <a:cubicBezTo>
                      <a:pt x="444" y="8836"/>
                      <a:pt x="1" y="10293"/>
                      <a:pt x="64" y="11750"/>
                    </a:cubicBezTo>
                    <a:cubicBezTo>
                      <a:pt x="84" y="12089"/>
                      <a:pt x="382" y="12303"/>
                      <a:pt x="678" y="12303"/>
                    </a:cubicBezTo>
                    <a:cubicBezTo>
                      <a:pt x="851" y="12303"/>
                      <a:pt x="1024" y="12230"/>
                      <a:pt x="1141" y="12066"/>
                    </a:cubicBezTo>
                    <a:lnTo>
                      <a:pt x="8520" y="1584"/>
                    </a:lnTo>
                    <a:lnTo>
                      <a:pt x="6905" y="0"/>
                    </a:lnTo>
                    <a:close/>
                  </a:path>
                </a:pathLst>
              </a:custGeom>
              <a:solidFill>
                <a:srgbClr val="FFFFFF">
                  <a:alpha val="7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858;p36">
                <a:extLst>
                  <a:ext uri="{FF2B5EF4-FFF2-40B4-BE49-F238E27FC236}">
                    <a16:creationId xmlns:a16="http://schemas.microsoft.com/office/drawing/2014/main" xmlns="" id="{9C2E21D8-7477-47B1-9BCA-99CCE3DFC0CC}"/>
                  </a:ext>
                </a:extLst>
              </p:cNvPr>
              <p:cNvSpPr/>
              <p:nvPr/>
            </p:nvSpPr>
            <p:spPr>
              <a:xfrm>
                <a:off x="4704469" y="2959295"/>
                <a:ext cx="323687" cy="301848"/>
              </a:xfrm>
              <a:custGeom>
                <a:avLst/>
                <a:gdLst/>
                <a:ahLst/>
                <a:cxnLst/>
                <a:rect l="l" t="t" r="r" b="b"/>
                <a:pathLst>
                  <a:path w="10832" h="10102" extrusionOk="0">
                    <a:moveTo>
                      <a:pt x="7384" y="1408"/>
                    </a:moveTo>
                    <a:cubicBezTo>
                      <a:pt x="7549" y="1408"/>
                      <a:pt x="7718" y="1434"/>
                      <a:pt x="7886" y="1488"/>
                    </a:cubicBezTo>
                    <a:cubicBezTo>
                      <a:pt x="8773" y="1741"/>
                      <a:pt x="9248" y="2659"/>
                      <a:pt x="8994" y="3546"/>
                    </a:cubicBezTo>
                    <a:cubicBezTo>
                      <a:pt x="8789" y="4265"/>
                      <a:pt x="8126" y="4734"/>
                      <a:pt x="7410" y="4734"/>
                    </a:cubicBezTo>
                    <a:cubicBezTo>
                      <a:pt x="7242" y="4734"/>
                      <a:pt x="7072" y="4708"/>
                      <a:pt x="6904" y="4655"/>
                    </a:cubicBezTo>
                    <a:cubicBezTo>
                      <a:pt x="6049" y="4401"/>
                      <a:pt x="5543" y="3483"/>
                      <a:pt x="5796" y="2596"/>
                    </a:cubicBezTo>
                    <a:cubicBezTo>
                      <a:pt x="6027" y="1877"/>
                      <a:pt x="6674" y="1408"/>
                      <a:pt x="7384" y="1408"/>
                    </a:cubicBezTo>
                    <a:close/>
                    <a:moveTo>
                      <a:pt x="7418" y="1"/>
                    </a:moveTo>
                    <a:cubicBezTo>
                      <a:pt x="6080" y="1"/>
                      <a:pt x="4856" y="857"/>
                      <a:pt x="4466" y="2184"/>
                    </a:cubicBezTo>
                    <a:cubicBezTo>
                      <a:pt x="4402" y="2343"/>
                      <a:pt x="0" y="8676"/>
                      <a:pt x="0" y="8676"/>
                    </a:cubicBezTo>
                    <a:cubicBezTo>
                      <a:pt x="507" y="9183"/>
                      <a:pt x="1109" y="9563"/>
                      <a:pt x="1616" y="10102"/>
                    </a:cubicBezTo>
                    <a:lnTo>
                      <a:pt x="5163" y="5161"/>
                    </a:lnTo>
                    <a:cubicBezTo>
                      <a:pt x="5543" y="5541"/>
                      <a:pt x="5986" y="5858"/>
                      <a:pt x="6524" y="6016"/>
                    </a:cubicBezTo>
                    <a:cubicBezTo>
                      <a:pt x="6812" y="6101"/>
                      <a:pt x="7104" y="6141"/>
                      <a:pt x="7390" y="6141"/>
                    </a:cubicBezTo>
                    <a:cubicBezTo>
                      <a:pt x="8710" y="6141"/>
                      <a:pt x="9934" y="5285"/>
                      <a:pt x="10325" y="3958"/>
                    </a:cubicBezTo>
                    <a:cubicBezTo>
                      <a:pt x="10831" y="2343"/>
                      <a:pt x="9913" y="633"/>
                      <a:pt x="8298" y="126"/>
                    </a:cubicBezTo>
                    <a:cubicBezTo>
                      <a:pt x="8004" y="41"/>
                      <a:pt x="7708" y="1"/>
                      <a:pt x="7418" y="1"/>
                    </a:cubicBezTo>
                    <a:close/>
                  </a:path>
                </a:pathLst>
              </a:custGeom>
              <a:solidFill>
                <a:srgbClr val="FFFFFF">
                  <a:alpha val="7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859;p36">
                <a:extLst>
                  <a:ext uri="{FF2B5EF4-FFF2-40B4-BE49-F238E27FC236}">
                    <a16:creationId xmlns:a16="http://schemas.microsoft.com/office/drawing/2014/main" xmlns="" id="{4ECC433F-5D7C-E36A-3321-ACE664D0290A}"/>
                  </a:ext>
                </a:extLst>
              </p:cNvPr>
              <p:cNvSpPr/>
              <p:nvPr/>
            </p:nvSpPr>
            <p:spPr>
              <a:xfrm>
                <a:off x="4717707" y="3245964"/>
                <a:ext cx="91829" cy="393968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13185" extrusionOk="0">
                    <a:moveTo>
                      <a:pt x="1" y="1"/>
                    </a:moveTo>
                    <a:lnTo>
                      <a:pt x="793" y="12542"/>
                    </a:lnTo>
                    <a:cubicBezTo>
                      <a:pt x="831" y="12945"/>
                      <a:pt x="1172" y="13185"/>
                      <a:pt x="1512" y="13185"/>
                    </a:cubicBezTo>
                    <a:cubicBezTo>
                      <a:pt x="1733" y="13185"/>
                      <a:pt x="1954" y="13083"/>
                      <a:pt x="2091" y="12858"/>
                    </a:cubicBezTo>
                    <a:cubicBezTo>
                      <a:pt x="2756" y="11687"/>
                      <a:pt x="3073" y="10357"/>
                      <a:pt x="2978" y="8995"/>
                    </a:cubicBezTo>
                    <a:lnTo>
                      <a:pt x="2218" y="1"/>
                    </a:lnTo>
                    <a:close/>
                  </a:path>
                </a:pathLst>
              </a:custGeom>
              <a:solidFill>
                <a:srgbClr val="FFFFFF">
                  <a:alpha val="7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860;p36">
                <a:extLst>
                  <a:ext uri="{FF2B5EF4-FFF2-40B4-BE49-F238E27FC236}">
                    <a16:creationId xmlns:a16="http://schemas.microsoft.com/office/drawing/2014/main" xmlns="" id="{ED4CCD52-F3EA-0B88-1FB5-DC98CA653F7E}"/>
                  </a:ext>
                </a:extLst>
              </p:cNvPr>
              <p:cNvSpPr/>
              <p:nvPr/>
            </p:nvSpPr>
            <p:spPr>
              <a:xfrm>
                <a:off x="4717707" y="3245964"/>
                <a:ext cx="53041" cy="388948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3017" extrusionOk="0">
                    <a:moveTo>
                      <a:pt x="1" y="1"/>
                    </a:moveTo>
                    <a:lnTo>
                      <a:pt x="793" y="12542"/>
                    </a:lnTo>
                    <a:cubicBezTo>
                      <a:pt x="824" y="12763"/>
                      <a:pt x="919" y="12922"/>
                      <a:pt x="1046" y="13017"/>
                    </a:cubicBezTo>
                    <a:cubicBezTo>
                      <a:pt x="1553" y="12003"/>
                      <a:pt x="1774" y="10832"/>
                      <a:pt x="1679" y="9628"/>
                    </a:cubicBezTo>
                    <a:lnTo>
                      <a:pt x="919" y="1"/>
                    </a:lnTo>
                    <a:close/>
                  </a:path>
                </a:pathLst>
              </a:custGeom>
              <a:solidFill>
                <a:srgbClr val="FFFFFF">
                  <a:alpha val="7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861;p36">
                <a:extLst>
                  <a:ext uri="{FF2B5EF4-FFF2-40B4-BE49-F238E27FC236}">
                    <a16:creationId xmlns:a16="http://schemas.microsoft.com/office/drawing/2014/main" xmlns="" id="{9227458F-4866-8812-AC2C-3508D5F1A0CE}"/>
                  </a:ext>
                </a:extLst>
              </p:cNvPr>
              <p:cNvSpPr/>
              <p:nvPr/>
            </p:nvSpPr>
            <p:spPr>
              <a:xfrm>
                <a:off x="4580487" y="2886985"/>
                <a:ext cx="204456" cy="370363"/>
              </a:xfrm>
              <a:custGeom>
                <a:avLst/>
                <a:gdLst/>
                <a:ahLst/>
                <a:cxnLst/>
                <a:rect l="l" t="t" r="r" b="b"/>
                <a:pathLst>
                  <a:path w="6842" h="12395" extrusionOk="0">
                    <a:moveTo>
                      <a:pt x="3397" y="1388"/>
                    </a:moveTo>
                    <a:cubicBezTo>
                      <a:pt x="3531" y="1388"/>
                      <a:pt x="3666" y="1404"/>
                      <a:pt x="3801" y="1437"/>
                    </a:cubicBezTo>
                    <a:cubicBezTo>
                      <a:pt x="4688" y="1691"/>
                      <a:pt x="5226" y="2609"/>
                      <a:pt x="5005" y="3496"/>
                    </a:cubicBezTo>
                    <a:cubicBezTo>
                      <a:pt x="4794" y="4234"/>
                      <a:pt x="4144" y="4730"/>
                      <a:pt x="3421" y="4730"/>
                    </a:cubicBezTo>
                    <a:cubicBezTo>
                      <a:pt x="3275" y="4730"/>
                      <a:pt x="3127" y="4710"/>
                      <a:pt x="2978" y="4668"/>
                    </a:cubicBezTo>
                    <a:cubicBezTo>
                      <a:pt x="2059" y="4446"/>
                      <a:pt x="1553" y="3528"/>
                      <a:pt x="1774" y="2641"/>
                    </a:cubicBezTo>
                    <a:cubicBezTo>
                      <a:pt x="1962" y="1889"/>
                      <a:pt x="2651" y="1388"/>
                      <a:pt x="3397" y="1388"/>
                    </a:cubicBezTo>
                    <a:close/>
                    <a:moveTo>
                      <a:pt x="3362" y="1"/>
                    </a:moveTo>
                    <a:cubicBezTo>
                      <a:pt x="2021" y="1"/>
                      <a:pt x="784" y="914"/>
                      <a:pt x="413" y="2293"/>
                    </a:cubicBezTo>
                    <a:cubicBezTo>
                      <a:pt x="1" y="3908"/>
                      <a:pt x="983" y="5586"/>
                      <a:pt x="2598" y="6029"/>
                    </a:cubicBezTo>
                    <a:cubicBezTo>
                      <a:pt x="2867" y="6093"/>
                      <a:pt x="3136" y="6124"/>
                      <a:pt x="3401" y="6124"/>
                    </a:cubicBezTo>
                    <a:cubicBezTo>
                      <a:pt x="3667" y="6124"/>
                      <a:pt x="3928" y="6093"/>
                      <a:pt x="4181" y="6029"/>
                    </a:cubicBezTo>
                    <a:lnTo>
                      <a:pt x="4593" y="12395"/>
                    </a:lnTo>
                    <a:lnTo>
                      <a:pt x="6841" y="12395"/>
                    </a:lnTo>
                    <a:cubicBezTo>
                      <a:pt x="6841" y="12395"/>
                      <a:pt x="6303" y="4003"/>
                      <a:pt x="6366" y="3844"/>
                    </a:cubicBezTo>
                    <a:cubicBezTo>
                      <a:pt x="6778" y="2198"/>
                      <a:pt x="5796" y="519"/>
                      <a:pt x="4149" y="107"/>
                    </a:cubicBezTo>
                    <a:cubicBezTo>
                      <a:pt x="3887" y="35"/>
                      <a:pt x="3623" y="1"/>
                      <a:pt x="3362" y="1"/>
                    </a:cubicBezTo>
                    <a:close/>
                  </a:path>
                </a:pathLst>
              </a:custGeom>
              <a:solidFill>
                <a:srgbClr val="FFFFFF">
                  <a:alpha val="7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862;p36">
                <a:extLst>
                  <a:ext uri="{FF2B5EF4-FFF2-40B4-BE49-F238E27FC236}">
                    <a16:creationId xmlns:a16="http://schemas.microsoft.com/office/drawing/2014/main" xmlns="" id="{430B74D7-F50D-8F15-A182-DD6FEF7E213F}"/>
                  </a:ext>
                </a:extLst>
              </p:cNvPr>
              <p:cNvSpPr/>
              <p:nvPr/>
            </p:nvSpPr>
            <p:spPr>
              <a:xfrm>
                <a:off x="4731901" y="3204879"/>
                <a:ext cx="33170" cy="29253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979" extrusionOk="0">
                    <a:moveTo>
                      <a:pt x="551" y="0"/>
                    </a:moveTo>
                    <a:cubicBezTo>
                      <a:pt x="332" y="0"/>
                      <a:pt x="118" y="147"/>
                      <a:pt x="64" y="362"/>
                    </a:cubicBezTo>
                    <a:cubicBezTo>
                      <a:pt x="1" y="616"/>
                      <a:pt x="159" y="901"/>
                      <a:pt x="413" y="964"/>
                    </a:cubicBezTo>
                    <a:cubicBezTo>
                      <a:pt x="455" y="974"/>
                      <a:pt x="497" y="978"/>
                      <a:pt x="538" y="978"/>
                    </a:cubicBezTo>
                    <a:cubicBezTo>
                      <a:pt x="769" y="978"/>
                      <a:pt x="960" y="831"/>
                      <a:pt x="1014" y="616"/>
                    </a:cubicBezTo>
                    <a:cubicBezTo>
                      <a:pt x="1109" y="362"/>
                      <a:pt x="951" y="77"/>
                      <a:pt x="666" y="14"/>
                    </a:cubicBezTo>
                    <a:cubicBezTo>
                      <a:pt x="628" y="5"/>
                      <a:pt x="590" y="0"/>
                      <a:pt x="55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645CA7"/>
                  </a:gs>
                  <a:gs pos="100000">
                    <a:srgbClr val="D77EA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863;p36">
                <a:extLst>
                  <a:ext uri="{FF2B5EF4-FFF2-40B4-BE49-F238E27FC236}">
                    <a16:creationId xmlns:a16="http://schemas.microsoft.com/office/drawing/2014/main" xmlns="" id="{AAD38E96-7B8A-9065-BFA1-C1828AD3EBA0}"/>
                  </a:ext>
                </a:extLst>
              </p:cNvPr>
              <p:cNvSpPr/>
              <p:nvPr/>
            </p:nvSpPr>
            <p:spPr>
              <a:xfrm>
                <a:off x="3885868" y="3285704"/>
                <a:ext cx="1101588" cy="838433"/>
              </a:xfrm>
              <a:custGeom>
                <a:avLst/>
                <a:gdLst/>
                <a:ahLst/>
                <a:cxnLst/>
                <a:rect l="l" t="t" r="r" b="b"/>
                <a:pathLst>
                  <a:path w="36864" h="28060" extrusionOk="0">
                    <a:moveTo>
                      <a:pt x="13333" y="1"/>
                    </a:moveTo>
                    <a:cubicBezTo>
                      <a:pt x="5955" y="1"/>
                      <a:pt x="1" y="5955"/>
                      <a:pt x="1" y="13334"/>
                    </a:cubicBezTo>
                    <a:lnTo>
                      <a:pt x="1" y="20871"/>
                    </a:lnTo>
                    <a:cubicBezTo>
                      <a:pt x="1" y="22676"/>
                      <a:pt x="1077" y="24323"/>
                      <a:pt x="2756" y="24988"/>
                    </a:cubicBezTo>
                    <a:cubicBezTo>
                      <a:pt x="6778" y="26603"/>
                      <a:pt x="12130" y="28060"/>
                      <a:pt x="18432" y="28060"/>
                    </a:cubicBezTo>
                    <a:lnTo>
                      <a:pt x="19002" y="28060"/>
                    </a:lnTo>
                    <a:cubicBezTo>
                      <a:pt x="25083" y="27965"/>
                      <a:pt x="30245" y="26539"/>
                      <a:pt x="34140" y="24988"/>
                    </a:cubicBezTo>
                    <a:cubicBezTo>
                      <a:pt x="35787" y="24323"/>
                      <a:pt x="36864" y="22676"/>
                      <a:pt x="36864" y="20871"/>
                    </a:cubicBezTo>
                    <a:lnTo>
                      <a:pt x="36864" y="13334"/>
                    </a:lnTo>
                    <a:cubicBezTo>
                      <a:pt x="36864" y="5955"/>
                      <a:pt x="30910" y="1"/>
                      <a:pt x="23531" y="1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864;p36">
                <a:extLst>
                  <a:ext uri="{FF2B5EF4-FFF2-40B4-BE49-F238E27FC236}">
                    <a16:creationId xmlns:a16="http://schemas.microsoft.com/office/drawing/2014/main" xmlns="" id="{573265EF-4638-AEFB-CC89-5852EC076043}"/>
                  </a:ext>
                </a:extLst>
              </p:cNvPr>
              <p:cNvSpPr/>
              <p:nvPr/>
            </p:nvSpPr>
            <p:spPr>
              <a:xfrm>
                <a:off x="3923729" y="3906461"/>
                <a:ext cx="30" cy="8546"/>
              </a:xfrm>
              <a:custGeom>
                <a:avLst/>
                <a:gdLst/>
                <a:ahLst/>
                <a:cxnLst/>
                <a:rect l="l" t="t" r="r" b="b"/>
                <a:pathLst>
                  <a:path w="1" h="286" fill="none" extrusionOk="0">
                    <a:moveTo>
                      <a:pt x="0" y="286"/>
                    </a:moveTo>
                    <a:cubicBezTo>
                      <a:pt x="0" y="222"/>
                      <a:pt x="0" y="159"/>
                      <a:pt x="0" y="96"/>
                    </a:cubicBezTo>
                    <a:lnTo>
                      <a:pt x="0" y="1"/>
                    </a:lnTo>
                  </a:path>
                </a:pathLst>
              </a:custGeom>
              <a:noFill/>
              <a:ln w="15050" cap="rnd" cmpd="sng">
                <a:solidFill>
                  <a:srgbClr val="645CA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865;p36">
                <a:extLst>
                  <a:ext uri="{FF2B5EF4-FFF2-40B4-BE49-F238E27FC236}">
                    <a16:creationId xmlns:a16="http://schemas.microsoft.com/office/drawing/2014/main" xmlns="" id="{4CC98EDE-E808-1E2E-072E-5EFB4E690226}"/>
                  </a:ext>
                </a:extLst>
              </p:cNvPr>
              <p:cNvSpPr/>
              <p:nvPr/>
            </p:nvSpPr>
            <p:spPr>
              <a:xfrm>
                <a:off x="3923729" y="3323562"/>
                <a:ext cx="1025866" cy="541306"/>
              </a:xfrm>
              <a:custGeom>
                <a:avLst/>
                <a:gdLst/>
                <a:ahLst/>
                <a:cxnLst/>
                <a:rect l="l" t="t" r="r" b="b"/>
                <a:pathLst>
                  <a:path w="34330" h="18116" fill="none" extrusionOk="0">
                    <a:moveTo>
                      <a:pt x="0" y="17102"/>
                    </a:moveTo>
                    <a:lnTo>
                      <a:pt x="0" y="12067"/>
                    </a:lnTo>
                    <a:cubicBezTo>
                      <a:pt x="0" y="5416"/>
                      <a:pt x="5416" y="1"/>
                      <a:pt x="12066" y="1"/>
                    </a:cubicBezTo>
                    <a:lnTo>
                      <a:pt x="22264" y="1"/>
                    </a:lnTo>
                    <a:cubicBezTo>
                      <a:pt x="28914" y="1"/>
                      <a:pt x="34330" y="5416"/>
                      <a:pt x="34330" y="12067"/>
                    </a:cubicBezTo>
                    <a:lnTo>
                      <a:pt x="34330" y="18115"/>
                    </a:lnTo>
                  </a:path>
                </a:pathLst>
              </a:custGeom>
              <a:noFill/>
              <a:ln w="15050" cap="rnd" cmpd="sng">
                <a:solidFill>
                  <a:srgbClr val="645CA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866;p36">
                <a:extLst>
                  <a:ext uri="{FF2B5EF4-FFF2-40B4-BE49-F238E27FC236}">
                    <a16:creationId xmlns:a16="http://schemas.microsoft.com/office/drawing/2014/main" xmlns="" id="{75661EDC-0152-2916-827B-0F78C9023A41}"/>
                  </a:ext>
                </a:extLst>
              </p:cNvPr>
              <p:cNvSpPr/>
              <p:nvPr/>
            </p:nvSpPr>
            <p:spPr>
              <a:xfrm>
                <a:off x="4949565" y="3899858"/>
                <a:ext cx="30" cy="9472"/>
              </a:xfrm>
              <a:custGeom>
                <a:avLst/>
                <a:gdLst/>
                <a:ahLst/>
                <a:cxnLst/>
                <a:rect l="l" t="t" r="r" b="b"/>
                <a:pathLst>
                  <a:path w="1" h="317" fill="none" extrusionOk="0">
                    <a:moveTo>
                      <a:pt x="1" y="0"/>
                    </a:moveTo>
                    <a:lnTo>
                      <a:pt x="1" y="317"/>
                    </a:lnTo>
                  </a:path>
                </a:pathLst>
              </a:custGeom>
              <a:noFill/>
              <a:ln w="15050" cap="rnd" cmpd="sng">
                <a:solidFill>
                  <a:srgbClr val="007E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867;p36">
                <a:extLst>
                  <a:ext uri="{FF2B5EF4-FFF2-40B4-BE49-F238E27FC236}">
                    <a16:creationId xmlns:a16="http://schemas.microsoft.com/office/drawing/2014/main" xmlns="" id="{66C304C9-3CB5-9D4A-1456-EABFE2B67B5A}"/>
                  </a:ext>
                </a:extLst>
              </p:cNvPr>
              <p:cNvSpPr/>
              <p:nvPr/>
            </p:nvSpPr>
            <p:spPr>
              <a:xfrm>
                <a:off x="5571787" y="3230336"/>
                <a:ext cx="217694" cy="94749"/>
              </a:xfrm>
              <a:custGeom>
                <a:avLst/>
                <a:gdLst/>
                <a:ahLst/>
                <a:cxnLst/>
                <a:rect l="l" t="t" r="r" b="b"/>
                <a:pathLst>
                  <a:path w="7285" h="3171" extrusionOk="0">
                    <a:moveTo>
                      <a:pt x="4720" y="1"/>
                    </a:moveTo>
                    <a:cubicBezTo>
                      <a:pt x="3624" y="1"/>
                      <a:pt x="2428" y="114"/>
                      <a:pt x="1679" y="524"/>
                    </a:cubicBezTo>
                    <a:cubicBezTo>
                      <a:pt x="0" y="1442"/>
                      <a:pt x="0" y="2804"/>
                      <a:pt x="0" y="2804"/>
                    </a:cubicBezTo>
                    <a:cubicBezTo>
                      <a:pt x="289" y="3062"/>
                      <a:pt x="672" y="3171"/>
                      <a:pt x="1110" y="3171"/>
                    </a:cubicBezTo>
                    <a:cubicBezTo>
                      <a:pt x="3417" y="3171"/>
                      <a:pt x="7284" y="176"/>
                      <a:pt x="7284" y="176"/>
                    </a:cubicBezTo>
                    <a:cubicBezTo>
                      <a:pt x="7284" y="176"/>
                      <a:pt x="6080" y="1"/>
                      <a:pt x="4720" y="1"/>
                    </a:cubicBezTo>
                    <a:close/>
                  </a:path>
                </a:pathLst>
              </a:custGeom>
              <a:solidFill>
                <a:srgbClr val="FFFFFF">
                  <a:alpha val="7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868;p36">
                <a:extLst>
                  <a:ext uri="{FF2B5EF4-FFF2-40B4-BE49-F238E27FC236}">
                    <a16:creationId xmlns:a16="http://schemas.microsoft.com/office/drawing/2014/main" xmlns="" id="{26E9F48F-2AF6-D2EA-05B1-B54D82E4A5ED}"/>
                  </a:ext>
                </a:extLst>
              </p:cNvPr>
              <p:cNvSpPr/>
              <p:nvPr/>
            </p:nvSpPr>
            <p:spPr>
              <a:xfrm>
                <a:off x="5571787" y="3245964"/>
                <a:ext cx="178877" cy="69112"/>
              </a:xfrm>
              <a:custGeom>
                <a:avLst/>
                <a:gdLst/>
                <a:ahLst/>
                <a:cxnLst/>
                <a:rect l="l" t="t" r="r" b="b"/>
                <a:pathLst>
                  <a:path w="5986" h="2313" extrusionOk="0">
                    <a:moveTo>
                      <a:pt x="5985" y="1"/>
                    </a:moveTo>
                    <a:cubicBezTo>
                      <a:pt x="5447" y="96"/>
                      <a:pt x="4909" y="223"/>
                      <a:pt x="4402" y="349"/>
                    </a:cubicBezTo>
                    <a:cubicBezTo>
                      <a:pt x="4941" y="223"/>
                      <a:pt x="5447" y="96"/>
                      <a:pt x="5985" y="1"/>
                    </a:cubicBezTo>
                    <a:close/>
                    <a:moveTo>
                      <a:pt x="4402" y="349"/>
                    </a:moveTo>
                    <a:lnTo>
                      <a:pt x="4402" y="349"/>
                    </a:lnTo>
                    <a:cubicBezTo>
                      <a:pt x="3864" y="476"/>
                      <a:pt x="3357" y="603"/>
                      <a:pt x="2851" y="761"/>
                    </a:cubicBezTo>
                    <a:cubicBezTo>
                      <a:pt x="2344" y="919"/>
                      <a:pt x="1837" y="1141"/>
                      <a:pt x="1362" y="1394"/>
                    </a:cubicBezTo>
                    <a:cubicBezTo>
                      <a:pt x="887" y="1648"/>
                      <a:pt x="412" y="1933"/>
                      <a:pt x="0" y="2249"/>
                    </a:cubicBezTo>
                    <a:lnTo>
                      <a:pt x="32" y="2313"/>
                    </a:lnTo>
                    <a:cubicBezTo>
                      <a:pt x="475" y="1996"/>
                      <a:pt x="919" y="1711"/>
                      <a:pt x="1394" y="1458"/>
                    </a:cubicBezTo>
                    <a:cubicBezTo>
                      <a:pt x="1869" y="1204"/>
                      <a:pt x="2344" y="983"/>
                      <a:pt x="2851" y="793"/>
                    </a:cubicBezTo>
                    <a:cubicBezTo>
                      <a:pt x="3357" y="634"/>
                      <a:pt x="3896" y="508"/>
                      <a:pt x="4402" y="3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645CA7"/>
                  </a:gs>
                  <a:gs pos="100000">
                    <a:srgbClr val="D77EA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869;p36">
                <a:extLst>
                  <a:ext uri="{FF2B5EF4-FFF2-40B4-BE49-F238E27FC236}">
                    <a16:creationId xmlns:a16="http://schemas.microsoft.com/office/drawing/2014/main" xmlns="" id="{CB774131-7225-9268-A408-7455140B4FEA}"/>
                  </a:ext>
                </a:extLst>
              </p:cNvPr>
              <p:cNvSpPr/>
              <p:nvPr/>
            </p:nvSpPr>
            <p:spPr>
              <a:xfrm>
                <a:off x="5687253" y="3237448"/>
                <a:ext cx="12312" cy="22739"/>
              </a:xfrm>
              <a:custGeom>
                <a:avLst/>
                <a:gdLst/>
                <a:ahLst/>
                <a:cxnLst/>
                <a:rect l="l" t="t" r="r" b="b"/>
                <a:pathLst>
                  <a:path w="412" h="761" extrusionOk="0">
                    <a:moveTo>
                      <a:pt x="412" y="1"/>
                    </a:moveTo>
                    <a:cubicBezTo>
                      <a:pt x="190" y="223"/>
                      <a:pt x="95" y="476"/>
                      <a:pt x="0" y="761"/>
                    </a:cubicBezTo>
                    <a:lnTo>
                      <a:pt x="63" y="761"/>
                    </a:lnTo>
                    <a:cubicBezTo>
                      <a:pt x="127" y="508"/>
                      <a:pt x="222" y="223"/>
                      <a:pt x="41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645CA7"/>
                  </a:gs>
                  <a:gs pos="100000">
                    <a:srgbClr val="D77EA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870;p36">
                <a:extLst>
                  <a:ext uri="{FF2B5EF4-FFF2-40B4-BE49-F238E27FC236}">
                    <a16:creationId xmlns:a16="http://schemas.microsoft.com/office/drawing/2014/main" xmlns="" id="{46CE005D-9A58-F310-245A-42723327661E}"/>
                  </a:ext>
                </a:extLst>
              </p:cNvPr>
              <p:cNvSpPr/>
              <p:nvPr/>
            </p:nvSpPr>
            <p:spPr>
              <a:xfrm>
                <a:off x="5652231" y="3238524"/>
                <a:ext cx="15061" cy="3209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1074" extrusionOk="0">
                    <a:moveTo>
                      <a:pt x="504" y="0"/>
                    </a:moveTo>
                    <a:lnTo>
                      <a:pt x="504" y="0"/>
                    </a:lnTo>
                    <a:cubicBezTo>
                      <a:pt x="378" y="158"/>
                      <a:pt x="253" y="315"/>
                      <a:pt x="159" y="503"/>
                    </a:cubicBezTo>
                    <a:cubicBezTo>
                      <a:pt x="95" y="662"/>
                      <a:pt x="0" y="852"/>
                      <a:pt x="0" y="1073"/>
                    </a:cubicBezTo>
                    <a:lnTo>
                      <a:pt x="64" y="1073"/>
                    </a:lnTo>
                    <a:cubicBezTo>
                      <a:pt x="64" y="883"/>
                      <a:pt x="127" y="693"/>
                      <a:pt x="190" y="503"/>
                    </a:cubicBezTo>
                    <a:cubicBezTo>
                      <a:pt x="253" y="315"/>
                      <a:pt x="378" y="158"/>
                      <a:pt x="5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645CA7"/>
                  </a:gs>
                  <a:gs pos="100000">
                    <a:srgbClr val="D77EA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871;p36">
                <a:extLst>
                  <a:ext uri="{FF2B5EF4-FFF2-40B4-BE49-F238E27FC236}">
                    <a16:creationId xmlns:a16="http://schemas.microsoft.com/office/drawing/2014/main" xmlns="" id="{D440FB76-D8E1-0108-F9BA-834F3EAC266C}"/>
                  </a:ext>
                </a:extLst>
              </p:cNvPr>
              <p:cNvSpPr/>
              <p:nvPr/>
            </p:nvSpPr>
            <p:spPr>
              <a:xfrm>
                <a:off x="5611531" y="3247876"/>
                <a:ext cx="15180" cy="40697"/>
              </a:xfrm>
              <a:custGeom>
                <a:avLst/>
                <a:gdLst/>
                <a:ahLst/>
                <a:cxnLst/>
                <a:rect l="l" t="t" r="r" b="b"/>
                <a:pathLst>
                  <a:path w="508" h="1362" extrusionOk="0">
                    <a:moveTo>
                      <a:pt x="507" y="0"/>
                    </a:moveTo>
                    <a:lnTo>
                      <a:pt x="507" y="0"/>
                    </a:lnTo>
                    <a:cubicBezTo>
                      <a:pt x="349" y="190"/>
                      <a:pt x="222" y="412"/>
                      <a:pt x="159" y="634"/>
                    </a:cubicBezTo>
                    <a:cubicBezTo>
                      <a:pt x="64" y="855"/>
                      <a:pt x="1" y="1109"/>
                      <a:pt x="1" y="1362"/>
                    </a:cubicBezTo>
                    <a:lnTo>
                      <a:pt x="64" y="1362"/>
                    </a:lnTo>
                    <a:cubicBezTo>
                      <a:pt x="64" y="1109"/>
                      <a:pt x="96" y="887"/>
                      <a:pt x="191" y="634"/>
                    </a:cubicBezTo>
                    <a:cubicBezTo>
                      <a:pt x="254" y="412"/>
                      <a:pt x="381" y="190"/>
                      <a:pt x="50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645CA7"/>
                  </a:gs>
                  <a:gs pos="100000">
                    <a:srgbClr val="D77EA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872;p36">
                <a:extLst>
                  <a:ext uri="{FF2B5EF4-FFF2-40B4-BE49-F238E27FC236}">
                    <a16:creationId xmlns:a16="http://schemas.microsoft.com/office/drawing/2014/main" xmlns="" id="{9ED4122D-BAC1-C7D2-D2E0-9EE1E9E60376}"/>
                  </a:ext>
                </a:extLst>
              </p:cNvPr>
              <p:cNvSpPr/>
              <p:nvPr/>
            </p:nvSpPr>
            <p:spPr>
              <a:xfrm>
                <a:off x="5590703" y="3301809"/>
                <a:ext cx="41686" cy="9173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307" extrusionOk="0">
                    <a:moveTo>
                      <a:pt x="32" y="0"/>
                    </a:moveTo>
                    <a:lnTo>
                      <a:pt x="1" y="32"/>
                    </a:lnTo>
                    <a:cubicBezTo>
                      <a:pt x="222" y="159"/>
                      <a:pt x="444" y="222"/>
                      <a:pt x="666" y="254"/>
                    </a:cubicBezTo>
                    <a:cubicBezTo>
                      <a:pt x="814" y="291"/>
                      <a:pt x="952" y="306"/>
                      <a:pt x="1091" y="306"/>
                    </a:cubicBezTo>
                    <a:cubicBezTo>
                      <a:pt x="1190" y="306"/>
                      <a:pt x="1289" y="298"/>
                      <a:pt x="1394" y="285"/>
                    </a:cubicBezTo>
                    <a:cubicBezTo>
                      <a:pt x="1141" y="285"/>
                      <a:pt x="919" y="285"/>
                      <a:pt x="666" y="222"/>
                    </a:cubicBezTo>
                    <a:cubicBezTo>
                      <a:pt x="444" y="190"/>
                      <a:pt x="222" y="127"/>
                      <a:pt x="3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645CA7"/>
                  </a:gs>
                  <a:gs pos="100000">
                    <a:srgbClr val="D77EA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873;p36">
                <a:extLst>
                  <a:ext uri="{FF2B5EF4-FFF2-40B4-BE49-F238E27FC236}">
                    <a16:creationId xmlns:a16="http://schemas.microsoft.com/office/drawing/2014/main" xmlns="" id="{7CC7997E-8F7C-5D5E-9E03-FC91A57A5035}"/>
                  </a:ext>
                </a:extLst>
              </p:cNvPr>
              <p:cNvSpPr/>
              <p:nvPr/>
            </p:nvSpPr>
            <p:spPr>
              <a:xfrm>
                <a:off x="5631403" y="3278144"/>
                <a:ext cx="27462" cy="14223"/>
              </a:xfrm>
              <a:custGeom>
                <a:avLst/>
                <a:gdLst/>
                <a:ahLst/>
                <a:cxnLst/>
                <a:rect l="l" t="t" r="r" b="b"/>
                <a:pathLst>
                  <a:path w="919" h="476" extrusionOk="0">
                    <a:moveTo>
                      <a:pt x="64" y="1"/>
                    </a:moveTo>
                    <a:lnTo>
                      <a:pt x="1" y="32"/>
                    </a:lnTo>
                    <a:cubicBezTo>
                      <a:pt x="127" y="191"/>
                      <a:pt x="254" y="286"/>
                      <a:pt x="412" y="349"/>
                    </a:cubicBezTo>
                    <a:cubicBezTo>
                      <a:pt x="602" y="412"/>
                      <a:pt x="761" y="444"/>
                      <a:pt x="919" y="476"/>
                    </a:cubicBezTo>
                    <a:cubicBezTo>
                      <a:pt x="761" y="444"/>
                      <a:pt x="602" y="381"/>
                      <a:pt x="444" y="317"/>
                    </a:cubicBezTo>
                    <a:cubicBezTo>
                      <a:pt x="286" y="254"/>
                      <a:pt x="159" y="127"/>
                      <a:pt x="6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645CA7"/>
                  </a:gs>
                  <a:gs pos="100000">
                    <a:srgbClr val="D77EA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874;p36">
                <a:extLst>
                  <a:ext uri="{FF2B5EF4-FFF2-40B4-BE49-F238E27FC236}">
                    <a16:creationId xmlns:a16="http://schemas.microsoft.com/office/drawing/2014/main" xmlns="" id="{44396F5E-07BC-980D-1B0F-4FF4937B7D4D}"/>
                  </a:ext>
                </a:extLst>
              </p:cNvPr>
              <p:cNvSpPr/>
              <p:nvPr/>
            </p:nvSpPr>
            <p:spPr>
              <a:xfrm>
                <a:off x="5671147" y="3263951"/>
                <a:ext cx="20858" cy="10428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49" extrusionOk="0">
                    <a:moveTo>
                      <a:pt x="32" y="1"/>
                    </a:moveTo>
                    <a:lnTo>
                      <a:pt x="1" y="64"/>
                    </a:lnTo>
                    <a:cubicBezTo>
                      <a:pt x="191" y="222"/>
                      <a:pt x="444" y="317"/>
                      <a:pt x="697" y="349"/>
                    </a:cubicBezTo>
                    <a:cubicBezTo>
                      <a:pt x="444" y="286"/>
                      <a:pt x="222" y="191"/>
                      <a:pt x="3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645CA7"/>
                  </a:gs>
                  <a:gs pos="100000">
                    <a:srgbClr val="D77EA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875;p36">
                <a:extLst>
                  <a:ext uri="{FF2B5EF4-FFF2-40B4-BE49-F238E27FC236}">
                    <a16:creationId xmlns:a16="http://schemas.microsoft.com/office/drawing/2014/main" xmlns="" id="{22B9FD8F-3E19-767C-5E16-05C8E7130871}"/>
                  </a:ext>
                </a:extLst>
              </p:cNvPr>
              <p:cNvSpPr/>
              <p:nvPr/>
            </p:nvSpPr>
            <p:spPr>
              <a:xfrm>
                <a:off x="5711847" y="3253553"/>
                <a:ext cx="19902" cy="7590"/>
              </a:xfrm>
              <a:custGeom>
                <a:avLst/>
                <a:gdLst/>
                <a:ahLst/>
                <a:cxnLst/>
                <a:rect l="l" t="t" r="r" b="b"/>
                <a:pathLst>
                  <a:path w="666" h="254" extrusionOk="0">
                    <a:moveTo>
                      <a:pt x="0" y="0"/>
                    </a:moveTo>
                    <a:lnTo>
                      <a:pt x="0" y="64"/>
                    </a:lnTo>
                    <a:cubicBezTo>
                      <a:pt x="190" y="159"/>
                      <a:pt x="412" y="222"/>
                      <a:pt x="665" y="254"/>
                    </a:cubicBezTo>
                    <a:cubicBezTo>
                      <a:pt x="444" y="190"/>
                      <a:pt x="222" y="95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645CA7"/>
                  </a:gs>
                  <a:gs pos="100000">
                    <a:srgbClr val="D77EA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876;p36">
                <a:extLst>
                  <a:ext uri="{FF2B5EF4-FFF2-40B4-BE49-F238E27FC236}">
                    <a16:creationId xmlns:a16="http://schemas.microsoft.com/office/drawing/2014/main" xmlns="" id="{EC2CF7BB-329C-88F3-ABAF-B9EEEBFD904C}"/>
                  </a:ext>
                </a:extLst>
              </p:cNvPr>
              <p:cNvSpPr/>
              <p:nvPr/>
            </p:nvSpPr>
            <p:spPr>
              <a:xfrm>
                <a:off x="5552872" y="3181632"/>
                <a:ext cx="70045" cy="177935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5955" extrusionOk="0">
                    <a:moveTo>
                      <a:pt x="1647" y="0"/>
                    </a:moveTo>
                    <a:cubicBezTo>
                      <a:pt x="1647" y="0"/>
                      <a:pt x="823" y="1869"/>
                      <a:pt x="380" y="3326"/>
                    </a:cubicBezTo>
                    <a:cubicBezTo>
                      <a:pt x="190" y="3991"/>
                      <a:pt x="0" y="5922"/>
                      <a:pt x="0" y="5922"/>
                    </a:cubicBezTo>
                    <a:lnTo>
                      <a:pt x="380" y="5954"/>
                    </a:lnTo>
                    <a:cubicBezTo>
                      <a:pt x="380" y="5954"/>
                      <a:pt x="728" y="4054"/>
                      <a:pt x="982" y="3452"/>
                    </a:cubicBezTo>
                    <a:cubicBezTo>
                      <a:pt x="1235" y="2851"/>
                      <a:pt x="2344" y="1077"/>
                      <a:pt x="2344" y="1077"/>
                    </a:cubicBezTo>
                    <a:lnTo>
                      <a:pt x="1647" y="0"/>
                    </a:lnTo>
                    <a:close/>
                  </a:path>
                </a:pathLst>
              </a:custGeom>
              <a:solidFill>
                <a:srgbClr val="FFFFFF">
                  <a:alpha val="7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877;p36">
                <a:extLst>
                  <a:ext uri="{FF2B5EF4-FFF2-40B4-BE49-F238E27FC236}">
                    <a16:creationId xmlns:a16="http://schemas.microsoft.com/office/drawing/2014/main" xmlns="" id="{695D8FF1-663E-A73F-23F5-00FC57A359D9}"/>
                  </a:ext>
                </a:extLst>
              </p:cNvPr>
              <p:cNvSpPr/>
              <p:nvPr/>
            </p:nvSpPr>
            <p:spPr>
              <a:xfrm>
                <a:off x="5311541" y="3329777"/>
                <a:ext cx="529040" cy="439684"/>
              </a:xfrm>
              <a:custGeom>
                <a:avLst/>
                <a:gdLst/>
                <a:ahLst/>
                <a:cxnLst/>
                <a:rect l="l" t="t" r="r" b="b"/>
                <a:pathLst>
                  <a:path w="17704" h="14715" extrusionOk="0">
                    <a:moveTo>
                      <a:pt x="12295" y="0"/>
                    </a:moveTo>
                    <a:cubicBezTo>
                      <a:pt x="11799" y="0"/>
                      <a:pt x="11253" y="78"/>
                      <a:pt x="10705" y="299"/>
                    </a:cubicBezTo>
                    <a:cubicBezTo>
                      <a:pt x="9533" y="806"/>
                      <a:pt x="9501" y="933"/>
                      <a:pt x="8836" y="964"/>
                    </a:cubicBezTo>
                    <a:cubicBezTo>
                      <a:pt x="8799" y="967"/>
                      <a:pt x="8761" y="968"/>
                      <a:pt x="8722" y="968"/>
                    </a:cubicBezTo>
                    <a:cubicBezTo>
                      <a:pt x="8221" y="968"/>
                      <a:pt x="7520" y="785"/>
                      <a:pt x="6493" y="521"/>
                    </a:cubicBezTo>
                    <a:cubicBezTo>
                      <a:pt x="6049" y="414"/>
                      <a:pt x="5655" y="371"/>
                      <a:pt x="5305" y="371"/>
                    </a:cubicBezTo>
                    <a:cubicBezTo>
                      <a:pt x="4106" y="371"/>
                      <a:pt x="3437" y="874"/>
                      <a:pt x="3167" y="996"/>
                    </a:cubicBezTo>
                    <a:cubicBezTo>
                      <a:pt x="2091" y="1535"/>
                      <a:pt x="0" y="3498"/>
                      <a:pt x="760" y="6918"/>
                    </a:cubicBezTo>
                    <a:cubicBezTo>
                      <a:pt x="1462" y="10075"/>
                      <a:pt x="4780" y="14715"/>
                      <a:pt x="6806" y="14715"/>
                    </a:cubicBezTo>
                    <a:cubicBezTo>
                      <a:pt x="6975" y="14715"/>
                      <a:pt x="7135" y="14682"/>
                      <a:pt x="7284" y="14614"/>
                    </a:cubicBezTo>
                    <a:cubicBezTo>
                      <a:pt x="7986" y="14272"/>
                      <a:pt x="8678" y="14104"/>
                      <a:pt x="9377" y="14104"/>
                    </a:cubicBezTo>
                    <a:cubicBezTo>
                      <a:pt x="9908" y="14104"/>
                      <a:pt x="10443" y="14201"/>
                      <a:pt x="10990" y="14392"/>
                    </a:cubicBezTo>
                    <a:cubicBezTo>
                      <a:pt x="11106" y="14432"/>
                      <a:pt x="11229" y="14451"/>
                      <a:pt x="11357" y="14451"/>
                    </a:cubicBezTo>
                    <a:cubicBezTo>
                      <a:pt x="13460" y="14451"/>
                      <a:pt x="16995" y="9283"/>
                      <a:pt x="17323" y="6000"/>
                    </a:cubicBezTo>
                    <a:cubicBezTo>
                      <a:pt x="17703" y="2516"/>
                      <a:pt x="15392" y="774"/>
                      <a:pt x="14315" y="394"/>
                    </a:cubicBezTo>
                    <a:cubicBezTo>
                      <a:pt x="14083" y="310"/>
                      <a:pt x="13287" y="0"/>
                      <a:pt x="12295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878;p36">
                <a:extLst>
                  <a:ext uri="{FF2B5EF4-FFF2-40B4-BE49-F238E27FC236}">
                    <a16:creationId xmlns:a16="http://schemas.microsoft.com/office/drawing/2014/main" xmlns="" id="{AEA49300-0443-CF82-F97B-9EEF24105908}"/>
                  </a:ext>
                </a:extLst>
              </p:cNvPr>
              <p:cNvSpPr/>
              <p:nvPr/>
            </p:nvSpPr>
            <p:spPr>
              <a:xfrm>
                <a:off x="4882390" y="3780607"/>
                <a:ext cx="1136581" cy="253651"/>
              </a:xfrm>
              <a:custGeom>
                <a:avLst/>
                <a:gdLst/>
                <a:ahLst/>
                <a:cxnLst/>
                <a:rect l="l" t="t" r="r" b="b"/>
                <a:pathLst>
                  <a:path w="38035" h="8489" extrusionOk="0">
                    <a:moveTo>
                      <a:pt x="2027" y="1"/>
                    </a:moveTo>
                    <a:cubicBezTo>
                      <a:pt x="887" y="1"/>
                      <a:pt x="0" y="919"/>
                      <a:pt x="0" y="2059"/>
                    </a:cubicBezTo>
                    <a:lnTo>
                      <a:pt x="0" y="6461"/>
                    </a:lnTo>
                    <a:cubicBezTo>
                      <a:pt x="0" y="7570"/>
                      <a:pt x="887" y="8488"/>
                      <a:pt x="2027" y="8488"/>
                    </a:cubicBezTo>
                    <a:lnTo>
                      <a:pt x="38035" y="8488"/>
                    </a:lnTo>
                    <a:cubicBezTo>
                      <a:pt x="37623" y="7190"/>
                      <a:pt x="37275" y="5860"/>
                      <a:pt x="37211" y="4498"/>
                    </a:cubicBezTo>
                    <a:cubicBezTo>
                      <a:pt x="37116" y="2914"/>
                      <a:pt x="37560" y="1458"/>
                      <a:pt x="380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879;p36">
                <a:extLst>
                  <a:ext uri="{FF2B5EF4-FFF2-40B4-BE49-F238E27FC236}">
                    <a16:creationId xmlns:a16="http://schemas.microsoft.com/office/drawing/2014/main" xmlns="" id="{031F909A-9487-B6F8-45D3-28FB5483B4A8}"/>
                  </a:ext>
                </a:extLst>
              </p:cNvPr>
              <p:cNvSpPr/>
              <p:nvPr/>
            </p:nvSpPr>
            <p:spPr>
              <a:xfrm>
                <a:off x="4896584" y="4012445"/>
                <a:ext cx="1118622" cy="11384"/>
              </a:xfrm>
              <a:custGeom>
                <a:avLst/>
                <a:gdLst/>
                <a:ahLst/>
                <a:cxnLst/>
                <a:rect l="l" t="t" r="r" b="b"/>
                <a:pathLst>
                  <a:path w="37434" h="381" extrusionOk="0">
                    <a:moveTo>
                      <a:pt x="0" y="1"/>
                    </a:moveTo>
                    <a:cubicBezTo>
                      <a:pt x="127" y="159"/>
                      <a:pt x="254" y="286"/>
                      <a:pt x="412" y="381"/>
                    </a:cubicBezTo>
                    <a:lnTo>
                      <a:pt x="37433" y="381"/>
                    </a:lnTo>
                    <a:cubicBezTo>
                      <a:pt x="37401" y="254"/>
                      <a:pt x="37370" y="127"/>
                      <a:pt x="373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880;p36">
                <a:extLst>
                  <a:ext uri="{FF2B5EF4-FFF2-40B4-BE49-F238E27FC236}">
                    <a16:creationId xmlns:a16="http://schemas.microsoft.com/office/drawing/2014/main" xmlns="" id="{CB4B8798-D754-D5C1-6355-89FD0852A4F3}"/>
                  </a:ext>
                </a:extLst>
              </p:cNvPr>
              <p:cNvSpPr/>
              <p:nvPr/>
            </p:nvSpPr>
            <p:spPr>
              <a:xfrm>
                <a:off x="4890906" y="3799550"/>
                <a:ext cx="1122387" cy="10428"/>
              </a:xfrm>
              <a:custGeom>
                <a:avLst/>
                <a:gdLst/>
                <a:ahLst/>
                <a:cxnLst/>
                <a:rect l="l" t="t" r="r" b="b"/>
                <a:pathLst>
                  <a:path w="37560" h="349" extrusionOk="0">
                    <a:moveTo>
                      <a:pt x="285" y="0"/>
                    </a:moveTo>
                    <a:cubicBezTo>
                      <a:pt x="190" y="95"/>
                      <a:pt x="95" y="222"/>
                      <a:pt x="0" y="349"/>
                    </a:cubicBezTo>
                    <a:lnTo>
                      <a:pt x="37433" y="349"/>
                    </a:lnTo>
                    <a:cubicBezTo>
                      <a:pt x="37465" y="222"/>
                      <a:pt x="37496" y="127"/>
                      <a:pt x="37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881;p36">
                <a:extLst>
                  <a:ext uri="{FF2B5EF4-FFF2-40B4-BE49-F238E27FC236}">
                    <a16:creationId xmlns:a16="http://schemas.microsoft.com/office/drawing/2014/main" xmlns="" id="{743BDEC1-208B-A7E4-A16C-85E1EADE3116}"/>
                  </a:ext>
                </a:extLst>
              </p:cNvPr>
              <p:cNvSpPr/>
              <p:nvPr/>
            </p:nvSpPr>
            <p:spPr>
              <a:xfrm>
                <a:off x="4905100" y="3780607"/>
                <a:ext cx="1113870" cy="14223"/>
              </a:xfrm>
              <a:custGeom>
                <a:avLst/>
                <a:gdLst/>
                <a:ahLst/>
                <a:cxnLst/>
                <a:rect l="l" t="t" r="r" b="b"/>
                <a:pathLst>
                  <a:path w="37275" h="476" extrusionOk="0">
                    <a:moveTo>
                      <a:pt x="1267" y="1"/>
                    </a:moveTo>
                    <a:cubicBezTo>
                      <a:pt x="792" y="1"/>
                      <a:pt x="349" y="191"/>
                      <a:pt x="0" y="476"/>
                    </a:cubicBezTo>
                    <a:lnTo>
                      <a:pt x="37116" y="476"/>
                    </a:lnTo>
                    <a:cubicBezTo>
                      <a:pt x="37180" y="317"/>
                      <a:pt x="37211" y="159"/>
                      <a:pt x="372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882;p36">
                <a:extLst>
                  <a:ext uri="{FF2B5EF4-FFF2-40B4-BE49-F238E27FC236}">
                    <a16:creationId xmlns:a16="http://schemas.microsoft.com/office/drawing/2014/main" xmlns="" id="{DF10CEBD-0377-5927-AA26-3DAEBBDE7677}"/>
                  </a:ext>
                </a:extLst>
              </p:cNvPr>
              <p:cNvSpPr/>
              <p:nvPr/>
            </p:nvSpPr>
            <p:spPr>
              <a:xfrm>
                <a:off x="4916456" y="4028551"/>
                <a:ext cx="1102515" cy="5707"/>
              </a:xfrm>
              <a:custGeom>
                <a:avLst/>
                <a:gdLst/>
                <a:ahLst/>
                <a:cxnLst/>
                <a:rect l="l" t="t" r="r" b="b"/>
                <a:pathLst>
                  <a:path w="36895" h="191" extrusionOk="0">
                    <a:moveTo>
                      <a:pt x="0" y="0"/>
                    </a:moveTo>
                    <a:cubicBezTo>
                      <a:pt x="285" y="127"/>
                      <a:pt x="570" y="190"/>
                      <a:pt x="887" y="190"/>
                    </a:cubicBezTo>
                    <a:lnTo>
                      <a:pt x="36895" y="190"/>
                    </a:lnTo>
                    <a:cubicBezTo>
                      <a:pt x="36863" y="127"/>
                      <a:pt x="36831" y="63"/>
                      <a:pt x="368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883;p36">
                <a:extLst>
                  <a:ext uri="{FF2B5EF4-FFF2-40B4-BE49-F238E27FC236}">
                    <a16:creationId xmlns:a16="http://schemas.microsoft.com/office/drawing/2014/main" xmlns="" id="{B0780B33-7CF7-3540-DB5A-B4EF0CB15BA7}"/>
                  </a:ext>
                </a:extLst>
              </p:cNvPr>
              <p:cNvSpPr/>
              <p:nvPr/>
            </p:nvSpPr>
            <p:spPr>
              <a:xfrm>
                <a:off x="4888994" y="3794800"/>
                <a:ext cx="16137" cy="4781"/>
              </a:xfrm>
              <a:custGeom>
                <a:avLst/>
                <a:gdLst/>
                <a:ahLst/>
                <a:cxnLst/>
                <a:rect l="l" t="t" r="r" b="b"/>
                <a:pathLst>
                  <a:path w="540" h="160" extrusionOk="0">
                    <a:moveTo>
                      <a:pt x="33" y="1"/>
                    </a:moveTo>
                    <a:cubicBezTo>
                      <a:pt x="33" y="64"/>
                      <a:pt x="1" y="96"/>
                      <a:pt x="1" y="159"/>
                    </a:cubicBezTo>
                    <a:lnTo>
                      <a:pt x="349" y="159"/>
                    </a:lnTo>
                    <a:cubicBezTo>
                      <a:pt x="413" y="96"/>
                      <a:pt x="476" y="64"/>
                      <a:pt x="539" y="1"/>
                    </a:cubicBezTo>
                    <a:close/>
                  </a:path>
                </a:pathLst>
              </a:custGeom>
              <a:solidFill>
                <a:srgbClr val="AFA8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884;p36">
                <a:extLst>
                  <a:ext uri="{FF2B5EF4-FFF2-40B4-BE49-F238E27FC236}">
                    <a16:creationId xmlns:a16="http://schemas.microsoft.com/office/drawing/2014/main" xmlns="" id="{15455A8E-5BBC-98E9-B47A-BDE55C94CEA9}"/>
                  </a:ext>
                </a:extLst>
              </p:cNvPr>
              <p:cNvSpPr/>
              <p:nvPr/>
            </p:nvSpPr>
            <p:spPr>
              <a:xfrm>
                <a:off x="4899423" y="3794800"/>
                <a:ext cx="1114826" cy="4781"/>
              </a:xfrm>
              <a:custGeom>
                <a:avLst/>
                <a:gdLst/>
                <a:ahLst/>
                <a:cxnLst/>
                <a:rect l="l" t="t" r="r" b="b"/>
                <a:pathLst>
                  <a:path w="37307" h="160" extrusionOk="0">
                    <a:moveTo>
                      <a:pt x="190" y="1"/>
                    </a:moveTo>
                    <a:cubicBezTo>
                      <a:pt x="127" y="64"/>
                      <a:pt x="64" y="96"/>
                      <a:pt x="0" y="159"/>
                    </a:cubicBezTo>
                    <a:lnTo>
                      <a:pt x="37243" y="159"/>
                    </a:lnTo>
                    <a:cubicBezTo>
                      <a:pt x="37275" y="96"/>
                      <a:pt x="37306" y="64"/>
                      <a:pt x="373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885;p36">
                <a:extLst>
                  <a:ext uri="{FF2B5EF4-FFF2-40B4-BE49-F238E27FC236}">
                    <a16:creationId xmlns:a16="http://schemas.microsoft.com/office/drawing/2014/main" xmlns="" id="{9EA68EA0-4441-7136-237E-94928DB1E982}"/>
                  </a:ext>
                </a:extLst>
              </p:cNvPr>
              <p:cNvSpPr/>
              <p:nvPr/>
            </p:nvSpPr>
            <p:spPr>
              <a:xfrm>
                <a:off x="4888994" y="3809949"/>
                <a:ext cx="1942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65" h="128" extrusionOk="0">
                    <a:moveTo>
                      <a:pt x="33" y="1"/>
                    </a:moveTo>
                    <a:cubicBezTo>
                      <a:pt x="33" y="64"/>
                      <a:pt x="33" y="96"/>
                      <a:pt x="1" y="127"/>
                    </a:cubicBezTo>
                    <a:cubicBezTo>
                      <a:pt x="33" y="96"/>
                      <a:pt x="64" y="64"/>
                      <a:pt x="64" y="1"/>
                    </a:cubicBezTo>
                    <a:close/>
                  </a:path>
                </a:pathLst>
              </a:custGeom>
              <a:solidFill>
                <a:srgbClr val="AFA8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886;p36">
                <a:extLst>
                  <a:ext uri="{FF2B5EF4-FFF2-40B4-BE49-F238E27FC236}">
                    <a16:creationId xmlns:a16="http://schemas.microsoft.com/office/drawing/2014/main" xmlns="" id="{7F3B84A9-6236-D1F6-5C58-28E0D7040005}"/>
                  </a:ext>
                </a:extLst>
              </p:cNvPr>
              <p:cNvSpPr/>
              <p:nvPr/>
            </p:nvSpPr>
            <p:spPr>
              <a:xfrm>
                <a:off x="4888994" y="3809949"/>
                <a:ext cx="1120534" cy="4751"/>
              </a:xfrm>
              <a:custGeom>
                <a:avLst/>
                <a:gdLst/>
                <a:ahLst/>
                <a:cxnLst/>
                <a:rect l="l" t="t" r="r" b="b"/>
                <a:pathLst>
                  <a:path w="37498" h="159" extrusionOk="0">
                    <a:moveTo>
                      <a:pt x="64" y="1"/>
                    </a:moveTo>
                    <a:cubicBezTo>
                      <a:pt x="64" y="64"/>
                      <a:pt x="33" y="96"/>
                      <a:pt x="1" y="127"/>
                    </a:cubicBezTo>
                    <a:cubicBezTo>
                      <a:pt x="1" y="127"/>
                      <a:pt x="1" y="159"/>
                      <a:pt x="1" y="159"/>
                    </a:cubicBezTo>
                    <a:lnTo>
                      <a:pt x="37465" y="159"/>
                    </a:lnTo>
                    <a:cubicBezTo>
                      <a:pt x="37465" y="96"/>
                      <a:pt x="37497" y="64"/>
                      <a:pt x="374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887;p36">
                <a:extLst>
                  <a:ext uri="{FF2B5EF4-FFF2-40B4-BE49-F238E27FC236}">
                    <a16:creationId xmlns:a16="http://schemas.microsoft.com/office/drawing/2014/main" xmlns="" id="{8D20DD56-469F-D431-2F2F-DC67B29B419E}"/>
                  </a:ext>
                </a:extLst>
              </p:cNvPr>
              <p:cNvSpPr/>
              <p:nvPr/>
            </p:nvSpPr>
            <p:spPr>
              <a:xfrm>
                <a:off x="4888994" y="3825098"/>
                <a:ext cx="1116739" cy="4751"/>
              </a:xfrm>
              <a:custGeom>
                <a:avLst/>
                <a:gdLst/>
                <a:ahLst/>
                <a:cxnLst/>
                <a:rect l="l" t="t" r="r" b="b"/>
                <a:pathLst>
                  <a:path w="37371" h="159" extrusionOk="0">
                    <a:moveTo>
                      <a:pt x="33" y="0"/>
                    </a:moveTo>
                    <a:cubicBezTo>
                      <a:pt x="33" y="64"/>
                      <a:pt x="1" y="95"/>
                      <a:pt x="1" y="159"/>
                    </a:cubicBezTo>
                    <a:lnTo>
                      <a:pt x="37307" y="159"/>
                    </a:lnTo>
                    <a:cubicBezTo>
                      <a:pt x="37339" y="95"/>
                      <a:pt x="37339" y="64"/>
                      <a:pt x="37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888;p36">
                <a:extLst>
                  <a:ext uri="{FF2B5EF4-FFF2-40B4-BE49-F238E27FC236}">
                    <a16:creationId xmlns:a16="http://schemas.microsoft.com/office/drawing/2014/main" xmlns="" id="{C32E6D04-213A-2070-71B0-AF6703B2EB2D}"/>
                  </a:ext>
                </a:extLst>
              </p:cNvPr>
              <p:cNvSpPr/>
              <p:nvPr/>
            </p:nvSpPr>
            <p:spPr>
              <a:xfrm>
                <a:off x="4888994" y="3841173"/>
                <a:ext cx="1112944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37244" h="128" extrusionOk="0">
                    <a:moveTo>
                      <a:pt x="33" y="1"/>
                    </a:moveTo>
                    <a:cubicBezTo>
                      <a:pt x="33" y="32"/>
                      <a:pt x="1" y="64"/>
                      <a:pt x="1" y="127"/>
                    </a:cubicBezTo>
                    <a:lnTo>
                      <a:pt x="37212" y="127"/>
                    </a:lnTo>
                    <a:cubicBezTo>
                      <a:pt x="37212" y="64"/>
                      <a:pt x="37212" y="32"/>
                      <a:pt x="372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889;p36">
                <a:extLst>
                  <a:ext uri="{FF2B5EF4-FFF2-40B4-BE49-F238E27FC236}">
                    <a16:creationId xmlns:a16="http://schemas.microsoft.com/office/drawing/2014/main" xmlns="" id="{42BDA98C-2A27-2B8B-F15D-EF8624E86FA0}"/>
                  </a:ext>
                </a:extLst>
              </p:cNvPr>
              <p:cNvSpPr/>
              <p:nvPr/>
            </p:nvSpPr>
            <p:spPr>
              <a:xfrm>
                <a:off x="4888994" y="3856322"/>
                <a:ext cx="1109179" cy="3795"/>
              </a:xfrm>
              <a:custGeom>
                <a:avLst/>
                <a:gdLst/>
                <a:ahLst/>
                <a:cxnLst/>
                <a:rect l="l" t="t" r="r" b="b"/>
                <a:pathLst>
                  <a:path w="37118" h="127" extrusionOk="0">
                    <a:moveTo>
                      <a:pt x="33" y="0"/>
                    </a:moveTo>
                    <a:cubicBezTo>
                      <a:pt x="33" y="32"/>
                      <a:pt x="1" y="95"/>
                      <a:pt x="1" y="127"/>
                    </a:cubicBezTo>
                    <a:lnTo>
                      <a:pt x="37117" y="127"/>
                    </a:lnTo>
                    <a:cubicBezTo>
                      <a:pt x="37117" y="95"/>
                      <a:pt x="37117" y="32"/>
                      <a:pt x="371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890;p36">
                <a:extLst>
                  <a:ext uri="{FF2B5EF4-FFF2-40B4-BE49-F238E27FC236}">
                    <a16:creationId xmlns:a16="http://schemas.microsoft.com/office/drawing/2014/main" xmlns="" id="{417A9D44-C247-377B-8908-EAA7E2145529}"/>
                  </a:ext>
                </a:extLst>
              </p:cNvPr>
              <p:cNvSpPr/>
              <p:nvPr/>
            </p:nvSpPr>
            <p:spPr>
              <a:xfrm>
                <a:off x="4888994" y="3871472"/>
                <a:ext cx="1107266" cy="3795"/>
              </a:xfrm>
              <a:custGeom>
                <a:avLst/>
                <a:gdLst/>
                <a:ahLst/>
                <a:cxnLst/>
                <a:rect l="l" t="t" r="r" b="b"/>
                <a:pathLst>
                  <a:path w="37054" h="127" extrusionOk="0">
                    <a:moveTo>
                      <a:pt x="33" y="0"/>
                    </a:moveTo>
                    <a:cubicBezTo>
                      <a:pt x="33" y="32"/>
                      <a:pt x="1" y="95"/>
                      <a:pt x="1" y="127"/>
                    </a:cubicBezTo>
                    <a:lnTo>
                      <a:pt x="37022" y="127"/>
                    </a:lnTo>
                    <a:cubicBezTo>
                      <a:pt x="37022" y="95"/>
                      <a:pt x="37054" y="32"/>
                      <a:pt x="370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891;p36">
                <a:extLst>
                  <a:ext uri="{FF2B5EF4-FFF2-40B4-BE49-F238E27FC236}">
                    <a16:creationId xmlns:a16="http://schemas.microsoft.com/office/drawing/2014/main" xmlns="" id="{33899B5D-4B23-0467-758A-8FE2745AE13E}"/>
                  </a:ext>
                </a:extLst>
              </p:cNvPr>
              <p:cNvSpPr/>
              <p:nvPr/>
            </p:nvSpPr>
            <p:spPr>
              <a:xfrm>
                <a:off x="4888994" y="3886591"/>
                <a:ext cx="1105384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36991" h="128" extrusionOk="0">
                    <a:moveTo>
                      <a:pt x="33" y="1"/>
                    </a:moveTo>
                    <a:cubicBezTo>
                      <a:pt x="33" y="32"/>
                      <a:pt x="1" y="96"/>
                      <a:pt x="1" y="127"/>
                    </a:cubicBezTo>
                    <a:lnTo>
                      <a:pt x="36990" y="127"/>
                    </a:lnTo>
                    <a:cubicBezTo>
                      <a:pt x="36990" y="96"/>
                      <a:pt x="36990" y="32"/>
                      <a:pt x="3699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892;p36">
                <a:extLst>
                  <a:ext uri="{FF2B5EF4-FFF2-40B4-BE49-F238E27FC236}">
                    <a16:creationId xmlns:a16="http://schemas.microsoft.com/office/drawing/2014/main" xmlns="" id="{57C13116-EDF9-4898-6827-6EA8B1308CCD}"/>
                  </a:ext>
                </a:extLst>
              </p:cNvPr>
              <p:cNvSpPr/>
              <p:nvPr/>
            </p:nvSpPr>
            <p:spPr>
              <a:xfrm>
                <a:off x="4888994" y="3901740"/>
                <a:ext cx="1105384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36991" h="128" extrusionOk="0">
                    <a:moveTo>
                      <a:pt x="33" y="0"/>
                    </a:moveTo>
                    <a:cubicBezTo>
                      <a:pt x="33" y="64"/>
                      <a:pt x="1" y="95"/>
                      <a:pt x="1" y="127"/>
                    </a:cubicBezTo>
                    <a:lnTo>
                      <a:pt x="36990" y="127"/>
                    </a:lnTo>
                    <a:lnTo>
                      <a:pt x="369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893;p36">
                <a:extLst>
                  <a:ext uri="{FF2B5EF4-FFF2-40B4-BE49-F238E27FC236}">
                    <a16:creationId xmlns:a16="http://schemas.microsoft.com/office/drawing/2014/main" xmlns="" id="{A4052DB7-2E81-D6B0-CD91-99DDE3044399}"/>
                  </a:ext>
                </a:extLst>
              </p:cNvPr>
              <p:cNvSpPr/>
              <p:nvPr/>
            </p:nvSpPr>
            <p:spPr>
              <a:xfrm>
                <a:off x="4888994" y="3916889"/>
                <a:ext cx="1105384" cy="4751"/>
              </a:xfrm>
              <a:custGeom>
                <a:avLst/>
                <a:gdLst/>
                <a:ahLst/>
                <a:cxnLst/>
                <a:rect l="l" t="t" r="r" b="b"/>
                <a:pathLst>
                  <a:path w="36991" h="159" extrusionOk="0">
                    <a:moveTo>
                      <a:pt x="33" y="0"/>
                    </a:moveTo>
                    <a:cubicBezTo>
                      <a:pt x="33" y="63"/>
                      <a:pt x="1" y="95"/>
                      <a:pt x="1" y="158"/>
                    </a:cubicBezTo>
                    <a:lnTo>
                      <a:pt x="36990" y="158"/>
                    </a:lnTo>
                    <a:cubicBezTo>
                      <a:pt x="36990" y="95"/>
                      <a:pt x="36990" y="63"/>
                      <a:pt x="369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894;p36">
                <a:extLst>
                  <a:ext uri="{FF2B5EF4-FFF2-40B4-BE49-F238E27FC236}">
                    <a16:creationId xmlns:a16="http://schemas.microsoft.com/office/drawing/2014/main" xmlns="" id="{03692233-54BA-501A-0E28-D4C977AE5122}"/>
                  </a:ext>
                </a:extLst>
              </p:cNvPr>
              <p:cNvSpPr/>
              <p:nvPr/>
            </p:nvSpPr>
            <p:spPr>
              <a:xfrm>
                <a:off x="4888994" y="3932009"/>
                <a:ext cx="1107266" cy="4781"/>
              </a:xfrm>
              <a:custGeom>
                <a:avLst/>
                <a:gdLst/>
                <a:ahLst/>
                <a:cxnLst/>
                <a:rect l="l" t="t" r="r" b="b"/>
                <a:pathLst>
                  <a:path w="37054" h="160" extrusionOk="0">
                    <a:moveTo>
                      <a:pt x="33" y="1"/>
                    </a:moveTo>
                    <a:cubicBezTo>
                      <a:pt x="33" y="64"/>
                      <a:pt x="1" y="96"/>
                      <a:pt x="1" y="159"/>
                    </a:cubicBezTo>
                    <a:lnTo>
                      <a:pt x="37054" y="159"/>
                    </a:lnTo>
                    <a:cubicBezTo>
                      <a:pt x="37054" y="96"/>
                      <a:pt x="37022" y="64"/>
                      <a:pt x="370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895;p36">
                <a:extLst>
                  <a:ext uri="{FF2B5EF4-FFF2-40B4-BE49-F238E27FC236}">
                    <a16:creationId xmlns:a16="http://schemas.microsoft.com/office/drawing/2014/main" xmlns="" id="{DE6CFDAD-F08F-ED5C-4615-289A5ACF8AA1}"/>
                  </a:ext>
                </a:extLst>
              </p:cNvPr>
              <p:cNvSpPr/>
              <p:nvPr/>
            </p:nvSpPr>
            <p:spPr>
              <a:xfrm>
                <a:off x="4888994" y="3947158"/>
                <a:ext cx="1109179" cy="4751"/>
              </a:xfrm>
              <a:custGeom>
                <a:avLst/>
                <a:gdLst/>
                <a:ahLst/>
                <a:cxnLst/>
                <a:rect l="l" t="t" r="r" b="b"/>
                <a:pathLst>
                  <a:path w="37118" h="159" extrusionOk="0">
                    <a:moveTo>
                      <a:pt x="33" y="1"/>
                    </a:moveTo>
                    <a:cubicBezTo>
                      <a:pt x="33" y="64"/>
                      <a:pt x="1" y="96"/>
                      <a:pt x="1" y="159"/>
                    </a:cubicBezTo>
                    <a:lnTo>
                      <a:pt x="37117" y="159"/>
                    </a:lnTo>
                    <a:cubicBezTo>
                      <a:pt x="37117" y="96"/>
                      <a:pt x="37117" y="64"/>
                      <a:pt x="370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896;p36">
                <a:extLst>
                  <a:ext uri="{FF2B5EF4-FFF2-40B4-BE49-F238E27FC236}">
                    <a16:creationId xmlns:a16="http://schemas.microsoft.com/office/drawing/2014/main" xmlns="" id="{3DA19FD0-C582-408B-C930-CE99B16BB7CA}"/>
                  </a:ext>
                </a:extLst>
              </p:cNvPr>
              <p:cNvSpPr/>
              <p:nvPr/>
            </p:nvSpPr>
            <p:spPr>
              <a:xfrm>
                <a:off x="4888994" y="3963233"/>
                <a:ext cx="1112017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37213" h="128" extrusionOk="0">
                    <a:moveTo>
                      <a:pt x="33" y="1"/>
                    </a:moveTo>
                    <a:cubicBezTo>
                      <a:pt x="33" y="33"/>
                      <a:pt x="1" y="64"/>
                      <a:pt x="1" y="128"/>
                    </a:cubicBezTo>
                    <a:lnTo>
                      <a:pt x="37212" y="128"/>
                    </a:lnTo>
                    <a:cubicBezTo>
                      <a:pt x="37212" y="64"/>
                      <a:pt x="37180" y="33"/>
                      <a:pt x="371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897;p36">
                <a:extLst>
                  <a:ext uri="{FF2B5EF4-FFF2-40B4-BE49-F238E27FC236}">
                    <a16:creationId xmlns:a16="http://schemas.microsoft.com/office/drawing/2014/main" xmlns="" id="{F9E106EA-CF26-C0A8-529C-37437BB85662}"/>
                  </a:ext>
                </a:extLst>
              </p:cNvPr>
              <p:cNvSpPr/>
              <p:nvPr/>
            </p:nvSpPr>
            <p:spPr>
              <a:xfrm>
                <a:off x="4888994" y="3978382"/>
                <a:ext cx="1115783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37339" h="128" extrusionOk="0">
                    <a:moveTo>
                      <a:pt x="33" y="1"/>
                    </a:moveTo>
                    <a:cubicBezTo>
                      <a:pt x="33" y="32"/>
                      <a:pt x="1" y="96"/>
                      <a:pt x="1" y="127"/>
                    </a:cubicBezTo>
                    <a:lnTo>
                      <a:pt x="37339" y="127"/>
                    </a:lnTo>
                    <a:cubicBezTo>
                      <a:pt x="37307" y="96"/>
                      <a:pt x="37307" y="32"/>
                      <a:pt x="373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898;p36">
                <a:extLst>
                  <a:ext uri="{FF2B5EF4-FFF2-40B4-BE49-F238E27FC236}">
                    <a16:creationId xmlns:a16="http://schemas.microsoft.com/office/drawing/2014/main" xmlns="" id="{84CE2A9E-C2E6-EF83-2BA8-2CA2C7E4DA40}"/>
                  </a:ext>
                </a:extLst>
              </p:cNvPr>
              <p:cNvSpPr/>
              <p:nvPr/>
            </p:nvSpPr>
            <p:spPr>
              <a:xfrm>
                <a:off x="4888994" y="3993531"/>
                <a:ext cx="1119578" cy="3795"/>
              </a:xfrm>
              <a:custGeom>
                <a:avLst/>
                <a:gdLst/>
                <a:ahLst/>
                <a:cxnLst/>
                <a:rect l="l" t="t" r="r" b="b"/>
                <a:pathLst>
                  <a:path w="37466" h="127" extrusionOk="0">
                    <a:moveTo>
                      <a:pt x="33" y="0"/>
                    </a:moveTo>
                    <a:cubicBezTo>
                      <a:pt x="33" y="32"/>
                      <a:pt x="1" y="95"/>
                      <a:pt x="1" y="127"/>
                    </a:cubicBezTo>
                    <a:lnTo>
                      <a:pt x="37465" y="127"/>
                    </a:lnTo>
                    <a:cubicBezTo>
                      <a:pt x="37434" y="95"/>
                      <a:pt x="37434" y="32"/>
                      <a:pt x="374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899;p36">
                <a:extLst>
                  <a:ext uri="{FF2B5EF4-FFF2-40B4-BE49-F238E27FC236}">
                    <a16:creationId xmlns:a16="http://schemas.microsoft.com/office/drawing/2014/main" xmlns="" id="{328DABC3-2FBB-9A0A-DD7E-910FC564E3C9}"/>
                  </a:ext>
                </a:extLst>
              </p:cNvPr>
              <p:cNvSpPr/>
              <p:nvPr/>
            </p:nvSpPr>
            <p:spPr>
              <a:xfrm>
                <a:off x="4888994" y="4008651"/>
                <a:ext cx="7620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28" extrusionOk="0">
                    <a:moveTo>
                      <a:pt x="33" y="1"/>
                    </a:moveTo>
                    <a:cubicBezTo>
                      <a:pt x="33" y="33"/>
                      <a:pt x="1" y="96"/>
                      <a:pt x="1" y="128"/>
                    </a:cubicBezTo>
                    <a:lnTo>
                      <a:pt x="254" y="128"/>
                    </a:lnTo>
                    <a:cubicBezTo>
                      <a:pt x="223" y="96"/>
                      <a:pt x="191" y="33"/>
                      <a:pt x="159" y="1"/>
                    </a:cubicBezTo>
                    <a:close/>
                  </a:path>
                </a:pathLst>
              </a:custGeom>
              <a:solidFill>
                <a:srgbClr val="AFA8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900;p36">
                <a:extLst>
                  <a:ext uri="{FF2B5EF4-FFF2-40B4-BE49-F238E27FC236}">
                    <a16:creationId xmlns:a16="http://schemas.microsoft.com/office/drawing/2014/main" xmlns="" id="{B39304B0-667C-43DF-1F1E-40BEB637CEF4}"/>
                  </a:ext>
                </a:extLst>
              </p:cNvPr>
              <p:cNvSpPr/>
              <p:nvPr/>
            </p:nvSpPr>
            <p:spPr>
              <a:xfrm>
                <a:off x="4893745" y="4008651"/>
                <a:ext cx="1118622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37434" h="128" extrusionOk="0">
                    <a:moveTo>
                      <a:pt x="0" y="1"/>
                    </a:moveTo>
                    <a:cubicBezTo>
                      <a:pt x="32" y="33"/>
                      <a:pt x="64" y="96"/>
                      <a:pt x="95" y="128"/>
                    </a:cubicBezTo>
                    <a:lnTo>
                      <a:pt x="37433" y="128"/>
                    </a:lnTo>
                    <a:cubicBezTo>
                      <a:pt x="37401" y="96"/>
                      <a:pt x="37401" y="33"/>
                      <a:pt x="374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901;p36">
                <a:extLst>
                  <a:ext uri="{FF2B5EF4-FFF2-40B4-BE49-F238E27FC236}">
                    <a16:creationId xmlns:a16="http://schemas.microsoft.com/office/drawing/2014/main" xmlns="" id="{EDB66033-7DCE-6836-3E52-6472AD5743B7}"/>
                  </a:ext>
                </a:extLst>
              </p:cNvPr>
              <p:cNvSpPr/>
              <p:nvPr/>
            </p:nvSpPr>
            <p:spPr>
              <a:xfrm>
                <a:off x="4888994" y="3809949"/>
                <a:ext cx="1120534" cy="4751"/>
              </a:xfrm>
              <a:custGeom>
                <a:avLst/>
                <a:gdLst/>
                <a:ahLst/>
                <a:cxnLst/>
                <a:rect l="l" t="t" r="r" b="b"/>
                <a:pathLst>
                  <a:path w="37498" h="159" extrusionOk="0">
                    <a:moveTo>
                      <a:pt x="64" y="1"/>
                    </a:moveTo>
                    <a:cubicBezTo>
                      <a:pt x="64" y="64"/>
                      <a:pt x="33" y="96"/>
                      <a:pt x="1" y="127"/>
                    </a:cubicBezTo>
                    <a:cubicBezTo>
                      <a:pt x="1" y="127"/>
                      <a:pt x="1" y="159"/>
                      <a:pt x="1" y="159"/>
                    </a:cubicBezTo>
                    <a:lnTo>
                      <a:pt x="37465" y="159"/>
                    </a:lnTo>
                    <a:cubicBezTo>
                      <a:pt x="37465" y="96"/>
                      <a:pt x="37497" y="64"/>
                      <a:pt x="37497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902;p36">
                <a:extLst>
                  <a:ext uri="{FF2B5EF4-FFF2-40B4-BE49-F238E27FC236}">
                    <a16:creationId xmlns:a16="http://schemas.microsoft.com/office/drawing/2014/main" xmlns="" id="{3394C044-DA9C-A245-264E-00BE4A2A0BDD}"/>
                  </a:ext>
                </a:extLst>
              </p:cNvPr>
              <p:cNvSpPr/>
              <p:nvPr/>
            </p:nvSpPr>
            <p:spPr>
              <a:xfrm>
                <a:off x="4888994" y="3841173"/>
                <a:ext cx="1112944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37244" h="128" extrusionOk="0">
                    <a:moveTo>
                      <a:pt x="33" y="1"/>
                    </a:moveTo>
                    <a:cubicBezTo>
                      <a:pt x="33" y="32"/>
                      <a:pt x="1" y="64"/>
                      <a:pt x="1" y="127"/>
                    </a:cubicBezTo>
                    <a:lnTo>
                      <a:pt x="37212" y="127"/>
                    </a:lnTo>
                    <a:cubicBezTo>
                      <a:pt x="37212" y="64"/>
                      <a:pt x="37212" y="32"/>
                      <a:pt x="3724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903;p36">
                <a:extLst>
                  <a:ext uri="{FF2B5EF4-FFF2-40B4-BE49-F238E27FC236}">
                    <a16:creationId xmlns:a16="http://schemas.microsoft.com/office/drawing/2014/main" xmlns="" id="{132EBE68-B6F2-B201-1B54-2A450B72D007}"/>
                  </a:ext>
                </a:extLst>
              </p:cNvPr>
              <p:cNvSpPr/>
              <p:nvPr/>
            </p:nvSpPr>
            <p:spPr>
              <a:xfrm>
                <a:off x="4888994" y="3871472"/>
                <a:ext cx="1107266" cy="3795"/>
              </a:xfrm>
              <a:custGeom>
                <a:avLst/>
                <a:gdLst/>
                <a:ahLst/>
                <a:cxnLst/>
                <a:rect l="l" t="t" r="r" b="b"/>
                <a:pathLst>
                  <a:path w="37054" h="127" extrusionOk="0">
                    <a:moveTo>
                      <a:pt x="33" y="0"/>
                    </a:moveTo>
                    <a:cubicBezTo>
                      <a:pt x="33" y="32"/>
                      <a:pt x="1" y="95"/>
                      <a:pt x="1" y="127"/>
                    </a:cubicBezTo>
                    <a:lnTo>
                      <a:pt x="37022" y="127"/>
                    </a:lnTo>
                    <a:cubicBezTo>
                      <a:pt x="37022" y="95"/>
                      <a:pt x="37054" y="32"/>
                      <a:pt x="3705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904;p36">
                <a:extLst>
                  <a:ext uri="{FF2B5EF4-FFF2-40B4-BE49-F238E27FC236}">
                    <a16:creationId xmlns:a16="http://schemas.microsoft.com/office/drawing/2014/main" xmlns="" id="{8B8E1D8B-71B2-065A-21D5-60B979027F3F}"/>
                  </a:ext>
                </a:extLst>
              </p:cNvPr>
              <p:cNvSpPr/>
              <p:nvPr/>
            </p:nvSpPr>
            <p:spPr>
              <a:xfrm>
                <a:off x="4888994" y="3901740"/>
                <a:ext cx="1105384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36991" h="128" extrusionOk="0">
                    <a:moveTo>
                      <a:pt x="33" y="0"/>
                    </a:moveTo>
                    <a:cubicBezTo>
                      <a:pt x="33" y="64"/>
                      <a:pt x="1" y="95"/>
                      <a:pt x="1" y="127"/>
                    </a:cubicBezTo>
                    <a:lnTo>
                      <a:pt x="36990" y="127"/>
                    </a:lnTo>
                    <a:lnTo>
                      <a:pt x="3699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905;p36">
                <a:extLst>
                  <a:ext uri="{FF2B5EF4-FFF2-40B4-BE49-F238E27FC236}">
                    <a16:creationId xmlns:a16="http://schemas.microsoft.com/office/drawing/2014/main" xmlns="" id="{F3F27CC4-565F-98D1-EF23-87283436D1A3}"/>
                  </a:ext>
                </a:extLst>
              </p:cNvPr>
              <p:cNvSpPr/>
              <p:nvPr/>
            </p:nvSpPr>
            <p:spPr>
              <a:xfrm>
                <a:off x="4888994" y="3932009"/>
                <a:ext cx="1107266" cy="4781"/>
              </a:xfrm>
              <a:custGeom>
                <a:avLst/>
                <a:gdLst/>
                <a:ahLst/>
                <a:cxnLst/>
                <a:rect l="l" t="t" r="r" b="b"/>
                <a:pathLst>
                  <a:path w="37054" h="160" extrusionOk="0">
                    <a:moveTo>
                      <a:pt x="33" y="1"/>
                    </a:moveTo>
                    <a:cubicBezTo>
                      <a:pt x="33" y="64"/>
                      <a:pt x="1" y="96"/>
                      <a:pt x="1" y="159"/>
                    </a:cubicBezTo>
                    <a:lnTo>
                      <a:pt x="37054" y="159"/>
                    </a:lnTo>
                    <a:cubicBezTo>
                      <a:pt x="37054" y="96"/>
                      <a:pt x="37022" y="64"/>
                      <a:pt x="37022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906;p36">
                <a:extLst>
                  <a:ext uri="{FF2B5EF4-FFF2-40B4-BE49-F238E27FC236}">
                    <a16:creationId xmlns:a16="http://schemas.microsoft.com/office/drawing/2014/main" xmlns="" id="{8D100D04-F445-8860-2E1A-C226DB934F1C}"/>
                  </a:ext>
                </a:extLst>
              </p:cNvPr>
              <p:cNvSpPr/>
              <p:nvPr/>
            </p:nvSpPr>
            <p:spPr>
              <a:xfrm>
                <a:off x="4888994" y="3963233"/>
                <a:ext cx="1112017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37213" h="128" extrusionOk="0">
                    <a:moveTo>
                      <a:pt x="33" y="1"/>
                    </a:moveTo>
                    <a:cubicBezTo>
                      <a:pt x="33" y="33"/>
                      <a:pt x="1" y="64"/>
                      <a:pt x="1" y="128"/>
                    </a:cubicBezTo>
                    <a:lnTo>
                      <a:pt x="37212" y="128"/>
                    </a:lnTo>
                    <a:cubicBezTo>
                      <a:pt x="37212" y="64"/>
                      <a:pt x="37180" y="33"/>
                      <a:pt x="37180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907;p36">
                <a:extLst>
                  <a:ext uri="{FF2B5EF4-FFF2-40B4-BE49-F238E27FC236}">
                    <a16:creationId xmlns:a16="http://schemas.microsoft.com/office/drawing/2014/main" xmlns="" id="{54448C42-56AF-8CBE-4545-F97C0944A461}"/>
                  </a:ext>
                </a:extLst>
              </p:cNvPr>
              <p:cNvSpPr/>
              <p:nvPr/>
            </p:nvSpPr>
            <p:spPr>
              <a:xfrm>
                <a:off x="4888994" y="3993531"/>
                <a:ext cx="1119578" cy="3795"/>
              </a:xfrm>
              <a:custGeom>
                <a:avLst/>
                <a:gdLst/>
                <a:ahLst/>
                <a:cxnLst/>
                <a:rect l="l" t="t" r="r" b="b"/>
                <a:pathLst>
                  <a:path w="37466" h="127" extrusionOk="0">
                    <a:moveTo>
                      <a:pt x="33" y="0"/>
                    </a:moveTo>
                    <a:cubicBezTo>
                      <a:pt x="33" y="32"/>
                      <a:pt x="1" y="95"/>
                      <a:pt x="1" y="127"/>
                    </a:cubicBezTo>
                    <a:lnTo>
                      <a:pt x="37465" y="127"/>
                    </a:lnTo>
                    <a:cubicBezTo>
                      <a:pt x="37434" y="95"/>
                      <a:pt x="37434" y="32"/>
                      <a:pt x="37402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908;p36">
                <a:extLst>
                  <a:ext uri="{FF2B5EF4-FFF2-40B4-BE49-F238E27FC236}">
                    <a16:creationId xmlns:a16="http://schemas.microsoft.com/office/drawing/2014/main" xmlns="" id="{E2C65CC9-4AEE-BEF1-9AB7-7B4A3251A172}"/>
                  </a:ext>
                </a:extLst>
              </p:cNvPr>
              <p:cNvSpPr/>
              <p:nvPr/>
            </p:nvSpPr>
            <p:spPr>
              <a:xfrm>
                <a:off x="4888994" y="4023800"/>
                <a:ext cx="27492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920" h="128" extrusionOk="0">
                    <a:moveTo>
                      <a:pt x="33" y="1"/>
                    </a:moveTo>
                    <a:cubicBezTo>
                      <a:pt x="33" y="64"/>
                      <a:pt x="1" y="96"/>
                      <a:pt x="1" y="127"/>
                    </a:cubicBezTo>
                    <a:lnTo>
                      <a:pt x="919" y="127"/>
                    </a:lnTo>
                    <a:cubicBezTo>
                      <a:pt x="824" y="96"/>
                      <a:pt x="761" y="64"/>
                      <a:pt x="666" y="1"/>
                    </a:cubicBezTo>
                    <a:close/>
                  </a:path>
                </a:pathLst>
              </a:custGeom>
              <a:solidFill>
                <a:srgbClr val="AFA8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909;p36">
                <a:extLst>
                  <a:ext uri="{FF2B5EF4-FFF2-40B4-BE49-F238E27FC236}">
                    <a16:creationId xmlns:a16="http://schemas.microsoft.com/office/drawing/2014/main" xmlns="" id="{11B13420-1865-1C7C-F3CC-5B41D8703189}"/>
                  </a:ext>
                </a:extLst>
              </p:cNvPr>
              <p:cNvSpPr/>
              <p:nvPr/>
            </p:nvSpPr>
            <p:spPr>
              <a:xfrm>
                <a:off x="4908895" y="4023800"/>
                <a:ext cx="1108193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37085" h="128" extrusionOk="0">
                    <a:moveTo>
                      <a:pt x="0" y="1"/>
                    </a:moveTo>
                    <a:cubicBezTo>
                      <a:pt x="63" y="64"/>
                      <a:pt x="158" y="96"/>
                      <a:pt x="253" y="127"/>
                    </a:cubicBezTo>
                    <a:lnTo>
                      <a:pt x="37084" y="127"/>
                    </a:lnTo>
                    <a:cubicBezTo>
                      <a:pt x="37053" y="96"/>
                      <a:pt x="37053" y="32"/>
                      <a:pt x="370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910;p36">
                <a:extLst>
                  <a:ext uri="{FF2B5EF4-FFF2-40B4-BE49-F238E27FC236}">
                    <a16:creationId xmlns:a16="http://schemas.microsoft.com/office/drawing/2014/main" xmlns="" id="{84D58CFB-77FB-BCCC-0D6F-376F830ED386}"/>
                  </a:ext>
                </a:extLst>
              </p:cNvPr>
              <p:cNvSpPr/>
              <p:nvPr/>
            </p:nvSpPr>
            <p:spPr>
              <a:xfrm>
                <a:off x="4908895" y="4023800"/>
                <a:ext cx="1108193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37085" h="128" extrusionOk="0">
                    <a:moveTo>
                      <a:pt x="0" y="1"/>
                    </a:moveTo>
                    <a:cubicBezTo>
                      <a:pt x="63" y="64"/>
                      <a:pt x="158" y="96"/>
                      <a:pt x="253" y="127"/>
                    </a:cubicBezTo>
                    <a:lnTo>
                      <a:pt x="37084" y="127"/>
                    </a:lnTo>
                    <a:cubicBezTo>
                      <a:pt x="37053" y="96"/>
                      <a:pt x="37053" y="32"/>
                      <a:pt x="37021" y="1"/>
                    </a:cubicBezTo>
                    <a:close/>
                  </a:path>
                </a:pathLst>
              </a:custGeom>
              <a:solidFill>
                <a:srgbClr val="AFA8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911;p36">
                <a:extLst>
                  <a:ext uri="{FF2B5EF4-FFF2-40B4-BE49-F238E27FC236}">
                    <a16:creationId xmlns:a16="http://schemas.microsoft.com/office/drawing/2014/main" xmlns="" id="{C5EE1D9B-3AFC-CD25-38C0-807CA4A08A2B}"/>
                  </a:ext>
                </a:extLst>
              </p:cNvPr>
              <p:cNvSpPr/>
              <p:nvPr/>
            </p:nvSpPr>
            <p:spPr>
              <a:xfrm>
                <a:off x="4856840" y="3825098"/>
                <a:ext cx="103184" cy="161830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5416" extrusionOk="0">
                    <a:moveTo>
                      <a:pt x="1425" y="0"/>
                    </a:moveTo>
                    <a:cubicBezTo>
                      <a:pt x="0" y="2502"/>
                      <a:pt x="1457" y="5384"/>
                      <a:pt x="1457" y="5416"/>
                    </a:cubicBezTo>
                    <a:cubicBezTo>
                      <a:pt x="3452" y="2154"/>
                      <a:pt x="1425" y="0"/>
                      <a:pt x="142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645CA7"/>
                  </a:gs>
                  <a:gs pos="100000">
                    <a:srgbClr val="D77EA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912;p36">
                <a:extLst>
                  <a:ext uri="{FF2B5EF4-FFF2-40B4-BE49-F238E27FC236}">
                    <a16:creationId xmlns:a16="http://schemas.microsoft.com/office/drawing/2014/main" xmlns="" id="{53C49F56-9A40-7F8C-8571-7872B9D0EA06}"/>
                  </a:ext>
                </a:extLst>
              </p:cNvPr>
              <p:cNvSpPr/>
              <p:nvPr/>
            </p:nvSpPr>
            <p:spPr>
              <a:xfrm>
                <a:off x="4846411" y="3745617"/>
                <a:ext cx="1212303" cy="323630"/>
              </a:xfrm>
              <a:custGeom>
                <a:avLst/>
                <a:gdLst/>
                <a:ahLst/>
                <a:cxnLst/>
                <a:rect l="l" t="t" r="r" b="b"/>
                <a:pathLst>
                  <a:path w="40569" h="10831" extrusionOk="0">
                    <a:moveTo>
                      <a:pt x="3231" y="0"/>
                    </a:moveTo>
                    <a:cubicBezTo>
                      <a:pt x="1458" y="0"/>
                      <a:pt x="1" y="1457"/>
                      <a:pt x="1" y="3230"/>
                    </a:cubicBezTo>
                    <a:lnTo>
                      <a:pt x="1" y="7632"/>
                    </a:lnTo>
                    <a:cubicBezTo>
                      <a:pt x="1" y="9406"/>
                      <a:pt x="1458" y="10831"/>
                      <a:pt x="3231" y="10831"/>
                    </a:cubicBezTo>
                    <a:lnTo>
                      <a:pt x="39967" y="10831"/>
                    </a:lnTo>
                    <a:cubicBezTo>
                      <a:pt x="40284" y="10831"/>
                      <a:pt x="40569" y="10577"/>
                      <a:pt x="40569" y="10261"/>
                    </a:cubicBezTo>
                    <a:cubicBezTo>
                      <a:pt x="40569" y="9944"/>
                      <a:pt x="40284" y="9659"/>
                      <a:pt x="39967" y="9659"/>
                    </a:cubicBezTo>
                    <a:lnTo>
                      <a:pt x="3231" y="9659"/>
                    </a:lnTo>
                    <a:cubicBezTo>
                      <a:pt x="2123" y="9659"/>
                      <a:pt x="1204" y="8741"/>
                      <a:pt x="1204" y="7632"/>
                    </a:cubicBezTo>
                    <a:lnTo>
                      <a:pt x="1204" y="3230"/>
                    </a:lnTo>
                    <a:cubicBezTo>
                      <a:pt x="1204" y="2090"/>
                      <a:pt x="2123" y="1172"/>
                      <a:pt x="3231" y="1172"/>
                    </a:cubicBezTo>
                    <a:lnTo>
                      <a:pt x="39967" y="1172"/>
                    </a:lnTo>
                    <a:cubicBezTo>
                      <a:pt x="40284" y="1172"/>
                      <a:pt x="40569" y="918"/>
                      <a:pt x="40569" y="602"/>
                    </a:cubicBezTo>
                    <a:cubicBezTo>
                      <a:pt x="40569" y="253"/>
                      <a:pt x="40284" y="0"/>
                      <a:pt x="39967" y="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913;p36">
                <a:extLst>
                  <a:ext uri="{FF2B5EF4-FFF2-40B4-BE49-F238E27FC236}">
                    <a16:creationId xmlns:a16="http://schemas.microsoft.com/office/drawing/2014/main" xmlns="" id="{6356AEB8-A73F-1D66-68F4-082598DBBCC2}"/>
                  </a:ext>
                </a:extLst>
              </p:cNvPr>
              <p:cNvSpPr/>
              <p:nvPr/>
            </p:nvSpPr>
            <p:spPr>
              <a:xfrm>
                <a:off x="4882390" y="3780607"/>
                <a:ext cx="1139420" cy="254578"/>
              </a:xfrm>
              <a:custGeom>
                <a:avLst/>
                <a:gdLst/>
                <a:ahLst/>
                <a:cxnLst/>
                <a:rect l="l" t="t" r="r" b="b"/>
                <a:pathLst>
                  <a:path w="38130" h="8520" extrusionOk="0">
                    <a:moveTo>
                      <a:pt x="1964" y="1"/>
                    </a:moveTo>
                    <a:cubicBezTo>
                      <a:pt x="855" y="64"/>
                      <a:pt x="0" y="951"/>
                      <a:pt x="0" y="2059"/>
                    </a:cubicBezTo>
                    <a:lnTo>
                      <a:pt x="0" y="3896"/>
                    </a:lnTo>
                    <a:lnTo>
                      <a:pt x="0" y="4181"/>
                    </a:lnTo>
                    <a:lnTo>
                      <a:pt x="0" y="6461"/>
                    </a:lnTo>
                    <a:cubicBezTo>
                      <a:pt x="0" y="7538"/>
                      <a:pt x="855" y="8456"/>
                      <a:pt x="1964" y="8488"/>
                    </a:cubicBezTo>
                    <a:lnTo>
                      <a:pt x="2027" y="8488"/>
                    </a:lnTo>
                    <a:lnTo>
                      <a:pt x="38130" y="8520"/>
                    </a:lnTo>
                    <a:lnTo>
                      <a:pt x="37971" y="8203"/>
                    </a:lnTo>
                    <a:lnTo>
                      <a:pt x="2059" y="8140"/>
                    </a:lnTo>
                    <a:cubicBezTo>
                      <a:pt x="1299" y="8140"/>
                      <a:pt x="665" y="7570"/>
                      <a:pt x="634" y="6810"/>
                    </a:cubicBezTo>
                    <a:cubicBezTo>
                      <a:pt x="634" y="6746"/>
                      <a:pt x="634" y="6715"/>
                      <a:pt x="634" y="6715"/>
                    </a:cubicBezTo>
                    <a:lnTo>
                      <a:pt x="634" y="4181"/>
                    </a:lnTo>
                    <a:lnTo>
                      <a:pt x="634" y="3928"/>
                    </a:lnTo>
                    <a:lnTo>
                      <a:pt x="634" y="1806"/>
                    </a:lnTo>
                    <a:cubicBezTo>
                      <a:pt x="634" y="1806"/>
                      <a:pt x="634" y="1743"/>
                      <a:pt x="634" y="1679"/>
                    </a:cubicBezTo>
                    <a:cubicBezTo>
                      <a:pt x="665" y="951"/>
                      <a:pt x="1330" y="381"/>
                      <a:pt x="2059" y="381"/>
                    </a:cubicBezTo>
                    <a:lnTo>
                      <a:pt x="37940" y="412"/>
                    </a:lnTo>
                    <a:lnTo>
                      <a:pt x="38098" y="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914;p36">
                <a:extLst>
                  <a:ext uri="{FF2B5EF4-FFF2-40B4-BE49-F238E27FC236}">
                    <a16:creationId xmlns:a16="http://schemas.microsoft.com/office/drawing/2014/main" xmlns="" id="{1ACA544F-FFE8-BDCC-7825-AA69D250FBD7}"/>
                  </a:ext>
                </a:extLst>
              </p:cNvPr>
              <p:cNvSpPr/>
              <p:nvPr/>
            </p:nvSpPr>
            <p:spPr>
              <a:xfrm>
                <a:off x="4882390" y="4104232"/>
                <a:ext cx="1136581" cy="253651"/>
              </a:xfrm>
              <a:custGeom>
                <a:avLst/>
                <a:gdLst/>
                <a:ahLst/>
                <a:cxnLst/>
                <a:rect l="l" t="t" r="r" b="b"/>
                <a:pathLst>
                  <a:path w="38035" h="8489" extrusionOk="0">
                    <a:moveTo>
                      <a:pt x="2027" y="1"/>
                    </a:moveTo>
                    <a:cubicBezTo>
                      <a:pt x="887" y="1"/>
                      <a:pt x="0" y="919"/>
                      <a:pt x="0" y="2059"/>
                    </a:cubicBezTo>
                    <a:lnTo>
                      <a:pt x="0" y="6461"/>
                    </a:lnTo>
                    <a:cubicBezTo>
                      <a:pt x="0" y="7570"/>
                      <a:pt x="887" y="8488"/>
                      <a:pt x="2027" y="8488"/>
                    </a:cubicBezTo>
                    <a:lnTo>
                      <a:pt x="38035" y="8488"/>
                    </a:lnTo>
                    <a:cubicBezTo>
                      <a:pt x="37623" y="7190"/>
                      <a:pt x="37275" y="5860"/>
                      <a:pt x="37211" y="4498"/>
                    </a:cubicBezTo>
                    <a:cubicBezTo>
                      <a:pt x="37116" y="2914"/>
                      <a:pt x="37560" y="1458"/>
                      <a:pt x="380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915;p36">
                <a:extLst>
                  <a:ext uri="{FF2B5EF4-FFF2-40B4-BE49-F238E27FC236}">
                    <a16:creationId xmlns:a16="http://schemas.microsoft.com/office/drawing/2014/main" xmlns="" id="{0B93C1B1-C079-257A-F73C-1DA0A668FD9A}"/>
                  </a:ext>
                </a:extLst>
              </p:cNvPr>
              <p:cNvSpPr/>
              <p:nvPr/>
            </p:nvSpPr>
            <p:spPr>
              <a:xfrm>
                <a:off x="4896584" y="4336070"/>
                <a:ext cx="1118622" cy="11384"/>
              </a:xfrm>
              <a:custGeom>
                <a:avLst/>
                <a:gdLst/>
                <a:ahLst/>
                <a:cxnLst/>
                <a:rect l="l" t="t" r="r" b="b"/>
                <a:pathLst>
                  <a:path w="37434" h="381" extrusionOk="0">
                    <a:moveTo>
                      <a:pt x="0" y="1"/>
                    </a:moveTo>
                    <a:cubicBezTo>
                      <a:pt x="127" y="159"/>
                      <a:pt x="254" y="286"/>
                      <a:pt x="412" y="381"/>
                    </a:cubicBezTo>
                    <a:lnTo>
                      <a:pt x="37433" y="381"/>
                    </a:lnTo>
                    <a:cubicBezTo>
                      <a:pt x="37401" y="254"/>
                      <a:pt x="37370" y="127"/>
                      <a:pt x="373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916;p36">
                <a:extLst>
                  <a:ext uri="{FF2B5EF4-FFF2-40B4-BE49-F238E27FC236}">
                    <a16:creationId xmlns:a16="http://schemas.microsoft.com/office/drawing/2014/main" xmlns="" id="{213E8C1F-04DF-DECB-5335-9D5DA222DB6A}"/>
                  </a:ext>
                </a:extLst>
              </p:cNvPr>
              <p:cNvSpPr/>
              <p:nvPr/>
            </p:nvSpPr>
            <p:spPr>
              <a:xfrm>
                <a:off x="4890906" y="4123175"/>
                <a:ext cx="1122387" cy="10428"/>
              </a:xfrm>
              <a:custGeom>
                <a:avLst/>
                <a:gdLst/>
                <a:ahLst/>
                <a:cxnLst/>
                <a:rect l="l" t="t" r="r" b="b"/>
                <a:pathLst>
                  <a:path w="37560" h="349" extrusionOk="0">
                    <a:moveTo>
                      <a:pt x="285" y="0"/>
                    </a:moveTo>
                    <a:cubicBezTo>
                      <a:pt x="190" y="95"/>
                      <a:pt x="95" y="222"/>
                      <a:pt x="0" y="349"/>
                    </a:cubicBezTo>
                    <a:lnTo>
                      <a:pt x="37433" y="349"/>
                    </a:lnTo>
                    <a:cubicBezTo>
                      <a:pt x="37465" y="222"/>
                      <a:pt x="37496" y="127"/>
                      <a:pt x="37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917;p36">
                <a:extLst>
                  <a:ext uri="{FF2B5EF4-FFF2-40B4-BE49-F238E27FC236}">
                    <a16:creationId xmlns:a16="http://schemas.microsoft.com/office/drawing/2014/main" xmlns="" id="{E4860962-3F43-12A3-92A3-7A206E327C33}"/>
                  </a:ext>
                </a:extLst>
              </p:cNvPr>
              <p:cNvSpPr/>
              <p:nvPr/>
            </p:nvSpPr>
            <p:spPr>
              <a:xfrm>
                <a:off x="4905100" y="4104232"/>
                <a:ext cx="1113870" cy="14223"/>
              </a:xfrm>
              <a:custGeom>
                <a:avLst/>
                <a:gdLst/>
                <a:ahLst/>
                <a:cxnLst/>
                <a:rect l="l" t="t" r="r" b="b"/>
                <a:pathLst>
                  <a:path w="37275" h="476" extrusionOk="0">
                    <a:moveTo>
                      <a:pt x="1267" y="1"/>
                    </a:moveTo>
                    <a:cubicBezTo>
                      <a:pt x="792" y="1"/>
                      <a:pt x="349" y="191"/>
                      <a:pt x="0" y="476"/>
                    </a:cubicBezTo>
                    <a:lnTo>
                      <a:pt x="37116" y="476"/>
                    </a:lnTo>
                    <a:cubicBezTo>
                      <a:pt x="37180" y="317"/>
                      <a:pt x="37211" y="159"/>
                      <a:pt x="372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918;p36">
                <a:extLst>
                  <a:ext uri="{FF2B5EF4-FFF2-40B4-BE49-F238E27FC236}">
                    <a16:creationId xmlns:a16="http://schemas.microsoft.com/office/drawing/2014/main" xmlns="" id="{308D60BB-B109-491A-7A4E-54F60BD335E7}"/>
                  </a:ext>
                </a:extLst>
              </p:cNvPr>
              <p:cNvSpPr/>
              <p:nvPr/>
            </p:nvSpPr>
            <p:spPr>
              <a:xfrm>
                <a:off x="4916456" y="4352176"/>
                <a:ext cx="1102515" cy="5707"/>
              </a:xfrm>
              <a:custGeom>
                <a:avLst/>
                <a:gdLst/>
                <a:ahLst/>
                <a:cxnLst/>
                <a:rect l="l" t="t" r="r" b="b"/>
                <a:pathLst>
                  <a:path w="36895" h="191" extrusionOk="0">
                    <a:moveTo>
                      <a:pt x="0" y="0"/>
                    </a:moveTo>
                    <a:cubicBezTo>
                      <a:pt x="285" y="127"/>
                      <a:pt x="570" y="190"/>
                      <a:pt x="887" y="190"/>
                    </a:cubicBezTo>
                    <a:lnTo>
                      <a:pt x="36895" y="190"/>
                    </a:lnTo>
                    <a:cubicBezTo>
                      <a:pt x="36863" y="127"/>
                      <a:pt x="36831" y="63"/>
                      <a:pt x="368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919;p36">
                <a:extLst>
                  <a:ext uri="{FF2B5EF4-FFF2-40B4-BE49-F238E27FC236}">
                    <a16:creationId xmlns:a16="http://schemas.microsoft.com/office/drawing/2014/main" xmlns="" id="{0C136D63-3B53-B14B-3397-9F8F4E600C4D}"/>
                  </a:ext>
                </a:extLst>
              </p:cNvPr>
              <p:cNvSpPr/>
              <p:nvPr/>
            </p:nvSpPr>
            <p:spPr>
              <a:xfrm>
                <a:off x="4899423" y="4118425"/>
                <a:ext cx="1114826" cy="4781"/>
              </a:xfrm>
              <a:custGeom>
                <a:avLst/>
                <a:gdLst/>
                <a:ahLst/>
                <a:cxnLst/>
                <a:rect l="l" t="t" r="r" b="b"/>
                <a:pathLst>
                  <a:path w="37307" h="160" extrusionOk="0">
                    <a:moveTo>
                      <a:pt x="190" y="1"/>
                    </a:moveTo>
                    <a:cubicBezTo>
                      <a:pt x="127" y="64"/>
                      <a:pt x="64" y="96"/>
                      <a:pt x="0" y="159"/>
                    </a:cubicBezTo>
                    <a:lnTo>
                      <a:pt x="37243" y="159"/>
                    </a:lnTo>
                    <a:cubicBezTo>
                      <a:pt x="37275" y="96"/>
                      <a:pt x="37306" y="64"/>
                      <a:pt x="373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920;p36">
                <a:extLst>
                  <a:ext uri="{FF2B5EF4-FFF2-40B4-BE49-F238E27FC236}">
                    <a16:creationId xmlns:a16="http://schemas.microsoft.com/office/drawing/2014/main" xmlns="" id="{705E4238-CE26-9666-D05E-F5C42495C5E8}"/>
                  </a:ext>
                </a:extLst>
              </p:cNvPr>
              <p:cNvSpPr/>
              <p:nvPr/>
            </p:nvSpPr>
            <p:spPr>
              <a:xfrm>
                <a:off x="4888994" y="4133574"/>
                <a:ext cx="1120534" cy="4751"/>
              </a:xfrm>
              <a:custGeom>
                <a:avLst/>
                <a:gdLst/>
                <a:ahLst/>
                <a:cxnLst/>
                <a:rect l="l" t="t" r="r" b="b"/>
                <a:pathLst>
                  <a:path w="37498" h="159" extrusionOk="0">
                    <a:moveTo>
                      <a:pt x="64" y="1"/>
                    </a:moveTo>
                    <a:cubicBezTo>
                      <a:pt x="64" y="64"/>
                      <a:pt x="33" y="96"/>
                      <a:pt x="1" y="127"/>
                    </a:cubicBezTo>
                    <a:cubicBezTo>
                      <a:pt x="1" y="127"/>
                      <a:pt x="1" y="159"/>
                      <a:pt x="1" y="159"/>
                    </a:cubicBezTo>
                    <a:lnTo>
                      <a:pt x="37465" y="159"/>
                    </a:lnTo>
                    <a:cubicBezTo>
                      <a:pt x="37465" y="96"/>
                      <a:pt x="37497" y="64"/>
                      <a:pt x="374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921;p36">
                <a:extLst>
                  <a:ext uri="{FF2B5EF4-FFF2-40B4-BE49-F238E27FC236}">
                    <a16:creationId xmlns:a16="http://schemas.microsoft.com/office/drawing/2014/main" xmlns="" id="{EB8CFCAE-64A4-10EB-993E-FE1F8B0F1E89}"/>
                  </a:ext>
                </a:extLst>
              </p:cNvPr>
              <p:cNvSpPr/>
              <p:nvPr/>
            </p:nvSpPr>
            <p:spPr>
              <a:xfrm>
                <a:off x="4888994" y="4148723"/>
                <a:ext cx="1116739" cy="4751"/>
              </a:xfrm>
              <a:custGeom>
                <a:avLst/>
                <a:gdLst/>
                <a:ahLst/>
                <a:cxnLst/>
                <a:rect l="l" t="t" r="r" b="b"/>
                <a:pathLst>
                  <a:path w="37371" h="159" extrusionOk="0">
                    <a:moveTo>
                      <a:pt x="33" y="0"/>
                    </a:moveTo>
                    <a:cubicBezTo>
                      <a:pt x="33" y="64"/>
                      <a:pt x="1" y="95"/>
                      <a:pt x="1" y="159"/>
                    </a:cubicBezTo>
                    <a:lnTo>
                      <a:pt x="37307" y="159"/>
                    </a:lnTo>
                    <a:cubicBezTo>
                      <a:pt x="37339" y="95"/>
                      <a:pt x="37339" y="64"/>
                      <a:pt x="37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922;p36">
                <a:extLst>
                  <a:ext uri="{FF2B5EF4-FFF2-40B4-BE49-F238E27FC236}">
                    <a16:creationId xmlns:a16="http://schemas.microsoft.com/office/drawing/2014/main" xmlns="" id="{128780C6-CC7B-EA73-B436-96B7B3828525}"/>
                  </a:ext>
                </a:extLst>
              </p:cNvPr>
              <p:cNvSpPr/>
              <p:nvPr/>
            </p:nvSpPr>
            <p:spPr>
              <a:xfrm>
                <a:off x="4888994" y="4164798"/>
                <a:ext cx="1112944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37244" h="128" extrusionOk="0">
                    <a:moveTo>
                      <a:pt x="33" y="1"/>
                    </a:moveTo>
                    <a:cubicBezTo>
                      <a:pt x="33" y="32"/>
                      <a:pt x="1" y="64"/>
                      <a:pt x="1" y="127"/>
                    </a:cubicBezTo>
                    <a:lnTo>
                      <a:pt x="37212" y="127"/>
                    </a:lnTo>
                    <a:cubicBezTo>
                      <a:pt x="37212" y="64"/>
                      <a:pt x="37212" y="32"/>
                      <a:pt x="372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923;p36">
                <a:extLst>
                  <a:ext uri="{FF2B5EF4-FFF2-40B4-BE49-F238E27FC236}">
                    <a16:creationId xmlns:a16="http://schemas.microsoft.com/office/drawing/2014/main" xmlns="" id="{2C583498-4301-D19D-26DD-F8EAE684B0F5}"/>
                  </a:ext>
                </a:extLst>
              </p:cNvPr>
              <p:cNvSpPr/>
              <p:nvPr/>
            </p:nvSpPr>
            <p:spPr>
              <a:xfrm>
                <a:off x="4888994" y="4179947"/>
                <a:ext cx="1109179" cy="3795"/>
              </a:xfrm>
              <a:custGeom>
                <a:avLst/>
                <a:gdLst/>
                <a:ahLst/>
                <a:cxnLst/>
                <a:rect l="l" t="t" r="r" b="b"/>
                <a:pathLst>
                  <a:path w="37118" h="127" extrusionOk="0">
                    <a:moveTo>
                      <a:pt x="33" y="0"/>
                    </a:moveTo>
                    <a:cubicBezTo>
                      <a:pt x="33" y="32"/>
                      <a:pt x="1" y="95"/>
                      <a:pt x="1" y="127"/>
                    </a:cubicBezTo>
                    <a:lnTo>
                      <a:pt x="37117" y="127"/>
                    </a:lnTo>
                    <a:cubicBezTo>
                      <a:pt x="37117" y="95"/>
                      <a:pt x="37117" y="32"/>
                      <a:pt x="371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924;p36">
                <a:extLst>
                  <a:ext uri="{FF2B5EF4-FFF2-40B4-BE49-F238E27FC236}">
                    <a16:creationId xmlns:a16="http://schemas.microsoft.com/office/drawing/2014/main" xmlns="" id="{E66361DC-7C21-4CA0-07C2-1BF416C200B3}"/>
                  </a:ext>
                </a:extLst>
              </p:cNvPr>
              <p:cNvSpPr/>
              <p:nvPr/>
            </p:nvSpPr>
            <p:spPr>
              <a:xfrm>
                <a:off x="4888994" y="4195097"/>
                <a:ext cx="1107266" cy="3795"/>
              </a:xfrm>
              <a:custGeom>
                <a:avLst/>
                <a:gdLst/>
                <a:ahLst/>
                <a:cxnLst/>
                <a:rect l="l" t="t" r="r" b="b"/>
                <a:pathLst>
                  <a:path w="37054" h="127" extrusionOk="0">
                    <a:moveTo>
                      <a:pt x="33" y="0"/>
                    </a:moveTo>
                    <a:cubicBezTo>
                      <a:pt x="33" y="32"/>
                      <a:pt x="1" y="95"/>
                      <a:pt x="1" y="127"/>
                    </a:cubicBezTo>
                    <a:lnTo>
                      <a:pt x="37022" y="127"/>
                    </a:lnTo>
                    <a:cubicBezTo>
                      <a:pt x="37022" y="95"/>
                      <a:pt x="37054" y="32"/>
                      <a:pt x="370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925;p36">
                <a:extLst>
                  <a:ext uri="{FF2B5EF4-FFF2-40B4-BE49-F238E27FC236}">
                    <a16:creationId xmlns:a16="http://schemas.microsoft.com/office/drawing/2014/main" xmlns="" id="{E92CBC6C-B67B-7D4C-6449-48E1289AE856}"/>
                  </a:ext>
                </a:extLst>
              </p:cNvPr>
              <p:cNvSpPr/>
              <p:nvPr/>
            </p:nvSpPr>
            <p:spPr>
              <a:xfrm>
                <a:off x="4888994" y="4210216"/>
                <a:ext cx="1105384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36991" h="128" extrusionOk="0">
                    <a:moveTo>
                      <a:pt x="33" y="1"/>
                    </a:moveTo>
                    <a:cubicBezTo>
                      <a:pt x="33" y="32"/>
                      <a:pt x="1" y="96"/>
                      <a:pt x="1" y="127"/>
                    </a:cubicBezTo>
                    <a:lnTo>
                      <a:pt x="36990" y="127"/>
                    </a:lnTo>
                    <a:cubicBezTo>
                      <a:pt x="36990" y="96"/>
                      <a:pt x="36990" y="32"/>
                      <a:pt x="3699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926;p36">
                <a:extLst>
                  <a:ext uri="{FF2B5EF4-FFF2-40B4-BE49-F238E27FC236}">
                    <a16:creationId xmlns:a16="http://schemas.microsoft.com/office/drawing/2014/main" xmlns="" id="{4BF79047-4286-75D3-4A27-4D5A90D1984D}"/>
                  </a:ext>
                </a:extLst>
              </p:cNvPr>
              <p:cNvSpPr/>
              <p:nvPr/>
            </p:nvSpPr>
            <p:spPr>
              <a:xfrm>
                <a:off x="4888994" y="4225365"/>
                <a:ext cx="1105384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36991" h="128" extrusionOk="0">
                    <a:moveTo>
                      <a:pt x="33" y="0"/>
                    </a:moveTo>
                    <a:cubicBezTo>
                      <a:pt x="33" y="64"/>
                      <a:pt x="1" y="95"/>
                      <a:pt x="1" y="127"/>
                    </a:cubicBezTo>
                    <a:lnTo>
                      <a:pt x="36990" y="127"/>
                    </a:lnTo>
                    <a:lnTo>
                      <a:pt x="369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927;p36">
                <a:extLst>
                  <a:ext uri="{FF2B5EF4-FFF2-40B4-BE49-F238E27FC236}">
                    <a16:creationId xmlns:a16="http://schemas.microsoft.com/office/drawing/2014/main" xmlns="" id="{28EF607F-FA69-613C-687F-97A15529A076}"/>
                  </a:ext>
                </a:extLst>
              </p:cNvPr>
              <p:cNvSpPr/>
              <p:nvPr/>
            </p:nvSpPr>
            <p:spPr>
              <a:xfrm>
                <a:off x="4888994" y="4240514"/>
                <a:ext cx="1105384" cy="4751"/>
              </a:xfrm>
              <a:custGeom>
                <a:avLst/>
                <a:gdLst/>
                <a:ahLst/>
                <a:cxnLst/>
                <a:rect l="l" t="t" r="r" b="b"/>
                <a:pathLst>
                  <a:path w="36991" h="159" extrusionOk="0">
                    <a:moveTo>
                      <a:pt x="33" y="0"/>
                    </a:moveTo>
                    <a:cubicBezTo>
                      <a:pt x="33" y="63"/>
                      <a:pt x="1" y="95"/>
                      <a:pt x="1" y="158"/>
                    </a:cubicBezTo>
                    <a:lnTo>
                      <a:pt x="36990" y="158"/>
                    </a:lnTo>
                    <a:cubicBezTo>
                      <a:pt x="36990" y="95"/>
                      <a:pt x="36990" y="63"/>
                      <a:pt x="369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928;p36">
                <a:extLst>
                  <a:ext uri="{FF2B5EF4-FFF2-40B4-BE49-F238E27FC236}">
                    <a16:creationId xmlns:a16="http://schemas.microsoft.com/office/drawing/2014/main" xmlns="" id="{81B67D6B-E978-EB0B-6AB9-F2B58216D64F}"/>
                  </a:ext>
                </a:extLst>
              </p:cNvPr>
              <p:cNvSpPr/>
              <p:nvPr/>
            </p:nvSpPr>
            <p:spPr>
              <a:xfrm>
                <a:off x="4888994" y="4255634"/>
                <a:ext cx="1107266" cy="4781"/>
              </a:xfrm>
              <a:custGeom>
                <a:avLst/>
                <a:gdLst/>
                <a:ahLst/>
                <a:cxnLst/>
                <a:rect l="l" t="t" r="r" b="b"/>
                <a:pathLst>
                  <a:path w="37054" h="160" extrusionOk="0">
                    <a:moveTo>
                      <a:pt x="33" y="1"/>
                    </a:moveTo>
                    <a:cubicBezTo>
                      <a:pt x="33" y="64"/>
                      <a:pt x="1" y="96"/>
                      <a:pt x="1" y="159"/>
                    </a:cubicBezTo>
                    <a:lnTo>
                      <a:pt x="37054" y="159"/>
                    </a:lnTo>
                    <a:cubicBezTo>
                      <a:pt x="37054" y="96"/>
                      <a:pt x="37022" y="64"/>
                      <a:pt x="370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929;p36">
                <a:extLst>
                  <a:ext uri="{FF2B5EF4-FFF2-40B4-BE49-F238E27FC236}">
                    <a16:creationId xmlns:a16="http://schemas.microsoft.com/office/drawing/2014/main" xmlns="" id="{053DDA87-AD8A-3C28-9857-24AC94F51936}"/>
                  </a:ext>
                </a:extLst>
              </p:cNvPr>
              <p:cNvSpPr/>
              <p:nvPr/>
            </p:nvSpPr>
            <p:spPr>
              <a:xfrm>
                <a:off x="4888994" y="4270783"/>
                <a:ext cx="1109179" cy="4751"/>
              </a:xfrm>
              <a:custGeom>
                <a:avLst/>
                <a:gdLst/>
                <a:ahLst/>
                <a:cxnLst/>
                <a:rect l="l" t="t" r="r" b="b"/>
                <a:pathLst>
                  <a:path w="37118" h="159" extrusionOk="0">
                    <a:moveTo>
                      <a:pt x="33" y="1"/>
                    </a:moveTo>
                    <a:cubicBezTo>
                      <a:pt x="33" y="64"/>
                      <a:pt x="1" y="96"/>
                      <a:pt x="1" y="159"/>
                    </a:cubicBezTo>
                    <a:lnTo>
                      <a:pt x="37117" y="159"/>
                    </a:lnTo>
                    <a:cubicBezTo>
                      <a:pt x="37117" y="96"/>
                      <a:pt x="37117" y="64"/>
                      <a:pt x="370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930;p36">
                <a:extLst>
                  <a:ext uri="{FF2B5EF4-FFF2-40B4-BE49-F238E27FC236}">
                    <a16:creationId xmlns:a16="http://schemas.microsoft.com/office/drawing/2014/main" xmlns="" id="{3590E699-E9B0-3A2E-27FA-6B24B2B7228E}"/>
                  </a:ext>
                </a:extLst>
              </p:cNvPr>
              <p:cNvSpPr/>
              <p:nvPr/>
            </p:nvSpPr>
            <p:spPr>
              <a:xfrm>
                <a:off x="4888994" y="4286858"/>
                <a:ext cx="1112017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37213" h="128" extrusionOk="0">
                    <a:moveTo>
                      <a:pt x="33" y="1"/>
                    </a:moveTo>
                    <a:cubicBezTo>
                      <a:pt x="33" y="33"/>
                      <a:pt x="1" y="64"/>
                      <a:pt x="1" y="128"/>
                    </a:cubicBezTo>
                    <a:lnTo>
                      <a:pt x="37212" y="128"/>
                    </a:lnTo>
                    <a:cubicBezTo>
                      <a:pt x="37212" y="64"/>
                      <a:pt x="37180" y="33"/>
                      <a:pt x="371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931;p36">
                <a:extLst>
                  <a:ext uri="{FF2B5EF4-FFF2-40B4-BE49-F238E27FC236}">
                    <a16:creationId xmlns:a16="http://schemas.microsoft.com/office/drawing/2014/main" xmlns="" id="{E2B7533B-836F-82CC-B02A-53BEDF127041}"/>
                  </a:ext>
                </a:extLst>
              </p:cNvPr>
              <p:cNvSpPr/>
              <p:nvPr/>
            </p:nvSpPr>
            <p:spPr>
              <a:xfrm>
                <a:off x="4888994" y="4302007"/>
                <a:ext cx="1115783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37339" h="128" extrusionOk="0">
                    <a:moveTo>
                      <a:pt x="33" y="1"/>
                    </a:moveTo>
                    <a:cubicBezTo>
                      <a:pt x="33" y="32"/>
                      <a:pt x="1" y="96"/>
                      <a:pt x="1" y="127"/>
                    </a:cubicBezTo>
                    <a:lnTo>
                      <a:pt x="37339" y="127"/>
                    </a:lnTo>
                    <a:cubicBezTo>
                      <a:pt x="37307" y="96"/>
                      <a:pt x="37307" y="32"/>
                      <a:pt x="373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932;p36">
                <a:extLst>
                  <a:ext uri="{FF2B5EF4-FFF2-40B4-BE49-F238E27FC236}">
                    <a16:creationId xmlns:a16="http://schemas.microsoft.com/office/drawing/2014/main" xmlns="" id="{4471CED1-BCEC-84C1-245F-5A40E060FE3B}"/>
                  </a:ext>
                </a:extLst>
              </p:cNvPr>
              <p:cNvSpPr/>
              <p:nvPr/>
            </p:nvSpPr>
            <p:spPr>
              <a:xfrm>
                <a:off x="4888994" y="4317156"/>
                <a:ext cx="1119578" cy="3795"/>
              </a:xfrm>
              <a:custGeom>
                <a:avLst/>
                <a:gdLst/>
                <a:ahLst/>
                <a:cxnLst/>
                <a:rect l="l" t="t" r="r" b="b"/>
                <a:pathLst>
                  <a:path w="37466" h="127" extrusionOk="0">
                    <a:moveTo>
                      <a:pt x="33" y="0"/>
                    </a:moveTo>
                    <a:cubicBezTo>
                      <a:pt x="33" y="32"/>
                      <a:pt x="1" y="95"/>
                      <a:pt x="1" y="127"/>
                    </a:cubicBezTo>
                    <a:lnTo>
                      <a:pt x="37465" y="127"/>
                    </a:lnTo>
                    <a:cubicBezTo>
                      <a:pt x="37434" y="95"/>
                      <a:pt x="37434" y="32"/>
                      <a:pt x="374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933;p36">
                <a:extLst>
                  <a:ext uri="{FF2B5EF4-FFF2-40B4-BE49-F238E27FC236}">
                    <a16:creationId xmlns:a16="http://schemas.microsoft.com/office/drawing/2014/main" xmlns="" id="{BF14F57F-B16B-241B-53EB-B2488E5865AE}"/>
                  </a:ext>
                </a:extLst>
              </p:cNvPr>
              <p:cNvSpPr/>
              <p:nvPr/>
            </p:nvSpPr>
            <p:spPr>
              <a:xfrm>
                <a:off x="4893745" y="4332276"/>
                <a:ext cx="1118622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37434" h="128" extrusionOk="0">
                    <a:moveTo>
                      <a:pt x="0" y="1"/>
                    </a:moveTo>
                    <a:cubicBezTo>
                      <a:pt x="32" y="33"/>
                      <a:pt x="64" y="96"/>
                      <a:pt x="95" y="128"/>
                    </a:cubicBezTo>
                    <a:lnTo>
                      <a:pt x="37433" y="128"/>
                    </a:lnTo>
                    <a:cubicBezTo>
                      <a:pt x="37401" y="96"/>
                      <a:pt x="37401" y="33"/>
                      <a:pt x="374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934;p36">
                <a:extLst>
                  <a:ext uri="{FF2B5EF4-FFF2-40B4-BE49-F238E27FC236}">
                    <a16:creationId xmlns:a16="http://schemas.microsoft.com/office/drawing/2014/main" xmlns="" id="{1A7020C2-206D-2C44-DBE0-95C4D2008EA6}"/>
                  </a:ext>
                </a:extLst>
              </p:cNvPr>
              <p:cNvSpPr/>
              <p:nvPr/>
            </p:nvSpPr>
            <p:spPr>
              <a:xfrm>
                <a:off x="4888994" y="4133574"/>
                <a:ext cx="1120534" cy="4751"/>
              </a:xfrm>
              <a:custGeom>
                <a:avLst/>
                <a:gdLst/>
                <a:ahLst/>
                <a:cxnLst/>
                <a:rect l="l" t="t" r="r" b="b"/>
                <a:pathLst>
                  <a:path w="37498" h="159" extrusionOk="0">
                    <a:moveTo>
                      <a:pt x="64" y="1"/>
                    </a:moveTo>
                    <a:cubicBezTo>
                      <a:pt x="64" y="64"/>
                      <a:pt x="33" y="96"/>
                      <a:pt x="1" y="127"/>
                    </a:cubicBezTo>
                    <a:cubicBezTo>
                      <a:pt x="1" y="127"/>
                      <a:pt x="1" y="159"/>
                      <a:pt x="1" y="159"/>
                    </a:cubicBezTo>
                    <a:lnTo>
                      <a:pt x="37465" y="159"/>
                    </a:lnTo>
                    <a:cubicBezTo>
                      <a:pt x="37465" y="96"/>
                      <a:pt x="37497" y="64"/>
                      <a:pt x="37497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935;p36">
                <a:extLst>
                  <a:ext uri="{FF2B5EF4-FFF2-40B4-BE49-F238E27FC236}">
                    <a16:creationId xmlns:a16="http://schemas.microsoft.com/office/drawing/2014/main" xmlns="" id="{D97A2777-4896-F856-722A-36B869EC72B2}"/>
                  </a:ext>
                </a:extLst>
              </p:cNvPr>
              <p:cNvSpPr/>
              <p:nvPr/>
            </p:nvSpPr>
            <p:spPr>
              <a:xfrm>
                <a:off x="4888994" y="4164798"/>
                <a:ext cx="1112944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37244" h="128" extrusionOk="0">
                    <a:moveTo>
                      <a:pt x="33" y="1"/>
                    </a:moveTo>
                    <a:cubicBezTo>
                      <a:pt x="33" y="32"/>
                      <a:pt x="1" y="64"/>
                      <a:pt x="1" y="127"/>
                    </a:cubicBezTo>
                    <a:lnTo>
                      <a:pt x="37212" y="127"/>
                    </a:lnTo>
                    <a:cubicBezTo>
                      <a:pt x="37212" y="64"/>
                      <a:pt x="37212" y="32"/>
                      <a:pt x="3724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936;p36">
                <a:extLst>
                  <a:ext uri="{FF2B5EF4-FFF2-40B4-BE49-F238E27FC236}">
                    <a16:creationId xmlns:a16="http://schemas.microsoft.com/office/drawing/2014/main" xmlns="" id="{5F17BFDC-76F9-B428-FCB5-FE2017658001}"/>
                  </a:ext>
                </a:extLst>
              </p:cNvPr>
              <p:cNvSpPr/>
              <p:nvPr/>
            </p:nvSpPr>
            <p:spPr>
              <a:xfrm>
                <a:off x="4888994" y="4195097"/>
                <a:ext cx="1107266" cy="3795"/>
              </a:xfrm>
              <a:custGeom>
                <a:avLst/>
                <a:gdLst/>
                <a:ahLst/>
                <a:cxnLst/>
                <a:rect l="l" t="t" r="r" b="b"/>
                <a:pathLst>
                  <a:path w="37054" h="127" extrusionOk="0">
                    <a:moveTo>
                      <a:pt x="33" y="0"/>
                    </a:moveTo>
                    <a:cubicBezTo>
                      <a:pt x="33" y="32"/>
                      <a:pt x="1" y="95"/>
                      <a:pt x="1" y="127"/>
                    </a:cubicBezTo>
                    <a:lnTo>
                      <a:pt x="37022" y="127"/>
                    </a:lnTo>
                    <a:cubicBezTo>
                      <a:pt x="37022" y="95"/>
                      <a:pt x="37054" y="32"/>
                      <a:pt x="3705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937;p36">
                <a:extLst>
                  <a:ext uri="{FF2B5EF4-FFF2-40B4-BE49-F238E27FC236}">
                    <a16:creationId xmlns:a16="http://schemas.microsoft.com/office/drawing/2014/main" xmlns="" id="{008180B5-CB2D-6540-B75A-58A91EE702C3}"/>
                  </a:ext>
                </a:extLst>
              </p:cNvPr>
              <p:cNvSpPr/>
              <p:nvPr/>
            </p:nvSpPr>
            <p:spPr>
              <a:xfrm>
                <a:off x="4888994" y="4225365"/>
                <a:ext cx="1105384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36991" h="128" extrusionOk="0">
                    <a:moveTo>
                      <a:pt x="33" y="0"/>
                    </a:moveTo>
                    <a:cubicBezTo>
                      <a:pt x="33" y="64"/>
                      <a:pt x="1" y="95"/>
                      <a:pt x="1" y="127"/>
                    </a:cubicBezTo>
                    <a:lnTo>
                      <a:pt x="36990" y="127"/>
                    </a:lnTo>
                    <a:lnTo>
                      <a:pt x="3699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938;p36">
                <a:extLst>
                  <a:ext uri="{FF2B5EF4-FFF2-40B4-BE49-F238E27FC236}">
                    <a16:creationId xmlns:a16="http://schemas.microsoft.com/office/drawing/2014/main" xmlns="" id="{8D963832-1AB7-A6B9-1833-A0D3553C9986}"/>
                  </a:ext>
                </a:extLst>
              </p:cNvPr>
              <p:cNvSpPr/>
              <p:nvPr/>
            </p:nvSpPr>
            <p:spPr>
              <a:xfrm>
                <a:off x="4888994" y="4255634"/>
                <a:ext cx="1107266" cy="4781"/>
              </a:xfrm>
              <a:custGeom>
                <a:avLst/>
                <a:gdLst/>
                <a:ahLst/>
                <a:cxnLst/>
                <a:rect l="l" t="t" r="r" b="b"/>
                <a:pathLst>
                  <a:path w="37054" h="160" extrusionOk="0">
                    <a:moveTo>
                      <a:pt x="33" y="1"/>
                    </a:moveTo>
                    <a:cubicBezTo>
                      <a:pt x="33" y="64"/>
                      <a:pt x="1" y="96"/>
                      <a:pt x="1" y="159"/>
                    </a:cubicBezTo>
                    <a:lnTo>
                      <a:pt x="37054" y="159"/>
                    </a:lnTo>
                    <a:cubicBezTo>
                      <a:pt x="37054" y="96"/>
                      <a:pt x="37022" y="64"/>
                      <a:pt x="37022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939;p36">
                <a:extLst>
                  <a:ext uri="{FF2B5EF4-FFF2-40B4-BE49-F238E27FC236}">
                    <a16:creationId xmlns:a16="http://schemas.microsoft.com/office/drawing/2014/main" xmlns="" id="{957D7F75-0E66-2DA7-38F2-6C145D98BB27}"/>
                  </a:ext>
                </a:extLst>
              </p:cNvPr>
              <p:cNvSpPr/>
              <p:nvPr/>
            </p:nvSpPr>
            <p:spPr>
              <a:xfrm>
                <a:off x="4888994" y="4286858"/>
                <a:ext cx="1112017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37213" h="128" extrusionOk="0">
                    <a:moveTo>
                      <a:pt x="33" y="1"/>
                    </a:moveTo>
                    <a:cubicBezTo>
                      <a:pt x="33" y="33"/>
                      <a:pt x="1" y="64"/>
                      <a:pt x="1" y="128"/>
                    </a:cubicBezTo>
                    <a:lnTo>
                      <a:pt x="37212" y="128"/>
                    </a:lnTo>
                    <a:cubicBezTo>
                      <a:pt x="37212" y="64"/>
                      <a:pt x="37180" y="33"/>
                      <a:pt x="37180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940;p36">
                <a:extLst>
                  <a:ext uri="{FF2B5EF4-FFF2-40B4-BE49-F238E27FC236}">
                    <a16:creationId xmlns:a16="http://schemas.microsoft.com/office/drawing/2014/main" xmlns="" id="{A5946B71-BF92-A0CA-3694-6788C211F041}"/>
                  </a:ext>
                </a:extLst>
              </p:cNvPr>
              <p:cNvSpPr/>
              <p:nvPr/>
            </p:nvSpPr>
            <p:spPr>
              <a:xfrm>
                <a:off x="4888994" y="4317156"/>
                <a:ext cx="1119578" cy="3795"/>
              </a:xfrm>
              <a:custGeom>
                <a:avLst/>
                <a:gdLst/>
                <a:ahLst/>
                <a:cxnLst/>
                <a:rect l="l" t="t" r="r" b="b"/>
                <a:pathLst>
                  <a:path w="37466" h="127" extrusionOk="0">
                    <a:moveTo>
                      <a:pt x="33" y="0"/>
                    </a:moveTo>
                    <a:cubicBezTo>
                      <a:pt x="33" y="32"/>
                      <a:pt x="1" y="95"/>
                      <a:pt x="1" y="127"/>
                    </a:cubicBezTo>
                    <a:lnTo>
                      <a:pt x="37465" y="127"/>
                    </a:lnTo>
                    <a:cubicBezTo>
                      <a:pt x="37434" y="95"/>
                      <a:pt x="37434" y="32"/>
                      <a:pt x="37402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941;p36">
                <a:extLst>
                  <a:ext uri="{FF2B5EF4-FFF2-40B4-BE49-F238E27FC236}">
                    <a16:creationId xmlns:a16="http://schemas.microsoft.com/office/drawing/2014/main" xmlns="" id="{21BCE6A5-95B4-80DB-1E06-13D225FE0952}"/>
                  </a:ext>
                </a:extLst>
              </p:cNvPr>
              <p:cNvSpPr/>
              <p:nvPr/>
            </p:nvSpPr>
            <p:spPr>
              <a:xfrm>
                <a:off x="4908895" y="4347425"/>
                <a:ext cx="1108193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37085" h="128" extrusionOk="0">
                    <a:moveTo>
                      <a:pt x="0" y="1"/>
                    </a:moveTo>
                    <a:cubicBezTo>
                      <a:pt x="63" y="64"/>
                      <a:pt x="158" y="96"/>
                      <a:pt x="253" y="127"/>
                    </a:cubicBezTo>
                    <a:lnTo>
                      <a:pt x="37084" y="127"/>
                    </a:lnTo>
                    <a:cubicBezTo>
                      <a:pt x="37053" y="96"/>
                      <a:pt x="37053" y="32"/>
                      <a:pt x="370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942;p36">
                <a:extLst>
                  <a:ext uri="{FF2B5EF4-FFF2-40B4-BE49-F238E27FC236}">
                    <a16:creationId xmlns:a16="http://schemas.microsoft.com/office/drawing/2014/main" xmlns="" id="{8B66149D-DF2B-A129-278D-434589631810}"/>
                  </a:ext>
                </a:extLst>
              </p:cNvPr>
              <p:cNvSpPr/>
              <p:nvPr/>
            </p:nvSpPr>
            <p:spPr>
              <a:xfrm>
                <a:off x="4908895" y="4347425"/>
                <a:ext cx="1108193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37085" h="128" extrusionOk="0">
                    <a:moveTo>
                      <a:pt x="0" y="1"/>
                    </a:moveTo>
                    <a:cubicBezTo>
                      <a:pt x="63" y="64"/>
                      <a:pt x="158" y="96"/>
                      <a:pt x="253" y="127"/>
                    </a:cubicBezTo>
                    <a:lnTo>
                      <a:pt x="37084" y="127"/>
                    </a:lnTo>
                    <a:cubicBezTo>
                      <a:pt x="37053" y="96"/>
                      <a:pt x="37053" y="32"/>
                      <a:pt x="37021" y="1"/>
                    </a:cubicBezTo>
                    <a:close/>
                  </a:path>
                </a:pathLst>
              </a:custGeom>
              <a:solidFill>
                <a:srgbClr val="AFA8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943;p36">
                <a:extLst>
                  <a:ext uri="{FF2B5EF4-FFF2-40B4-BE49-F238E27FC236}">
                    <a16:creationId xmlns:a16="http://schemas.microsoft.com/office/drawing/2014/main" xmlns="" id="{F829DAD2-C244-7792-2603-DD3225D24BD4}"/>
                  </a:ext>
                </a:extLst>
              </p:cNvPr>
              <p:cNvSpPr/>
              <p:nvPr/>
            </p:nvSpPr>
            <p:spPr>
              <a:xfrm>
                <a:off x="4856840" y="4148723"/>
                <a:ext cx="103184" cy="161830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5416" extrusionOk="0">
                    <a:moveTo>
                      <a:pt x="1425" y="0"/>
                    </a:moveTo>
                    <a:cubicBezTo>
                      <a:pt x="0" y="2502"/>
                      <a:pt x="1457" y="5384"/>
                      <a:pt x="1457" y="5416"/>
                    </a:cubicBezTo>
                    <a:cubicBezTo>
                      <a:pt x="3452" y="2154"/>
                      <a:pt x="1425" y="0"/>
                      <a:pt x="142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645CA7"/>
                  </a:gs>
                  <a:gs pos="100000">
                    <a:srgbClr val="D77EA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944;p36">
                <a:extLst>
                  <a:ext uri="{FF2B5EF4-FFF2-40B4-BE49-F238E27FC236}">
                    <a16:creationId xmlns:a16="http://schemas.microsoft.com/office/drawing/2014/main" xmlns="" id="{C18641AD-CDCD-7826-0898-82447CE5CDA7}"/>
                  </a:ext>
                </a:extLst>
              </p:cNvPr>
              <p:cNvSpPr/>
              <p:nvPr/>
            </p:nvSpPr>
            <p:spPr>
              <a:xfrm>
                <a:off x="4846411" y="4069242"/>
                <a:ext cx="1212303" cy="323630"/>
              </a:xfrm>
              <a:custGeom>
                <a:avLst/>
                <a:gdLst/>
                <a:ahLst/>
                <a:cxnLst/>
                <a:rect l="l" t="t" r="r" b="b"/>
                <a:pathLst>
                  <a:path w="40569" h="10831" extrusionOk="0">
                    <a:moveTo>
                      <a:pt x="3231" y="0"/>
                    </a:moveTo>
                    <a:cubicBezTo>
                      <a:pt x="1458" y="0"/>
                      <a:pt x="1" y="1457"/>
                      <a:pt x="1" y="3230"/>
                    </a:cubicBezTo>
                    <a:lnTo>
                      <a:pt x="1" y="7632"/>
                    </a:lnTo>
                    <a:cubicBezTo>
                      <a:pt x="1" y="9406"/>
                      <a:pt x="1458" y="10831"/>
                      <a:pt x="3231" y="10831"/>
                    </a:cubicBezTo>
                    <a:lnTo>
                      <a:pt x="39967" y="10831"/>
                    </a:lnTo>
                    <a:cubicBezTo>
                      <a:pt x="40284" y="10831"/>
                      <a:pt x="40569" y="10577"/>
                      <a:pt x="40569" y="10261"/>
                    </a:cubicBezTo>
                    <a:cubicBezTo>
                      <a:pt x="40569" y="9944"/>
                      <a:pt x="40284" y="9659"/>
                      <a:pt x="39967" y="9659"/>
                    </a:cubicBezTo>
                    <a:lnTo>
                      <a:pt x="3231" y="9659"/>
                    </a:lnTo>
                    <a:cubicBezTo>
                      <a:pt x="2123" y="9659"/>
                      <a:pt x="1204" y="8741"/>
                      <a:pt x="1204" y="7632"/>
                    </a:cubicBezTo>
                    <a:lnTo>
                      <a:pt x="1204" y="3230"/>
                    </a:lnTo>
                    <a:cubicBezTo>
                      <a:pt x="1204" y="2090"/>
                      <a:pt x="2123" y="1172"/>
                      <a:pt x="3231" y="1172"/>
                    </a:cubicBezTo>
                    <a:lnTo>
                      <a:pt x="39967" y="1172"/>
                    </a:lnTo>
                    <a:cubicBezTo>
                      <a:pt x="40284" y="1172"/>
                      <a:pt x="40569" y="918"/>
                      <a:pt x="40569" y="602"/>
                    </a:cubicBezTo>
                    <a:cubicBezTo>
                      <a:pt x="40569" y="253"/>
                      <a:pt x="40284" y="0"/>
                      <a:pt x="399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945;p36">
                <a:extLst>
                  <a:ext uri="{FF2B5EF4-FFF2-40B4-BE49-F238E27FC236}">
                    <a16:creationId xmlns:a16="http://schemas.microsoft.com/office/drawing/2014/main" xmlns="" id="{DC2AB4D2-6F31-08E5-3922-AC4594272803}"/>
                  </a:ext>
                </a:extLst>
              </p:cNvPr>
              <p:cNvSpPr/>
              <p:nvPr/>
            </p:nvSpPr>
            <p:spPr>
              <a:xfrm>
                <a:off x="4882390" y="4104232"/>
                <a:ext cx="1139420" cy="254578"/>
              </a:xfrm>
              <a:custGeom>
                <a:avLst/>
                <a:gdLst/>
                <a:ahLst/>
                <a:cxnLst/>
                <a:rect l="l" t="t" r="r" b="b"/>
                <a:pathLst>
                  <a:path w="38130" h="8520" extrusionOk="0">
                    <a:moveTo>
                      <a:pt x="1964" y="1"/>
                    </a:moveTo>
                    <a:cubicBezTo>
                      <a:pt x="855" y="64"/>
                      <a:pt x="0" y="951"/>
                      <a:pt x="0" y="2059"/>
                    </a:cubicBezTo>
                    <a:lnTo>
                      <a:pt x="0" y="3896"/>
                    </a:lnTo>
                    <a:lnTo>
                      <a:pt x="0" y="4181"/>
                    </a:lnTo>
                    <a:lnTo>
                      <a:pt x="0" y="6461"/>
                    </a:lnTo>
                    <a:cubicBezTo>
                      <a:pt x="0" y="7538"/>
                      <a:pt x="855" y="8456"/>
                      <a:pt x="1964" y="8488"/>
                    </a:cubicBezTo>
                    <a:lnTo>
                      <a:pt x="2027" y="8488"/>
                    </a:lnTo>
                    <a:lnTo>
                      <a:pt x="38130" y="8520"/>
                    </a:lnTo>
                    <a:lnTo>
                      <a:pt x="37971" y="8203"/>
                    </a:lnTo>
                    <a:lnTo>
                      <a:pt x="2059" y="8140"/>
                    </a:lnTo>
                    <a:cubicBezTo>
                      <a:pt x="1299" y="8140"/>
                      <a:pt x="665" y="7570"/>
                      <a:pt x="634" y="6810"/>
                    </a:cubicBezTo>
                    <a:cubicBezTo>
                      <a:pt x="634" y="6746"/>
                      <a:pt x="634" y="6715"/>
                      <a:pt x="634" y="6715"/>
                    </a:cubicBezTo>
                    <a:lnTo>
                      <a:pt x="634" y="4181"/>
                    </a:lnTo>
                    <a:lnTo>
                      <a:pt x="634" y="3928"/>
                    </a:lnTo>
                    <a:lnTo>
                      <a:pt x="634" y="1806"/>
                    </a:lnTo>
                    <a:cubicBezTo>
                      <a:pt x="634" y="1806"/>
                      <a:pt x="634" y="1743"/>
                      <a:pt x="634" y="1679"/>
                    </a:cubicBezTo>
                    <a:cubicBezTo>
                      <a:pt x="665" y="951"/>
                      <a:pt x="1330" y="381"/>
                      <a:pt x="2059" y="381"/>
                    </a:cubicBezTo>
                    <a:lnTo>
                      <a:pt x="37940" y="412"/>
                    </a:lnTo>
                    <a:lnTo>
                      <a:pt x="38098" y="1"/>
                    </a:lnTo>
                    <a:close/>
                  </a:path>
                </a:pathLst>
              </a:custGeom>
              <a:solidFill>
                <a:srgbClr val="292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xmlns="" id="{AD22EC77-9A48-9817-DC8F-D8EDAA5B577B}"/>
                </a:ext>
              </a:extLst>
            </p:cNvPr>
            <p:cNvSpPr txBox="1"/>
            <p:nvPr/>
          </p:nvSpPr>
          <p:spPr>
            <a:xfrm>
              <a:off x="1043192" y="2326742"/>
              <a:ext cx="2248219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School Bus</a:t>
              </a:r>
            </a:p>
            <a:p>
              <a:pPr algn="ctr">
                <a:spcBef>
                  <a:spcPts val="600"/>
                </a:spcBef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xmlns="" id="{5CCB61D3-9B83-4B6E-E7D3-C6E0803909EF}"/>
                </a:ext>
              </a:extLst>
            </p:cNvPr>
            <p:cNvSpPr txBox="1"/>
            <p:nvPr/>
          </p:nvSpPr>
          <p:spPr>
            <a:xfrm>
              <a:off x="1043192" y="4667625"/>
              <a:ext cx="2248219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Classroom</a:t>
              </a:r>
            </a:p>
            <a:p>
              <a:pPr algn="ctr">
                <a:spcBef>
                  <a:spcPts val="600"/>
                </a:spcBef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xmlns="" id="{8B780803-7034-D7D3-5670-A91E36399489}"/>
                </a:ext>
              </a:extLst>
            </p:cNvPr>
            <p:cNvSpPr txBox="1"/>
            <p:nvPr/>
          </p:nvSpPr>
          <p:spPr>
            <a:xfrm>
              <a:off x="8900566" y="2326742"/>
              <a:ext cx="2248219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Notebook</a:t>
              </a:r>
            </a:p>
            <a:p>
              <a:pPr algn="ctr">
                <a:spcBef>
                  <a:spcPts val="600"/>
                </a:spcBef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xmlns="" id="{99FFF050-48D3-0333-1128-64360959A1DC}"/>
                </a:ext>
              </a:extLst>
            </p:cNvPr>
            <p:cNvSpPr txBox="1"/>
            <p:nvPr/>
          </p:nvSpPr>
          <p:spPr>
            <a:xfrm>
              <a:off x="8900566" y="4667625"/>
              <a:ext cx="2248219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School Bag</a:t>
              </a:r>
            </a:p>
            <a:p>
              <a:pPr algn="ctr">
                <a:spcBef>
                  <a:spcPts val="600"/>
                </a:spcBef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9719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roup 195">
            <a:extLst>
              <a:ext uri="{FF2B5EF4-FFF2-40B4-BE49-F238E27FC236}">
                <a16:creationId xmlns:a16="http://schemas.microsoft.com/office/drawing/2014/main" xmlns="" id="{87EB05B9-F9FB-296E-4920-DB79E6787A8A}"/>
              </a:ext>
            </a:extLst>
          </p:cNvPr>
          <p:cNvGrpSpPr/>
          <p:nvPr/>
        </p:nvGrpSpPr>
        <p:grpSpPr>
          <a:xfrm>
            <a:off x="1835943" y="1178327"/>
            <a:ext cx="8520113" cy="5453728"/>
            <a:chOff x="2818448" y="1402080"/>
            <a:chExt cx="8520113" cy="545372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E007BB5F-5956-5E6B-6FE2-27A6B1D9700D}"/>
                </a:ext>
              </a:extLst>
            </p:cNvPr>
            <p:cNvSpPr/>
            <p:nvPr/>
          </p:nvSpPr>
          <p:spPr>
            <a:xfrm>
              <a:off x="2818448" y="1402080"/>
              <a:ext cx="3277266" cy="1172432"/>
            </a:xfrm>
            <a:custGeom>
              <a:avLst/>
              <a:gdLst>
                <a:gd name="connsiteX0" fmla="*/ 405575 w 3277266"/>
                <a:gd name="connsiteY0" fmla="*/ 0 h 1172432"/>
                <a:gd name="connsiteX1" fmla="*/ 0 w 3277266"/>
                <a:gd name="connsiteY1" fmla="*/ 0 h 1172432"/>
                <a:gd name="connsiteX2" fmla="*/ 0 w 3277266"/>
                <a:gd name="connsiteY2" fmla="*/ 1158240 h 1172432"/>
                <a:gd name="connsiteX3" fmla="*/ 0 w 3277266"/>
                <a:gd name="connsiteY3" fmla="*/ 1172432 h 1172432"/>
                <a:gd name="connsiteX4" fmla="*/ 3277267 w 3277266"/>
                <a:gd name="connsiteY4" fmla="*/ 1172432 h 1172432"/>
                <a:gd name="connsiteX5" fmla="*/ 3277267 w 3277266"/>
                <a:gd name="connsiteY5" fmla="*/ 0 h 1172432"/>
                <a:gd name="connsiteX6" fmla="*/ 405575 w 3277266"/>
                <a:gd name="connsiteY6" fmla="*/ 0 h 117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77266" h="1172432">
                  <a:moveTo>
                    <a:pt x="405575" y="0"/>
                  </a:moveTo>
                  <a:lnTo>
                    <a:pt x="0" y="0"/>
                  </a:lnTo>
                  <a:lnTo>
                    <a:pt x="0" y="1158240"/>
                  </a:lnTo>
                  <a:lnTo>
                    <a:pt x="0" y="1172432"/>
                  </a:lnTo>
                  <a:lnTo>
                    <a:pt x="3277267" y="1172432"/>
                  </a:lnTo>
                  <a:lnTo>
                    <a:pt x="3277267" y="0"/>
                  </a:lnTo>
                  <a:lnTo>
                    <a:pt x="405575" y="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3A99E8BA-98A5-852E-4EDB-94E4625AC42E}"/>
                </a:ext>
              </a:extLst>
            </p:cNvPr>
            <p:cNvSpPr/>
            <p:nvPr/>
          </p:nvSpPr>
          <p:spPr>
            <a:xfrm>
              <a:off x="2818448" y="2574512"/>
              <a:ext cx="3277266" cy="1172432"/>
            </a:xfrm>
            <a:custGeom>
              <a:avLst/>
              <a:gdLst>
                <a:gd name="connsiteX0" fmla="*/ 0 w 3277266"/>
                <a:gd name="connsiteY0" fmla="*/ 0 h 1172432"/>
                <a:gd name="connsiteX1" fmla="*/ 0 w 3277266"/>
                <a:gd name="connsiteY1" fmla="*/ 15431 h 1172432"/>
                <a:gd name="connsiteX2" fmla="*/ 0 w 3277266"/>
                <a:gd name="connsiteY2" fmla="*/ 1172432 h 1172432"/>
                <a:gd name="connsiteX3" fmla="*/ 404813 w 3277266"/>
                <a:gd name="connsiteY3" fmla="*/ 1172432 h 1172432"/>
                <a:gd name="connsiteX4" fmla="*/ 413861 w 3277266"/>
                <a:gd name="connsiteY4" fmla="*/ 1172432 h 1172432"/>
                <a:gd name="connsiteX5" fmla="*/ 3277267 w 3277266"/>
                <a:gd name="connsiteY5" fmla="*/ 1172432 h 1172432"/>
                <a:gd name="connsiteX6" fmla="*/ 3277267 w 3277266"/>
                <a:gd name="connsiteY6" fmla="*/ 0 h 1172432"/>
                <a:gd name="connsiteX7" fmla="*/ 0 w 3277266"/>
                <a:gd name="connsiteY7" fmla="*/ 0 h 117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77266" h="1172432">
                  <a:moveTo>
                    <a:pt x="0" y="0"/>
                  </a:moveTo>
                  <a:lnTo>
                    <a:pt x="0" y="15431"/>
                  </a:lnTo>
                  <a:lnTo>
                    <a:pt x="0" y="1172432"/>
                  </a:lnTo>
                  <a:lnTo>
                    <a:pt x="404813" y="1172432"/>
                  </a:lnTo>
                  <a:lnTo>
                    <a:pt x="413861" y="1172432"/>
                  </a:lnTo>
                  <a:lnTo>
                    <a:pt x="3277267" y="1172432"/>
                  </a:lnTo>
                  <a:lnTo>
                    <a:pt x="3277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96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6A829969-3F50-A0E2-DC00-E1D925A0131D}"/>
                </a:ext>
              </a:extLst>
            </p:cNvPr>
            <p:cNvSpPr/>
            <p:nvPr/>
          </p:nvSpPr>
          <p:spPr>
            <a:xfrm>
              <a:off x="2818448" y="3746944"/>
              <a:ext cx="3277266" cy="1172336"/>
            </a:xfrm>
            <a:custGeom>
              <a:avLst/>
              <a:gdLst>
                <a:gd name="connsiteX0" fmla="*/ 413861 w 3277266"/>
                <a:gd name="connsiteY0" fmla="*/ 0 h 1172336"/>
                <a:gd name="connsiteX1" fmla="*/ 409289 w 3277266"/>
                <a:gd name="connsiteY1" fmla="*/ 7144 h 1172336"/>
                <a:gd name="connsiteX2" fmla="*/ 404813 w 3277266"/>
                <a:gd name="connsiteY2" fmla="*/ 0 h 1172336"/>
                <a:gd name="connsiteX3" fmla="*/ 0 w 3277266"/>
                <a:gd name="connsiteY3" fmla="*/ 0 h 1172336"/>
                <a:gd name="connsiteX4" fmla="*/ 0 w 3277266"/>
                <a:gd name="connsiteY4" fmla="*/ 1171384 h 1172336"/>
                <a:gd name="connsiteX5" fmla="*/ 0 w 3277266"/>
                <a:gd name="connsiteY5" fmla="*/ 1172337 h 1172336"/>
                <a:gd name="connsiteX6" fmla="*/ 3277267 w 3277266"/>
                <a:gd name="connsiteY6" fmla="*/ 1172337 h 1172336"/>
                <a:gd name="connsiteX7" fmla="*/ 3277267 w 3277266"/>
                <a:gd name="connsiteY7" fmla="*/ 0 h 1172336"/>
                <a:gd name="connsiteX8" fmla="*/ 413861 w 3277266"/>
                <a:gd name="connsiteY8" fmla="*/ 0 h 117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77266" h="1172336">
                  <a:moveTo>
                    <a:pt x="413861" y="0"/>
                  </a:moveTo>
                  <a:lnTo>
                    <a:pt x="409289" y="7144"/>
                  </a:lnTo>
                  <a:lnTo>
                    <a:pt x="404813" y="0"/>
                  </a:lnTo>
                  <a:lnTo>
                    <a:pt x="0" y="0"/>
                  </a:lnTo>
                  <a:lnTo>
                    <a:pt x="0" y="1171384"/>
                  </a:lnTo>
                  <a:lnTo>
                    <a:pt x="0" y="1172337"/>
                  </a:lnTo>
                  <a:lnTo>
                    <a:pt x="3277267" y="1172337"/>
                  </a:lnTo>
                  <a:lnTo>
                    <a:pt x="3277267" y="0"/>
                  </a:lnTo>
                  <a:lnTo>
                    <a:pt x="41386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A53846E7-3156-648B-CCEF-59F54998BE0A}"/>
                </a:ext>
              </a:extLst>
            </p:cNvPr>
            <p:cNvSpPr/>
            <p:nvPr/>
          </p:nvSpPr>
          <p:spPr>
            <a:xfrm>
              <a:off x="2818448" y="4919281"/>
              <a:ext cx="3277266" cy="1172432"/>
            </a:xfrm>
            <a:custGeom>
              <a:avLst/>
              <a:gdLst>
                <a:gd name="connsiteX0" fmla="*/ 0 w 3277266"/>
                <a:gd name="connsiteY0" fmla="*/ 0 h 1172432"/>
                <a:gd name="connsiteX1" fmla="*/ 0 w 3277266"/>
                <a:gd name="connsiteY1" fmla="*/ 1619 h 1172432"/>
                <a:gd name="connsiteX2" fmla="*/ 0 w 3277266"/>
                <a:gd name="connsiteY2" fmla="*/ 1172432 h 1172432"/>
                <a:gd name="connsiteX3" fmla="*/ 413480 w 3277266"/>
                <a:gd name="connsiteY3" fmla="*/ 1172432 h 1172432"/>
                <a:gd name="connsiteX4" fmla="*/ 3277267 w 3277266"/>
                <a:gd name="connsiteY4" fmla="*/ 1172432 h 1172432"/>
                <a:gd name="connsiteX5" fmla="*/ 3277267 w 3277266"/>
                <a:gd name="connsiteY5" fmla="*/ 0 h 1172432"/>
                <a:gd name="connsiteX6" fmla="*/ 0 w 3277266"/>
                <a:gd name="connsiteY6" fmla="*/ 0 h 117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77266" h="1172432">
                  <a:moveTo>
                    <a:pt x="0" y="0"/>
                  </a:moveTo>
                  <a:lnTo>
                    <a:pt x="0" y="1619"/>
                  </a:lnTo>
                  <a:lnTo>
                    <a:pt x="0" y="1172432"/>
                  </a:lnTo>
                  <a:lnTo>
                    <a:pt x="413480" y="1172432"/>
                  </a:lnTo>
                  <a:lnTo>
                    <a:pt x="3277267" y="1172432"/>
                  </a:lnTo>
                  <a:lnTo>
                    <a:pt x="3277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97FCA574-1222-2BB2-7534-B65051E0F96C}"/>
                </a:ext>
              </a:extLst>
            </p:cNvPr>
            <p:cNvSpPr/>
            <p:nvPr/>
          </p:nvSpPr>
          <p:spPr>
            <a:xfrm>
              <a:off x="6095714" y="1402080"/>
              <a:ext cx="5242846" cy="1172432"/>
            </a:xfrm>
            <a:custGeom>
              <a:avLst/>
              <a:gdLst>
                <a:gd name="connsiteX0" fmla="*/ 605599 w 3277361"/>
                <a:gd name="connsiteY0" fmla="*/ 0 h 1172432"/>
                <a:gd name="connsiteX1" fmla="*/ 0 w 3277361"/>
                <a:gd name="connsiteY1" fmla="*/ 0 h 1172432"/>
                <a:gd name="connsiteX2" fmla="*/ 0 w 3277361"/>
                <a:gd name="connsiteY2" fmla="*/ 1158240 h 1172432"/>
                <a:gd name="connsiteX3" fmla="*/ 0 w 3277361"/>
                <a:gd name="connsiteY3" fmla="*/ 1172432 h 1172432"/>
                <a:gd name="connsiteX4" fmla="*/ 3277362 w 3277361"/>
                <a:gd name="connsiteY4" fmla="*/ 1172432 h 1172432"/>
                <a:gd name="connsiteX5" fmla="*/ 3277362 w 3277361"/>
                <a:gd name="connsiteY5" fmla="*/ 0 h 1172432"/>
                <a:gd name="connsiteX6" fmla="*/ 605599 w 3277361"/>
                <a:gd name="connsiteY6" fmla="*/ 0 h 117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77361" h="1172432">
                  <a:moveTo>
                    <a:pt x="605599" y="0"/>
                  </a:moveTo>
                  <a:lnTo>
                    <a:pt x="0" y="0"/>
                  </a:lnTo>
                  <a:lnTo>
                    <a:pt x="0" y="1158240"/>
                  </a:lnTo>
                  <a:lnTo>
                    <a:pt x="0" y="1172432"/>
                  </a:lnTo>
                  <a:lnTo>
                    <a:pt x="3277362" y="1172432"/>
                  </a:lnTo>
                  <a:lnTo>
                    <a:pt x="3277362" y="0"/>
                  </a:lnTo>
                  <a:lnTo>
                    <a:pt x="60559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0F86A295-9DFE-3351-DDCC-E1F7ECE697E5}"/>
                </a:ext>
              </a:extLst>
            </p:cNvPr>
            <p:cNvSpPr/>
            <p:nvPr/>
          </p:nvSpPr>
          <p:spPr>
            <a:xfrm>
              <a:off x="6095714" y="2574512"/>
              <a:ext cx="5242846" cy="1172432"/>
            </a:xfrm>
            <a:custGeom>
              <a:avLst/>
              <a:gdLst>
                <a:gd name="connsiteX0" fmla="*/ 0 w 3277361"/>
                <a:gd name="connsiteY0" fmla="*/ 0 h 1172432"/>
                <a:gd name="connsiteX1" fmla="*/ 0 w 3277361"/>
                <a:gd name="connsiteY1" fmla="*/ 15431 h 1172432"/>
                <a:gd name="connsiteX2" fmla="*/ 0 w 3277361"/>
                <a:gd name="connsiteY2" fmla="*/ 1172432 h 1172432"/>
                <a:gd name="connsiteX3" fmla="*/ 604933 w 3277361"/>
                <a:gd name="connsiteY3" fmla="*/ 1172432 h 1172432"/>
                <a:gd name="connsiteX4" fmla="*/ 613886 w 3277361"/>
                <a:gd name="connsiteY4" fmla="*/ 1172432 h 1172432"/>
                <a:gd name="connsiteX5" fmla="*/ 3277362 w 3277361"/>
                <a:gd name="connsiteY5" fmla="*/ 1172432 h 1172432"/>
                <a:gd name="connsiteX6" fmla="*/ 3277362 w 3277361"/>
                <a:gd name="connsiteY6" fmla="*/ 0 h 1172432"/>
                <a:gd name="connsiteX7" fmla="*/ 0 w 3277361"/>
                <a:gd name="connsiteY7" fmla="*/ 0 h 117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77361" h="1172432">
                  <a:moveTo>
                    <a:pt x="0" y="0"/>
                  </a:moveTo>
                  <a:lnTo>
                    <a:pt x="0" y="15431"/>
                  </a:lnTo>
                  <a:lnTo>
                    <a:pt x="0" y="1172432"/>
                  </a:lnTo>
                  <a:lnTo>
                    <a:pt x="604933" y="1172432"/>
                  </a:lnTo>
                  <a:lnTo>
                    <a:pt x="613886" y="1172432"/>
                  </a:lnTo>
                  <a:lnTo>
                    <a:pt x="3277362" y="1172432"/>
                  </a:lnTo>
                  <a:lnTo>
                    <a:pt x="32773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96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6016E559-B950-01E5-BDDB-5E5BE488D81B}"/>
                </a:ext>
              </a:extLst>
            </p:cNvPr>
            <p:cNvSpPr/>
            <p:nvPr/>
          </p:nvSpPr>
          <p:spPr>
            <a:xfrm>
              <a:off x="6095714" y="3746944"/>
              <a:ext cx="5242846" cy="1172336"/>
            </a:xfrm>
            <a:custGeom>
              <a:avLst/>
              <a:gdLst>
                <a:gd name="connsiteX0" fmla="*/ 613886 w 3277361"/>
                <a:gd name="connsiteY0" fmla="*/ 0 h 1172336"/>
                <a:gd name="connsiteX1" fmla="*/ 609410 w 3277361"/>
                <a:gd name="connsiteY1" fmla="*/ 7144 h 1172336"/>
                <a:gd name="connsiteX2" fmla="*/ 604933 w 3277361"/>
                <a:gd name="connsiteY2" fmla="*/ 0 h 1172336"/>
                <a:gd name="connsiteX3" fmla="*/ 0 w 3277361"/>
                <a:gd name="connsiteY3" fmla="*/ 0 h 1172336"/>
                <a:gd name="connsiteX4" fmla="*/ 0 w 3277361"/>
                <a:gd name="connsiteY4" fmla="*/ 1171384 h 1172336"/>
                <a:gd name="connsiteX5" fmla="*/ 0 w 3277361"/>
                <a:gd name="connsiteY5" fmla="*/ 1172337 h 1172336"/>
                <a:gd name="connsiteX6" fmla="*/ 3277362 w 3277361"/>
                <a:gd name="connsiteY6" fmla="*/ 1172337 h 1172336"/>
                <a:gd name="connsiteX7" fmla="*/ 3277362 w 3277361"/>
                <a:gd name="connsiteY7" fmla="*/ 0 h 1172336"/>
                <a:gd name="connsiteX8" fmla="*/ 613886 w 3277361"/>
                <a:gd name="connsiteY8" fmla="*/ 0 h 117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77361" h="1172336">
                  <a:moveTo>
                    <a:pt x="613886" y="0"/>
                  </a:moveTo>
                  <a:lnTo>
                    <a:pt x="609410" y="7144"/>
                  </a:lnTo>
                  <a:lnTo>
                    <a:pt x="604933" y="0"/>
                  </a:lnTo>
                  <a:lnTo>
                    <a:pt x="0" y="0"/>
                  </a:lnTo>
                  <a:lnTo>
                    <a:pt x="0" y="1171384"/>
                  </a:lnTo>
                  <a:lnTo>
                    <a:pt x="0" y="1172337"/>
                  </a:lnTo>
                  <a:lnTo>
                    <a:pt x="3277362" y="1172337"/>
                  </a:lnTo>
                  <a:lnTo>
                    <a:pt x="3277362" y="0"/>
                  </a:lnTo>
                  <a:lnTo>
                    <a:pt x="613886" y="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7878899-3CEC-F390-7C8D-53E9882349BC}"/>
                </a:ext>
              </a:extLst>
            </p:cNvPr>
            <p:cNvSpPr/>
            <p:nvPr/>
          </p:nvSpPr>
          <p:spPr>
            <a:xfrm>
              <a:off x="6095714" y="4919281"/>
              <a:ext cx="5242846" cy="1172432"/>
            </a:xfrm>
            <a:custGeom>
              <a:avLst/>
              <a:gdLst>
                <a:gd name="connsiteX0" fmla="*/ 0 w 3277361"/>
                <a:gd name="connsiteY0" fmla="*/ 0 h 1172432"/>
                <a:gd name="connsiteX1" fmla="*/ 0 w 3277361"/>
                <a:gd name="connsiteY1" fmla="*/ 1619 h 1172432"/>
                <a:gd name="connsiteX2" fmla="*/ 0 w 3277361"/>
                <a:gd name="connsiteY2" fmla="*/ 1172432 h 1172432"/>
                <a:gd name="connsiteX3" fmla="*/ 613601 w 3277361"/>
                <a:gd name="connsiteY3" fmla="*/ 1172432 h 1172432"/>
                <a:gd name="connsiteX4" fmla="*/ 3277362 w 3277361"/>
                <a:gd name="connsiteY4" fmla="*/ 1172432 h 1172432"/>
                <a:gd name="connsiteX5" fmla="*/ 3277362 w 3277361"/>
                <a:gd name="connsiteY5" fmla="*/ 0 h 1172432"/>
                <a:gd name="connsiteX6" fmla="*/ 0 w 3277361"/>
                <a:gd name="connsiteY6" fmla="*/ 0 h 117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77361" h="1172432">
                  <a:moveTo>
                    <a:pt x="0" y="0"/>
                  </a:moveTo>
                  <a:lnTo>
                    <a:pt x="0" y="1619"/>
                  </a:lnTo>
                  <a:lnTo>
                    <a:pt x="0" y="1172432"/>
                  </a:lnTo>
                  <a:lnTo>
                    <a:pt x="613601" y="1172432"/>
                  </a:lnTo>
                  <a:lnTo>
                    <a:pt x="3277362" y="1172432"/>
                  </a:lnTo>
                  <a:lnTo>
                    <a:pt x="32773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F0F52F7F-34B6-0B42-1097-1A46AAAD2267}"/>
                </a:ext>
              </a:extLst>
            </p:cNvPr>
            <p:cNvSpPr/>
            <p:nvPr/>
          </p:nvSpPr>
          <p:spPr>
            <a:xfrm>
              <a:off x="6280023" y="6037516"/>
              <a:ext cx="594455" cy="602456"/>
            </a:xfrm>
            <a:custGeom>
              <a:avLst/>
              <a:gdLst>
                <a:gd name="connsiteX0" fmla="*/ 221932 w 594455"/>
                <a:gd name="connsiteY0" fmla="*/ 168593 h 602456"/>
                <a:gd name="connsiteX1" fmla="*/ 0 w 594455"/>
                <a:gd name="connsiteY1" fmla="*/ 595789 h 602456"/>
                <a:gd name="connsiteX2" fmla="*/ 100870 w 594455"/>
                <a:gd name="connsiteY2" fmla="*/ 602456 h 602456"/>
                <a:gd name="connsiteX3" fmla="*/ 594455 w 594455"/>
                <a:gd name="connsiteY3" fmla="*/ 0 h 602456"/>
                <a:gd name="connsiteX4" fmla="*/ 221932 w 594455"/>
                <a:gd name="connsiteY4" fmla="*/ 168593 h 60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455" h="602456">
                  <a:moveTo>
                    <a:pt x="221932" y="168593"/>
                  </a:moveTo>
                  <a:lnTo>
                    <a:pt x="0" y="595789"/>
                  </a:lnTo>
                  <a:lnTo>
                    <a:pt x="100870" y="602456"/>
                  </a:lnTo>
                  <a:lnTo>
                    <a:pt x="594455" y="0"/>
                  </a:lnTo>
                  <a:lnTo>
                    <a:pt x="221932" y="168593"/>
                  </a:lnTo>
                  <a:close/>
                </a:path>
              </a:pathLst>
            </a:custGeom>
            <a:solidFill>
              <a:srgbClr val="DBBF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B59A3CF8-2F4D-3EAF-F9F2-7AAC830C19E5}"/>
                </a:ext>
              </a:extLst>
            </p:cNvPr>
            <p:cNvSpPr/>
            <p:nvPr/>
          </p:nvSpPr>
          <p:spPr>
            <a:xfrm>
              <a:off x="6192203" y="6633304"/>
              <a:ext cx="188690" cy="222504"/>
            </a:xfrm>
            <a:custGeom>
              <a:avLst/>
              <a:gdLst>
                <a:gd name="connsiteX0" fmla="*/ 0 w 188690"/>
                <a:gd name="connsiteY0" fmla="*/ 222504 h 222504"/>
                <a:gd name="connsiteX1" fmla="*/ 188690 w 188690"/>
                <a:gd name="connsiteY1" fmla="*/ 6668 h 222504"/>
                <a:gd name="connsiteX2" fmla="*/ 87821 w 188690"/>
                <a:gd name="connsiteY2" fmla="*/ 0 h 222504"/>
                <a:gd name="connsiteX3" fmla="*/ 0 w 188690"/>
                <a:gd name="connsiteY3" fmla="*/ 222504 h 2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690" h="222504">
                  <a:moveTo>
                    <a:pt x="0" y="222504"/>
                  </a:moveTo>
                  <a:lnTo>
                    <a:pt x="188690" y="6668"/>
                  </a:lnTo>
                  <a:lnTo>
                    <a:pt x="87821" y="0"/>
                  </a:lnTo>
                  <a:lnTo>
                    <a:pt x="0" y="222504"/>
                  </a:lnTo>
                  <a:close/>
                </a:path>
              </a:pathLst>
            </a:custGeom>
            <a:solidFill>
              <a:srgbClr val="0F30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5C2D4C89-E346-9BD2-54A8-EC4BD3119A19}"/>
                </a:ext>
              </a:extLst>
            </p:cNvPr>
            <p:cNvSpPr/>
            <p:nvPr/>
          </p:nvSpPr>
          <p:spPr>
            <a:xfrm>
              <a:off x="5876354" y="6206108"/>
              <a:ext cx="625601" cy="441388"/>
            </a:xfrm>
            <a:custGeom>
              <a:avLst/>
              <a:gdLst>
                <a:gd name="connsiteX0" fmla="*/ 625602 w 625601"/>
                <a:gd name="connsiteY0" fmla="*/ 0 h 441388"/>
                <a:gd name="connsiteX1" fmla="*/ 0 w 625601"/>
                <a:gd name="connsiteY1" fmla="*/ 8763 h 441388"/>
                <a:gd name="connsiteX2" fmla="*/ 196596 w 625601"/>
                <a:gd name="connsiteY2" fmla="*/ 441389 h 441388"/>
                <a:gd name="connsiteX3" fmla="*/ 412813 w 625601"/>
                <a:gd name="connsiteY3" fmla="*/ 427863 h 441388"/>
                <a:gd name="connsiteX4" fmla="*/ 625602 w 625601"/>
                <a:gd name="connsiteY4" fmla="*/ 0 h 441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601" h="441388">
                  <a:moveTo>
                    <a:pt x="625602" y="0"/>
                  </a:moveTo>
                  <a:lnTo>
                    <a:pt x="0" y="8763"/>
                  </a:lnTo>
                  <a:lnTo>
                    <a:pt x="196596" y="441389"/>
                  </a:lnTo>
                  <a:lnTo>
                    <a:pt x="412813" y="427863"/>
                  </a:lnTo>
                  <a:lnTo>
                    <a:pt x="625602" y="0"/>
                  </a:lnTo>
                  <a:close/>
                </a:path>
              </a:pathLst>
            </a:custGeom>
            <a:solidFill>
              <a:srgbClr val="F0CEA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6A217E1D-674A-C38C-4DD0-28FE89185E61}"/>
                </a:ext>
              </a:extLst>
            </p:cNvPr>
            <p:cNvSpPr/>
            <p:nvPr/>
          </p:nvSpPr>
          <p:spPr>
            <a:xfrm>
              <a:off x="6072949" y="6633971"/>
              <a:ext cx="216217" cy="221837"/>
            </a:xfrm>
            <a:custGeom>
              <a:avLst/>
              <a:gdLst>
                <a:gd name="connsiteX0" fmla="*/ 216218 w 216217"/>
                <a:gd name="connsiteY0" fmla="*/ 0 h 221837"/>
                <a:gd name="connsiteX1" fmla="*/ 0 w 216217"/>
                <a:gd name="connsiteY1" fmla="*/ 13526 h 221837"/>
                <a:gd name="connsiteX2" fmla="*/ 119253 w 216217"/>
                <a:gd name="connsiteY2" fmla="*/ 221838 h 221837"/>
                <a:gd name="connsiteX3" fmla="*/ 216218 w 216217"/>
                <a:gd name="connsiteY3" fmla="*/ 0 h 221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217" h="221837">
                  <a:moveTo>
                    <a:pt x="216218" y="0"/>
                  </a:moveTo>
                  <a:lnTo>
                    <a:pt x="0" y="13526"/>
                  </a:lnTo>
                  <a:lnTo>
                    <a:pt x="119253" y="221838"/>
                  </a:lnTo>
                  <a:lnTo>
                    <a:pt x="216218" y="0"/>
                  </a:lnTo>
                  <a:close/>
                </a:path>
              </a:pathLst>
            </a:custGeom>
            <a:solidFill>
              <a:srgbClr val="0F30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ECD39D06-B83E-72B4-084D-AF0BB2420E7E}"/>
                </a:ext>
              </a:extLst>
            </p:cNvPr>
            <p:cNvSpPr/>
            <p:nvPr/>
          </p:nvSpPr>
          <p:spPr>
            <a:xfrm>
              <a:off x="5493163" y="6037707"/>
              <a:ext cx="579786" cy="624744"/>
            </a:xfrm>
            <a:custGeom>
              <a:avLst/>
              <a:gdLst>
                <a:gd name="connsiteX0" fmla="*/ 383191 w 579786"/>
                <a:gd name="connsiteY0" fmla="*/ 177165 h 624744"/>
                <a:gd name="connsiteX1" fmla="*/ 0 w 579786"/>
                <a:gd name="connsiteY1" fmla="*/ 0 h 624744"/>
                <a:gd name="connsiteX2" fmla="*/ 506063 w 579786"/>
                <a:gd name="connsiteY2" fmla="*/ 624744 h 624744"/>
                <a:gd name="connsiteX3" fmla="*/ 579787 w 579786"/>
                <a:gd name="connsiteY3" fmla="*/ 609791 h 624744"/>
                <a:gd name="connsiteX4" fmla="*/ 383191 w 579786"/>
                <a:gd name="connsiteY4" fmla="*/ 177165 h 62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786" h="624744">
                  <a:moveTo>
                    <a:pt x="383191" y="177165"/>
                  </a:moveTo>
                  <a:lnTo>
                    <a:pt x="0" y="0"/>
                  </a:lnTo>
                  <a:lnTo>
                    <a:pt x="506063" y="624744"/>
                  </a:lnTo>
                  <a:lnTo>
                    <a:pt x="579787" y="609791"/>
                  </a:lnTo>
                  <a:lnTo>
                    <a:pt x="383191" y="177165"/>
                  </a:lnTo>
                  <a:close/>
                </a:path>
              </a:pathLst>
            </a:custGeom>
            <a:solidFill>
              <a:srgbClr val="DBBF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207A69AB-D48F-0BA5-7255-2956CE6DB3E0}"/>
                </a:ext>
              </a:extLst>
            </p:cNvPr>
            <p:cNvSpPr/>
            <p:nvPr/>
          </p:nvSpPr>
          <p:spPr>
            <a:xfrm>
              <a:off x="5999226" y="6647497"/>
              <a:ext cx="192976" cy="208311"/>
            </a:xfrm>
            <a:custGeom>
              <a:avLst/>
              <a:gdLst>
                <a:gd name="connsiteX0" fmla="*/ 73723 w 192976"/>
                <a:gd name="connsiteY0" fmla="*/ 0 h 208311"/>
                <a:gd name="connsiteX1" fmla="*/ 0 w 192976"/>
                <a:gd name="connsiteY1" fmla="*/ 14954 h 208311"/>
                <a:gd name="connsiteX2" fmla="*/ 192977 w 192976"/>
                <a:gd name="connsiteY2" fmla="*/ 208312 h 208311"/>
                <a:gd name="connsiteX3" fmla="*/ 73723 w 192976"/>
                <a:gd name="connsiteY3" fmla="*/ 0 h 208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976" h="208311">
                  <a:moveTo>
                    <a:pt x="73723" y="0"/>
                  </a:moveTo>
                  <a:lnTo>
                    <a:pt x="0" y="14954"/>
                  </a:lnTo>
                  <a:lnTo>
                    <a:pt x="192977" y="208312"/>
                  </a:lnTo>
                  <a:lnTo>
                    <a:pt x="73723" y="0"/>
                  </a:lnTo>
                  <a:close/>
                </a:path>
              </a:pathLst>
            </a:custGeom>
            <a:solidFill>
              <a:srgbClr val="0F30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aphic 2">
              <a:extLst>
                <a:ext uri="{FF2B5EF4-FFF2-40B4-BE49-F238E27FC236}">
                  <a16:creationId xmlns:a16="http://schemas.microsoft.com/office/drawing/2014/main" xmlns="" id="{6D36A3C1-4AD9-DFA4-445F-FE69F1F427C6}"/>
                </a:ext>
              </a:extLst>
            </p:cNvPr>
            <p:cNvGrpSpPr/>
            <p:nvPr/>
          </p:nvGrpSpPr>
          <p:grpSpPr>
            <a:xfrm>
              <a:off x="5469714" y="1411448"/>
              <a:ext cx="1406270" cy="4680266"/>
              <a:chOff x="4799267" y="1566195"/>
              <a:chExt cx="3647503" cy="4689633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23C8263A-2151-7A39-B59A-C80B9CBD8F2C}"/>
                  </a:ext>
                </a:extLst>
              </p:cNvPr>
              <p:cNvSpPr/>
              <p:nvPr/>
            </p:nvSpPr>
            <p:spPr>
              <a:xfrm>
                <a:off x="4799267" y="2738628"/>
                <a:ext cx="3647503" cy="1172432"/>
              </a:xfrm>
              <a:custGeom>
                <a:avLst/>
                <a:gdLst>
                  <a:gd name="connsiteX0" fmla="*/ 0 w 3647503"/>
                  <a:gd name="connsiteY0" fmla="*/ 0 h 1172432"/>
                  <a:gd name="connsiteX1" fmla="*/ 3647504 w 3647503"/>
                  <a:gd name="connsiteY1" fmla="*/ 0 h 1172432"/>
                  <a:gd name="connsiteX2" fmla="*/ 3647504 w 3647503"/>
                  <a:gd name="connsiteY2" fmla="*/ 1172432 h 1172432"/>
                  <a:gd name="connsiteX3" fmla="*/ 0 w 3647503"/>
                  <a:gd name="connsiteY3" fmla="*/ 1172432 h 117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7503" h="1172432">
                    <a:moveTo>
                      <a:pt x="0" y="0"/>
                    </a:moveTo>
                    <a:lnTo>
                      <a:pt x="3647504" y="0"/>
                    </a:lnTo>
                    <a:lnTo>
                      <a:pt x="3647504" y="1172432"/>
                    </a:lnTo>
                    <a:lnTo>
                      <a:pt x="0" y="1172432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2200" b="1" dirty="0">
                    <a:solidFill>
                      <a:schemeClr val="bg1"/>
                    </a:solidFill>
                    <a:latin typeface="Lora" pitchFamily="2" charset="0"/>
                  </a:rPr>
                  <a:t>02</a:t>
                </a: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05215F6C-9C36-7A77-2469-EB078050053D}"/>
                  </a:ext>
                </a:extLst>
              </p:cNvPr>
              <p:cNvSpPr/>
              <p:nvPr/>
            </p:nvSpPr>
            <p:spPr>
              <a:xfrm>
                <a:off x="4799267" y="3911060"/>
                <a:ext cx="3647503" cy="1172432"/>
              </a:xfrm>
              <a:custGeom>
                <a:avLst/>
                <a:gdLst>
                  <a:gd name="connsiteX0" fmla="*/ 0 w 3647503"/>
                  <a:gd name="connsiteY0" fmla="*/ 0 h 1172432"/>
                  <a:gd name="connsiteX1" fmla="*/ 3647504 w 3647503"/>
                  <a:gd name="connsiteY1" fmla="*/ 0 h 1172432"/>
                  <a:gd name="connsiteX2" fmla="*/ 3647504 w 3647503"/>
                  <a:gd name="connsiteY2" fmla="*/ 1172432 h 1172432"/>
                  <a:gd name="connsiteX3" fmla="*/ 0 w 3647503"/>
                  <a:gd name="connsiteY3" fmla="*/ 1172432 h 117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7503" h="1172432">
                    <a:moveTo>
                      <a:pt x="0" y="0"/>
                    </a:moveTo>
                    <a:lnTo>
                      <a:pt x="3647504" y="0"/>
                    </a:lnTo>
                    <a:lnTo>
                      <a:pt x="3647504" y="1172432"/>
                    </a:lnTo>
                    <a:lnTo>
                      <a:pt x="0" y="1172432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2200" b="1" dirty="0">
                    <a:solidFill>
                      <a:schemeClr val="bg1"/>
                    </a:solidFill>
                    <a:latin typeface="Lora" pitchFamily="2" charset="0"/>
                  </a:rPr>
                  <a:t>03</a:t>
                </a: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28BDC9ED-9236-0C11-62E3-D86C09974FA9}"/>
                  </a:ext>
                </a:extLst>
              </p:cNvPr>
              <p:cNvSpPr/>
              <p:nvPr/>
            </p:nvSpPr>
            <p:spPr>
              <a:xfrm>
                <a:off x="4799267" y="5083397"/>
                <a:ext cx="3647503" cy="1172432"/>
              </a:xfrm>
              <a:custGeom>
                <a:avLst/>
                <a:gdLst>
                  <a:gd name="connsiteX0" fmla="*/ 0 w 3647503"/>
                  <a:gd name="connsiteY0" fmla="*/ 0 h 1172432"/>
                  <a:gd name="connsiteX1" fmla="*/ 3647504 w 3647503"/>
                  <a:gd name="connsiteY1" fmla="*/ 0 h 1172432"/>
                  <a:gd name="connsiteX2" fmla="*/ 3647504 w 3647503"/>
                  <a:gd name="connsiteY2" fmla="*/ 1172433 h 1172432"/>
                  <a:gd name="connsiteX3" fmla="*/ 0 w 3647503"/>
                  <a:gd name="connsiteY3" fmla="*/ 1172433 h 117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7503" h="1172432">
                    <a:moveTo>
                      <a:pt x="0" y="0"/>
                    </a:moveTo>
                    <a:lnTo>
                      <a:pt x="3647504" y="0"/>
                    </a:lnTo>
                    <a:lnTo>
                      <a:pt x="3647504" y="1172433"/>
                    </a:lnTo>
                    <a:lnTo>
                      <a:pt x="0" y="1172433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2200" b="1" dirty="0">
                    <a:solidFill>
                      <a:schemeClr val="bg1"/>
                    </a:solidFill>
                    <a:latin typeface="Lora" pitchFamily="2" charset="0"/>
                  </a:rPr>
                  <a:t>04</a:t>
                </a: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53F01E85-BA36-98D9-9BC6-2637DF94221B}"/>
                  </a:ext>
                </a:extLst>
              </p:cNvPr>
              <p:cNvSpPr/>
              <p:nvPr/>
            </p:nvSpPr>
            <p:spPr>
              <a:xfrm>
                <a:off x="4799267" y="1566195"/>
                <a:ext cx="3647503" cy="1172432"/>
              </a:xfrm>
              <a:custGeom>
                <a:avLst/>
                <a:gdLst>
                  <a:gd name="connsiteX0" fmla="*/ 0 w 3647503"/>
                  <a:gd name="connsiteY0" fmla="*/ 0 h 1172432"/>
                  <a:gd name="connsiteX1" fmla="*/ 3647504 w 3647503"/>
                  <a:gd name="connsiteY1" fmla="*/ 0 h 1172432"/>
                  <a:gd name="connsiteX2" fmla="*/ 3647504 w 3647503"/>
                  <a:gd name="connsiteY2" fmla="*/ 1172432 h 1172432"/>
                  <a:gd name="connsiteX3" fmla="*/ 0 w 3647503"/>
                  <a:gd name="connsiteY3" fmla="*/ 1172432 h 117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7503" h="1172432">
                    <a:moveTo>
                      <a:pt x="0" y="0"/>
                    </a:moveTo>
                    <a:lnTo>
                      <a:pt x="3647504" y="0"/>
                    </a:lnTo>
                    <a:lnTo>
                      <a:pt x="3647504" y="1172432"/>
                    </a:lnTo>
                    <a:lnTo>
                      <a:pt x="0" y="117243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2200" b="1" dirty="0">
                    <a:solidFill>
                      <a:schemeClr val="bg1"/>
                    </a:solidFill>
                    <a:latin typeface="Lora" pitchFamily="2" charset="0"/>
                  </a:rPr>
                  <a:t>01</a:t>
                </a:r>
              </a:p>
            </p:txBody>
          </p:sp>
        </p:grpSp>
        <p:pic>
          <p:nvPicPr>
            <p:cNvPr id="188" name="Picture 2" descr="Download Reading Icon Images - Reading Icon PNG Image with No Background -  PNGkey.com">
              <a:extLst>
                <a:ext uri="{FF2B5EF4-FFF2-40B4-BE49-F238E27FC236}">
                  <a16:creationId xmlns:a16="http://schemas.microsoft.com/office/drawing/2014/main" xmlns="" id="{AD606E6C-E104-2288-8A91-ACF58BBC7B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460" y="5034950"/>
              <a:ext cx="941753" cy="941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xmlns="" id="{79953AB4-FF0D-462F-B9D6-A2B8A62436EE}"/>
                </a:ext>
              </a:extLst>
            </p:cNvPr>
            <p:cNvSpPr txBox="1"/>
            <p:nvPr/>
          </p:nvSpPr>
          <p:spPr>
            <a:xfrm>
              <a:off x="7145823" y="5129659"/>
              <a:ext cx="4192738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600" b="1" dirty="0">
                  <a:solidFill>
                    <a:schemeClr val="bg1"/>
                  </a:solidFill>
                  <a:latin typeface="Lora" pitchFamily="2" charset="0"/>
                </a:rPr>
                <a:t>Reading</a:t>
              </a:r>
            </a:p>
            <a:p>
              <a:pPr>
                <a:spcBef>
                  <a:spcPts val="600"/>
                </a:spcBef>
              </a:pPr>
              <a:r>
                <a:rPr lang="en-US" sz="1400" dirty="0">
                  <a:solidFill>
                    <a:schemeClr val="bg1"/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pic>
          <p:nvPicPr>
            <p:cNvPr id="190" name="Picture 6" descr="Classroom - Free people icons">
              <a:extLst>
                <a:ext uri="{FF2B5EF4-FFF2-40B4-BE49-F238E27FC236}">
                  <a16:creationId xmlns:a16="http://schemas.microsoft.com/office/drawing/2014/main" xmlns="" id="{4D9582AC-4708-3EA2-52D6-B089C220C6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5177" y="1585139"/>
              <a:ext cx="806318" cy="806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xmlns="" id="{424CE27D-D5D6-FA6C-FBBF-A79ECD714807}"/>
                </a:ext>
              </a:extLst>
            </p:cNvPr>
            <p:cNvSpPr txBox="1"/>
            <p:nvPr/>
          </p:nvSpPr>
          <p:spPr>
            <a:xfrm>
              <a:off x="7145823" y="1473088"/>
              <a:ext cx="4192738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600" b="1" dirty="0">
                  <a:solidFill>
                    <a:schemeClr val="bg1"/>
                  </a:solidFill>
                  <a:latin typeface="Lora" pitchFamily="2" charset="0"/>
                </a:rPr>
                <a:t>Classroom</a:t>
              </a:r>
            </a:p>
            <a:p>
              <a:pPr>
                <a:spcBef>
                  <a:spcPts val="600"/>
                </a:spcBef>
              </a:pPr>
              <a:r>
                <a:rPr lang="en-US" sz="1400" dirty="0">
                  <a:solidFill>
                    <a:schemeClr val="bg1"/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pic>
          <p:nvPicPr>
            <p:cNvPr id="192" name="Picture 2" descr="Science Svg Png Icon Free Download (#534831) - OnlineWebFonts.COM">
              <a:extLst>
                <a:ext uri="{FF2B5EF4-FFF2-40B4-BE49-F238E27FC236}">
                  <a16:creationId xmlns:a16="http://schemas.microsoft.com/office/drawing/2014/main" xmlns="" id="{571A500F-2588-23A1-8B45-C2DC79F205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1079" y="2711226"/>
              <a:ext cx="814514" cy="89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xmlns="" id="{B7F637A2-26A7-7746-B67C-F6AF08FD2ECC}"/>
                </a:ext>
              </a:extLst>
            </p:cNvPr>
            <p:cNvSpPr txBox="1"/>
            <p:nvPr/>
          </p:nvSpPr>
          <p:spPr>
            <a:xfrm>
              <a:off x="7145823" y="2691945"/>
              <a:ext cx="4192738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600" b="1" dirty="0">
                  <a:solidFill>
                    <a:schemeClr val="bg1"/>
                  </a:solidFill>
                  <a:latin typeface="Lora" pitchFamily="2" charset="0"/>
                </a:rPr>
                <a:t>Science</a:t>
              </a:r>
            </a:p>
            <a:p>
              <a:pPr>
                <a:spcBef>
                  <a:spcPts val="600"/>
                </a:spcBef>
              </a:pPr>
              <a:r>
                <a:rPr lang="en-US" sz="1400" dirty="0">
                  <a:solidFill>
                    <a:schemeClr val="bg1"/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pic>
          <p:nvPicPr>
            <p:cNvPr id="194" name="Picture 6" descr="Subject Icons - Free SVG &amp; PNG Subject Images - Noun Project">
              <a:extLst>
                <a:ext uri="{FF2B5EF4-FFF2-40B4-BE49-F238E27FC236}">
                  <a16:creationId xmlns:a16="http://schemas.microsoft.com/office/drawing/2014/main" xmlns="" id="{5715F2BE-C4F1-385D-F433-1335ECD744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3875" y="3868651"/>
              <a:ext cx="928922" cy="928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xmlns="" id="{EC6F210E-AD62-E0CD-928C-114A41618B17}"/>
                </a:ext>
              </a:extLst>
            </p:cNvPr>
            <p:cNvSpPr txBox="1"/>
            <p:nvPr/>
          </p:nvSpPr>
          <p:spPr>
            <a:xfrm>
              <a:off x="7145823" y="3910802"/>
              <a:ext cx="4192738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600" b="1" dirty="0">
                  <a:solidFill>
                    <a:schemeClr val="bg1"/>
                  </a:solidFill>
                  <a:latin typeface="Lora" pitchFamily="2" charset="0"/>
                </a:rPr>
                <a:t>Notebook</a:t>
              </a:r>
            </a:p>
            <a:p>
              <a:pPr>
                <a:spcBef>
                  <a:spcPts val="600"/>
                </a:spcBef>
              </a:pPr>
              <a:r>
                <a:rPr lang="en-US" sz="1400" dirty="0">
                  <a:solidFill>
                    <a:schemeClr val="bg1"/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6066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9AD0C94A-E7A2-102B-36F7-B2CD3454A2B6}"/>
              </a:ext>
            </a:extLst>
          </p:cNvPr>
          <p:cNvGrpSpPr/>
          <p:nvPr/>
        </p:nvGrpSpPr>
        <p:grpSpPr>
          <a:xfrm>
            <a:off x="954734" y="1413803"/>
            <a:ext cx="10282533" cy="5444197"/>
            <a:chOff x="1067716" y="1413803"/>
            <a:chExt cx="10282533" cy="544419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xmlns="" id="{9E258CB6-5F59-AAFD-618A-A38452C5DC20}"/>
                </a:ext>
              </a:extLst>
            </p:cNvPr>
            <p:cNvGrpSpPr/>
            <p:nvPr/>
          </p:nvGrpSpPr>
          <p:grpSpPr>
            <a:xfrm>
              <a:off x="3928406" y="1413803"/>
              <a:ext cx="4415490" cy="5444197"/>
              <a:chOff x="3928406" y="1413803"/>
              <a:chExt cx="4415490" cy="5444197"/>
            </a:xfrm>
          </p:grpSpPr>
          <p:sp>
            <p:nvSpPr>
              <p:cNvPr id="32" name="Google Shape;436;p34">
                <a:extLst>
                  <a:ext uri="{FF2B5EF4-FFF2-40B4-BE49-F238E27FC236}">
                    <a16:creationId xmlns:a16="http://schemas.microsoft.com/office/drawing/2014/main" xmlns="" id="{CB7CCDE1-4929-4C5C-4F46-FE032F0AE5EE}"/>
                  </a:ext>
                </a:extLst>
              </p:cNvPr>
              <p:cNvSpPr/>
              <p:nvPr/>
            </p:nvSpPr>
            <p:spPr>
              <a:xfrm>
                <a:off x="4471221" y="1488232"/>
                <a:ext cx="890131" cy="891606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9351" fill="none" extrusionOk="0">
                    <a:moveTo>
                      <a:pt x="0" y="1"/>
                    </a:moveTo>
                    <a:lnTo>
                      <a:pt x="19319" y="19351"/>
                    </a:lnTo>
                  </a:path>
                </a:pathLst>
              </a:custGeom>
              <a:noFill/>
              <a:ln w="88900" cap="flat" cmpd="sng">
                <a:solidFill>
                  <a:schemeClr val="bg1">
                    <a:lumMod val="50000"/>
                  </a:schemeClr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33" name="Google Shape;437;p34">
                <a:extLst>
                  <a:ext uri="{FF2B5EF4-FFF2-40B4-BE49-F238E27FC236}">
                    <a16:creationId xmlns:a16="http://schemas.microsoft.com/office/drawing/2014/main" xmlns="" id="{6AF27DB9-8F4D-A009-9A7D-6046412574C1}"/>
                  </a:ext>
                </a:extLst>
              </p:cNvPr>
              <p:cNvSpPr/>
              <p:nvPr/>
            </p:nvSpPr>
            <p:spPr>
              <a:xfrm>
                <a:off x="7377889" y="4394900"/>
                <a:ext cx="890131" cy="890131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9319" fill="none" extrusionOk="0">
                    <a:moveTo>
                      <a:pt x="0" y="0"/>
                    </a:moveTo>
                    <a:lnTo>
                      <a:pt x="19318" y="19318"/>
                    </a:lnTo>
                  </a:path>
                </a:pathLst>
              </a:custGeom>
              <a:noFill/>
              <a:ln w="88900" cap="flat" cmpd="sng">
                <a:solidFill>
                  <a:schemeClr val="bg1">
                    <a:lumMod val="50000"/>
                  </a:schemeClr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34" name="Google Shape;438;p34">
                <a:extLst>
                  <a:ext uri="{FF2B5EF4-FFF2-40B4-BE49-F238E27FC236}">
                    <a16:creationId xmlns:a16="http://schemas.microsoft.com/office/drawing/2014/main" xmlns="" id="{AA7022FD-4071-390F-6D06-0D59D2506B5A}"/>
                  </a:ext>
                </a:extLst>
              </p:cNvPr>
              <p:cNvSpPr/>
              <p:nvPr/>
            </p:nvSpPr>
            <p:spPr>
              <a:xfrm>
                <a:off x="6411907" y="3430422"/>
                <a:ext cx="1931989" cy="1930514"/>
              </a:xfrm>
              <a:custGeom>
                <a:avLst/>
                <a:gdLst/>
                <a:ahLst/>
                <a:cxnLst/>
                <a:rect l="l" t="t" r="r" b="b"/>
                <a:pathLst>
                  <a:path w="41931" h="41899" extrusionOk="0">
                    <a:moveTo>
                      <a:pt x="18368" y="0"/>
                    </a:moveTo>
                    <a:cubicBezTo>
                      <a:pt x="18210" y="3484"/>
                      <a:pt x="17133" y="6746"/>
                      <a:pt x="15328" y="9501"/>
                    </a:cubicBezTo>
                    <a:cubicBezTo>
                      <a:pt x="15265" y="9501"/>
                      <a:pt x="15233" y="9469"/>
                      <a:pt x="15170" y="9437"/>
                    </a:cubicBezTo>
                    <a:lnTo>
                      <a:pt x="12161" y="8646"/>
                    </a:lnTo>
                    <a:lnTo>
                      <a:pt x="9184" y="7854"/>
                    </a:lnTo>
                    <a:cubicBezTo>
                      <a:pt x="9083" y="7826"/>
                      <a:pt x="8983" y="7812"/>
                      <a:pt x="8886" y="7812"/>
                    </a:cubicBezTo>
                    <a:cubicBezTo>
                      <a:pt x="8229" y="7812"/>
                      <a:pt x="7720" y="8430"/>
                      <a:pt x="7886" y="9121"/>
                    </a:cubicBezTo>
                    <a:lnTo>
                      <a:pt x="8709" y="12098"/>
                    </a:lnTo>
                    <a:lnTo>
                      <a:pt x="9501" y="15106"/>
                    </a:lnTo>
                    <a:cubicBezTo>
                      <a:pt x="9533" y="15170"/>
                      <a:pt x="9564" y="15233"/>
                      <a:pt x="9596" y="15265"/>
                    </a:cubicBezTo>
                    <a:cubicBezTo>
                      <a:pt x="6809" y="17070"/>
                      <a:pt x="3516" y="18178"/>
                      <a:pt x="0" y="18368"/>
                    </a:cubicBezTo>
                    <a:lnTo>
                      <a:pt x="0" y="41898"/>
                    </a:lnTo>
                    <a:cubicBezTo>
                      <a:pt x="22929" y="41423"/>
                      <a:pt x="41455" y="22928"/>
                      <a:pt x="419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35" name="Google Shape;439;p34">
                <a:extLst>
                  <a:ext uri="{FF2B5EF4-FFF2-40B4-BE49-F238E27FC236}">
                    <a16:creationId xmlns:a16="http://schemas.microsoft.com/office/drawing/2014/main" xmlns="" id="{D4D7302A-03BE-2898-C9CE-A9D7CDD25A39}"/>
                  </a:ext>
                </a:extLst>
              </p:cNvPr>
              <p:cNvSpPr/>
              <p:nvPr/>
            </p:nvSpPr>
            <p:spPr>
              <a:xfrm>
                <a:off x="4396764" y="3428947"/>
                <a:ext cx="1930514" cy="1931989"/>
              </a:xfrm>
              <a:custGeom>
                <a:avLst/>
                <a:gdLst/>
                <a:ahLst/>
                <a:cxnLst/>
                <a:rect l="l" t="t" r="r" b="b"/>
                <a:pathLst>
                  <a:path w="41899" h="41931" extrusionOk="0">
                    <a:moveTo>
                      <a:pt x="0" y="0"/>
                    </a:moveTo>
                    <a:cubicBezTo>
                      <a:pt x="475" y="22960"/>
                      <a:pt x="18970" y="41455"/>
                      <a:pt x="41898" y="41930"/>
                    </a:cubicBezTo>
                    <a:lnTo>
                      <a:pt x="41898" y="18400"/>
                    </a:lnTo>
                    <a:cubicBezTo>
                      <a:pt x="38383" y="18210"/>
                      <a:pt x="35121" y="17102"/>
                      <a:pt x="32334" y="15297"/>
                    </a:cubicBezTo>
                    <a:cubicBezTo>
                      <a:pt x="32366" y="15265"/>
                      <a:pt x="32398" y="15202"/>
                      <a:pt x="32429" y="15138"/>
                    </a:cubicBezTo>
                    <a:lnTo>
                      <a:pt x="33221" y="12130"/>
                    </a:lnTo>
                    <a:lnTo>
                      <a:pt x="34013" y="9153"/>
                    </a:lnTo>
                    <a:cubicBezTo>
                      <a:pt x="34210" y="8450"/>
                      <a:pt x="33683" y="7823"/>
                      <a:pt x="33009" y="7823"/>
                    </a:cubicBezTo>
                    <a:cubicBezTo>
                      <a:pt x="32924" y="7823"/>
                      <a:pt x="32835" y="7833"/>
                      <a:pt x="32746" y="7854"/>
                    </a:cubicBezTo>
                    <a:lnTo>
                      <a:pt x="29769" y="8678"/>
                    </a:lnTo>
                    <a:lnTo>
                      <a:pt x="26761" y="9469"/>
                    </a:lnTo>
                    <a:cubicBezTo>
                      <a:pt x="26697" y="9501"/>
                      <a:pt x="26634" y="9533"/>
                      <a:pt x="26602" y="9533"/>
                    </a:cubicBezTo>
                    <a:cubicBezTo>
                      <a:pt x="24797" y="6778"/>
                      <a:pt x="23720" y="3516"/>
                      <a:pt x="235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36" name="Google Shape;440;p34">
                <a:extLst>
                  <a:ext uri="{FF2B5EF4-FFF2-40B4-BE49-F238E27FC236}">
                    <a16:creationId xmlns:a16="http://schemas.microsoft.com/office/drawing/2014/main" xmlns="" id="{D7AA2614-D66D-DB1D-A6E1-1D38916E0B4E}"/>
                  </a:ext>
                </a:extLst>
              </p:cNvPr>
              <p:cNvSpPr/>
              <p:nvPr/>
            </p:nvSpPr>
            <p:spPr>
              <a:xfrm>
                <a:off x="4396764" y="1413803"/>
                <a:ext cx="1931989" cy="1930514"/>
              </a:xfrm>
              <a:custGeom>
                <a:avLst/>
                <a:gdLst/>
                <a:ahLst/>
                <a:cxnLst/>
                <a:rect l="l" t="t" r="r" b="b"/>
                <a:pathLst>
                  <a:path w="41931" h="41899" extrusionOk="0">
                    <a:moveTo>
                      <a:pt x="41898" y="1"/>
                    </a:moveTo>
                    <a:cubicBezTo>
                      <a:pt x="18970" y="476"/>
                      <a:pt x="475" y="18970"/>
                      <a:pt x="0" y="41899"/>
                    </a:cubicBezTo>
                    <a:lnTo>
                      <a:pt x="23530" y="41899"/>
                    </a:lnTo>
                    <a:cubicBezTo>
                      <a:pt x="23720" y="38415"/>
                      <a:pt x="24797" y="35153"/>
                      <a:pt x="26602" y="32398"/>
                    </a:cubicBezTo>
                    <a:cubicBezTo>
                      <a:pt x="26666" y="32398"/>
                      <a:pt x="26697" y="32430"/>
                      <a:pt x="26761" y="32461"/>
                    </a:cubicBezTo>
                    <a:lnTo>
                      <a:pt x="29769" y="33253"/>
                    </a:lnTo>
                    <a:lnTo>
                      <a:pt x="32746" y="34045"/>
                    </a:lnTo>
                    <a:cubicBezTo>
                      <a:pt x="32847" y="34073"/>
                      <a:pt x="32947" y="34087"/>
                      <a:pt x="33044" y="34087"/>
                    </a:cubicBezTo>
                    <a:cubicBezTo>
                      <a:pt x="33701" y="34087"/>
                      <a:pt x="34206" y="33468"/>
                      <a:pt x="34013" y="32778"/>
                    </a:cubicBezTo>
                    <a:lnTo>
                      <a:pt x="33221" y="29801"/>
                    </a:lnTo>
                    <a:lnTo>
                      <a:pt x="32429" y="26793"/>
                    </a:lnTo>
                    <a:cubicBezTo>
                      <a:pt x="32398" y="26729"/>
                      <a:pt x="32366" y="26666"/>
                      <a:pt x="32334" y="26634"/>
                    </a:cubicBezTo>
                    <a:cubicBezTo>
                      <a:pt x="35121" y="24829"/>
                      <a:pt x="38383" y="23689"/>
                      <a:pt x="41930" y="23531"/>
                    </a:cubicBezTo>
                    <a:lnTo>
                      <a:pt x="41930" y="1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37" name="Google Shape;441;p34">
                <a:extLst>
                  <a:ext uri="{FF2B5EF4-FFF2-40B4-BE49-F238E27FC236}">
                    <a16:creationId xmlns:a16="http://schemas.microsoft.com/office/drawing/2014/main" xmlns="" id="{66C3DCBA-321B-A38E-E4E7-368036436B8C}"/>
                  </a:ext>
                </a:extLst>
              </p:cNvPr>
              <p:cNvSpPr/>
              <p:nvPr/>
            </p:nvSpPr>
            <p:spPr>
              <a:xfrm>
                <a:off x="6411907" y="1413803"/>
                <a:ext cx="1931989" cy="1931989"/>
              </a:xfrm>
              <a:custGeom>
                <a:avLst/>
                <a:gdLst/>
                <a:ahLst/>
                <a:cxnLst/>
                <a:rect l="l" t="t" r="r" b="b"/>
                <a:pathLst>
                  <a:path w="41931" h="41931" extrusionOk="0">
                    <a:moveTo>
                      <a:pt x="0" y="1"/>
                    </a:moveTo>
                    <a:lnTo>
                      <a:pt x="0" y="23531"/>
                    </a:lnTo>
                    <a:cubicBezTo>
                      <a:pt x="3547" y="23721"/>
                      <a:pt x="6809" y="24829"/>
                      <a:pt x="9596" y="26634"/>
                    </a:cubicBezTo>
                    <a:cubicBezTo>
                      <a:pt x="9564" y="26666"/>
                      <a:pt x="9533" y="26729"/>
                      <a:pt x="9501" y="26793"/>
                    </a:cubicBezTo>
                    <a:lnTo>
                      <a:pt x="8709" y="29801"/>
                    </a:lnTo>
                    <a:lnTo>
                      <a:pt x="7918" y="32778"/>
                    </a:lnTo>
                    <a:cubicBezTo>
                      <a:pt x="7724" y="33468"/>
                      <a:pt x="8229" y="34087"/>
                      <a:pt x="8887" y="34087"/>
                    </a:cubicBezTo>
                    <a:cubicBezTo>
                      <a:pt x="8983" y="34087"/>
                      <a:pt x="9083" y="34073"/>
                      <a:pt x="9184" y="34045"/>
                    </a:cubicBezTo>
                    <a:lnTo>
                      <a:pt x="12161" y="33253"/>
                    </a:lnTo>
                    <a:lnTo>
                      <a:pt x="15170" y="32461"/>
                    </a:lnTo>
                    <a:cubicBezTo>
                      <a:pt x="15233" y="32430"/>
                      <a:pt x="15265" y="32398"/>
                      <a:pt x="15328" y="32398"/>
                    </a:cubicBezTo>
                    <a:cubicBezTo>
                      <a:pt x="17102" y="35153"/>
                      <a:pt x="18210" y="38415"/>
                      <a:pt x="18400" y="41930"/>
                    </a:cubicBezTo>
                    <a:lnTo>
                      <a:pt x="41930" y="41930"/>
                    </a:lnTo>
                    <a:lnTo>
                      <a:pt x="41930" y="41899"/>
                    </a:lnTo>
                    <a:cubicBezTo>
                      <a:pt x="41455" y="18970"/>
                      <a:pt x="22960" y="476"/>
                      <a:pt x="0" y="1"/>
                    </a:cubicBezTo>
                    <a:close/>
                  </a:path>
                </a:pathLst>
              </a:custGeom>
              <a:solidFill>
                <a:schemeClr val="tx2">
                  <a:alpha val="764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38" name="Google Shape;443;p34">
                <a:extLst>
                  <a:ext uri="{FF2B5EF4-FFF2-40B4-BE49-F238E27FC236}">
                    <a16:creationId xmlns:a16="http://schemas.microsoft.com/office/drawing/2014/main" xmlns="" id="{0008DC9F-99D2-6587-5285-CC47B482B3BD}"/>
                  </a:ext>
                </a:extLst>
              </p:cNvPr>
              <p:cNvSpPr/>
              <p:nvPr/>
            </p:nvSpPr>
            <p:spPr>
              <a:xfrm>
                <a:off x="6369574" y="5829228"/>
                <a:ext cx="46" cy="684404"/>
              </a:xfrm>
              <a:custGeom>
                <a:avLst/>
                <a:gdLst/>
                <a:ahLst/>
                <a:cxnLst/>
                <a:rect l="l" t="t" r="r" b="b"/>
                <a:pathLst>
                  <a:path w="1" h="14854" fill="none" extrusionOk="0">
                    <a:moveTo>
                      <a:pt x="1" y="1"/>
                    </a:moveTo>
                    <a:lnTo>
                      <a:pt x="1" y="14854"/>
                    </a:lnTo>
                  </a:path>
                </a:pathLst>
              </a:custGeom>
              <a:noFill/>
              <a:ln w="88900" cap="flat" cmpd="sng">
                <a:solidFill>
                  <a:schemeClr val="bg1">
                    <a:lumMod val="50000"/>
                  </a:schemeClr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39" name="Google Shape;444;p34">
                <a:extLst>
                  <a:ext uri="{FF2B5EF4-FFF2-40B4-BE49-F238E27FC236}">
                    <a16:creationId xmlns:a16="http://schemas.microsoft.com/office/drawing/2014/main" xmlns="" id="{D6808E8B-E5C2-9FA4-1102-286D18CDA46D}"/>
                  </a:ext>
                </a:extLst>
              </p:cNvPr>
              <p:cNvSpPr/>
              <p:nvPr/>
            </p:nvSpPr>
            <p:spPr>
              <a:xfrm>
                <a:off x="6260141" y="6351637"/>
                <a:ext cx="220359" cy="436625"/>
              </a:xfrm>
              <a:custGeom>
                <a:avLst/>
                <a:gdLst/>
                <a:ahLst/>
                <a:cxnLst/>
                <a:rect l="l" t="t" r="r" b="b"/>
                <a:pathLst>
                  <a:path w="4783" h="7031" extrusionOk="0">
                    <a:moveTo>
                      <a:pt x="1" y="0"/>
                    </a:moveTo>
                    <a:lnTo>
                      <a:pt x="1" y="7031"/>
                    </a:lnTo>
                    <a:lnTo>
                      <a:pt x="4783" y="7031"/>
                    </a:lnTo>
                    <a:lnTo>
                      <a:pt x="4783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40" name="Google Shape;445;p34">
                <a:extLst>
                  <a:ext uri="{FF2B5EF4-FFF2-40B4-BE49-F238E27FC236}">
                    <a16:creationId xmlns:a16="http://schemas.microsoft.com/office/drawing/2014/main" xmlns="" id="{69F1530E-314F-75B7-6CC4-3808FD652329}"/>
                  </a:ext>
                </a:extLst>
              </p:cNvPr>
              <p:cNvSpPr/>
              <p:nvPr/>
            </p:nvSpPr>
            <p:spPr>
              <a:xfrm>
                <a:off x="5473683" y="6675541"/>
                <a:ext cx="1793348" cy="182459"/>
              </a:xfrm>
              <a:custGeom>
                <a:avLst/>
                <a:gdLst/>
                <a:ahLst/>
                <a:cxnLst/>
                <a:rect l="l" t="t" r="r" b="b"/>
                <a:pathLst>
                  <a:path w="38922" h="3960" extrusionOk="0">
                    <a:moveTo>
                      <a:pt x="3927" y="1"/>
                    </a:moveTo>
                    <a:cubicBezTo>
                      <a:pt x="1773" y="1"/>
                      <a:pt x="0" y="1774"/>
                      <a:pt x="0" y="3959"/>
                    </a:cubicBezTo>
                    <a:lnTo>
                      <a:pt x="38921" y="3959"/>
                    </a:lnTo>
                    <a:cubicBezTo>
                      <a:pt x="38921" y="1774"/>
                      <a:pt x="37148" y="1"/>
                      <a:pt x="34994" y="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41" name="Google Shape;446;p34">
                <a:extLst>
                  <a:ext uri="{FF2B5EF4-FFF2-40B4-BE49-F238E27FC236}">
                    <a16:creationId xmlns:a16="http://schemas.microsoft.com/office/drawing/2014/main" xmlns="" id="{5DFE30FA-C623-8175-D09F-F5E8CBDF58DD}"/>
                  </a:ext>
                </a:extLst>
              </p:cNvPr>
              <p:cNvSpPr/>
              <p:nvPr/>
            </p:nvSpPr>
            <p:spPr>
              <a:xfrm>
                <a:off x="3928406" y="1492610"/>
                <a:ext cx="4335236" cy="4336665"/>
              </a:xfrm>
              <a:custGeom>
                <a:avLst/>
                <a:gdLst/>
                <a:ahLst/>
                <a:cxnLst/>
                <a:rect l="l" t="t" r="r" b="b"/>
                <a:pathLst>
                  <a:path w="94090" h="94121" fill="none" extrusionOk="0">
                    <a:moveTo>
                      <a:pt x="19572" y="1"/>
                    </a:moveTo>
                    <a:cubicBezTo>
                      <a:pt x="7633" y="9723"/>
                      <a:pt x="0" y="24544"/>
                      <a:pt x="0" y="41107"/>
                    </a:cubicBezTo>
                    <a:cubicBezTo>
                      <a:pt x="0" y="70401"/>
                      <a:pt x="23721" y="94121"/>
                      <a:pt x="52983" y="94121"/>
                    </a:cubicBezTo>
                    <a:cubicBezTo>
                      <a:pt x="69577" y="94121"/>
                      <a:pt x="84399" y="86489"/>
                      <a:pt x="94089" y="74549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88900" cap="flat" cmpd="sng">
                <a:solidFill>
                  <a:schemeClr val="bg1">
                    <a:lumMod val="50000"/>
                  </a:schemeClr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grpSp>
            <p:nvGrpSpPr>
              <p:cNvPr id="42" name="Google Shape;447;p34">
                <a:extLst>
                  <a:ext uri="{FF2B5EF4-FFF2-40B4-BE49-F238E27FC236}">
                    <a16:creationId xmlns:a16="http://schemas.microsoft.com/office/drawing/2014/main" xmlns="" id="{A849C9F1-972A-2D56-7BFC-E08A7DE163C5}"/>
                  </a:ext>
                </a:extLst>
              </p:cNvPr>
              <p:cNvGrpSpPr/>
              <p:nvPr/>
            </p:nvGrpSpPr>
            <p:grpSpPr>
              <a:xfrm>
                <a:off x="5940612" y="2879204"/>
                <a:ext cx="859490" cy="859122"/>
                <a:chOff x="2209626" y="2208403"/>
                <a:chExt cx="546142" cy="545908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55" name="Google Shape;448;p34">
                  <a:extLst>
                    <a:ext uri="{FF2B5EF4-FFF2-40B4-BE49-F238E27FC236}">
                      <a16:creationId xmlns:a16="http://schemas.microsoft.com/office/drawing/2014/main" xmlns="" id="{4130DA8C-0B1E-50B1-6DF8-19D04DC416B6}"/>
                    </a:ext>
                  </a:extLst>
                </p:cNvPr>
                <p:cNvSpPr/>
                <p:nvPr/>
              </p:nvSpPr>
              <p:spPr>
                <a:xfrm>
                  <a:off x="2554544" y="2673622"/>
                  <a:ext cx="21343" cy="21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" h="729" extrusionOk="0">
                      <a:moveTo>
                        <a:pt x="380" y="0"/>
                      </a:moveTo>
                      <a:cubicBezTo>
                        <a:pt x="285" y="0"/>
                        <a:pt x="190" y="32"/>
                        <a:pt x="127" y="95"/>
                      </a:cubicBezTo>
                      <a:cubicBezTo>
                        <a:pt x="63" y="158"/>
                        <a:pt x="0" y="253"/>
                        <a:pt x="0" y="348"/>
                      </a:cubicBezTo>
                      <a:cubicBezTo>
                        <a:pt x="0" y="443"/>
                        <a:pt x="63" y="538"/>
                        <a:pt x="127" y="602"/>
                      </a:cubicBezTo>
                      <a:cubicBezTo>
                        <a:pt x="190" y="665"/>
                        <a:pt x="285" y="728"/>
                        <a:pt x="380" y="728"/>
                      </a:cubicBezTo>
                      <a:cubicBezTo>
                        <a:pt x="475" y="728"/>
                        <a:pt x="570" y="665"/>
                        <a:pt x="633" y="602"/>
                      </a:cubicBezTo>
                      <a:cubicBezTo>
                        <a:pt x="697" y="538"/>
                        <a:pt x="728" y="443"/>
                        <a:pt x="728" y="348"/>
                      </a:cubicBezTo>
                      <a:cubicBezTo>
                        <a:pt x="728" y="253"/>
                        <a:pt x="697" y="158"/>
                        <a:pt x="633" y="95"/>
                      </a:cubicBezTo>
                      <a:cubicBezTo>
                        <a:pt x="570" y="32"/>
                        <a:pt x="475" y="0"/>
                        <a:pt x="3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6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56" name="Google Shape;449;p34">
                  <a:extLst>
                    <a:ext uri="{FF2B5EF4-FFF2-40B4-BE49-F238E27FC236}">
                      <a16:creationId xmlns:a16="http://schemas.microsoft.com/office/drawing/2014/main" xmlns="" id="{885D221C-5280-7197-8BE6-BB6A5252FA47}"/>
                    </a:ext>
                  </a:extLst>
                </p:cNvPr>
                <p:cNvSpPr/>
                <p:nvPr/>
              </p:nvSpPr>
              <p:spPr>
                <a:xfrm>
                  <a:off x="2209626" y="2208403"/>
                  <a:ext cx="546142" cy="545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4" h="18646" extrusionOk="0">
                      <a:moveTo>
                        <a:pt x="17196" y="5028"/>
                      </a:moveTo>
                      <a:lnTo>
                        <a:pt x="17196" y="6611"/>
                      </a:lnTo>
                      <a:lnTo>
                        <a:pt x="1457" y="6611"/>
                      </a:lnTo>
                      <a:lnTo>
                        <a:pt x="1457" y="5028"/>
                      </a:lnTo>
                      <a:close/>
                      <a:moveTo>
                        <a:pt x="3990" y="7339"/>
                      </a:moveTo>
                      <a:lnTo>
                        <a:pt x="3990" y="8321"/>
                      </a:lnTo>
                      <a:lnTo>
                        <a:pt x="2692" y="8321"/>
                      </a:lnTo>
                      <a:lnTo>
                        <a:pt x="2692" y="7339"/>
                      </a:lnTo>
                      <a:close/>
                      <a:moveTo>
                        <a:pt x="9976" y="7371"/>
                      </a:moveTo>
                      <a:lnTo>
                        <a:pt x="9976" y="8353"/>
                      </a:lnTo>
                      <a:lnTo>
                        <a:pt x="8677" y="8353"/>
                      </a:lnTo>
                      <a:lnTo>
                        <a:pt x="8677" y="7371"/>
                      </a:lnTo>
                      <a:close/>
                      <a:moveTo>
                        <a:pt x="15961" y="7371"/>
                      </a:moveTo>
                      <a:lnTo>
                        <a:pt x="15961" y="8353"/>
                      </a:lnTo>
                      <a:lnTo>
                        <a:pt x="14631" y="8353"/>
                      </a:lnTo>
                      <a:lnTo>
                        <a:pt x="14631" y="7371"/>
                      </a:lnTo>
                      <a:close/>
                      <a:moveTo>
                        <a:pt x="3990" y="9081"/>
                      </a:moveTo>
                      <a:lnTo>
                        <a:pt x="3990" y="12121"/>
                      </a:lnTo>
                      <a:lnTo>
                        <a:pt x="2692" y="12121"/>
                      </a:lnTo>
                      <a:lnTo>
                        <a:pt x="2692" y="9081"/>
                      </a:lnTo>
                      <a:close/>
                      <a:moveTo>
                        <a:pt x="9976" y="9081"/>
                      </a:moveTo>
                      <a:lnTo>
                        <a:pt x="9976" y="12121"/>
                      </a:lnTo>
                      <a:lnTo>
                        <a:pt x="8677" y="12121"/>
                      </a:lnTo>
                      <a:lnTo>
                        <a:pt x="8677" y="9081"/>
                      </a:lnTo>
                      <a:close/>
                      <a:moveTo>
                        <a:pt x="15961" y="9081"/>
                      </a:moveTo>
                      <a:lnTo>
                        <a:pt x="15961" y="12121"/>
                      </a:lnTo>
                      <a:lnTo>
                        <a:pt x="14631" y="12121"/>
                      </a:lnTo>
                      <a:lnTo>
                        <a:pt x="14631" y="9081"/>
                      </a:lnTo>
                      <a:close/>
                      <a:moveTo>
                        <a:pt x="3990" y="12850"/>
                      </a:moveTo>
                      <a:lnTo>
                        <a:pt x="3990" y="13832"/>
                      </a:lnTo>
                      <a:lnTo>
                        <a:pt x="2692" y="13832"/>
                      </a:lnTo>
                      <a:lnTo>
                        <a:pt x="2692" y="12850"/>
                      </a:lnTo>
                      <a:close/>
                      <a:moveTo>
                        <a:pt x="7949" y="7339"/>
                      </a:moveTo>
                      <a:lnTo>
                        <a:pt x="7949" y="13832"/>
                      </a:lnTo>
                      <a:lnTo>
                        <a:pt x="4719" y="13832"/>
                      </a:lnTo>
                      <a:lnTo>
                        <a:pt x="4719" y="7339"/>
                      </a:lnTo>
                      <a:close/>
                      <a:moveTo>
                        <a:pt x="9976" y="12850"/>
                      </a:moveTo>
                      <a:lnTo>
                        <a:pt x="9976" y="13832"/>
                      </a:lnTo>
                      <a:lnTo>
                        <a:pt x="8677" y="13832"/>
                      </a:lnTo>
                      <a:lnTo>
                        <a:pt x="8677" y="12850"/>
                      </a:lnTo>
                      <a:close/>
                      <a:moveTo>
                        <a:pt x="13903" y="7339"/>
                      </a:moveTo>
                      <a:lnTo>
                        <a:pt x="13903" y="13832"/>
                      </a:lnTo>
                      <a:lnTo>
                        <a:pt x="10704" y="13832"/>
                      </a:lnTo>
                      <a:lnTo>
                        <a:pt x="10704" y="12533"/>
                      </a:lnTo>
                      <a:cubicBezTo>
                        <a:pt x="10704" y="12533"/>
                        <a:pt x="10704" y="12502"/>
                        <a:pt x="10704" y="12502"/>
                      </a:cubicBezTo>
                      <a:lnTo>
                        <a:pt x="10704" y="8701"/>
                      </a:lnTo>
                      <a:cubicBezTo>
                        <a:pt x="10704" y="8670"/>
                        <a:pt x="10704" y="8670"/>
                        <a:pt x="10704" y="8638"/>
                      </a:cubicBezTo>
                      <a:lnTo>
                        <a:pt x="10704" y="7339"/>
                      </a:lnTo>
                      <a:close/>
                      <a:moveTo>
                        <a:pt x="15961" y="12850"/>
                      </a:moveTo>
                      <a:lnTo>
                        <a:pt x="15961" y="13832"/>
                      </a:lnTo>
                      <a:lnTo>
                        <a:pt x="14631" y="13832"/>
                      </a:lnTo>
                      <a:lnTo>
                        <a:pt x="14631" y="12850"/>
                      </a:lnTo>
                      <a:close/>
                      <a:moveTo>
                        <a:pt x="17196" y="14560"/>
                      </a:moveTo>
                      <a:lnTo>
                        <a:pt x="17196" y="15890"/>
                      </a:lnTo>
                      <a:lnTo>
                        <a:pt x="13618" y="15890"/>
                      </a:lnTo>
                      <a:cubicBezTo>
                        <a:pt x="13396" y="15890"/>
                        <a:pt x="13238" y="16048"/>
                        <a:pt x="13238" y="16238"/>
                      </a:cubicBezTo>
                      <a:cubicBezTo>
                        <a:pt x="13238" y="16460"/>
                        <a:pt x="13396" y="16618"/>
                        <a:pt x="13618" y="16618"/>
                      </a:cubicBezTo>
                      <a:lnTo>
                        <a:pt x="17925" y="16618"/>
                      </a:lnTo>
                      <a:lnTo>
                        <a:pt x="17925" y="17917"/>
                      </a:lnTo>
                      <a:lnTo>
                        <a:pt x="729" y="17917"/>
                      </a:lnTo>
                      <a:lnTo>
                        <a:pt x="729" y="16618"/>
                      </a:lnTo>
                      <a:lnTo>
                        <a:pt x="10514" y="16618"/>
                      </a:lnTo>
                      <a:cubicBezTo>
                        <a:pt x="10704" y="16618"/>
                        <a:pt x="10863" y="16460"/>
                        <a:pt x="10863" y="16238"/>
                      </a:cubicBezTo>
                      <a:cubicBezTo>
                        <a:pt x="10863" y="16048"/>
                        <a:pt x="10704" y="15890"/>
                        <a:pt x="10514" y="15890"/>
                      </a:cubicBezTo>
                      <a:lnTo>
                        <a:pt x="1457" y="15890"/>
                      </a:lnTo>
                      <a:lnTo>
                        <a:pt x="1457" y="14560"/>
                      </a:lnTo>
                      <a:close/>
                      <a:moveTo>
                        <a:pt x="9315" y="0"/>
                      </a:moveTo>
                      <a:cubicBezTo>
                        <a:pt x="9255" y="0"/>
                        <a:pt x="9200" y="8"/>
                        <a:pt x="9152" y="24"/>
                      </a:cubicBezTo>
                      <a:lnTo>
                        <a:pt x="919" y="4331"/>
                      </a:lnTo>
                      <a:cubicBezTo>
                        <a:pt x="824" y="4394"/>
                        <a:pt x="729" y="4521"/>
                        <a:pt x="729" y="4648"/>
                      </a:cubicBezTo>
                      <a:lnTo>
                        <a:pt x="729" y="6991"/>
                      </a:lnTo>
                      <a:cubicBezTo>
                        <a:pt x="729" y="7181"/>
                        <a:pt x="887" y="7371"/>
                        <a:pt x="1109" y="7371"/>
                      </a:cubicBezTo>
                      <a:lnTo>
                        <a:pt x="1964" y="7371"/>
                      </a:lnTo>
                      <a:lnTo>
                        <a:pt x="1964" y="13832"/>
                      </a:lnTo>
                      <a:lnTo>
                        <a:pt x="1109" y="13832"/>
                      </a:lnTo>
                      <a:cubicBezTo>
                        <a:pt x="887" y="13832"/>
                        <a:pt x="729" y="13990"/>
                        <a:pt x="729" y="14212"/>
                      </a:cubicBezTo>
                      <a:lnTo>
                        <a:pt x="729" y="15890"/>
                      </a:lnTo>
                      <a:lnTo>
                        <a:pt x="380" y="15890"/>
                      </a:lnTo>
                      <a:cubicBezTo>
                        <a:pt x="158" y="15890"/>
                        <a:pt x="0" y="16048"/>
                        <a:pt x="0" y="16238"/>
                      </a:cubicBezTo>
                      <a:lnTo>
                        <a:pt x="0" y="18297"/>
                      </a:lnTo>
                      <a:cubicBezTo>
                        <a:pt x="0" y="18487"/>
                        <a:pt x="158" y="18645"/>
                        <a:pt x="380" y="18645"/>
                      </a:cubicBezTo>
                      <a:lnTo>
                        <a:pt x="18305" y="18645"/>
                      </a:lnTo>
                      <a:cubicBezTo>
                        <a:pt x="18495" y="18645"/>
                        <a:pt x="18653" y="18487"/>
                        <a:pt x="18653" y="18297"/>
                      </a:cubicBezTo>
                      <a:lnTo>
                        <a:pt x="18653" y="16238"/>
                      </a:lnTo>
                      <a:cubicBezTo>
                        <a:pt x="18653" y="16048"/>
                        <a:pt x="18495" y="15890"/>
                        <a:pt x="18273" y="15890"/>
                      </a:cubicBezTo>
                      <a:lnTo>
                        <a:pt x="17925" y="15890"/>
                      </a:lnTo>
                      <a:lnTo>
                        <a:pt x="17925" y="14212"/>
                      </a:lnTo>
                      <a:cubicBezTo>
                        <a:pt x="17925" y="13990"/>
                        <a:pt x="17766" y="13832"/>
                        <a:pt x="17545" y="13832"/>
                      </a:cubicBezTo>
                      <a:lnTo>
                        <a:pt x="16690" y="13832"/>
                      </a:lnTo>
                      <a:lnTo>
                        <a:pt x="16690" y="7371"/>
                      </a:lnTo>
                      <a:lnTo>
                        <a:pt x="17545" y="7371"/>
                      </a:lnTo>
                      <a:cubicBezTo>
                        <a:pt x="17766" y="7371"/>
                        <a:pt x="17925" y="7181"/>
                        <a:pt x="17925" y="6991"/>
                      </a:cubicBezTo>
                      <a:lnTo>
                        <a:pt x="17925" y="4648"/>
                      </a:lnTo>
                      <a:cubicBezTo>
                        <a:pt x="17925" y="4521"/>
                        <a:pt x="17830" y="4394"/>
                        <a:pt x="17735" y="4331"/>
                      </a:cubicBezTo>
                      <a:lnTo>
                        <a:pt x="14315" y="2557"/>
                      </a:lnTo>
                      <a:cubicBezTo>
                        <a:pt x="14256" y="2528"/>
                        <a:pt x="14194" y="2514"/>
                        <a:pt x="14134" y="2514"/>
                      </a:cubicBezTo>
                      <a:cubicBezTo>
                        <a:pt x="13999" y="2514"/>
                        <a:pt x="13873" y="2585"/>
                        <a:pt x="13808" y="2716"/>
                      </a:cubicBezTo>
                      <a:cubicBezTo>
                        <a:pt x="13713" y="2874"/>
                        <a:pt x="13808" y="3096"/>
                        <a:pt x="13966" y="3191"/>
                      </a:cubicBezTo>
                      <a:lnTo>
                        <a:pt x="16088" y="4299"/>
                      </a:lnTo>
                      <a:lnTo>
                        <a:pt x="2565" y="4299"/>
                      </a:lnTo>
                      <a:lnTo>
                        <a:pt x="9311" y="784"/>
                      </a:lnTo>
                      <a:lnTo>
                        <a:pt x="11781" y="2051"/>
                      </a:lnTo>
                      <a:cubicBezTo>
                        <a:pt x="11840" y="2080"/>
                        <a:pt x="11902" y="2094"/>
                        <a:pt x="11962" y="2094"/>
                      </a:cubicBezTo>
                      <a:cubicBezTo>
                        <a:pt x="12096" y="2094"/>
                        <a:pt x="12222" y="2024"/>
                        <a:pt x="12288" y="1892"/>
                      </a:cubicBezTo>
                      <a:cubicBezTo>
                        <a:pt x="12383" y="1734"/>
                        <a:pt x="12288" y="1512"/>
                        <a:pt x="12129" y="1417"/>
                      </a:cubicBezTo>
                      <a:lnTo>
                        <a:pt x="9501" y="24"/>
                      </a:lnTo>
                      <a:cubicBezTo>
                        <a:pt x="9438" y="8"/>
                        <a:pt x="9374" y="0"/>
                        <a:pt x="93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6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57" name="Google Shape;450;p34">
                  <a:extLst>
                    <a:ext uri="{FF2B5EF4-FFF2-40B4-BE49-F238E27FC236}">
                      <a16:creationId xmlns:a16="http://schemas.microsoft.com/office/drawing/2014/main" xmlns="" id="{B55006D0-45BC-023D-A280-46EB7263FC87}"/>
                    </a:ext>
                  </a:extLst>
                </p:cNvPr>
                <p:cNvSpPr/>
                <p:nvPr/>
              </p:nvSpPr>
              <p:spPr>
                <a:xfrm>
                  <a:off x="2450697" y="2258233"/>
                  <a:ext cx="64001" cy="64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6" h="2186" extrusionOk="0">
                      <a:moveTo>
                        <a:pt x="1077" y="729"/>
                      </a:moveTo>
                      <a:cubicBezTo>
                        <a:pt x="1299" y="729"/>
                        <a:pt x="1457" y="887"/>
                        <a:pt x="1457" y="1077"/>
                      </a:cubicBezTo>
                      <a:cubicBezTo>
                        <a:pt x="1457" y="1299"/>
                        <a:pt x="1299" y="1457"/>
                        <a:pt x="1077" y="1457"/>
                      </a:cubicBezTo>
                      <a:cubicBezTo>
                        <a:pt x="887" y="1457"/>
                        <a:pt x="728" y="1299"/>
                        <a:pt x="728" y="1077"/>
                      </a:cubicBezTo>
                      <a:cubicBezTo>
                        <a:pt x="728" y="887"/>
                        <a:pt x="887" y="729"/>
                        <a:pt x="1077" y="729"/>
                      </a:cubicBezTo>
                      <a:close/>
                      <a:moveTo>
                        <a:pt x="1077" y="0"/>
                      </a:moveTo>
                      <a:cubicBezTo>
                        <a:pt x="475" y="0"/>
                        <a:pt x="0" y="475"/>
                        <a:pt x="0" y="1077"/>
                      </a:cubicBezTo>
                      <a:cubicBezTo>
                        <a:pt x="0" y="1679"/>
                        <a:pt x="475" y="2186"/>
                        <a:pt x="1077" y="2186"/>
                      </a:cubicBezTo>
                      <a:cubicBezTo>
                        <a:pt x="1679" y="2186"/>
                        <a:pt x="2185" y="1679"/>
                        <a:pt x="2185" y="1077"/>
                      </a:cubicBezTo>
                      <a:cubicBezTo>
                        <a:pt x="2185" y="475"/>
                        <a:pt x="1679" y="0"/>
                        <a:pt x="107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6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58" name="Google Shape;451;p34">
                  <a:extLst>
                    <a:ext uri="{FF2B5EF4-FFF2-40B4-BE49-F238E27FC236}">
                      <a16:creationId xmlns:a16="http://schemas.microsoft.com/office/drawing/2014/main" xmlns="" id="{4CD00DB3-AEAB-89C9-B972-42120AB0ED1C}"/>
                    </a:ext>
                  </a:extLst>
                </p:cNvPr>
                <p:cNvSpPr/>
                <p:nvPr/>
              </p:nvSpPr>
              <p:spPr>
                <a:xfrm>
                  <a:off x="2580484" y="2266197"/>
                  <a:ext cx="24154" cy="20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" h="711" extrusionOk="0">
                      <a:moveTo>
                        <a:pt x="405" y="0"/>
                      </a:moveTo>
                      <a:cubicBezTo>
                        <a:pt x="283" y="0"/>
                        <a:pt x="160" y="64"/>
                        <a:pt x="96" y="172"/>
                      </a:cubicBezTo>
                      <a:cubicBezTo>
                        <a:pt x="1" y="362"/>
                        <a:pt x="64" y="583"/>
                        <a:pt x="254" y="678"/>
                      </a:cubicBezTo>
                      <a:cubicBezTo>
                        <a:pt x="317" y="710"/>
                        <a:pt x="381" y="710"/>
                        <a:pt x="412" y="710"/>
                      </a:cubicBezTo>
                      <a:cubicBezTo>
                        <a:pt x="571" y="710"/>
                        <a:pt x="697" y="647"/>
                        <a:pt x="761" y="520"/>
                      </a:cubicBezTo>
                      <a:cubicBezTo>
                        <a:pt x="824" y="362"/>
                        <a:pt x="761" y="140"/>
                        <a:pt x="602" y="45"/>
                      </a:cubicBezTo>
                      <a:lnTo>
                        <a:pt x="571" y="45"/>
                      </a:lnTo>
                      <a:cubicBezTo>
                        <a:pt x="520" y="15"/>
                        <a:pt x="463" y="0"/>
                        <a:pt x="4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6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endParaRPr>
                </a:p>
              </p:txBody>
            </p:sp>
          </p:grpSp>
          <p:sp>
            <p:nvSpPr>
              <p:cNvPr id="43" name="Google Shape;452;p34">
                <a:extLst>
                  <a:ext uri="{FF2B5EF4-FFF2-40B4-BE49-F238E27FC236}">
                    <a16:creationId xmlns:a16="http://schemas.microsoft.com/office/drawing/2014/main" xmlns="" id="{C1CDA352-1563-9D31-90E7-94DD714ECAFA}"/>
                  </a:ext>
                </a:extLst>
              </p:cNvPr>
              <p:cNvSpPr txBox="1"/>
              <p:nvPr/>
            </p:nvSpPr>
            <p:spPr>
              <a:xfrm>
                <a:off x="4629737" y="2131983"/>
                <a:ext cx="1288900" cy="6331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600" b="1" dirty="0">
                    <a:solidFill>
                      <a:schemeClr val="bg1"/>
                    </a:solidFill>
                    <a:latin typeface="Lora" pitchFamily="2" charset="0"/>
                    <a:ea typeface="Englebert"/>
                    <a:cs typeface="Englebert"/>
                    <a:sym typeface="Englebert"/>
                  </a:rPr>
                  <a:t>01</a:t>
                </a:r>
                <a:endParaRPr sz="3600" b="1" dirty="0">
                  <a:solidFill>
                    <a:schemeClr val="bg1"/>
                  </a:solidFill>
                  <a:latin typeface="Lora" pitchFamily="2" charset="0"/>
                  <a:ea typeface="Englebert"/>
                  <a:cs typeface="Englebert"/>
                  <a:sym typeface="Englebert"/>
                </a:endParaRPr>
              </a:p>
            </p:txBody>
          </p:sp>
          <p:sp>
            <p:nvSpPr>
              <p:cNvPr id="44" name="Google Shape;453;p34">
                <a:extLst>
                  <a:ext uri="{FF2B5EF4-FFF2-40B4-BE49-F238E27FC236}">
                    <a16:creationId xmlns:a16="http://schemas.microsoft.com/office/drawing/2014/main" xmlns="" id="{FF901696-8043-7F47-3D36-A0765ECCEC2F}"/>
                  </a:ext>
                </a:extLst>
              </p:cNvPr>
              <p:cNvSpPr txBox="1"/>
              <p:nvPr/>
            </p:nvSpPr>
            <p:spPr>
              <a:xfrm>
                <a:off x="4629737" y="3956272"/>
                <a:ext cx="1288900" cy="6331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600" b="1">
                    <a:solidFill>
                      <a:schemeClr val="bg1"/>
                    </a:solidFill>
                    <a:latin typeface="Lora" pitchFamily="2" charset="0"/>
                    <a:ea typeface="Englebert"/>
                    <a:cs typeface="Englebert"/>
                    <a:sym typeface="Englebert"/>
                  </a:rPr>
                  <a:t>02</a:t>
                </a:r>
                <a:endParaRPr sz="3600" b="1">
                  <a:solidFill>
                    <a:schemeClr val="bg1"/>
                  </a:solidFill>
                  <a:latin typeface="Lora" pitchFamily="2" charset="0"/>
                  <a:ea typeface="Englebert"/>
                  <a:cs typeface="Englebert"/>
                  <a:sym typeface="Englebert"/>
                </a:endParaRPr>
              </a:p>
            </p:txBody>
          </p:sp>
          <p:sp>
            <p:nvSpPr>
              <p:cNvPr id="45" name="Google Shape;454;p34">
                <a:extLst>
                  <a:ext uri="{FF2B5EF4-FFF2-40B4-BE49-F238E27FC236}">
                    <a16:creationId xmlns:a16="http://schemas.microsoft.com/office/drawing/2014/main" xmlns="" id="{A557C7B7-EF5A-77E8-C551-EFA6885C50C6}"/>
                  </a:ext>
                </a:extLst>
              </p:cNvPr>
              <p:cNvSpPr txBox="1"/>
              <p:nvPr/>
            </p:nvSpPr>
            <p:spPr>
              <a:xfrm>
                <a:off x="6858204" y="2131983"/>
                <a:ext cx="1288900" cy="6331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600" b="1">
                    <a:solidFill>
                      <a:schemeClr val="bg1"/>
                    </a:solidFill>
                    <a:latin typeface="Lora" pitchFamily="2" charset="0"/>
                    <a:ea typeface="Englebert"/>
                    <a:cs typeface="Englebert"/>
                    <a:sym typeface="Englebert"/>
                  </a:rPr>
                  <a:t>04</a:t>
                </a:r>
                <a:endParaRPr sz="3600" b="1">
                  <a:solidFill>
                    <a:schemeClr val="bg1"/>
                  </a:solidFill>
                  <a:latin typeface="Lora" pitchFamily="2" charset="0"/>
                  <a:ea typeface="Englebert"/>
                  <a:cs typeface="Englebert"/>
                  <a:sym typeface="Englebert"/>
                </a:endParaRPr>
              </a:p>
            </p:txBody>
          </p:sp>
          <p:sp>
            <p:nvSpPr>
              <p:cNvPr id="46" name="Google Shape;455;p34">
                <a:extLst>
                  <a:ext uri="{FF2B5EF4-FFF2-40B4-BE49-F238E27FC236}">
                    <a16:creationId xmlns:a16="http://schemas.microsoft.com/office/drawing/2014/main" xmlns="" id="{561BB002-432A-A23A-5A47-C3C8B095E84E}"/>
                  </a:ext>
                </a:extLst>
              </p:cNvPr>
              <p:cNvSpPr txBox="1"/>
              <p:nvPr/>
            </p:nvSpPr>
            <p:spPr>
              <a:xfrm>
                <a:off x="6858204" y="3956272"/>
                <a:ext cx="1288900" cy="6331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600" b="1">
                    <a:solidFill>
                      <a:schemeClr val="bg1"/>
                    </a:solidFill>
                    <a:latin typeface="Lora" pitchFamily="2" charset="0"/>
                    <a:ea typeface="Englebert"/>
                    <a:cs typeface="Englebert"/>
                    <a:sym typeface="Englebert"/>
                  </a:rPr>
                  <a:t>03</a:t>
                </a:r>
                <a:endParaRPr sz="3600" b="1">
                  <a:solidFill>
                    <a:schemeClr val="bg1"/>
                  </a:solidFill>
                  <a:latin typeface="Lora" pitchFamily="2" charset="0"/>
                  <a:ea typeface="Englebert"/>
                  <a:cs typeface="Englebert"/>
                  <a:sym typeface="Englebert"/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D517B486-027A-A06E-29C8-CBDDB82507D2}"/>
                </a:ext>
              </a:extLst>
            </p:cNvPr>
            <p:cNvSpPr txBox="1"/>
            <p:nvPr/>
          </p:nvSpPr>
          <p:spPr>
            <a:xfrm>
              <a:off x="1067716" y="1910773"/>
              <a:ext cx="2611184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School Bus</a:t>
              </a:r>
            </a:p>
            <a:p>
              <a:pPr>
                <a:spcBef>
                  <a:spcPts val="600"/>
                </a:spcBef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10B57254-D787-8713-DE2C-B666B82DF225}"/>
                </a:ext>
              </a:extLst>
            </p:cNvPr>
            <p:cNvSpPr txBox="1"/>
            <p:nvPr/>
          </p:nvSpPr>
          <p:spPr>
            <a:xfrm>
              <a:off x="1090196" y="4470709"/>
              <a:ext cx="2611184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Classroom</a:t>
              </a:r>
            </a:p>
            <a:p>
              <a:pPr>
                <a:spcBef>
                  <a:spcPts val="600"/>
                </a:spcBef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4267A15A-CD1E-ACD6-0210-5AE686A23087}"/>
                </a:ext>
              </a:extLst>
            </p:cNvPr>
            <p:cNvSpPr txBox="1"/>
            <p:nvPr/>
          </p:nvSpPr>
          <p:spPr>
            <a:xfrm>
              <a:off x="8593402" y="1910773"/>
              <a:ext cx="2756846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ts val="600"/>
                </a:spcBef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Notebook</a:t>
              </a:r>
            </a:p>
            <a:p>
              <a:pPr algn="r">
                <a:spcBef>
                  <a:spcPts val="600"/>
                </a:spcBef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3D392907-5ED0-846F-A557-19B145C6F543}"/>
                </a:ext>
              </a:extLst>
            </p:cNvPr>
            <p:cNvSpPr txBox="1"/>
            <p:nvPr/>
          </p:nvSpPr>
          <p:spPr>
            <a:xfrm>
              <a:off x="8593403" y="4470709"/>
              <a:ext cx="2756846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ts val="600"/>
                </a:spcBef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School Bag</a:t>
              </a:r>
            </a:p>
            <a:p>
              <a:pPr algn="r">
                <a:spcBef>
                  <a:spcPts val="600"/>
                </a:spcBef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3670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xmlns="" id="{2FE865FA-ED86-281C-23D6-C2EB35291728}"/>
              </a:ext>
            </a:extLst>
          </p:cNvPr>
          <p:cNvGrpSpPr/>
          <p:nvPr/>
        </p:nvGrpSpPr>
        <p:grpSpPr>
          <a:xfrm>
            <a:off x="112544" y="1579948"/>
            <a:ext cx="11512921" cy="4609836"/>
            <a:chOff x="112544" y="1537745"/>
            <a:chExt cx="11512921" cy="4609836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xmlns="" id="{46CDD353-5826-BBEB-DFD8-CE2EE8DDFC58}"/>
                </a:ext>
              </a:extLst>
            </p:cNvPr>
            <p:cNvGrpSpPr/>
            <p:nvPr/>
          </p:nvGrpSpPr>
          <p:grpSpPr>
            <a:xfrm>
              <a:off x="112544" y="1537745"/>
              <a:ext cx="4268504" cy="4609836"/>
              <a:chOff x="112544" y="1537745"/>
              <a:chExt cx="4268504" cy="4609836"/>
            </a:xfrm>
          </p:grpSpPr>
          <p:sp>
            <p:nvSpPr>
              <p:cNvPr id="3" name="Google Shape;965;p37">
                <a:extLst>
                  <a:ext uri="{FF2B5EF4-FFF2-40B4-BE49-F238E27FC236}">
                    <a16:creationId xmlns:a16="http://schemas.microsoft.com/office/drawing/2014/main" xmlns="" id="{2452ED16-5F75-2BF6-C8D2-1F0174D1FC27}"/>
                  </a:ext>
                </a:extLst>
              </p:cNvPr>
              <p:cNvSpPr/>
              <p:nvPr/>
            </p:nvSpPr>
            <p:spPr>
              <a:xfrm>
                <a:off x="112544" y="4672535"/>
                <a:ext cx="3252582" cy="369437"/>
              </a:xfrm>
              <a:custGeom>
                <a:avLst/>
                <a:gdLst/>
                <a:ahLst/>
                <a:cxnLst/>
                <a:rect l="l" t="t" r="r" b="b"/>
                <a:pathLst>
                  <a:path w="76957" h="8741" extrusionOk="0">
                    <a:moveTo>
                      <a:pt x="0" y="0"/>
                    </a:moveTo>
                    <a:lnTo>
                      <a:pt x="0" y="8741"/>
                    </a:lnTo>
                    <a:lnTo>
                      <a:pt x="76956" y="8741"/>
                    </a:lnTo>
                    <a:lnTo>
                      <a:pt x="76956" y="0"/>
                    </a:lnTo>
                    <a:close/>
                  </a:path>
                </a:pathLst>
              </a:custGeom>
              <a:solidFill>
                <a:srgbClr val="514D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" name="Google Shape;966;p37">
                <a:extLst>
                  <a:ext uri="{FF2B5EF4-FFF2-40B4-BE49-F238E27FC236}">
                    <a16:creationId xmlns:a16="http://schemas.microsoft.com/office/drawing/2014/main" xmlns="" id="{F6DD4DF5-773F-7626-2183-DBF15A3116E3}"/>
                  </a:ext>
                </a:extLst>
              </p:cNvPr>
              <p:cNvSpPr/>
              <p:nvPr/>
            </p:nvSpPr>
            <p:spPr>
              <a:xfrm>
                <a:off x="2586056" y="4672535"/>
                <a:ext cx="137910" cy="369437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8741" extrusionOk="0">
                    <a:moveTo>
                      <a:pt x="1" y="0"/>
                    </a:moveTo>
                    <a:lnTo>
                      <a:pt x="1" y="8741"/>
                    </a:lnTo>
                    <a:lnTo>
                      <a:pt x="3263" y="8741"/>
                    </a:lnTo>
                    <a:lnTo>
                      <a:pt x="32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" name="Google Shape;967;p37">
                <a:extLst>
                  <a:ext uri="{FF2B5EF4-FFF2-40B4-BE49-F238E27FC236}">
                    <a16:creationId xmlns:a16="http://schemas.microsoft.com/office/drawing/2014/main" xmlns="" id="{282E845A-E4CA-2D92-B97B-5ACB4DB91AB0}"/>
                  </a:ext>
                </a:extLst>
              </p:cNvPr>
              <p:cNvSpPr/>
              <p:nvPr/>
            </p:nvSpPr>
            <p:spPr>
              <a:xfrm>
                <a:off x="2311672" y="4672535"/>
                <a:ext cx="137910" cy="369437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8741" extrusionOk="0">
                    <a:moveTo>
                      <a:pt x="1" y="0"/>
                    </a:moveTo>
                    <a:lnTo>
                      <a:pt x="1" y="8741"/>
                    </a:lnTo>
                    <a:lnTo>
                      <a:pt x="3263" y="8741"/>
                    </a:lnTo>
                    <a:lnTo>
                      <a:pt x="32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968;p37">
                <a:extLst>
                  <a:ext uri="{FF2B5EF4-FFF2-40B4-BE49-F238E27FC236}">
                    <a16:creationId xmlns:a16="http://schemas.microsoft.com/office/drawing/2014/main" xmlns="" id="{28989467-1D7A-B5D9-0783-5F732A2A6B32}"/>
                  </a:ext>
                </a:extLst>
              </p:cNvPr>
              <p:cNvSpPr/>
              <p:nvPr/>
            </p:nvSpPr>
            <p:spPr>
              <a:xfrm>
                <a:off x="3365084" y="4672535"/>
                <a:ext cx="534102" cy="33474"/>
              </a:xfrm>
              <a:custGeom>
                <a:avLst/>
                <a:gdLst/>
                <a:ahLst/>
                <a:cxnLst/>
                <a:rect l="l" t="t" r="r" b="b"/>
                <a:pathLst>
                  <a:path w="12637" h="792" extrusionOk="0">
                    <a:moveTo>
                      <a:pt x="0" y="0"/>
                    </a:moveTo>
                    <a:lnTo>
                      <a:pt x="0" y="792"/>
                    </a:lnTo>
                    <a:lnTo>
                      <a:pt x="12224" y="792"/>
                    </a:lnTo>
                    <a:cubicBezTo>
                      <a:pt x="12446" y="792"/>
                      <a:pt x="12636" y="634"/>
                      <a:pt x="12636" y="412"/>
                    </a:cubicBezTo>
                    <a:cubicBezTo>
                      <a:pt x="12636" y="190"/>
                      <a:pt x="12446" y="0"/>
                      <a:pt x="12224" y="0"/>
                    </a:cubicBezTo>
                    <a:close/>
                  </a:path>
                </a:pathLst>
              </a:custGeom>
              <a:solidFill>
                <a:srgbClr val="645C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969;p37">
                <a:extLst>
                  <a:ext uri="{FF2B5EF4-FFF2-40B4-BE49-F238E27FC236}">
                    <a16:creationId xmlns:a16="http://schemas.microsoft.com/office/drawing/2014/main" xmlns="" id="{5F9F4C89-BD37-7C2F-E104-50F7874611D9}"/>
                  </a:ext>
                </a:extLst>
              </p:cNvPr>
              <p:cNvSpPr/>
              <p:nvPr/>
            </p:nvSpPr>
            <p:spPr>
              <a:xfrm>
                <a:off x="3365084" y="4705967"/>
                <a:ext cx="485919" cy="301222"/>
              </a:xfrm>
              <a:custGeom>
                <a:avLst/>
                <a:gdLst/>
                <a:ahLst/>
                <a:cxnLst/>
                <a:rect l="l" t="t" r="r" b="b"/>
                <a:pathLst>
                  <a:path w="11497" h="7127" extrusionOk="0">
                    <a:moveTo>
                      <a:pt x="0" y="1"/>
                    </a:moveTo>
                    <a:lnTo>
                      <a:pt x="0" y="7126"/>
                    </a:lnTo>
                    <a:lnTo>
                      <a:pt x="11496" y="7126"/>
                    </a:lnTo>
                    <a:lnTo>
                      <a:pt x="11496" y="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970;p37">
                <a:extLst>
                  <a:ext uri="{FF2B5EF4-FFF2-40B4-BE49-F238E27FC236}">
                    <a16:creationId xmlns:a16="http://schemas.microsoft.com/office/drawing/2014/main" xmlns="" id="{684CB256-EE9E-BF4D-8960-9A23951B2F07}"/>
                  </a:ext>
                </a:extLst>
              </p:cNvPr>
              <p:cNvSpPr/>
              <p:nvPr/>
            </p:nvSpPr>
            <p:spPr>
              <a:xfrm>
                <a:off x="3365084" y="5007146"/>
                <a:ext cx="534102" cy="34826"/>
              </a:xfrm>
              <a:custGeom>
                <a:avLst/>
                <a:gdLst/>
                <a:ahLst/>
                <a:cxnLst/>
                <a:rect l="l" t="t" r="r" b="b"/>
                <a:pathLst>
                  <a:path w="12637" h="824" extrusionOk="0">
                    <a:moveTo>
                      <a:pt x="0" y="0"/>
                    </a:moveTo>
                    <a:lnTo>
                      <a:pt x="0" y="824"/>
                    </a:lnTo>
                    <a:lnTo>
                      <a:pt x="12224" y="824"/>
                    </a:lnTo>
                    <a:cubicBezTo>
                      <a:pt x="12446" y="824"/>
                      <a:pt x="12636" y="634"/>
                      <a:pt x="12636" y="412"/>
                    </a:cubicBezTo>
                    <a:cubicBezTo>
                      <a:pt x="12636" y="190"/>
                      <a:pt x="12446" y="0"/>
                      <a:pt x="12224" y="0"/>
                    </a:cubicBezTo>
                    <a:close/>
                  </a:path>
                </a:pathLst>
              </a:custGeom>
              <a:solidFill>
                <a:srgbClr val="645C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971;p37">
                <a:extLst>
                  <a:ext uri="{FF2B5EF4-FFF2-40B4-BE49-F238E27FC236}">
                    <a16:creationId xmlns:a16="http://schemas.microsoft.com/office/drawing/2014/main" xmlns="" id="{871B13E3-0EB2-E36A-EC75-E70969E48271}"/>
                  </a:ext>
                </a:extLst>
              </p:cNvPr>
              <p:cNvSpPr/>
              <p:nvPr/>
            </p:nvSpPr>
            <p:spPr>
              <a:xfrm>
                <a:off x="3365084" y="4740793"/>
                <a:ext cx="485919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1497" h="1" fill="none" extrusionOk="0">
                    <a:moveTo>
                      <a:pt x="11496" y="0"/>
                    </a:moveTo>
                    <a:lnTo>
                      <a:pt x="0" y="0"/>
                    </a:lnTo>
                  </a:path>
                </a:pathLst>
              </a:custGeom>
              <a:noFill/>
              <a:ln w="8700" cap="flat" cmpd="sng">
                <a:solidFill>
                  <a:srgbClr val="D9D9D9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972;p37">
                <a:extLst>
                  <a:ext uri="{FF2B5EF4-FFF2-40B4-BE49-F238E27FC236}">
                    <a16:creationId xmlns:a16="http://schemas.microsoft.com/office/drawing/2014/main" xmlns="" id="{8B538757-B074-13C8-C7F1-ECF500B80D34}"/>
                  </a:ext>
                </a:extLst>
              </p:cNvPr>
              <p:cNvSpPr/>
              <p:nvPr/>
            </p:nvSpPr>
            <p:spPr>
              <a:xfrm>
                <a:off x="3365084" y="4774267"/>
                <a:ext cx="485919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1497" h="1" fill="none" extrusionOk="0">
                    <a:moveTo>
                      <a:pt x="11496" y="0"/>
                    </a:moveTo>
                    <a:lnTo>
                      <a:pt x="0" y="0"/>
                    </a:lnTo>
                  </a:path>
                </a:pathLst>
              </a:custGeom>
              <a:noFill/>
              <a:ln w="8700" cap="flat" cmpd="sng">
                <a:solidFill>
                  <a:srgbClr val="D9D9D9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973;p37">
                <a:extLst>
                  <a:ext uri="{FF2B5EF4-FFF2-40B4-BE49-F238E27FC236}">
                    <a16:creationId xmlns:a16="http://schemas.microsoft.com/office/drawing/2014/main" xmlns="" id="{8B286EB0-D656-656B-F801-398D579CA052}"/>
                  </a:ext>
                </a:extLst>
              </p:cNvPr>
              <p:cNvSpPr/>
              <p:nvPr/>
            </p:nvSpPr>
            <p:spPr>
              <a:xfrm>
                <a:off x="3365084" y="4807698"/>
                <a:ext cx="485919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1497" h="1" fill="none" extrusionOk="0">
                    <a:moveTo>
                      <a:pt x="11496" y="1"/>
                    </a:moveTo>
                    <a:lnTo>
                      <a:pt x="0" y="1"/>
                    </a:lnTo>
                  </a:path>
                </a:pathLst>
              </a:custGeom>
              <a:noFill/>
              <a:ln w="8700" cap="flat" cmpd="sng">
                <a:solidFill>
                  <a:srgbClr val="D9D9D9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974;p37">
                <a:extLst>
                  <a:ext uri="{FF2B5EF4-FFF2-40B4-BE49-F238E27FC236}">
                    <a16:creationId xmlns:a16="http://schemas.microsoft.com/office/drawing/2014/main" xmlns="" id="{9F8438BE-248F-E24B-11A7-06DE4E0DA0B0}"/>
                  </a:ext>
                </a:extLst>
              </p:cNvPr>
              <p:cNvSpPr/>
              <p:nvPr/>
            </p:nvSpPr>
            <p:spPr>
              <a:xfrm>
                <a:off x="3365084" y="4842524"/>
                <a:ext cx="485919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1497" h="1" fill="none" extrusionOk="0">
                    <a:moveTo>
                      <a:pt x="11496" y="0"/>
                    </a:moveTo>
                    <a:lnTo>
                      <a:pt x="0" y="0"/>
                    </a:lnTo>
                  </a:path>
                </a:pathLst>
              </a:custGeom>
              <a:noFill/>
              <a:ln w="8700" cap="flat" cmpd="sng">
                <a:solidFill>
                  <a:srgbClr val="D9D9D9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975;p37">
                <a:extLst>
                  <a:ext uri="{FF2B5EF4-FFF2-40B4-BE49-F238E27FC236}">
                    <a16:creationId xmlns:a16="http://schemas.microsoft.com/office/drawing/2014/main" xmlns="" id="{E7902E6D-866B-BF45-1436-C6EDB596703C}"/>
                  </a:ext>
                </a:extLst>
              </p:cNvPr>
              <p:cNvSpPr/>
              <p:nvPr/>
            </p:nvSpPr>
            <p:spPr>
              <a:xfrm>
                <a:off x="3365084" y="4875956"/>
                <a:ext cx="485919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1497" h="1" fill="none" extrusionOk="0">
                    <a:moveTo>
                      <a:pt x="11496" y="1"/>
                    </a:moveTo>
                    <a:lnTo>
                      <a:pt x="0" y="1"/>
                    </a:lnTo>
                  </a:path>
                </a:pathLst>
              </a:custGeom>
              <a:noFill/>
              <a:ln w="8700" cap="flat" cmpd="sng">
                <a:solidFill>
                  <a:srgbClr val="D9D9D9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976;p37">
                <a:extLst>
                  <a:ext uri="{FF2B5EF4-FFF2-40B4-BE49-F238E27FC236}">
                    <a16:creationId xmlns:a16="http://schemas.microsoft.com/office/drawing/2014/main" xmlns="" id="{8C601D30-75C9-5BA2-2746-06996B610D58}"/>
                  </a:ext>
                </a:extLst>
              </p:cNvPr>
              <p:cNvSpPr/>
              <p:nvPr/>
            </p:nvSpPr>
            <p:spPr>
              <a:xfrm>
                <a:off x="3365084" y="4909430"/>
                <a:ext cx="485919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1497" h="1" fill="none" extrusionOk="0">
                    <a:moveTo>
                      <a:pt x="11496" y="1"/>
                    </a:moveTo>
                    <a:lnTo>
                      <a:pt x="0" y="1"/>
                    </a:lnTo>
                  </a:path>
                </a:pathLst>
              </a:custGeom>
              <a:noFill/>
              <a:ln w="8700" cap="flat" cmpd="sng">
                <a:solidFill>
                  <a:srgbClr val="D9D9D9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977;p37">
                <a:extLst>
                  <a:ext uri="{FF2B5EF4-FFF2-40B4-BE49-F238E27FC236}">
                    <a16:creationId xmlns:a16="http://schemas.microsoft.com/office/drawing/2014/main" xmlns="" id="{3A7C259F-F1F6-0668-2402-F6C4654E1493}"/>
                  </a:ext>
                </a:extLst>
              </p:cNvPr>
              <p:cNvSpPr/>
              <p:nvPr/>
            </p:nvSpPr>
            <p:spPr>
              <a:xfrm>
                <a:off x="3365084" y="4942903"/>
                <a:ext cx="485919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1497" h="1" fill="none" extrusionOk="0">
                    <a:moveTo>
                      <a:pt x="11496" y="0"/>
                    </a:moveTo>
                    <a:lnTo>
                      <a:pt x="0" y="0"/>
                    </a:lnTo>
                  </a:path>
                </a:pathLst>
              </a:custGeom>
              <a:noFill/>
              <a:ln w="8700" cap="flat" cmpd="sng">
                <a:solidFill>
                  <a:srgbClr val="D9D9D9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978;p37">
                <a:extLst>
                  <a:ext uri="{FF2B5EF4-FFF2-40B4-BE49-F238E27FC236}">
                    <a16:creationId xmlns:a16="http://schemas.microsoft.com/office/drawing/2014/main" xmlns="" id="{2D0B4972-D664-E7C6-D1A5-CB810E9CB781}"/>
                  </a:ext>
                </a:extLst>
              </p:cNvPr>
              <p:cNvSpPr/>
              <p:nvPr/>
            </p:nvSpPr>
            <p:spPr>
              <a:xfrm>
                <a:off x="3365084" y="4976377"/>
                <a:ext cx="485919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1497" h="1" fill="none" extrusionOk="0">
                    <a:moveTo>
                      <a:pt x="11496" y="0"/>
                    </a:moveTo>
                    <a:lnTo>
                      <a:pt x="0" y="0"/>
                    </a:lnTo>
                  </a:path>
                </a:pathLst>
              </a:custGeom>
              <a:noFill/>
              <a:ln w="8700" cap="flat" cmpd="sng">
                <a:solidFill>
                  <a:srgbClr val="D9D9D9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979;p37">
                <a:extLst>
                  <a:ext uri="{FF2B5EF4-FFF2-40B4-BE49-F238E27FC236}">
                    <a16:creationId xmlns:a16="http://schemas.microsoft.com/office/drawing/2014/main" xmlns="" id="{3ED9A9B5-C914-F8BD-835C-6FE61C32CBC7}"/>
                  </a:ext>
                </a:extLst>
              </p:cNvPr>
              <p:cNvSpPr/>
              <p:nvPr/>
            </p:nvSpPr>
            <p:spPr>
              <a:xfrm>
                <a:off x="112544" y="5779453"/>
                <a:ext cx="3734444" cy="368128"/>
              </a:xfrm>
              <a:custGeom>
                <a:avLst/>
                <a:gdLst/>
                <a:ahLst/>
                <a:cxnLst/>
                <a:rect l="l" t="t" r="r" b="b"/>
                <a:pathLst>
                  <a:path w="88358" h="8710" extrusionOk="0">
                    <a:moveTo>
                      <a:pt x="0" y="0"/>
                    </a:moveTo>
                    <a:lnTo>
                      <a:pt x="0" y="8709"/>
                    </a:lnTo>
                    <a:lnTo>
                      <a:pt x="88357" y="8709"/>
                    </a:lnTo>
                    <a:lnTo>
                      <a:pt x="88357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80;p37">
                <a:extLst>
                  <a:ext uri="{FF2B5EF4-FFF2-40B4-BE49-F238E27FC236}">
                    <a16:creationId xmlns:a16="http://schemas.microsoft.com/office/drawing/2014/main" xmlns="" id="{B6EA31E0-7E92-9BFA-B85E-02A6A234032B}"/>
                  </a:ext>
                </a:extLst>
              </p:cNvPr>
              <p:cNvSpPr/>
              <p:nvPr/>
            </p:nvSpPr>
            <p:spPr>
              <a:xfrm>
                <a:off x="112544" y="5779453"/>
                <a:ext cx="888789" cy="368128"/>
              </a:xfrm>
              <a:custGeom>
                <a:avLst/>
                <a:gdLst/>
                <a:ahLst/>
                <a:cxnLst/>
                <a:rect l="l" t="t" r="r" b="b"/>
                <a:pathLst>
                  <a:path w="21029" h="8710" extrusionOk="0">
                    <a:moveTo>
                      <a:pt x="0" y="0"/>
                    </a:moveTo>
                    <a:lnTo>
                      <a:pt x="0" y="8709"/>
                    </a:lnTo>
                    <a:lnTo>
                      <a:pt x="21029" y="8709"/>
                    </a:lnTo>
                    <a:lnTo>
                      <a:pt x="21029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81;p37">
                <a:extLst>
                  <a:ext uri="{FF2B5EF4-FFF2-40B4-BE49-F238E27FC236}">
                    <a16:creationId xmlns:a16="http://schemas.microsoft.com/office/drawing/2014/main" xmlns="" id="{0661ED8E-A75F-DEB9-A573-53F1EF7BA1BA}"/>
                  </a:ext>
                </a:extLst>
              </p:cNvPr>
              <p:cNvSpPr/>
              <p:nvPr/>
            </p:nvSpPr>
            <p:spPr>
              <a:xfrm>
                <a:off x="1136496" y="5779453"/>
                <a:ext cx="92392" cy="368128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8710" extrusionOk="0">
                    <a:moveTo>
                      <a:pt x="0" y="0"/>
                    </a:moveTo>
                    <a:lnTo>
                      <a:pt x="0" y="8709"/>
                    </a:lnTo>
                    <a:lnTo>
                      <a:pt x="2185" y="8709"/>
                    </a:lnTo>
                    <a:lnTo>
                      <a:pt x="21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982;p37">
                <a:extLst>
                  <a:ext uri="{FF2B5EF4-FFF2-40B4-BE49-F238E27FC236}">
                    <a16:creationId xmlns:a16="http://schemas.microsoft.com/office/drawing/2014/main" xmlns="" id="{DBBEB09B-E1EF-2BB5-096F-53C8FC2B7161}"/>
                  </a:ext>
                </a:extLst>
              </p:cNvPr>
              <p:cNvSpPr/>
              <p:nvPr/>
            </p:nvSpPr>
            <p:spPr>
              <a:xfrm>
                <a:off x="3498936" y="5779453"/>
                <a:ext cx="92392" cy="368128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8710" extrusionOk="0">
                    <a:moveTo>
                      <a:pt x="0" y="0"/>
                    </a:moveTo>
                    <a:lnTo>
                      <a:pt x="0" y="8709"/>
                    </a:lnTo>
                    <a:lnTo>
                      <a:pt x="2185" y="8709"/>
                    </a:lnTo>
                    <a:lnTo>
                      <a:pt x="21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983;p37">
                <a:extLst>
                  <a:ext uri="{FF2B5EF4-FFF2-40B4-BE49-F238E27FC236}">
                    <a16:creationId xmlns:a16="http://schemas.microsoft.com/office/drawing/2014/main" xmlns="" id="{9E70C785-DCA4-8473-F57B-FDC0E5B37BC5}"/>
                  </a:ext>
                </a:extLst>
              </p:cNvPr>
              <p:cNvSpPr/>
              <p:nvPr/>
            </p:nvSpPr>
            <p:spPr>
              <a:xfrm>
                <a:off x="3846946" y="5779453"/>
                <a:ext cx="534102" cy="33516"/>
              </a:xfrm>
              <a:custGeom>
                <a:avLst/>
                <a:gdLst/>
                <a:ahLst/>
                <a:cxnLst/>
                <a:rect l="l" t="t" r="r" b="b"/>
                <a:pathLst>
                  <a:path w="12637" h="793" extrusionOk="0">
                    <a:moveTo>
                      <a:pt x="0" y="0"/>
                    </a:moveTo>
                    <a:lnTo>
                      <a:pt x="0" y="792"/>
                    </a:lnTo>
                    <a:lnTo>
                      <a:pt x="12224" y="792"/>
                    </a:lnTo>
                    <a:cubicBezTo>
                      <a:pt x="12446" y="792"/>
                      <a:pt x="12636" y="602"/>
                      <a:pt x="12636" y="412"/>
                    </a:cubicBezTo>
                    <a:cubicBezTo>
                      <a:pt x="12636" y="159"/>
                      <a:pt x="12446" y="0"/>
                      <a:pt x="12224" y="0"/>
                    </a:cubicBezTo>
                    <a:close/>
                  </a:path>
                </a:pathLst>
              </a:custGeom>
              <a:solidFill>
                <a:srgbClr val="C96F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984;p37">
                <a:extLst>
                  <a:ext uri="{FF2B5EF4-FFF2-40B4-BE49-F238E27FC236}">
                    <a16:creationId xmlns:a16="http://schemas.microsoft.com/office/drawing/2014/main" xmlns="" id="{33B3FAE3-442B-C95B-6967-1D0A20D2B434}"/>
                  </a:ext>
                </a:extLst>
              </p:cNvPr>
              <p:cNvSpPr/>
              <p:nvPr/>
            </p:nvSpPr>
            <p:spPr>
              <a:xfrm>
                <a:off x="3846946" y="5812927"/>
                <a:ext cx="485877" cy="301180"/>
              </a:xfrm>
              <a:custGeom>
                <a:avLst/>
                <a:gdLst/>
                <a:ahLst/>
                <a:cxnLst/>
                <a:rect l="l" t="t" r="r" b="b"/>
                <a:pathLst>
                  <a:path w="11496" h="7126" extrusionOk="0">
                    <a:moveTo>
                      <a:pt x="0" y="0"/>
                    </a:moveTo>
                    <a:lnTo>
                      <a:pt x="0" y="7126"/>
                    </a:lnTo>
                    <a:lnTo>
                      <a:pt x="11496" y="7126"/>
                    </a:lnTo>
                    <a:lnTo>
                      <a:pt x="11496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985;p37">
                <a:extLst>
                  <a:ext uri="{FF2B5EF4-FFF2-40B4-BE49-F238E27FC236}">
                    <a16:creationId xmlns:a16="http://schemas.microsoft.com/office/drawing/2014/main" xmlns="" id="{1D3244D7-967E-C6A7-F830-6EB779DD4106}"/>
                  </a:ext>
                </a:extLst>
              </p:cNvPr>
              <p:cNvSpPr/>
              <p:nvPr/>
            </p:nvSpPr>
            <p:spPr>
              <a:xfrm>
                <a:off x="3846946" y="6114065"/>
                <a:ext cx="534102" cy="33516"/>
              </a:xfrm>
              <a:custGeom>
                <a:avLst/>
                <a:gdLst/>
                <a:ahLst/>
                <a:cxnLst/>
                <a:rect l="l" t="t" r="r" b="b"/>
                <a:pathLst>
                  <a:path w="12637" h="793" extrusionOk="0">
                    <a:moveTo>
                      <a:pt x="0" y="1"/>
                    </a:moveTo>
                    <a:lnTo>
                      <a:pt x="0" y="792"/>
                    </a:lnTo>
                    <a:lnTo>
                      <a:pt x="12224" y="792"/>
                    </a:lnTo>
                    <a:cubicBezTo>
                      <a:pt x="12446" y="792"/>
                      <a:pt x="12636" y="634"/>
                      <a:pt x="12636" y="412"/>
                    </a:cubicBezTo>
                    <a:cubicBezTo>
                      <a:pt x="12636" y="191"/>
                      <a:pt x="12446" y="1"/>
                      <a:pt x="12224" y="1"/>
                    </a:cubicBezTo>
                    <a:close/>
                  </a:path>
                </a:pathLst>
              </a:custGeom>
              <a:solidFill>
                <a:srgbClr val="C96F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986;p37">
                <a:extLst>
                  <a:ext uri="{FF2B5EF4-FFF2-40B4-BE49-F238E27FC236}">
                    <a16:creationId xmlns:a16="http://schemas.microsoft.com/office/drawing/2014/main" xmlns="" id="{0FB42D4B-5BE9-99E7-4F39-7B9B546E547F}"/>
                  </a:ext>
                </a:extLst>
              </p:cNvPr>
              <p:cNvSpPr/>
              <p:nvPr/>
            </p:nvSpPr>
            <p:spPr>
              <a:xfrm>
                <a:off x="3846946" y="5846359"/>
                <a:ext cx="485877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1496" h="1" fill="none" extrusionOk="0">
                    <a:moveTo>
                      <a:pt x="11496" y="1"/>
                    </a:moveTo>
                    <a:lnTo>
                      <a:pt x="0" y="1"/>
                    </a:lnTo>
                  </a:path>
                </a:pathLst>
              </a:custGeom>
              <a:noFill/>
              <a:ln w="8700" cap="flat" cmpd="sng">
                <a:solidFill>
                  <a:srgbClr val="D9D9D9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987;p37">
                <a:extLst>
                  <a:ext uri="{FF2B5EF4-FFF2-40B4-BE49-F238E27FC236}">
                    <a16:creationId xmlns:a16="http://schemas.microsoft.com/office/drawing/2014/main" xmlns="" id="{4B43D104-5222-254A-A2AD-4261EAC9EE53}"/>
                  </a:ext>
                </a:extLst>
              </p:cNvPr>
              <p:cNvSpPr/>
              <p:nvPr/>
            </p:nvSpPr>
            <p:spPr>
              <a:xfrm>
                <a:off x="3846946" y="5881185"/>
                <a:ext cx="485877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1496" h="1" fill="none" extrusionOk="0">
                    <a:moveTo>
                      <a:pt x="11496" y="0"/>
                    </a:moveTo>
                    <a:lnTo>
                      <a:pt x="0" y="0"/>
                    </a:lnTo>
                  </a:path>
                </a:pathLst>
              </a:custGeom>
              <a:noFill/>
              <a:ln w="8700" cap="flat" cmpd="sng">
                <a:solidFill>
                  <a:srgbClr val="D9D9D9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988;p37">
                <a:extLst>
                  <a:ext uri="{FF2B5EF4-FFF2-40B4-BE49-F238E27FC236}">
                    <a16:creationId xmlns:a16="http://schemas.microsoft.com/office/drawing/2014/main" xmlns="" id="{5A962A5C-A89E-1E15-177D-94ECB3E0FE8C}"/>
                  </a:ext>
                </a:extLst>
              </p:cNvPr>
              <p:cNvSpPr/>
              <p:nvPr/>
            </p:nvSpPr>
            <p:spPr>
              <a:xfrm>
                <a:off x="3846946" y="5914616"/>
                <a:ext cx="485877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1496" h="1" fill="none" extrusionOk="0">
                    <a:moveTo>
                      <a:pt x="11496" y="1"/>
                    </a:moveTo>
                    <a:lnTo>
                      <a:pt x="0" y="1"/>
                    </a:lnTo>
                  </a:path>
                </a:pathLst>
              </a:custGeom>
              <a:noFill/>
              <a:ln w="8700" cap="flat" cmpd="sng">
                <a:solidFill>
                  <a:srgbClr val="D9D9D9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989;p37">
                <a:extLst>
                  <a:ext uri="{FF2B5EF4-FFF2-40B4-BE49-F238E27FC236}">
                    <a16:creationId xmlns:a16="http://schemas.microsoft.com/office/drawing/2014/main" xmlns="" id="{7F6F14D1-427A-92F1-CF27-87643149EF50}"/>
                  </a:ext>
                </a:extLst>
              </p:cNvPr>
              <p:cNvSpPr/>
              <p:nvPr/>
            </p:nvSpPr>
            <p:spPr>
              <a:xfrm>
                <a:off x="3846946" y="5948090"/>
                <a:ext cx="485877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1496" h="1" fill="none" extrusionOk="0">
                    <a:moveTo>
                      <a:pt x="11496" y="1"/>
                    </a:moveTo>
                    <a:lnTo>
                      <a:pt x="0" y="1"/>
                    </a:lnTo>
                  </a:path>
                </a:pathLst>
              </a:custGeom>
              <a:noFill/>
              <a:ln w="8700" cap="flat" cmpd="sng">
                <a:solidFill>
                  <a:srgbClr val="D9D9D9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990;p37">
                <a:extLst>
                  <a:ext uri="{FF2B5EF4-FFF2-40B4-BE49-F238E27FC236}">
                    <a16:creationId xmlns:a16="http://schemas.microsoft.com/office/drawing/2014/main" xmlns="" id="{3D929594-3FF8-AC77-A5DC-15ACDF364A9B}"/>
                  </a:ext>
                </a:extLst>
              </p:cNvPr>
              <p:cNvSpPr/>
              <p:nvPr/>
            </p:nvSpPr>
            <p:spPr>
              <a:xfrm>
                <a:off x="3846946" y="5981564"/>
                <a:ext cx="485877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1496" h="1" fill="none" extrusionOk="0">
                    <a:moveTo>
                      <a:pt x="11496" y="0"/>
                    </a:moveTo>
                    <a:lnTo>
                      <a:pt x="0" y="0"/>
                    </a:lnTo>
                  </a:path>
                </a:pathLst>
              </a:custGeom>
              <a:noFill/>
              <a:ln w="8700" cap="flat" cmpd="sng">
                <a:solidFill>
                  <a:srgbClr val="D9D9D9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991;p37">
                <a:extLst>
                  <a:ext uri="{FF2B5EF4-FFF2-40B4-BE49-F238E27FC236}">
                    <a16:creationId xmlns:a16="http://schemas.microsoft.com/office/drawing/2014/main" xmlns="" id="{F870DBC4-F830-FC74-F8ED-3D8482BE5662}"/>
                  </a:ext>
                </a:extLst>
              </p:cNvPr>
              <p:cNvSpPr/>
              <p:nvPr/>
            </p:nvSpPr>
            <p:spPr>
              <a:xfrm>
                <a:off x="3846946" y="6016348"/>
                <a:ext cx="485877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1496" h="1" fill="none" extrusionOk="0">
                    <a:moveTo>
                      <a:pt x="11496" y="1"/>
                    </a:moveTo>
                    <a:lnTo>
                      <a:pt x="0" y="1"/>
                    </a:lnTo>
                  </a:path>
                </a:pathLst>
              </a:custGeom>
              <a:noFill/>
              <a:ln w="8700" cap="flat" cmpd="sng">
                <a:solidFill>
                  <a:srgbClr val="D9D9D9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992;p37">
                <a:extLst>
                  <a:ext uri="{FF2B5EF4-FFF2-40B4-BE49-F238E27FC236}">
                    <a16:creationId xmlns:a16="http://schemas.microsoft.com/office/drawing/2014/main" xmlns="" id="{A9E5BCB2-602F-999A-B9AA-D6EB11D1C501}"/>
                  </a:ext>
                </a:extLst>
              </p:cNvPr>
              <p:cNvSpPr/>
              <p:nvPr/>
            </p:nvSpPr>
            <p:spPr>
              <a:xfrm>
                <a:off x="3846946" y="6049822"/>
                <a:ext cx="485877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1496" h="1" fill="none" extrusionOk="0">
                    <a:moveTo>
                      <a:pt x="11496" y="1"/>
                    </a:moveTo>
                    <a:lnTo>
                      <a:pt x="0" y="1"/>
                    </a:lnTo>
                  </a:path>
                </a:pathLst>
              </a:custGeom>
              <a:noFill/>
              <a:ln w="8700" cap="flat" cmpd="sng">
                <a:solidFill>
                  <a:srgbClr val="D9D9D9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993;p37">
                <a:extLst>
                  <a:ext uri="{FF2B5EF4-FFF2-40B4-BE49-F238E27FC236}">
                    <a16:creationId xmlns:a16="http://schemas.microsoft.com/office/drawing/2014/main" xmlns="" id="{D6C1EF17-042D-84E1-C66F-EEB43FD46CA5}"/>
                  </a:ext>
                </a:extLst>
              </p:cNvPr>
              <p:cNvSpPr/>
              <p:nvPr/>
            </p:nvSpPr>
            <p:spPr>
              <a:xfrm>
                <a:off x="3846946" y="6083296"/>
                <a:ext cx="485877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1496" h="1" fill="none" extrusionOk="0">
                    <a:moveTo>
                      <a:pt x="11496" y="0"/>
                    </a:moveTo>
                    <a:lnTo>
                      <a:pt x="0" y="0"/>
                    </a:lnTo>
                  </a:path>
                </a:pathLst>
              </a:custGeom>
              <a:noFill/>
              <a:ln w="8700" cap="flat" cmpd="sng">
                <a:solidFill>
                  <a:srgbClr val="D9D9D9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994;p37">
                <a:extLst>
                  <a:ext uri="{FF2B5EF4-FFF2-40B4-BE49-F238E27FC236}">
                    <a16:creationId xmlns:a16="http://schemas.microsoft.com/office/drawing/2014/main" xmlns="" id="{ACC32398-3BAC-A1C4-80DD-5C799D0C80DC}"/>
                  </a:ext>
                </a:extLst>
              </p:cNvPr>
              <p:cNvSpPr/>
              <p:nvPr/>
            </p:nvSpPr>
            <p:spPr>
              <a:xfrm>
                <a:off x="112544" y="5041930"/>
                <a:ext cx="3000937" cy="737565"/>
              </a:xfrm>
              <a:custGeom>
                <a:avLst/>
                <a:gdLst/>
                <a:ahLst/>
                <a:cxnLst/>
                <a:rect l="l" t="t" r="r" b="b"/>
                <a:pathLst>
                  <a:path w="71003" h="17451" extrusionOk="0">
                    <a:moveTo>
                      <a:pt x="0" y="1"/>
                    </a:moveTo>
                    <a:lnTo>
                      <a:pt x="0" y="17450"/>
                    </a:lnTo>
                    <a:lnTo>
                      <a:pt x="71002" y="17450"/>
                    </a:lnTo>
                    <a:lnTo>
                      <a:pt x="71002" y="1"/>
                    </a:lnTo>
                    <a:close/>
                  </a:path>
                </a:pathLst>
              </a:custGeom>
              <a:solidFill>
                <a:srgbClr val="F698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995;p37">
                <a:extLst>
                  <a:ext uri="{FF2B5EF4-FFF2-40B4-BE49-F238E27FC236}">
                    <a16:creationId xmlns:a16="http://schemas.microsoft.com/office/drawing/2014/main" xmlns="" id="{05656AF0-D356-75B0-BD8A-4A26A3D76798}"/>
                  </a:ext>
                </a:extLst>
              </p:cNvPr>
              <p:cNvSpPr/>
              <p:nvPr/>
            </p:nvSpPr>
            <p:spPr>
              <a:xfrm>
                <a:off x="2255460" y="5041930"/>
                <a:ext cx="155324" cy="73756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17451" extrusionOk="0">
                    <a:moveTo>
                      <a:pt x="1" y="1"/>
                    </a:moveTo>
                    <a:lnTo>
                      <a:pt x="1" y="17450"/>
                    </a:lnTo>
                    <a:lnTo>
                      <a:pt x="3674" y="17450"/>
                    </a:lnTo>
                    <a:lnTo>
                      <a:pt x="3674" y="1"/>
                    </a:lnTo>
                    <a:close/>
                  </a:path>
                </a:pathLst>
              </a:custGeom>
              <a:solidFill>
                <a:srgbClr val="4652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996;p37">
                <a:extLst>
                  <a:ext uri="{FF2B5EF4-FFF2-40B4-BE49-F238E27FC236}">
                    <a16:creationId xmlns:a16="http://schemas.microsoft.com/office/drawing/2014/main" xmlns="" id="{86C881ED-CD01-DDD4-583F-6DBFB9A1493F}"/>
                  </a:ext>
                </a:extLst>
              </p:cNvPr>
              <p:cNvSpPr/>
              <p:nvPr/>
            </p:nvSpPr>
            <p:spPr>
              <a:xfrm>
                <a:off x="512750" y="5040620"/>
                <a:ext cx="155324" cy="7388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17482" extrusionOk="0">
                    <a:moveTo>
                      <a:pt x="0" y="0"/>
                    </a:moveTo>
                    <a:lnTo>
                      <a:pt x="0" y="17481"/>
                    </a:lnTo>
                    <a:lnTo>
                      <a:pt x="3674" y="17481"/>
                    </a:lnTo>
                    <a:lnTo>
                      <a:pt x="3674" y="0"/>
                    </a:lnTo>
                    <a:close/>
                  </a:path>
                </a:pathLst>
              </a:custGeom>
              <a:solidFill>
                <a:srgbClr val="645C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997;p37">
                <a:extLst>
                  <a:ext uri="{FF2B5EF4-FFF2-40B4-BE49-F238E27FC236}">
                    <a16:creationId xmlns:a16="http://schemas.microsoft.com/office/drawing/2014/main" xmlns="" id="{88B3F282-DA18-04F3-432D-491BDA735DAC}"/>
                  </a:ext>
                </a:extLst>
              </p:cNvPr>
              <p:cNvSpPr/>
              <p:nvPr/>
            </p:nvSpPr>
            <p:spPr>
              <a:xfrm>
                <a:off x="1108390" y="5215934"/>
                <a:ext cx="957047" cy="469859"/>
              </a:xfrm>
              <a:custGeom>
                <a:avLst/>
                <a:gdLst/>
                <a:ahLst/>
                <a:cxnLst/>
                <a:rect l="l" t="t" r="r" b="b"/>
                <a:pathLst>
                  <a:path w="22644" h="11117" extrusionOk="0">
                    <a:moveTo>
                      <a:pt x="11306" y="1"/>
                    </a:moveTo>
                    <a:cubicBezTo>
                      <a:pt x="5067" y="1"/>
                      <a:pt x="0" y="2503"/>
                      <a:pt x="0" y="5575"/>
                    </a:cubicBezTo>
                    <a:cubicBezTo>
                      <a:pt x="0" y="8615"/>
                      <a:pt x="5067" y="11117"/>
                      <a:pt x="11306" y="11117"/>
                    </a:cubicBezTo>
                    <a:cubicBezTo>
                      <a:pt x="17577" y="11117"/>
                      <a:pt x="22644" y="8615"/>
                      <a:pt x="22644" y="5575"/>
                    </a:cubicBezTo>
                    <a:cubicBezTo>
                      <a:pt x="22644" y="2503"/>
                      <a:pt x="17577" y="1"/>
                      <a:pt x="11306" y="1"/>
                    </a:cubicBezTo>
                    <a:close/>
                  </a:path>
                </a:pathLst>
              </a:custGeom>
              <a:solidFill>
                <a:srgbClr val="645C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998;p37">
                <a:extLst>
                  <a:ext uri="{FF2B5EF4-FFF2-40B4-BE49-F238E27FC236}">
                    <a16:creationId xmlns:a16="http://schemas.microsoft.com/office/drawing/2014/main" xmlns="" id="{93AE0869-753B-B62A-77EC-5A232875F609}"/>
                  </a:ext>
                </a:extLst>
              </p:cNvPr>
              <p:cNvSpPr/>
              <p:nvPr/>
            </p:nvSpPr>
            <p:spPr>
              <a:xfrm>
                <a:off x="1184679" y="5254776"/>
                <a:ext cx="804470" cy="393529"/>
              </a:xfrm>
              <a:custGeom>
                <a:avLst/>
                <a:gdLst/>
                <a:ahLst/>
                <a:cxnLst/>
                <a:rect l="l" t="t" r="r" b="b"/>
                <a:pathLst>
                  <a:path w="19034" h="9311" extrusionOk="0">
                    <a:moveTo>
                      <a:pt x="9501" y="0"/>
                    </a:moveTo>
                    <a:cubicBezTo>
                      <a:pt x="4276" y="0"/>
                      <a:pt x="0" y="2059"/>
                      <a:pt x="0" y="4656"/>
                    </a:cubicBezTo>
                    <a:cubicBezTo>
                      <a:pt x="0" y="7221"/>
                      <a:pt x="4276" y="9311"/>
                      <a:pt x="9501" y="9311"/>
                    </a:cubicBezTo>
                    <a:cubicBezTo>
                      <a:pt x="14758" y="9311"/>
                      <a:pt x="19033" y="7221"/>
                      <a:pt x="19033" y="4656"/>
                    </a:cubicBezTo>
                    <a:cubicBezTo>
                      <a:pt x="19033" y="2059"/>
                      <a:pt x="14758" y="0"/>
                      <a:pt x="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999;p37">
                <a:extLst>
                  <a:ext uri="{FF2B5EF4-FFF2-40B4-BE49-F238E27FC236}">
                    <a16:creationId xmlns:a16="http://schemas.microsoft.com/office/drawing/2014/main" xmlns="" id="{59E6CD11-0F29-32ED-6E3B-2ED083629862}"/>
                  </a:ext>
                </a:extLst>
              </p:cNvPr>
              <p:cNvSpPr/>
              <p:nvPr/>
            </p:nvSpPr>
            <p:spPr>
              <a:xfrm>
                <a:off x="3113438" y="5041930"/>
                <a:ext cx="618420" cy="44209"/>
              </a:xfrm>
              <a:custGeom>
                <a:avLst/>
                <a:gdLst/>
                <a:ahLst/>
                <a:cxnLst/>
                <a:rect l="l" t="t" r="r" b="b"/>
                <a:pathLst>
                  <a:path w="14632" h="1046" extrusionOk="0">
                    <a:moveTo>
                      <a:pt x="0" y="1"/>
                    </a:moveTo>
                    <a:lnTo>
                      <a:pt x="0" y="1046"/>
                    </a:lnTo>
                    <a:lnTo>
                      <a:pt x="14093" y="1046"/>
                    </a:lnTo>
                    <a:cubicBezTo>
                      <a:pt x="14378" y="1046"/>
                      <a:pt x="14632" y="824"/>
                      <a:pt x="14632" y="508"/>
                    </a:cubicBezTo>
                    <a:cubicBezTo>
                      <a:pt x="14632" y="223"/>
                      <a:pt x="14378" y="1"/>
                      <a:pt x="14093" y="1"/>
                    </a:cubicBezTo>
                    <a:close/>
                  </a:path>
                </a:pathLst>
              </a:custGeom>
              <a:solidFill>
                <a:srgbClr val="E68D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000;p37">
                <a:extLst>
                  <a:ext uri="{FF2B5EF4-FFF2-40B4-BE49-F238E27FC236}">
                    <a16:creationId xmlns:a16="http://schemas.microsoft.com/office/drawing/2014/main" xmlns="" id="{1E0AC58C-C720-1111-AD39-9B813C7770A0}"/>
                  </a:ext>
                </a:extLst>
              </p:cNvPr>
              <p:cNvSpPr/>
              <p:nvPr/>
            </p:nvSpPr>
            <p:spPr>
              <a:xfrm>
                <a:off x="3113438" y="5086097"/>
                <a:ext cx="554178" cy="647879"/>
              </a:xfrm>
              <a:custGeom>
                <a:avLst/>
                <a:gdLst/>
                <a:ahLst/>
                <a:cxnLst/>
                <a:rect l="l" t="t" r="r" b="b"/>
                <a:pathLst>
                  <a:path w="13112" h="15329" extrusionOk="0">
                    <a:moveTo>
                      <a:pt x="0" y="1"/>
                    </a:moveTo>
                    <a:lnTo>
                      <a:pt x="0" y="15329"/>
                    </a:lnTo>
                    <a:lnTo>
                      <a:pt x="13111" y="15329"/>
                    </a:lnTo>
                    <a:lnTo>
                      <a:pt x="13111" y="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001;p37">
                <a:extLst>
                  <a:ext uri="{FF2B5EF4-FFF2-40B4-BE49-F238E27FC236}">
                    <a16:creationId xmlns:a16="http://schemas.microsoft.com/office/drawing/2014/main" xmlns="" id="{9417A6E0-B61E-5DF7-5ABD-F90003369952}"/>
                  </a:ext>
                </a:extLst>
              </p:cNvPr>
              <p:cNvSpPr/>
              <p:nvPr/>
            </p:nvSpPr>
            <p:spPr>
              <a:xfrm>
                <a:off x="3113438" y="5733933"/>
                <a:ext cx="618420" cy="45561"/>
              </a:xfrm>
              <a:custGeom>
                <a:avLst/>
                <a:gdLst/>
                <a:ahLst/>
                <a:cxnLst/>
                <a:rect l="l" t="t" r="r" b="b"/>
                <a:pathLst>
                  <a:path w="14632" h="1078" extrusionOk="0">
                    <a:moveTo>
                      <a:pt x="0" y="1"/>
                    </a:moveTo>
                    <a:lnTo>
                      <a:pt x="0" y="1077"/>
                    </a:lnTo>
                    <a:lnTo>
                      <a:pt x="14093" y="1077"/>
                    </a:lnTo>
                    <a:cubicBezTo>
                      <a:pt x="14378" y="1077"/>
                      <a:pt x="14632" y="824"/>
                      <a:pt x="14632" y="539"/>
                    </a:cubicBezTo>
                    <a:cubicBezTo>
                      <a:pt x="14632" y="254"/>
                      <a:pt x="14378" y="1"/>
                      <a:pt x="14093" y="1"/>
                    </a:cubicBezTo>
                    <a:close/>
                  </a:path>
                </a:pathLst>
              </a:custGeom>
              <a:solidFill>
                <a:srgbClr val="E68D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002;p37">
                <a:extLst>
                  <a:ext uri="{FF2B5EF4-FFF2-40B4-BE49-F238E27FC236}">
                    <a16:creationId xmlns:a16="http://schemas.microsoft.com/office/drawing/2014/main" xmlns="" id="{591E99D9-6C79-0F31-C579-97F981E60DA6}"/>
                  </a:ext>
                </a:extLst>
              </p:cNvPr>
              <p:cNvSpPr/>
              <p:nvPr/>
            </p:nvSpPr>
            <p:spPr>
              <a:xfrm>
                <a:off x="3113438" y="5122233"/>
                <a:ext cx="554178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3112" h="1" fill="none" extrusionOk="0">
                    <a:moveTo>
                      <a:pt x="0" y="1"/>
                    </a:moveTo>
                    <a:lnTo>
                      <a:pt x="13111" y="1"/>
                    </a:lnTo>
                  </a:path>
                </a:pathLst>
              </a:custGeom>
              <a:noFill/>
              <a:ln w="8700" cap="flat" cmpd="sng">
                <a:solidFill>
                  <a:srgbClr val="D9D9D9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003;p37">
                <a:extLst>
                  <a:ext uri="{FF2B5EF4-FFF2-40B4-BE49-F238E27FC236}">
                    <a16:creationId xmlns:a16="http://schemas.microsoft.com/office/drawing/2014/main" xmlns="" id="{CC0F3CA7-3877-7012-1A13-E4351843F714}"/>
                  </a:ext>
                </a:extLst>
              </p:cNvPr>
              <p:cNvSpPr/>
              <p:nvPr/>
            </p:nvSpPr>
            <p:spPr>
              <a:xfrm>
                <a:off x="3113438" y="5163737"/>
                <a:ext cx="554178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3112" h="1" fill="none" extrusionOk="0">
                    <a:moveTo>
                      <a:pt x="0" y="1"/>
                    </a:moveTo>
                    <a:lnTo>
                      <a:pt x="13111" y="1"/>
                    </a:lnTo>
                  </a:path>
                </a:pathLst>
              </a:custGeom>
              <a:noFill/>
              <a:ln w="8700" cap="flat" cmpd="sng">
                <a:solidFill>
                  <a:srgbClr val="D9D9D9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004;p37">
                <a:extLst>
                  <a:ext uri="{FF2B5EF4-FFF2-40B4-BE49-F238E27FC236}">
                    <a16:creationId xmlns:a16="http://schemas.microsoft.com/office/drawing/2014/main" xmlns="" id="{400BD4FA-7A49-EAE4-B752-4E45E542EE7A}"/>
                  </a:ext>
                </a:extLst>
              </p:cNvPr>
              <p:cNvSpPr/>
              <p:nvPr/>
            </p:nvSpPr>
            <p:spPr>
              <a:xfrm>
                <a:off x="3113438" y="5205242"/>
                <a:ext cx="554178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3112" h="1" fill="none" extrusionOk="0">
                    <a:moveTo>
                      <a:pt x="0" y="0"/>
                    </a:moveTo>
                    <a:lnTo>
                      <a:pt x="13111" y="0"/>
                    </a:lnTo>
                  </a:path>
                </a:pathLst>
              </a:custGeom>
              <a:noFill/>
              <a:ln w="8700" cap="flat" cmpd="sng">
                <a:solidFill>
                  <a:srgbClr val="D9D9D9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005;p37">
                <a:extLst>
                  <a:ext uri="{FF2B5EF4-FFF2-40B4-BE49-F238E27FC236}">
                    <a16:creationId xmlns:a16="http://schemas.microsoft.com/office/drawing/2014/main" xmlns="" id="{6A1864A0-1E61-AC62-1F0E-D3BB0E6C574A}"/>
                  </a:ext>
                </a:extLst>
              </p:cNvPr>
              <p:cNvSpPr/>
              <p:nvPr/>
            </p:nvSpPr>
            <p:spPr>
              <a:xfrm>
                <a:off x="3113438" y="5246746"/>
                <a:ext cx="554178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3112" h="1" fill="none" extrusionOk="0">
                    <a:moveTo>
                      <a:pt x="0" y="0"/>
                    </a:moveTo>
                    <a:lnTo>
                      <a:pt x="13111" y="0"/>
                    </a:lnTo>
                  </a:path>
                </a:pathLst>
              </a:custGeom>
              <a:noFill/>
              <a:ln w="8700" cap="flat" cmpd="sng">
                <a:solidFill>
                  <a:srgbClr val="D9D9D9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006;p37">
                <a:extLst>
                  <a:ext uri="{FF2B5EF4-FFF2-40B4-BE49-F238E27FC236}">
                    <a16:creationId xmlns:a16="http://schemas.microsoft.com/office/drawing/2014/main" xmlns="" id="{A63BFCB1-019F-1A09-AFF5-D2A260A1FF61}"/>
                  </a:ext>
                </a:extLst>
              </p:cNvPr>
              <p:cNvSpPr/>
              <p:nvPr/>
            </p:nvSpPr>
            <p:spPr>
              <a:xfrm>
                <a:off x="3113438" y="5289561"/>
                <a:ext cx="554178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3112" h="1" fill="none" extrusionOk="0">
                    <a:moveTo>
                      <a:pt x="0" y="1"/>
                    </a:moveTo>
                    <a:lnTo>
                      <a:pt x="13111" y="1"/>
                    </a:lnTo>
                  </a:path>
                </a:pathLst>
              </a:custGeom>
              <a:noFill/>
              <a:ln w="8700" cap="flat" cmpd="sng">
                <a:solidFill>
                  <a:srgbClr val="D9D9D9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007;p37">
                <a:extLst>
                  <a:ext uri="{FF2B5EF4-FFF2-40B4-BE49-F238E27FC236}">
                    <a16:creationId xmlns:a16="http://schemas.microsoft.com/office/drawing/2014/main" xmlns="" id="{C0A6BD69-DD4C-FEC0-72E5-1BF26AB560CA}"/>
                  </a:ext>
                </a:extLst>
              </p:cNvPr>
              <p:cNvSpPr/>
              <p:nvPr/>
            </p:nvSpPr>
            <p:spPr>
              <a:xfrm>
                <a:off x="3113438" y="5331065"/>
                <a:ext cx="554178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3112" h="1" fill="none" extrusionOk="0">
                    <a:moveTo>
                      <a:pt x="0" y="0"/>
                    </a:moveTo>
                    <a:lnTo>
                      <a:pt x="13111" y="0"/>
                    </a:lnTo>
                  </a:path>
                </a:pathLst>
              </a:custGeom>
              <a:noFill/>
              <a:ln w="8700" cap="flat" cmpd="sng">
                <a:solidFill>
                  <a:srgbClr val="D9D9D9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008;p37">
                <a:extLst>
                  <a:ext uri="{FF2B5EF4-FFF2-40B4-BE49-F238E27FC236}">
                    <a16:creationId xmlns:a16="http://schemas.microsoft.com/office/drawing/2014/main" xmlns="" id="{94BDA41F-66DB-F497-3C89-5BCECC554EEB}"/>
                  </a:ext>
                </a:extLst>
              </p:cNvPr>
              <p:cNvSpPr/>
              <p:nvPr/>
            </p:nvSpPr>
            <p:spPr>
              <a:xfrm>
                <a:off x="3113438" y="5372569"/>
                <a:ext cx="554178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3112" h="1" fill="none" extrusionOk="0">
                    <a:moveTo>
                      <a:pt x="0" y="0"/>
                    </a:moveTo>
                    <a:lnTo>
                      <a:pt x="13111" y="0"/>
                    </a:lnTo>
                  </a:path>
                </a:pathLst>
              </a:custGeom>
              <a:noFill/>
              <a:ln w="8700" cap="flat" cmpd="sng">
                <a:solidFill>
                  <a:srgbClr val="D9D9D9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009;p37">
                <a:extLst>
                  <a:ext uri="{FF2B5EF4-FFF2-40B4-BE49-F238E27FC236}">
                    <a16:creationId xmlns:a16="http://schemas.microsoft.com/office/drawing/2014/main" xmlns="" id="{8824F463-667F-35B4-5453-C5F329D7F201}"/>
                  </a:ext>
                </a:extLst>
              </p:cNvPr>
              <p:cNvSpPr/>
              <p:nvPr/>
            </p:nvSpPr>
            <p:spPr>
              <a:xfrm>
                <a:off x="3113438" y="5414031"/>
                <a:ext cx="554178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3112" h="1" fill="none" extrusionOk="0">
                    <a:moveTo>
                      <a:pt x="0" y="1"/>
                    </a:moveTo>
                    <a:lnTo>
                      <a:pt x="13111" y="1"/>
                    </a:lnTo>
                  </a:path>
                </a:pathLst>
              </a:custGeom>
              <a:noFill/>
              <a:ln w="8700" cap="flat" cmpd="sng">
                <a:solidFill>
                  <a:srgbClr val="D9D9D9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010;p37">
                <a:extLst>
                  <a:ext uri="{FF2B5EF4-FFF2-40B4-BE49-F238E27FC236}">
                    <a16:creationId xmlns:a16="http://schemas.microsoft.com/office/drawing/2014/main" xmlns="" id="{1B390F47-2491-91CE-9F3B-A4330CE8C75E}"/>
                  </a:ext>
                </a:extLst>
              </p:cNvPr>
              <p:cNvSpPr/>
              <p:nvPr/>
            </p:nvSpPr>
            <p:spPr>
              <a:xfrm>
                <a:off x="3113438" y="5455535"/>
                <a:ext cx="554178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3112" h="1" fill="none" extrusionOk="0">
                    <a:moveTo>
                      <a:pt x="0" y="1"/>
                    </a:moveTo>
                    <a:lnTo>
                      <a:pt x="13111" y="1"/>
                    </a:lnTo>
                  </a:path>
                </a:pathLst>
              </a:custGeom>
              <a:noFill/>
              <a:ln w="8700" cap="flat" cmpd="sng">
                <a:solidFill>
                  <a:srgbClr val="D9D9D9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011;p37">
                <a:extLst>
                  <a:ext uri="{FF2B5EF4-FFF2-40B4-BE49-F238E27FC236}">
                    <a16:creationId xmlns:a16="http://schemas.microsoft.com/office/drawing/2014/main" xmlns="" id="{E2BC63DA-7772-AF44-5206-CE90E212FDCA}"/>
                  </a:ext>
                </a:extLst>
              </p:cNvPr>
              <p:cNvSpPr/>
              <p:nvPr/>
            </p:nvSpPr>
            <p:spPr>
              <a:xfrm>
                <a:off x="3113438" y="5497039"/>
                <a:ext cx="554178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3112" h="1" fill="none" extrusionOk="0">
                    <a:moveTo>
                      <a:pt x="0" y="0"/>
                    </a:moveTo>
                    <a:lnTo>
                      <a:pt x="13111" y="0"/>
                    </a:lnTo>
                  </a:path>
                </a:pathLst>
              </a:custGeom>
              <a:noFill/>
              <a:ln w="8700" cap="flat" cmpd="sng">
                <a:solidFill>
                  <a:srgbClr val="D9D9D9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012;p37">
                <a:extLst>
                  <a:ext uri="{FF2B5EF4-FFF2-40B4-BE49-F238E27FC236}">
                    <a16:creationId xmlns:a16="http://schemas.microsoft.com/office/drawing/2014/main" xmlns="" id="{F22C0289-F94B-4CF2-69EB-ED225F67C1EF}"/>
                  </a:ext>
                </a:extLst>
              </p:cNvPr>
              <p:cNvSpPr/>
              <p:nvPr/>
            </p:nvSpPr>
            <p:spPr>
              <a:xfrm>
                <a:off x="3113438" y="5539853"/>
                <a:ext cx="554178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3112" h="1" fill="none" extrusionOk="0">
                    <a:moveTo>
                      <a:pt x="0" y="1"/>
                    </a:moveTo>
                    <a:lnTo>
                      <a:pt x="13111" y="1"/>
                    </a:lnTo>
                  </a:path>
                </a:pathLst>
              </a:custGeom>
              <a:noFill/>
              <a:ln w="8700" cap="flat" cmpd="sng">
                <a:solidFill>
                  <a:srgbClr val="D9D9D9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013;p37">
                <a:extLst>
                  <a:ext uri="{FF2B5EF4-FFF2-40B4-BE49-F238E27FC236}">
                    <a16:creationId xmlns:a16="http://schemas.microsoft.com/office/drawing/2014/main" xmlns="" id="{8E3DB059-64A6-767F-5CF0-CE5B650AD165}"/>
                  </a:ext>
                </a:extLst>
              </p:cNvPr>
              <p:cNvSpPr/>
              <p:nvPr/>
            </p:nvSpPr>
            <p:spPr>
              <a:xfrm>
                <a:off x="3113438" y="5581357"/>
                <a:ext cx="554178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3112" h="1" fill="none" extrusionOk="0">
                    <a:moveTo>
                      <a:pt x="0" y="0"/>
                    </a:moveTo>
                    <a:lnTo>
                      <a:pt x="13111" y="0"/>
                    </a:lnTo>
                  </a:path>
                </a:pathLst>
              </a:custGeom>
              <a:noFill/>
              <a:ln w="8700" cap="flat" cmpd="sng">
                <a:solidFill>
                  <a:srgbClr val="D9D9D9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014;p37">
                <a:extLst>
                  <a:ext uri="{FF2B5EF4-FFF2-40B4-BE49-F238E27FC236}">
                    <a16:creationId xmlns:a16="http://schemas.microsoft.com/office/drawing/2014/main" xmlns="" id="{4EEA48C4-C2E7-EFBE-0582-33C32C79502C}"/>
                  </a:ext>
                </a:extLst>
              </p:cNvPr>
              <p:cNvSpPr/>
              <p:nvPr/>
            </p:nvSpPr>
            <p:spPr>
              <a:xfrm>
                <a:off x="3113438" y="5622861"/>
                <a:ext cx="554178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3112" h="1" fill="none" extrusionOk="0">
                    <a:moveTo>
                      <a:pt x="0" y="0"/>
                    </a:moveTo>
                    <a:lnTo>
                      <a:pt x="13111" y="0"/>
                    </a:lnTo>
                  </a:path>
                </a:pathLst>
              </a:custGeom>
              <a:noFill/>
              <a:ln w="8700" cap="flat" cmpd="sng">
                <a:solidFill>
                  <a:srgbClr val="D9D9D9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015;p37">
                <a:extLst>
                  <a:ext uri="{FF2B5EF4-FFF2-40B4-BE49-F238E27FC236}">
                    <a16:creationId xmlns:a16="http://schemas.microsoft.com/office/drawing/2014/main" xmlns="" id="{F44AA479-C96E-9B48-23CD-FB94AF3F6414}"/>
                  </a:ext>
                </a:extLst>
              </p:cNvPr>
              <p:cNvSpPr/>
              <p:nvPr/>
            </p:nvSpPr>
            <p:spPr>
              <a:xfrm>
                <a:off x="3113438" y="5664323"/>
                <a:ext cx="554178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3112" h="1" fill="none" extrusionOk="0">
                    <a:moveTo>
                      <a:pt x="0" y="1"/>
                    </a:moveTo>
                    <a:lnTo>
                      <a:pt x="13111" y="1"/>
                    </a:lnTo>
                  </a:path>
                </a:pathLst>
              </a:custGeom>
              <a:noFill/>
              <a:ln w="8700" cap="flat" cmpd="sng">
                <a:solidFill>
                  <a:srgbClr val="D9D9D9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016;p37">
                <a:extLst>
                  <a:ext uri="{FF2B5EF4-FFF2-40B4-BE49-F238E27FC236}">
                    <a16:creationId xmlns:a16="http://schemas.microsoft.com/office/drawing/2014/main" xmlns="" id="{B5A305CD-64EB-9143-EBC2-29363764B659}"/>
                  </a:ext>
                </a:extLst>
              </p:cNvPr>
              <p:cNvSpPr/>
              <p:nvPr/>
            </p:nvSpPr>
            <p:spPr>
              <a:xfrm>
                <a:off x="3113438" y="5705827"/>
                <a:ext cx="554178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3112" h="1" fill="none" extrusionOk="0">
                    <a:moveTo>
                      <a:pt x="0" y="1"/>
                    </a:moveTo>
                    <a:lnTo>
                      <a:pt x="13111" y="1"/>
                    </a:lnTo>
                  </a:path>
                </a:pathLst>
              </a:custGeom>
              <a:noFill/>
              <a:ln w="8700" cap="flat" cmpd="sng">
                <a:solidFill>
                  <a:srgbClr val="D9D9D9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017;p37">
                <a:extLst>
                  <a:ext uri="{FF2B5EF4-FFF2-40B4-BE49-F238E27FC236}">
                    <a16:creationId xmlns:a16="http://schemas.microsoft.com/office/drawing/2014/main" xmlns="" id="{DD504755-9A1E-5E58-B071-001D1FDBC11C}"/>
                  </a:ext>
                </a:extLst>
              </p:cNvPr>
              <p:cNvSpPr/>
              <p:nvPr/>
            </p:nvSpPr>
            <p:spPr>
              <a:xfrm>
                <a:off x="734937" y="4051452"/>
                <a:ext cx="436385" cy="558573"/>
              </a:xfrm>
              <a:custGeom>
                <a:avLst/>
                <a:gdLst/>
                <a:ahLst/>
                <a:cxnLst/>
                <a:rect l="l" t="t" r="r" b="b"/>
                <a:pathLst>
                  <a:path w="10325" h="13216" extrusionOk="0">
                    <a:moveTo>
                      <a:pt x="444" y="1"/>
                    </a:moveTo>
                    <a:cubicBezTo>
                      <a:pt x="32" y="2439"/>
                      <a:pt x="0" y="4910"/>
                      <a:pt x="317" y="7380"/>
                    </a:cubicBezTo>
                    <a:cubicBezTo>
                      <a:pt x="539" y="9312"/>
                      <a:pt x="1109" y="11338"/>
                      <a:pt x="2566" y="12573"/>
                    </a:cubicBezTo>
                    <a:cubicBezTo>
                      <a:pt x="2977" y="12890"/>
                      <a:pt x="3421" y="13175"/>
                      <a:pt x="3927" y="13207"/>
                    </a:cubicBezTo>
                    <a:cubicBezTo>
                      <a:pt x="3988" y="13213"/>
                      <a:pt x="4048" y="13216"/>
                      <a:pt x="4107" y="13216"/>
                    </a:cubicBezTo>
                    <a:cubicBezTo>
                      <a:pt x="5311" y="13216"/>
                      <a:pt x="6175" y="12015"/>
                      <a:pt x="6809" y="10958"/>
                    </a:cubicBezTo>
                    <a:lnTo>
                      <a:pt x="10325" y="4973"/>
                    </a:lnTo>
                    <a:cubicBezTo>
                      <a:pt x="6588" y="4498"/>
                      <a:pt x="3009" y="2724"/>
                      <a:pt x="444" y="1"/>
                    </a:cubicBezTo>
                    <a:close/>
                  </a:path>
                </a:pathLst>
              </a:custGeom>
              <a:solidFill>
                <a:srgbClr val="DC78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018;p37">
                <a:extLst>
                  <a:ext uri="{FF2B5EF4-FFF2-40B4-BE49-F238E27FC236}">
                    <a16:creationId xmlns:a16="http://schemas.microsoft.com/office/drawing/2014/main" xmlns="" id="{53D4DFA8-9CF0-E1E2-16AE-CA227D59668B}"/>
                  </a:ext>
                </a:extLst>
              </p:cNvPr>
              <p:cNvSpPr/>
              <p:nvPr/>
            </p:nvSpPr>
            <p:spPr>
              <a:xfrm>
                <a:off x="1349300" y="3319297"/>
                <a:ext cx="400248" cy="159423"/>
              </a:xfrm>
              <a:custGeom>
                <a:avLst/>
                <a:gdLst/>
                <a:ahLst/>
                <a:cxnLst/>
                <a:rect l="l" t="t" r="r" b="b"/>
                <a:pathLst>
                  <a:path w="9470" h="3772" extrusionOk="0">
                    <a:moveTo>
                      <a:pt x="792" y="1"/>
                    </a:moveTo>
                    <a:lnTo>
                      <a:pt x="792" y="1"/>
                    </a:lnTo>
                    <a:cubicBezTo>
                      <a:pt x="919" y="1014"/>
                      <a:pt x="602" y="1996"/>
                      <a:pt x="1" y="2851"/>
                    </a:cubicBezTo>
                    <a:cubicBezTo>
                      <a:pt x="1391" y="3456"/>
                      <a:pt x="2926" y="3772"/>
                      <a:pt x="4439" y="3772"/>
                    </a:cubicBezTo>
                    <a:cubicBezTo>
                      <a:pt x="4512" y="3772"/>
                      <a:pt x="4584" y="3771"/>
                      <a:pt x="4656" y="3770"/>
                    </a:cubicBezTo>
                    <a:cubicBezTo>
                      <a:pt x="6334" y="3738"/>
                      <a:pt x="7981" y="3295"/>
                      <a:pt x="9470" y="2534"/>
                    </a:cubicBezTo>
                    <a:cubicBezTo>
                      <a:pt x="9153" y="1774"/>
                      <a:pt x="9026" y="919"/>
                      <a:pt x="9153" y="96"/>
                    </a:cubicBezTo>
                    <a:lnTo>
                      <a:pt x="9153" y="96"/>
                    </a:lnTo>
                    <a:cubicBezTo>
                      <a:pt x="8456" y="698"/>
                      <a:pt x="7411" y="761"/>
                      <a:pt x="6493" y="761"/>
                    </a:cubicBezTo>
                    <a:cubicBezTo>
                      <a:pt x="4561" y="761"/>
                      <a:pt x="2692" y="349"/>
                      <a:pt x="792" y="1"/>
                    </a:cubicBezTo>
                    <a:close/>
                  </a:path>
                </a:pathLst>
              </a:custGeom>
              <a:solidFill>
                <a:srgbClr val="C66E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019;p37">
                <a:extLst>
                  <a:ext uri="{FF2B5EF4-FFF2-40B4-BE49-F238E27FC236}">
                    <a16:creationId xmlns:a16="http://schemas.microsoft.com/office/drawing/2014/main" xmlns="" id="{8DC80A06-8BEA-6C1A-0D32-B2DD0D557E73}"/>
                  </a:ext>
                </a:extLst>
              </p:cNvPr>
              <p:cNvSpPr/>
              <p:nvPr/>
            </p:nvSpPr>
            <p:spPr>
              <a:xfrm>
                <a:off x="1326561" y="3426396"/>
                <a:ext cx="453799" cy="136727"/>
              </a:xfrm>
              <a:custGeom>
                <a:avLst/>
                <a:gdLst/>
                <a:ahLst/>
                <a:cxnLst/>
                <a:rect l="l" t="t" r="r" b="b"/>
                <a:pathLst>
                  <a:path w="10737" h="3235" extrusionOk="0">
                    <a:moveTo>
                      <a:pt x="10008" y="0"/>
                    </a:moveTo>
                    <a:cubicBezTo>
                      <a:pt x="8519" y="761"/>
                      <a:pt x="6872" y="1204"/>
                      <a:pt x="5194" y="1236"/>
                    </a:cubicBezTo>
                    <a:cubicBezTo>
                      <a:pt x="5122" y="1237"/>
                      <a:pt x="5050" y="1238"/>
                      <a:pt x="4977" y="1238"/>
                    </a:cubicBezTo>
                    <a:cubicBezTo>
                      <a:pt x="3464" y="1238"/>
                      <a:pt x="1929" y="922"/>
                      <a:pt x="539" y="317"/>
                    </a:cubicBezTo>
                    <a:cubicBezTo>
                      <a:pt x="380" y="571"/>
                      <a:pt x="190" y="792"/>
                      <a:pt x="0" y="1014"/>
                    </a:cubicBezTo>
                    <a:cubicBezTo>
                      <a:pt x="1529" y="2390"/>
                      <a:pt x="3529" y="3234"/>
                      <a:pt x="5575" y="3234"/>
                    </a:cubicBezTo>
                    <a:cubicBezTo>
                      <a:pt x="5648" y="3234"/>
                      <a:pt x="5722" y="3233"/>
                      <a:pt x="5796" y="3231"/>
                    </a:cubicBezTo>
                    <a:cubicBezTo>
                      <a:pt x="7601" y="3199"/>
                      <a:pt x="9406" y="2439"/>
                      <a:pt x="10736" y="1236"/>
                    </a:cubicBezTo>
                    <a:cubicBezTo>
                      <a:pt x="10419" y="856"/>
                      <a:pt x="10198" y="444"/>
                      <a:pt x="10008" y="0"/>
                    </a:cubicBezTo>
                    <a:close/>
                  </a:path>
                </a:pathLst>
              </a:custGeom>
              <a:solidFill>
                <a:srgbClr val="DC78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020;p37">
                <a:extLst>
                  <a:ext uri="{FF2B5EF4-FFF2-40B4-BE49-F238E27FC236}">
                    <a16:creationId xmlns:a16="http://schemas.microsoft.com/office/drawing/2014/main" xmlns="" id="{8BCC962E-4900-B7A8-F223-51E2C1C9FE74}"/>
                  </a:ext>
                </a:extLst>
              </p:cNvPr>
              <p:cNvSpPr/>
              <p:nvPr/>
            </p:nvSpPr>
            <p:spPr>
              <a:xfrm>
                <a:off x="752351" y="3469210"/>
                <a:ext cx="1424201" cy="1113512"/>
              </a:xfrm>
              <a:custGeom>
                <a:avLst/>
                <a:gdLst/>
                <a:ahLst/>
                <a:cxnLst/>
                <a:rect l="l" t="t" r="r" b="b"/>
                <a:pathLst>
                  <a:path w="33697" h="26346" extrusionOk="0">
                    <a:moveTo>
                      <a:pt x="13586" y="1"/>
                    </a:moveTo>
                    <a:cubicBezTo>
                      <a:pt x="13333" y="286"/>
                      <a:pt x="13048" y="539"/>
                      <a:pt x="12731" y="761"/>
                    </a:cubicBezTo>
                    <a:cubicBezTo>
                      <a:pt x="11369" y="1743"/>
                      <a:pt x="9723" y="2249"/>
                      <a:pt x="8139" y="2756"/>
                    </a:cubicBezTo>
                    <a:cubicBezTo>
                      <a:pt x="6524" y="3294"/>
                      <a:pt x="4909" y="3865"/>
                      <a:pt x="3674" y="5005"/>
                    </a:cubicBezTo>
                    <a:cubicBezTo>
                      <a:pt x="2534" y="6081"/>
                      <a:pt x="1805" y="7538"/>
                      <a:pt x="1267" y="8995"/>
                    </a:cubicBezTo>
                    <a:cubicBezTo>
                      <a:pt x="697" y="10547"/>
                      <a:pt x="285" y="12130"/>
                      <a:pt x="0" y="13777"/>
                    </a:cubicBezTo>
                    <a:cubicBezTo>
                      <a:pt x="2597" y="16500"/>
                      <a:pt x="6176" y="18274"/>
                      <a:pt x="9913" y="18749"/>
                    </a:cubicBezTo>
                    <a:lnTo>
                      <a:pt x="12953" y="13555"/>
                    </a:lnTo>
                    <a:lnTo>
                      <a:pt x="13238" y="15297"/>
                    </a:lnTo>
                    <a:cubicBezTo>
                      <a:pt x="13745" y="18052"/>
                      <a:pt x="14663" y="20776"/>
                      <a:pt x="16436" y="22929"/>
                    </a:cubicBezTo>
                    <a:cubicBezTo>
                      <a:pt x="18107" y="24922"/>
                      <a:pt x="20565" y="26346"/>
                      <a:pt x="23131" y="26346"/>
                    </a:cubicBezTo>
                    <a:cubicBezTo>
                      <a:pt x="23337" y="26346"/>
                      <a:pt x="23545" y="26337"/>
                      <a:pt x="23752" y="26318"/>
                    </a:cubicBezTo>
                    <a:cubicBezTo>
                      <a:pt x="25272" y="26191"/>
                      <a:pt x="26697" y="25558"/>
                      <a:pt x="28027" y="24798"/>
                    </a:cubicBezTo>
                    <a:cubicBezTo>
                      <a:pt x="29041" y="24228"/>
                      <a:pt x="29991" y="23563"/>
                      <a:pt x="30814" y="22739"/>
                    </a:cubicBezTo>
                    <a:cubicBezTo>
                      <a:pt x="32271" y="21187"/>
                      <a:pt x="33063" y="19097"/>
                      <a:pt x="33379" y="17007"/>
                    </a:cubicBezTo>
                    <a:cubicBezTo>
                      <a:pt x="33696" y="14885"/>
                      <a:pt x="33538" y="12763"/>
                      <a:pt x="33316" y="10642"/>
                    </a:cubicBezTo>
                    <a:cubicBezTo>
                      <a:pt x="33189" y="9153"/>
                      <a:pt x="32999" y="7633"/>
                      <a:pt x="32588" y="6208"/>
                    </a:cubicBezTo>
                    <a:cubicBezTo>
                      <a:pt x="32271" y="5100"/>
                      <a:pt x="31764" y="3991"/>
                      <a:pt x="30878" y="3263"/>
                    </a:cubicBezTo>
                    <a:cubicBezTo>
                      <a:pt x="29326" y="1996"/>
                      <a:pt x="26982" y="2154"/>
                      <a:pt x="25272" y="1078"/>
                    </a:cubicBezTo>
                    <a:cubicBezTo>
                      <a:pt x="24924" y="856"/>
                      <a:pt x="24575" y="571"/>
                      <a:pt x="24290" y="223"/>
                    </a:cubicBezTo>
                    <a:cubicBezTo>
                      <a:pt x="22992" y="1458"/>
                      <a:pt x="21187" y="2186"/>
                      <a:pt x="19382" y="2218"/>
                    </a:cubicBezTo>
                    <a:cubicBezTo>
                      <a:pt x="19308" y="2220"/>
                      <a:pt x="19234" y="2221"/>
                      <a:pt x="19161" y="2221"/>
                    </a:cubicBezTo>
                    <a:cubicBezTo>
                      <a:pt x="17115" y="2221"/>
                      <a:pt x="15115" y="1377"/>
                      <a:pt x="13586" y="1"/>
                    </a:cubicBezTo>
                    <a:close/>
                  </a:path>
                </a:pathLst>
              </a:custGeom>
              <a:solidFill>
                <a:srgbClr val="F698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021;p37">
                <a:extLst>
                  <a:ext uri="{FF2B5EF4-FFF2-40B4-BE49-F238E27FC236}">
                    <a16:creationId xmlns:a16="http://schemas.microsoft.com/office/drawing/2014/main" xmlns="" id="{681D8CD2-E9AF-1362-A596-A275123F67D8}"/>
                  </a:ext>
                </a:extLst>
              </p:cNvPr>
              <p:cNvSpPr/>
              <p:nvPr/>
            </p:nvSpPr>
            <p:spPr>
              <a:xfrm>
                <a:off x="2256812" y="5505069"/>
                <a:ext cx="588961" cy="215171"/>
              </a:xfrm>
              <a:custGeom>
                <a:avLst/>
                <a:gdLst/>
                <a:ahLst/>
                <a:cxnLst/>
                <a:rect l="l" t="t" r="r" b="b"/>
                <a:pathLst>
                  <a:path w="13935" h="5091" extrusionOk="0">
                    <a:moveTo>
                      <a:pt x="6682" y="0"/>
                    </a:moveTo>
                    <a:lnTo>
                      <a:pt x="0" y="127"/>
                    </a:lnTo>
                    <a:lnTo>
                      <a:pt x="444" y="4561"/>
                    </a:lnTo>
                    <a:cubicBezTo>
                      <a:pt x="2423" y="4914"/>
                      <a:pt x="4440" y="5091"/>
                      <a:pt x="6461" y="5091"/>
                    </a:cubicBezTo>
                    <a:cubicBezTo>
                      <a:pt x="8968" y="5091"/>
                      <a:pt x="11480" y="4819"/>
                      <a:pt x="13935" y="4276"/>
                    </a:cubicBezTo>
                    <a:cubicBezTo>
                      <a:pt x="12351" y="1995"/>
                      <a:pt x="9849" y="444"/>
                      <a:pt x="7031" y="64"/>
                    </a:cubicBezTo>
                    <a:lnTo>
                      <a:pt x="66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022;p37">
                <a:extLst>
                  <a:ext uri="{FF2B5EF4-FFF2-40B4-BE49-F238E27FC236}">
                    <a16:creationId xmlns:a16="http://schemas.microsoft.com/office/drawing/2014/main" xmlns="" id="{1D847F7E-F92E-9BE8-57A6-79C8EF664A19}"/>
                  </a:ext>
                </a:extLst>
              </p:cNvPr>
              <p:cNvSpPr/>
              <p:nvPr/>
            </p:nvSpPr>
            <p:spPr>
              <a:xfrm>
                <a:off x="2275537" y="5687104"/>
                <a:ext cx="598345" cy="76330"/>
              </a:xfrm>
              <a:custGeom>
                <a:avLst/>
                <a:gdLst/>
                <a:ahLst/>
                <a:cxnLst/>
                <a:rect l="l" t="t" r="r" b="b"/>
                <a:pathLst>
                  <a:path w="14157" h="1806" extrusionOk="0">
                    <a:moveTo>
                      <a:pt x="13492" y="0"/>
                    </a:moveTo>
                    <a:cubicBezTo>
                      <a:pt x="11053" y="523"/>
                      <a:pt x="8558" y="787"/>
                      <a:pt x="6067" y="787"/>
                    </a:cubicBezTo>
                    <a:cubicBezTo>
                      <a:pt x="4030" y="787"/>
                      <a:pt x="1996" y="610"/>
                      <a:pt x="1" y="254"/>
                    </a:cubicBezTo>
                    <a:lnTo>
                      <a:pt x="1" y="254"/>
                    </a:lnTo>
                    <a:lnTo>
                      <a:pt x="127" y="1805"/>
                    </a:lnTo>
                    <a:lnTo>
                      <a:pt x="14157" y="1109"/>
                    </a:lnTo>
                    <a:cubicBezTo>
                      <a:pt x="13935" y="729"/>
                      <a:pt x="13713" y="349"/>
                      <a:pt x="13492" y="0"/>
                    </a:cubicBezTo>
                    <a:close/>
                  </a:path>
                </a:pathLst>
              </a:custGeom>
              <a:solidFill>
                <a:srgbClr val="292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023;p37">
                <a:extLst>
                  <a:ext uri="{FF2B5EF4-FFF2-40B4-BE49-F238E27FC236}">
                    <a16:creationId xmlns:a16="http://schemas.microsoft.com/office/drawing/2014/main" xmlns="" id="{F27C407C-537F-3C99-3F71-24698F0F05BA}"/>
                  </a:ext>
                </a:extLst>
              </p:cNvPr>
              <p:cNvSpPr/>
              <p:nvPr/>
            </p:nvSpPr>
            <p:spPr>
              <a:xfrm>
                <a:off x="2693156" y="5551899"/>
                <a:ext cx="77683" cy="101774"/>
              </a:xfrm>
              <a:custGeom>
                <a:avLst/>
                <a:gdLst/>
                <a:ahLst/>
                <a:cxnLst/>
                <a:rect l="l" t="t" r="r" b="b"/>
                <a:pathLst>
                  <a:path w="1838" h="2408" extrusionOk="0">
                    <a:moveTo>
                      <a:pt x="1837" y="1"/>
                    </a:moveTo>
                    <a:cubicBezTo>
                      <a:pt x="1267" y="64"/>
                      <a:pt x="792" y="444"/>
                      <a:pt x="475" y="887"/>
                    </a:cubicBezTo>
                    <a:cubicBezTo>
                      <a:pt x="190" y="1331"/>
                      <a:pt x="0" y="1901"/>
                      <a:pt x="127" y="2408"/>
                    </a:cubicBezTo>
                    <a:cubicBezTo>
                      <a:pt x="349" y="1932"/>
                      <a:pt x="570" y="1521"/>
                      <a:pt x="855" y="1109"/>
                    </a:cubicBezTo>
                    <a:cubicBezTo>
                      <a:pt x="1109" y="729"/>
                      <a:pt x="1425" y="381"/>
                      <a:pt x="1837" y="1"/>
                    </a:cubicBezTo>
                    <a:close/>
                  </a:path>
                </a:pathLst>
              </a:custGeom>
              <a:solidFill>
                <a:srgbClr val="292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024;p37">
                <a:extLst>
                  <a:ext uri="{FF2B5EF4-FFF2-40B4-BE49-F238E27FC236}">
                    <a16:creationId xmlns:a16="http://schemas.microsoft.com/office/drawing/2014/main" xmlns="" id="{495B5D3D-42CC-DD49-0DCA-D8C9747A4EFA}"/>
                  </a:ext>
                </a:extLst>
              </p:cNvPr>
              <p:cNvSpPr/>
              <p:nvPr/>
            </p:nvSpPr>
            <p:spPr>
              <a:xfrm>
                <a:off x="2654315" y="5537190"/>
                <a:ext cx="69653" cy="104436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2471" extrusionOk="0">
                    <a:moveTo>
                      <a:pt x="1648" y="0"/>
                    </a:moveTo>
                    <a:lnTo>
                      <a:pt x="1648" y="0"/>
                    </a:lnTo>
                    <a:cubicBezTo>
                      <a:pt x="1109" y="95"/>
                      <a:pt x="666" y="475"/>
                      <a:pt x="413" y="919"/>
                    </a:cubicBezTo>
                    <a:cubicBezTo>
                      <a:pt x="128" y="1394"/>
                      <a:pt x="1" y="1964"/>
                      <a:pt x="191" y="2471"/>
                    </a:cubicBezTo>
                    <a:cubicBezTo>
                      <a:pt x="349" y="1964"/>
                      <a:pt x="539" y="1552"/>
                      <a:pt x="793" y="1140"/>
                    </a:cubicBezTo>
                    <a:cubicBezTo>
                      <a:pt x="1014" y="760"/>
                      <a:pt x="1299" y="380"/>
                      <a:pt x="1648" y="0"/>
                    </a:cubicBezTo>
                    <a:close/>
                  </a:path>
                </a:pathLst>
              </a:custGeom>
              <a:solidFill>
                <a:srgbClr val="292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025;p37">
                <a:extLst>
                  <a:ext uri="{FF2B5EF4-FFF2-40B4-BE49-F238E27FC236}">
                    <a16:creationId xmlns:a16="http://schemas.microsoft.com/office/drawing/2014/main" xmlns="" id="{12CD380F-BC08-F016-7DEB-EC58C61799F4}"/>
                  </a:ext>
                </a:extLst>
              </p:cNvPr>
              <p:cNvSpPr/>
              <p:nvPr/>
            </p:nvSpPr>
            <p:spPr>
              <a:xfrm>
                <a:off x="2619530" y="5510395"/>
                <a:ext cx="79035" cy="120539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2852" extrusionOk="0">
                    <a:moveTo>
                      <a:pt x="1869" y="1"/>
                    </a:moveTo>
                    <a:cubicBezTo>
                      <a:pt x="1267" y="128"/>
                      <a:pt x="761" y="571"/>
                      <a:pt x="476" y="1078"/>
                    </a:cubicBezTo>
                    <a:cubicBezTo>
                      <a:pt x="159" y="1616"/>
                      <a:pt x="1" y="2249"/>
                      <a:pt x="191" y="2851"/>
                    </a:cubicBezTo>
                    <a:cubicBezTo>
                      <a:pt x="349" y="2281"/>
                      <a:pt x="539" y="1774"/>
                      <a:pt x="824" y="1299"/>
                    </a:cubicBezTo>
                    <a:cubicBezTo>
                      <a:pt x="1109" y="856"/>
                      <a:pt x="1457" y="444"/>
                      <a:pt x="1869" y="1"/>
                    </a:cubicBezTo>
                    <a:close/>
                  </a:path>
                </a:pathLst>
              </a:custGeom>
              <a:solidFill>
                <a:srgbClr val="292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026;p37">
                <a:extLst>
                  <a:ext uri="{FF2B5EF4-FFF2-40B4-BE49-F238E27FC236}">
                    <a16:creationId xmlns:a16="http://schemas.microsoft.com/office/drawing/2014/main" xmlns="" id="{B733B144-59EA-EC45-0D37-2964C0D3199B}"/>
                  </a:ext>
                </a:extLst>
              </p:cNvPr>
              <p:cNvSpPr/>
              <p:nvPr/>
            </p:nvSpPr>
            <p:spPr>
              <a:xfrm>
                <a:off x="890219" y="1949576"/>
                <a:ext cx="1244829" cy="1465241"/>
              </a:xfrm>
              <a:custGeom>
                <a:avLst/>
                <a:gdLst/>
                <a:ahLst/>
                <a:cxnLst/>
                <a:rect l="l" t="t" r="r" b="b"/>
                <a:pathLst>
                  <a:path w="29453" h="34668" extrusionOk="0">
                    <a:moveTo>
                      <a:pt x="12634" y="1"/>
                    </a:moveTo>
                    <a:cubicBezTo>
                      <a:pt x="11107" y="1"/>
                      <a:pt x="9584" y="278"/>
                      <a:pt x="8171" y="835"/>
                    </a:cubicBezTo>
                    <a:cubicBezTo>
                      <a:pt x="4845" y="2134"/>
                      <a:pt x="2154" y="4952"/>
                      <a:pt x="1014" y="8309"/>
                    </a:cubicBezTo>
                    <a:cubicBezTo>
                      <a:pt x="570" y="9639"/>
                      <a:pt x="348" y="11032"/>
                      <a:pt x="253" y="12426"/>
                    </a:cubicBezTo>
                    <a:cubicBezTo>
                      <a:pt x="0" y="15656"/>
                      <a:pt x="412" y="18950"/>
                      <a:pt x="1267" y="22085"/>
                    </a:cubicBezTo>
                    <a:cubicBezTo>
                      <a:pt x="2470" y="26455"/>
                      <a:pt x="4719" y="30826"/>
                      <a:pt x="8646" y="33074"/>
                    </a:cubicBezTo>
                    <a:cubicBezTo>
                      <a:pt x="10483" y="34139"/>
                      <a:pt x="12597" y="34667"/>
                      <a:pt x="14713" y="34667"/>
                    </a:cubicBezTo>
                    <a:cubicBezTo>
                      <a:pt x="15806" y="34667"/>
                      <a:pt x="16899" y="34526"/>
                      <a:pt x="17956" y="34246"/>
                    </a:cubicBezTo>
                    <a:cubicBezTo>
                      <a:pt x="21028" y="33422"/>
                      <a:pt x="23784" y="31396"/>
                      <a:pt x="25557" y="28735"/>
                    </a:cubicBezTo>
                    <a:cubicBezTo>
                      <a:pt x="27141" y="26360"/>
                      <a:pt x="27964" y="23605"/>
                      <a:pt x="28566" y="20818"/>
                    </a:cubicBezTo>
                    <a:cubicBezTo>
                      <a:pt x="29104" y="18063"/>
                      <a:pt x="29452" y="15244"/>
                      <a:pt x="29009" y="12489"/>
                    </a:cubicBezTo>
                    <a:cubicBezTo>
                      <a:pt x="28566" y="9734"/>
                      <a:pt x="27236" y="7011"/>
                      <a:pt x="24987" y="5332"/>
                    </a:cubicBezTo>
                    <a:cubicBezTo>
                      <a:pt x="22929" y="3780"/>
                      <a:pt x="21028" y="1944"/>
                      <a:pt x="18495" y="1468"/>
                    </a:cubicBezTo>
                    <a:cubicBezTo>
                      <a:pt x="16705" y="492"/>
                      <a:pt x="14667" y="1"/>
                      <a:pt x="12634" y="1"/>
                    </a:cubicBez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027;p37">
                <a:extLst>
                  <a:ext uri="{FF2B5EF4-FFF2-40B4-BE49-F238E27FC236}">
                    <a16:creationId xmlns:a16="http://schemas.microsoft.com/office/drawing/2014/main" xmlns="" id="{F9B84A4B-7C1D-2463-4CED-5CE65E303BA2}"/>
                  </a:ext>
                </a:extLst>
              </p:cNvPr>
              <p:cNvSpPr/>
              <p:nvPr/>
            </p:nvSpPr>
            <p:spPr>
              <a:xfrm>
                <a:off x="506073" y="1537745"/>
                <a:ext cx="2043890" cy="1449687"/>
              </a:xfrm>
              <a:custGeom>
                <a:avLst/>
                <a:gdLst/>
                <a:ahLst/>
                <a:cxnLst/>
                <a:rect l="l" t="t" r="r" b="b"/>
                <a:pathLst>
                  <a:path w="48359" h="34300" extrusionOk="0">
                    <a:moveTo>
                      <a:pt x="18505" y="0"/>
                    </a:moveTo>
                    <a:cubicBezTo>
                      <a:pt x="18460" y="0"/>
                      <a:pt x="18414" y="1"/>
                      <a:pt x="18368" y="2"/>
                    </a:cubicBezTo>
                    <a:cubicBezTo>
                      <a:pt x="16911" y="33"/>
                      <a:pt x="15423" y="667"/>
                      <a:pt x="14536" y="1838"/>
                    </a:cubicBezTo>
                    <a:cubicBezTo>
                      <a:pt x="13871" y="2662"/>
                      <a:pt x="13523" y="3675"/>
                      <a:pt x="13206" y="4689"/>
                    </a:cubicBezTo>
                    <a:cubicBezTo>
                      <a:pt x="12694" y="4301"/>
                      <a:pt x="12073" y="4141"/>
                      <a:pt x="11424" y="4141"/>
                    </a:cubicBezTo>
                    <a:cubicBezTo>
                      <a:pt x="10427" y="4141"/>
                      <a:pt x="9363" y="4519"/>
                      <a:pt x="8519" y="5037"/>
                    </a:cubicBezTo>
                    <a:cubicBezTo>
                      <a:pt x="6207" y="6462"/>
                      <a:pt x="4940" y="9439"/>
                      <a:pt x="5542" y="12099"/>
                    </a:cubicBezTo>
                    <a:cubicBezTo>
                      <a:pt x="3864" y="12416"/>
                      <a:pt x="2217" y="13778"/>
                      <a:pt x="1394" y="15266"/>
                    </a:cubicBezTo>
                    <a:cubicBezTo>
                      <a:pt x="538" y="16755"/>
                      <a:pt x="380" y="18591"/>
                      <a:pt x="982" y="20206"/>
                    </a:cubicBezTo>
                    <a:cubicBezTo>
                      <a:pt x="1330" y="21188"/>
                      <a:pt x="1964" y="22043"/>
                      <a:pt x="2565" y="22898"/>
                    </a:cubicBezTo>
                    <a:cubicBezTo>
                      <a:pt x="1045" y="23722"/>
                      <a:pt x="0" y="25717"/>
                      <a:pt x="190" y="27427"/>
                    </a:cubicBezTo>
                    <a:cubicBezTo>
                      <a:pt x="348" y="29169"/>
                      <a:pt x="1647" y="30721"/>
                      <a:pt x="3325" y="31196"/>
                    </a:cubicBezTo>
                    <a:cubicBezTo>
                      <a:pt x="3104" y="32082"/>
                      <a:pt x="3705" y="33032"/>
                      <a:pt x="4434" y="33571"/>
                    </a:cubicBezTo>
                    <a:cubicBezTo>
                      <a:pt x="5130" y="34109"/>
                      <a:pt x="6081" y="34299"/>
                      <a:pt x="6967" y="34299"/>
                    </a:cubicBezTo>
                    <a:cubicBezTo>
                      <a:pt x="7284" y="34299"/>
                      <a:pt x="7632" y="34267"/>
                      <a:pt x="7949" y="34204"/>
                    </a:cubicBezTo>
                    <a:cubicBezTo>
                      <a:pt x="8202" y="34109"/>
                      <a:pt x="8456" y="33982"/>
                      <a:pt x="8677" y="33887"/>
                    </a:cubicBezTo>
                    <a:cubicBezTo>
                      <a:pt x="9437" y="33507"/>
                      <a:pt x="10356" y="33412"/>
                      <a:pt x="10609" y="32621"/>
                    </a:cubicBezTo>
                    <a:cubicBezTo>
                      <a:pt x="11401" y="32304"/>
                      <a:pt x="12034" y="31639"/>
                      <a:pt x="12478" y="30911"/>
                    </a:cubicBezTo>
                    <a:cubicBezTo>
                      <a:pt x="13966" y="28567"/>
                      <a:pt x="14061" y="25527"/>
                      <a:pt x="13301" y="22867"/>
                    </a:cubicBezTo>
                    <a:lnTo>
                      <a:pt x="13301" y="22867"/>
                    </a:lnTo>
                    <a:cubicBezTo>
                      <a:pt x="14375" y="23940"/>
                      <a:pt x="15938" y="24600"/>
                      <a:pt x="17467" y="24600"/>
                    </a:cubicBezTo>
                    <a:cubicBezTo>
                      <a:pt x="17923" y="24600"/>
                      <a:pt x="18376" y="24542"/>
                      <a:pt x="18812" y="24418"/>
                    </a:cubicBezTo>
                    <a:cubicBezTo>
                      <a:pt x="20712" y="23880"/>
                      <a:pt x="22263" y="22265"/>
                      <a:pt x="22738" y="20333"/>
                    </a:cubicBezTo>
                    <a:cubicBezTo>
                      <a:pt x="23404" y="21948"/>
                      <a:pt x="24797" y="23025"/>
                      <a:pt x="26539" y="23183"/>
                    </a:cubicBezTo>
                    <a:cubicBezTo>
                      <a:pt x="26671" y="23196"/>
                      <a:pt x="26803" y="23202"/>
                      <a:pt x="26935" y="23202"/>
                    </a:cubicBezTo>
                    <a:cubicBezTo>
                      <a:pt x="28518" y="23202"/>
                      <a:pt x="30096" y="22343"/>
                      <a:pt x="30972" y="20998"/>
                    </a:cubicBezTo>
                    <a:lnTo>
                      <a:pt x="30972" y="20998"/>
                    </a:lnTo>
                    <a:cubicBezTo>
                      <a:pt x="30814" y="22328"/>
                      <a:pt x="31352" y="23563"/>
                      <a:pt x="32303" y="24482"/>
                    </a:cubicBezTo>
                    <a:cubicBezTo>
                      <a:pt x="32588" y="24735"/>
                      <a:pt x="32904" y="24957"/>
                      <a:pt x="33253" y="25083"/>
                    </a:cubicBezTo>
                    <a:cubicBezTo>
                      <a:pt x="33633" y="25242"/>
                      <a:pt x="34044" y="25242"/>
                      <a:pt x="34456" y="25242"/>
                    </a:cubicBezTo>
                    <a:cubicBezTo>
                      <a:pt x="35248" y="25210"/>
                      <a:pt x="36071" y="25052"/>
                      <a:pt x="36641" y="24482"/>
                    </a:cubicBezTo>
                    <a:lnTo>
                      <a:pt x="36641" y="24482"/>
                    </a:lnTo>
                    <a:cubicBezTo>
                      <a:pt x="36071" y="26034"/>
                      <a:pt x="36103" y="28029"/>
                      <a:pt x="36831" y="29517"/>
                    </a:cubicBezTo>
                    <a:cubicBezTo>
                      <a:pt x="37560" y="30974"/>
                      <a:pt x="39016" y="32114"/>
                      <a:pt x="40663" y="32272"/>
                    </a:cubicBezTo>
                    <a:cubicBezTo>
                      <a:pt x="40785" y="32284"/>
                      <a:pt x="40906" y="32290"/>
                      <a:pt x="41026" y="32290"/>
                    </a:cubicBezTo>
                    <a:cubicBezTo>
                      <a:pt x="42775" y="32290"/>
                      <a:pt x="44301" y="31027"/>
                      <a:pt x="45160" y="29485"/>
                    </a:cubicBezTo>
                    <a:cubicBezTo>
                      <a:pt x="46110" y="27839"/>
                      <a:pt x="46047" y="25622"/>
                      <a:pt x="44875" y="24133"/>
                    </a:cubicBezTo>
                    <a:cubicBezTo>
                      <a:pt x="46934" y="22993"/>
                      <a:pt x="48359" y="20713"/>
                      <a:pt x="48295" y="18370"/>
                    </a:cubicBezTo>
                    <a:cubicBezTo>
                      <a:pt x="48200" y="15994"/>
                      <a:pt x="46554" y="13714"/>
                      <a:pt x="44273" y="13049"/>
                    </a:cubicBezTo>
                    <a:cubicBezTo>
                      <a:pt x="45002" y="10579"/>
                      <a:pt x="43862" y="7729"/>
                      <a:pt x="41677" y="6304"/>
                    </a:cubicBezTo>
                    <a:cubicBezTo>
                      <a:pt x="40508" y="5548"/>
                      <a:pt x="39117" y="5193"/>
                      <a:pt x="37714" y="5193"/>
                    </a:cubicBezTo>
                    <a:cubicBezTo>
                      <a:pt x="36530" y="5193"/>
                      <a:pt x="35338" y="5446"/>
                      <a:pt x="34266" y="5924"/>
                    </a:cubicBezTo>
                    <a:cubicBezTo>
                      <a:pt x="34424" y="5100"/>
                      <a:pt x="33854" y="4435"/>
                      <a:pt x="33284" y="3834"/>
                    </a:cubicBezTo>
                    <a:cubicBezTo>
                      <a:pt x="32144" y="2567"/>
                      <a:pt x="30687" y="1522"/>
                      <a:pt x="29009" y="1300"/>
                    </a:cubicBezTo>
                    <a:cubicBezTo>
                      <a:pt x="28817" y="1275"/>
                      <a:pt x="28623" y="1262"/>
                      <a:pt x="28428" y="1262"/>
                    </a:cubicBezTo>
                    <a:cubicBezTo>
                      <a:pt x="26918" y="1262"/>
                      <a:pt x="25382" y="2012"/>
                      <a:pt x="24765" y="3359"/>
                    </a:cubicBezTo>
                    <a:cubicBezTo>
                      <a:pt x="24354" y="2409"/>
                      <a:pt x="23372" y="1775"/>
                      <a:pt x="22517" y="1237"/>
                    </a:cubicBezTo>
                    <a:cubicBezTo>
                      <a:pt x="21290" y="470"/>
                      <a:pt x="19914" y="0"/>
                      <a:pt x="18505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028;p37">
                <a:extLst>
                  <a:ext uri="{FF2B5EF4-FFF2-40B4-BE49-F238E27FC236}">
                    <a16:creationId xmlns:a16="http://schemas.microsoft.com/office/drawing/2014/main" xmlns="" id="{A00EBEBD-BCD5-8BAC-C29F-7110793F01B1}"/>
                  </a:ext>
                </a:extLst>
              </p:cNvPr>
              <p:cNvSpPr/>
              <p:nvPr/>
            </p:nvSpPr>
            <p:spPr>
              <a:xfrm>
                <a:off x="1991769" y="2721375"/>
                <a:ext cx="295854" cy="357392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8456" extrusionOk="0">
                    <a:moveTo>
                      <a:pt x="4046" y="1"/>
                    </a:moveTo>
                    <a:cubicBezTo>
                      <a:pt x="2952" y="1"/>
                      <a:pt x="1808" y="460"/>
                      <a:pt x="1141" y="1322"/>
                    </a:cubicBezTo>
                    <a:cubicBezTo>
                      <a:pt x="634" y="1987"/>
                      <a:pt x="381" y="2811"/>
                      <a:pt x="222" y="3634"/>
                    </a:cubicBezTo>
                    <a:cubicBezTo>
                      <a:pt x="64" y="4616"/>
                      <a:pt x="1" y="5661"/>
                      <a:pt x="349" y="6611"/>
                    </a:cubicBezTo>
                    <a:cubicBezTo>
                      <a:pt x="729" y="7561"/>
                      <a:pt x="1553" y="8353"/>
                      <a:pt x="2566" y="8448"/>
                    </a:cubicBezTo>
                    <a:cubicBezTo>
                      <a:pt x="2624" y="8453"/>
                      <a:pt x="2681" y="8455"/>
                      <a:pt x="2739" y="8455"/>
                    </a:cubicBezTo>
                    <a:cubicBezTo>
                      <a:pt x="3409" y="8455"/>
                      <a:pt x="4070" y="8125"/>
                      <a:pt x="4624" y="7688"/>
                    </a:cubicBezTo>
                    <a:cubicBezTo>
                      <a:pt x="5543" y="6927"/>
                      <a:pt x="6081" y="5819"/>
                      <a:pt x="6493" y="4679"/>
                    </a:cubicBezTo>
                    <a:cubicBezTo>
                      <a:pt x="6778" y="3951"/>
                      <a:pt x="7000" y="3159"/>
                      <a:pt x="6905" y="2367"/>
                    </a:cubicBezTo>
                    <a:cubicBezTo>
                      <a:pt x="6762" y="751"/>
                      <a:pt x="5444" y="1"/>
                      <a:pt x="4046" y="1"/>
                    </a:cubicBez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029;p37">
                <a:extLst>
                  <a:ext uri="{FF2B5EF4-FFF2-40B4-BE49-F238E27FC236}">
                    <a16:creationId xmlns:a16="http://schemas.microsoft.com/office/drawing/2014/main" xmlns="" id="{24FFC768-D0D4-1D1D-5EE5-386DC2D944B5}"/>
                  </a:ext>
                </a:extLst>
              </p:cNvPr>
              <p:cNvSpPr/>
              <p:nvPr/>
            </p:nvSpPr>
            <p:spPr>
              <a:xfrm>
                <a:off x="2070762" y="2789041"/>
                <a:ext cx="168679" cy="236050"/>
              </a:xfrm>
              <a:custGeom>
                <a:avLst/>
                <a:gdLst/>
                <a:ahLst/>
                <a:cxnLst/>
                <a:rect l="l" t="t" r="r" b="b"/>
                <a:pathLst>
                  <a:path w="3991" h="5585" extrusionOk="0">
                    <a:moveTo>
                      <a:pt x="2342" y="0"/>
                    </a:moveTo>
                    <a:cubicBezTo>
                      <a:pt x="2301" y="0"/>
                      <a:pt x="2259" y="2"/>
                      <a:pt x="2217" y="6"/>
                    </a:cubicBezTo>
                    <a:cubicBezTo>
                      <a:pt x="1552" y="69"/>
                      <a:pt x="982" y="544"/>
                      <a:pt x="634" y="1115"/>
                    </a:cubicBezTo>
                    <a:cubicBezTo>
                      <a:pt x="285" y="1685"/>
                      <a:pt x="127" y="2350"/>
                      <a:pt x="0" y="3015"/>
                    </a:cubicBezTo>
                    <a:cubicBezTo>
                      <a:pt x="289" y="2798"/>
                      <a:pt x="650" y="2600"/>
                      <a:pt x="1001" y="2600"/>
                    </a:cubicBezTo>
                    <a:cubicBezTo>
                      <a:pt x="1113" y="2600"/>
                      <a:pt x="1223" y="2620"/>
                      <a:pt x="1330" y="2666"/>
                    </a:cubicBezTo>
                    <a:cubicBezTo>
                      <a:pt x="1520" y="2761"/>
                      <a:pt x="1647" y="2951"/>
                      <a:pt x="1742" y="3141"/>
                    </a:cubicBezTo>
                    <a:cubicBezTo>
                      <a:pt x="1964" y="3648"/>
                      <a:pt x="1900" y="4250"/>
                      <a:pt x="1552" y="4661"/>
                    </a:cubicBezTo>
                    <a:cubicBezTo>
                      <a:pt x="1286" y="4975"/>
                      <a:pt x="873" y="5160"/>
                      <a:pt x="468" y="5160"/>
                    </a:cubicBezTo>
                    <a:cubicBezTo>
                      <a:pt x="341" y="5160"/>
                      <a:pt x="216" y="5142"/>
                      <a:pt x="95" y="5105"/>
                    </a:cubicBezTo>
                    <a:lnTo>
                      <a:pt x="95" y="5105"/>
                    </a:lnTo>
                    <a:cubicBezTo>
                      <a:pt x="95" y="5105"/>
                      <a:pt x="455" y="5584"/>
                      <a:pt x="1123" y="5584"/>
                    </a:cubicBezTo>
                    <a:cubicBezTo>
                      <a:pt x="1484" y="5584"/>
                      <a:pt x="1936" y="5444"/>
                      <a:pt x="2470" y="5010"/>
                    </a:cubicBezTo>
                    <a:cubicBezTo>
                      <a:pt x="3991" y="3775"/>
                      <a:pt x="3674" y="1083"/>
                      <a:pt x="3674" y="1083"/>
                    </a:cubicBezTo>
                    <a:cubicBezTo>
                      <a:pt x="3614" y="458"/>
                      <a:pt x="2995" y="0"/>
                      <a:pt x="2342" y="0"/>
                    </a:cubicBezTo>
                    <a:close/>
                  </a:path>
                </a:pathLst>
              </a:custGeom>
              <a:solidFill>
                <a:srgbClr val="FCAF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030;p37">
                <a:extLst>
                  <a:ext uri="{FF2B5EF4-FFF2-40B4-BE49-F238E27FC236}">
                    <a16:creationId xmlns:a16="http://schemas.microsoft.com/office/drawing/2014/main" xmlns="" id="{E748F6CB-C488-2A33-F2C1-B7578ABA9D39}"/>
                  </a:ext>
                </a:extLst>
              </p:cNvPr>
              <p:cNvSpPr/>
              <p:nvPr/>
            </p:nvSpPr>
            <p:spPr>
              <a:xfrm>
                <a:off x="2047982" y="2780461"/>
                <a:ext cx="179415" cy="229034"/>
              </a:xfrm>
              <a:custGeom>
                <a:avLst/>
                <a:gdLst/>
                <a:ahLst/>
                <a:cxnLst/>
                <a:rect l="l" t="t" r="r" b="b"/>
                <a:pathLst>
                  <a:path w="4245" h="5419" extrusionOk="0">
                    <a:moveTo>
                      <a:pt x="2760" y="0"/>
                    </a:moveTo>
                    <a:cubicBezTo>
                      <a:pt x="2652" y="0"/>
                      <a:pt x="2544" y="7"/>
                      <a:pt x="2439" y="19"/>
                    </a:cubicBezTo>
                    <a:cubicBezTo>
                      <a:pt x="2186" y="82"/>
                      <a:pt x="1901" y="209"/>
                      <a:pt x="1679" y="367"/>
                    </a:cubicBezTo>
                    <a:cubicBezTo>
                      <a:pt x="1204" y="684"/>
                      <a:pt x="856" y="1159"/>
                      <a:pt x="634" y="1634"/>
                    </a:cubicBezTo>
                    <a:cubicBezTo>
                      <a:pt x="444" y="2141"/>
                      <a:pt x="286" y="2648"/>
                      <a:pt x="191" y="3123"/>
                    </a:cubicBezTo>
                    <a:lnTo>
                      <a:pt x="1" y="3978"/>
                    </a:lnTo>
                    <a:lnTo>
                      <a:pt x="698" y="3503"/>
                    </a:lnTo>
                    <a:cubicBezTo>
                      <a:pt x="1000" y="3283"/>
                      <a:pt x="1327" y="3110"/>
                      <a:pt x="1552" y="3110"/>
                    </a:cubicBezTo>
                    <a:cubicBezTo>
                      <a:pt x="1587" y="3110"/>
                      <a:pt x="1618" y="3114"/>
                      <a:pt x="1648" y="3123"/>
                    </a:cubicBezTo>
                    <a:cubicBezTo>
                      <a:pt x="1901" y="3186"/>
                      <a:pt x="2123" y="3534"/>
                      <a:pt x="2154" y="3883"/>
                    </a:cubicBezTo>
                    <a:cubicBezTo>
                      <a:pt x="2186" y="4263"/>
                      <a:pt x="2091" y="4643"/>
                      <a:pt x="1774" y="4928"/>
                    </a:cubicBezTo>
                    <a:cubicBezTo>
                      <a:pt x="1531" y="5171"/>
                      <a:pt x="1196" y="5322"/>
                      <a:pt x="828" y="5322"/>
                    </a:cubicBezTo>
                    <a:cubicBezTo>
                      <a:pt x="764" y="5322"/>
                      <a:pt x="700" y="5317"/>
                      <a:pt x="634" y="5308"/>
                    </a:cubicBezTo>
                    <a:lnTo>
                      <a:pt x="634" y="5308"/>
                    </a:lnTo>
                    <a:cubicBezTo>
                      <a:pt x="797" y="5383"/>
                      <a:pt x="974" y="5418"/>
                      <a:pt x="1154" y="5418"/>
                    </a:cubicBezTo>
                    <a:cubicBezTo>
                      <a:pt x="1431" y="5418"/>
                      <a:pt x="1715" y="5335"/>
                      <a:pt x="1964" y="5181"/>
                    </a:cubicBezTo>
                    <a:cubicBezTo>
                      <a:pt x="2408" y="4896"/>
                      <a:pt x="2661" y="4389"/>
                      <a:pt x="2661" y="3883"/>
                    </a:cubicBezTo>
                    <a:cubicBezTo>
                      <a:pt x="2661" y="3629"/>
                      <a:pt x="2629" y="3344"/>
                      <a:pt x="2503" y="3123"/>
                    </a:cubicBezTo>
                    <a:cubicBezTo>
                      <a:pt x="2376" y="2869"/>
                      <a:pt x="2154" y="2616"/>
                      <a:pt x="1838" y="2521"/>
                    </a:cubicBezTo>
                    <a:cubicBezTo>
                      <a:pt x="1727" y="2488"/>
                      <a:pt x="1621" y="2474"/>
                      <a:pt x="1518" y="2474"/>
                    </a:cubicBezTo>
                    <a:cubicBezTo>
                      <a:pt x="1347" y="2474"/>
                      <a:pt x="1186" y="2513"/>
                      <a:pt x="1036" y="2565"/>
                    </a:cubicBezTo>
                    <a:lnTo>
                      <a:pt x="1036" y="2565"/>
                    </a:lnTo>
                    <a:cubicBezTo>
                      <a:pt x="1095" y="2334"/>
                      <a:pt x="1158" y="2107"/>
                      <a:pt x="1236" y="1888"/>
                    </a:cubicBezTo>
                    <a:cubicBezTo>
                      <a:pt x="1426" y="1476"/>
                      <a:pt x="1648" y="1096"/>
                      <a:pt x="1996" y="811"/>
                    </a:cubicBezTo>
                    <a:cubicBezTo>
                      <a:pt x="2283" y="576"/>
                      <a:pt x="2634" y="406"/>
                      <a:pt x="2978" y="406"/>
                    </a:cubicBezTo>
                    <a:cubicBezTo>
                      <a:pt x="3053" y="406"/>
                      <a:pt x="3127" y="414"/>
                      <a:pt x="3199" y="431"/>
                    </a:cubicBezTo>
                    <a:cubicBezTo>
                      <a:pt x="3643" y="494"/>
                      <a:pt x="4086" y="779"/>
                      <a:pt x="4213" y="1286"/>
                    </a:cubicBezTo>
                    <a:cubicBezTo>
                      <a:pt x="4245" y="747"/>
                      <a:pt x="3833" y="272"/>
                      <a:pt x="3294" y="82"/>
                    </a:cubicBezTo>
                    <a:cubicBezTo>
                      <a:pt x="3134" y="22"/>
                      <a:pt x="2948" y="0"/>
                      <a:pt x="2760" y="0"/>
                    </a:cubicBezTo>
                    <a:close/>
                  </a:path>
                </a:pathLst>
              </a:custGeom>
              <a:solidFill>
                <a:srgbClr val="6534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031;p37">
                <a:extLst>
                  <a:ext uri="{FF2B5EF4-FFF2-40B4-BE49-F238E27FC236}">
                    <a16:creationId xmlns:a16="http://schemas.microsoft.com/office/drawing/2014/main" xmlns="" id="{7F260D3F-1F65-74BA-B8A8-36A984FCFEF9}"/>
                  </a:ext>
                </a:extLst>
              </p:cNvPr>
              <p:cNvSpPr/>
              <p:nvPr/>
            </p:nvSpPr>
            <p:spPr>
              <a:xfrm>
                <a:off x="764395" y="2721375"/>
                <a:ext cx="295854" cy="357392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8456" extrusionOk="0">
                    <a:moveTo>
                      <a:pt x="2941" y="1"/>
                    </a:moveTo>
                    <a:cubicBezTo>
                      <a:pt x="1534" y="1"/>
                      <a:pt x="206" y="751"/>
                      <a:pt x="64" y="2367"/>
                    </a:cubicBezTo>
                    <a:cubicBezTo>
                      <a:pt x="0" y="3159"/>
                      <a:pt x="222" y="3951"/>
                      <a:pt x="475" y="4679"/>
                    </a:cubicBezTo>
                    <a:cubicBezTo>
                      <a:pt x="887" y="5819"/>
                      <a:pt x="1457" y="6927"/>
                      <a:pt x="2375" y="7688"/>
                    </a:cubicBezTo>
                    <a:cubicBezTo>
                      <a:pt x="2900" y="8125"/>
                      <a:pt x="3586" y="8455"/>
                      <a:pt x="4261" y="8455"/>
                    </a:cubicBezTo>
                    <a:cubicBezTo>
                      <a:pt x="4318" y="8455"/>
                      <a:pt x="4376" y="8453"/>
                      <a:pt x="4434" y="8448"/>
                    </a:cubicBezTo>
                    <a:cubicBezTo>
                      <a:pt x="5447" y="8353"/>
                      <a:pt x="6271" y="7561"/>
                      <a:pt x="6619" y="6611"/>
                    </a:cubicBezTo>
                    <a:cubicBezTo>
                      <a:pt x="6999" y="5661"/>
                      <a:pt x="6936" y="4616"/>
                      <a:pt x="6746" y="3634"/>
                    </a:cubicBezTo>
                    <a:cubicBezTo>
                      <a:pt x="6587" y="2811"/>
                      <a:pt x="6366" y="1987"/>
                      <a:pt x="5859" y="1322"/>
                    </a:cubicBezTo>
                    <a:cubicBezTo>
                      <a:pt x="5192" y="460"/>
                      <a:pt x="4042" y="1"/>
                      <a:pt x="2941" y="1"/>
                    </a:cubicBez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032;p37">
                <a:extLst>
                  <a:ext uri="{FF2B5EF4-FFF2-40B4-BE49-F238E27FC236}">
                    <a16:creationId xmlns:a16="http://schemas.microsoft.com/office/drawing/2014/main" xmlns="" id="{B996A4B8-4CC9-A2F2-D61A-BE46215943A8}"/>
                  </a:ext>
                </a:extLst>
              </p:cNvPr>
              <p:cNvSpPr/>
              <p:nvPr/>
            </p:nvSpPr>
            <p:spPr>
              <a:xfrm>
                <a:off x="812578" y="2789041"/>
                <a:ext cx="168679" cy="236050"/>
              </a:xfrm>
              <a:custGeom>
                <a:avLst/>
                <a:gdLst/>
                <a:ahLst/>
                <a:cxnLst/>
                <a:rect l="l" t="t" r="r" b="b"/>
                <a:pathLst>
                  <a:path w="3991" h="5585" extrusionOk="0">
                    <a:moveTo>
                      <a:pt x="1622" y="0"/>
                    </a:moveTo>
                    <a:cubicBezTo>
                      <a:pt x="992" y="0"/>
                      <a:pt x="345" y="458"/>
                      <a:pt x="285" y="1083"/>
                    </a:cubicBezTo>
                    <a:cubicBezTo>
                      <a:pt x="285" y="1083"/>
                      <a:pt x="0" y="3775"/>
                      <a:pt x="1520" y="5010"/>
                    </a:cubicBezTo>
                    <a:cubicBezTo>
                      <a:pt x="2043" y="5444"/>
                      <a:pt x="2492" y="5584"/>
                      <a:pt x="2854" y="5584"/>
                    </a:cubicBezTo>
                    <a:cubicBezTo>
                      <a:pt x="3522" y="5584"/>
                      <a:pt x="3896" y="5105"/>
                      <a:pt x="3896" y="5105"/>
                    </a:cubicBezTo>
                    <a:lnTo>
                      <a:pt x="3896" y="5105"/>
                    </a:lnTo>
                    <a:cubicBezTo>
                      <a:pt x="3768" y="5142"/>
                      <a:pt x="3638" y="5160"/>
                      <a:pt x="3510" y="5160"/>
                    </a:cubicBezTo>
                    <a:cubicBezTo>
                      <a:pt x="3099" y="5160"/>
                      <a:pt x="2704" y="4975"/>
                      <a:pt x="2439" y="4661"/>
                    </a:cubicBezTo>
                    <a:cubicBezTo>
                      <a:pt x="2090" y="4250"/>
                      <a:pt x="1995" y="3648"/>
                      <a:pt x="2217" y="3141"/>
                    </a:cubicBezTo>
                    <a:cubicBezTo>
                      <a:pt x="2312" y="2951"/>
                      <a:pt x="2470" y="2761"/>
                      <a:pt x="2661" y="2666"/>
                    </a:cubicBezTo>
                    <a:cubicBezTo>
                      <a:pt x="2768" y="2620"/>
                      <a:pt x="2876" y="2600"/>
                      <a:pt x="2986" y="2600"/>
                    </a:cubicBezTo>
                    <a:cubicBezTo>
                      <a:pt x="3329" y="2600"/>
                      <a:pt x="3678" y="2798"/>
                      <a:pt x="3991" y="3015"/>
                    </a:cubicBezTo>
                    <a:cubicBezTo>
                      <a:pt x="3832" y="2350"/>
                      <a:pt x="3674" y="1685"/>
                      <a:pt x="3326" y="1115"/>
                    </a:cubicBezTo>
                    <a:cubicBezTo>
                      <a:pt x="2977" y="544"/>
                      <a:pt x="2407" y="69"/>
                      <a:pt x="1742" y="6"/>
                    </a:cubicBezTo>
                    <a:cubicBezTo>
                      <a:pt x="1702" y="2"/>
                      <a:pt x="1662" y="0"/>
                      <a:pt x="1622" y="0"/>
                    </a:cubicBezTo>
                    <a:close/>
                  </a:path>
                </a:pathLst>
              </a:custGeom>
              <a:solidFill>
                <a:srgbClr val="FCAF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033;p37">
                <a:extLst>
                  <a:ext uri="{FF2B5EF4-FFF2-40B4-BE49-F238E27FC236}">
                    <a16:creationId xmlns:a16="http://schemas.microsoft.com/office/drawing/2014/main" xmlns="" id="{8AD61BE9-F755-E155-720A-1E323373EDE1}"/>
                  </a:ext>
                </a:extLst>
              </p:cNvPr>
              <p:cNvSpPr/>
              <p:nvPr/>
            </p:nvSpPr>
            <p:spPr>
              <a:xfrm>
                <a:off x="823271" y="2780461"/>
                <a:ext cx="179415" cy="229034"/>
              </a:xfrm>
              <a:custGeom>
                <a:avLst/>
                <a:gdLst/>
                <a:ahLst/>
                <a:cxnLst/>
                <a:rect l="l" t="t" r="r" b="b"/>
                <a:pathLst>
                  <a:path w="4245" h="5419" extrusionOk="0">
                    <a:moveTo>
                      <a:pt x="1493" y="0"/>
                    </a:moveTo>
                    <a:cubicBezTo>
                      <a:pt x="1312" y="0"/>
                      <a:pt x="1131" y="22"/>
                      <a:pt x="951" y="82"/>
                    </a:cubicBezTo>
                    <a:cubicBezTo>
                      <a:pt x="444" y="272"/>
                      <a:pt x="1" y="747"/>
                      <a:pt x="32" y="1286"/>
                    </a:cubicBezTo>
                    <a:cubicBezTo>
                      <a:pt x="191" y="779"/>
                      <a:pt x="634" y="494"/>
                      <a:pt x="1046" y="431"/>
                    </a:cubicBezTo>
                    <a:cubicBezTo>
                      <a:pt x="1124" y="414"/>
                      <a:pt x="1203" y="406"/>
                      <a:pt x="1281" y="406"/>
                    </a:cubicBezTo>
                    <a:cubicBezTo>
                      <a:pt x="1642" y="406"/>
                      <a:pt x="1989" y="576"/>
                      <a:pt x="2249" y="811"/>
                    </a:cubicBezTo>
                    <a:cubicBezTo>
                      <a:pt x="2598" y="1096"/>
                      <a:pt x="2851" y="1476"/>
                      <a:pt x="3009" y="1888"/>
                    </a:cubicBezTo>
                    <a:cubicBezTo>
                      <a:pt x="3105" y="2110"/>
                      <a:pt x="3176" y="2340"/>
                      <a:pt x="3239" y="2575"/>
                    </a:cubicBezTo>
                    <a:lnTo>
                      <a:pt x="3239" y="2575"/>
                    </a:lnTo>
                    <a:cubicBezTo>
                      <a:pt x="3099" y="2517"/>
                      <a:pt x="2923" y="2474"/>
                      <a:pt x="2735" y="2474"/>
                    </a:cubicBezTo>
                    <a:cubicBezTo>
                      <a:pt x="2628" y="2474"/>
                      <a:pt x="2518" y="2488"/>
                      <a:pt x="2408" y="2521"/>
                    </a:cubicBezTo>
                    <a:cubicBezTo>
                      <a:pt x="2122" y="2616"/>
                      <a:pt x="1901" y="2869"/>
                      <a:pt x="1774" y="3123"/>
                    </a:cubicBezTo>
                    <a:cubicBezTo>
                      <a:pt x="1647" y="3344"/>
                      <a:pt x="1584" y="3629"/>
                      <a:pt x="1584" y="3883"/>
                    </a:cubicBezTo>
                    <a:cubicBezTo>
                      <a:pt x="1584" y="4389"/>
                      <a:pt x="1869" y="4896"/>
                      <a:pt x="2281" y="5181"/>
                    </a:cubicBezTo>
                    <a:cubicBezTo>
                      <a:pt x="2530" y="5335"/>
                      <a:pt x="2826" y="5418"/>
                      <a:pt x="3112" y="5418"/>
                    </a:cubicBezTo>
                    <a:cubicBezTo>
                      <a:pt x="3298" y="5418"/>
                      <a:pt x="3480" y="5383"/>
                      <a:pt x="3643" y="5308"/>
                    </a:cubicBezTo>
                    <a:lnTo>
                      <a:pt x="3643" y="5308"/>
                    </a:lnTo>
                    <a:cubicBezTo>
                      <a:pt x="3577" y="5317"/>
                      <a:pt x="3512" y="5322"/>
                      <a:pt x="3447" y="5322"/>
                    </a:cubicBezTo>
                    <a:cubicBezTo>
                      <a:pt x="3072" y="5322"/>
                      <a:pt x="2714" y="5171"/>
                      <a:pt x="2471" y="4928"/>
                    </a:cubicBezTo>
                    <a:cubicBezTo>
                      <a:pt x="2186" y="4643"/>
                      <a:pt x="2059" y="4263"/>
                      <a:pt x="2091" y="3883"/>
                    </a:cubicBezTo>
                    <a:cubicBezTo>
                      <a:pt x="2122" y="3534"/>
                      <a:pt x="2344" y="3186"/>
                      <a:pt x="2598" y="3123"/>
                    </a:cubicBezTo>
                    <a:cubicBezTo>
                      <a:pt x="2619" y="3120"/>
                      <a:pt x="2641" y="3119"/>
                      <a:pt x="2664" y="3119"/>
                    </a:cubicBezTo>
                    <a:cubicBezTo>
                      <a:pt x="2910" y="3119"/>
                      <a:pt x="3229" y="3271"/>
                      <a:pt x="3548" y="3503"/>
                    </a:cubicBezTo>
                    <a:lnTo>
                      <a:pt x="4244" y="3978"/>
                    </a:lnTo>
                    <a:lnTo>
                      <a:pt x="4244" y="3978"/>
                    </a:lnTo>
                    <a:lnTo>
                      <a:pt x="4054" y="3123"/>
                    </a:lnTo>
                    <a:cubicBezTo>
                      <a:pt x="3959" y="2648"/>
                      <a:pt x="3833" y="2141"/>
                      <a:pt x="3611" y="1634"/>
                    </a:cubicBezTo>
                    <a:cubicBezTo>
                      <a:pt x="3389" y="1159"/>
                      <a:pt x="3041" y="684"/>
                      <a:pt x="2598" y="367"/>
                    </a:cubicBezTo>
                    <a:cubicBezTo>
                      <a:pt x="2344" y="209"/>
                      <a:pt x="2091" y="82"/>
                      <a:pt x="1806" y="19"/>
                    </a:cubicBezTo>
                    <a:cubicBezTo>
                      <a:pt x="1701" y="7"/>
                      <a:pt x="1597" y="0"/>
                      <a:pt x="1493" y="0"/>
                    </a:cubicBezTo>
                    <a:close/>
                  </a:path>
                </a:pathLst>
              </a:custGeom>
              <a:solidFill>
                <a:srgbClr val="6534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034;p37">
                <a:extLst>
                  <a:ext uri="{FF2B5EF4-FFF2-40B4-BE49-F238E27FC236}">
                    <a16:creationId xmlns:a16="http://schemas.microsoft.com/office/drawing/2014/main" xmlns="" id="{EEF65A2F-8232-83AA-56A8-D6B5EA89230B}"/>
                  </a:ext>
                </a:extLst>
              </p:cNvPr>
              <p:cNvSpPr/>
              <p:nvPr/>
            </p:nvSpPr>
            <p:spPr>
              <a:xfrm>
                <a:off x="1533997" y="2830756"/>
                <a:ext cx="87065" cy="385541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9122" extrusionOk="0">
                    <a:moveTo>
                      <a:pt x="1838" y="1"/>
                    </a:moveTo>
                    <a:cubicBezTo>
                      <a:pt x="1648" y="698"/>
                      <a:pt x="1521" y="1426"/>
                      <a:pt x="1426" y="2123"/>
                    </a:cubicBezTo>
                    <a:cubicBezTo>
                      <a:pt x="1331" y="2851"/>
                      <a:pt x="1268" y="3579"/>
                      <a:pt x="1236" y="4308"/>
                    </a:cubicBezTo>
                    <a:cubicBezTo>
                      <a:pt x="1204" y="5005"/>
                      <a:pt x="1204" y="5733"/>
                      <a:pt x="1204" y="6461"/>
                    </a:cubicBezTo>
                    <a:cubicBezTo>
                      <a:pt x="1229" y="7017"/>
                      <a:pt x="1271" y="7554"/>
                      <a:pt x="1318" y="8100"/>
                    </a:cubicBezTo>
                    <a:lnTo>
                      <a:pt x="1318" y="8100"/>
                    </a:lnTo>
                    <a:cubicBezTo>
                      <a:pt x="1164" y="8008"/>
                      <a:pt x="1010" y="7915"/>
                      <a:pt x="856" y="7823"/>
                    </a:cubicBezTo>
                    <a:cubicBezTo>
                      <a:pt x="571" y="7601"/>
                      <a:pt x="286" y="7348"/>
                      <a:pt x="1" y="7063"/>
                    </a:cubicBezTo>
                    <a:lnTo>
                      <a:pt x="1" y="7063"/>
                    </a:lnTo>
                    <a:cubicBezTo>
                      <a:pt x="159" y="7411"/>
                      <a:pt x="349" y="7760"/>
                      <a:pt x="603" y="8076"/>
                    </a:cubicBezTo>
                    <a:cubicBezTo>
                      <a:pt x="729" y="8235"/>
                      <a:pt x="888" y="8393"/>
                      <a:pt x="1046" y="8520"/>
                    </a:cubicBezTo>
                    <a:cubicBezTo>
                      <a:pt x="1204" y="8646"/>
                      <a:pt x="1363" y="8773"/>
                      <a:pt x="1521" y="8868"/>
                    </a:cubicBezTo>
                    <a:lnTo>
                      <a:pt x="1964" y="9121"/>
                    </a:lnTo>
                    <a:lnTo>
                      <a:pt x="1996" y="8615"/>
                    </a:lnTo>
                    <a:cubicBezTo>
                      <a:pt x="2028" y="7886"/>
                      <a:pt x="2028" y="7158"/>
                      <a:pt x="2059" y="6461"/>
                    </a:cubicBezTo>
                    <a:cubicBezTo>
                      <a:pt x="2059" y="5733"/>
                      <a:pt x="2059" y="5036"/>
                      <a:pt x="2059" y="4308"/>
                    </a:cubicBezTo>
                    <a:cubicBezTo>
                      <a:pt x="2059" y="3579"/>
                      <a:pt x="2028" y="2883"/>
                      <a:pt x="1996" y="2154"/>
                    </a:cubicBezTo>
                    <a:cubicBezTo>
                      <a:pt x="1964" y="1426"/>
                      <a:pt x="1933" y="729"/>
                      <a:pt x="1838" y="1"/>
                    </a:cubicBezTo>
                    <a:close/>
                  </a:path>
                </a:pathLst>
              </a:custGeom>
              <a:solidFill>
                <a:srgbClr val="6534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035;p37">
                <a:extLst>
                  <a:ext uri="{FF2B5EF4-FFF2-40B4-BE49-F238E27FC236}">
                    <a16:creationId xmlns:a16="http://schemas.microsoft.com/office/drawing/2014/main" xmlns="" id="{58B771D7-02AA-E11C-9C34-1C6902C0FCC6}"/>
                  </a:ext>
                </a:extLst>
              </p:cNvPr>
              <p:cNvSpPr/>
              <p:nvPr/>
            </p:nvSpPr>
            <p:spPr>
              <a:xfrm>
                <a:off x="1433619" y="3185486"/>
                <a:ext cx="285162" cy="123456"/>
              </a:xfrm>
              <a:custGeom>
                <a:avLst/>
                <a:gdLst/>
                <a:ahLst/>
                <a:cxnLst/>
                <a:rect l="l" t="t" r="r" b="b"/>
                <a:pathLst>
                  <a:path w="6747" h="2921" extrusionOk="0">
                    <a:moveTo>
                      <a:pt x="6746" y="0"/>
                    </a:moveTo>
                    <a:cubicBezTo>
                      <a:pt x="6176" y="475"/>
                      <a:pt x="5701" y="982"/>
                      <a:pt x="5163" y="1394"/>
                    </a:cubicBezTo>
                    <a:cubicBezTo>
                      <a:pt x="4624" y="1774"/>
                      <a:pt x="4023" y="2027"/>
                      <a:pt x="3453" y="2059"/>
                    </a:cubicBezTo>
                    <a:cubicBezTo>
                      <a:pt x="3393" y="2065"/>
                      <a:pt x="3333" y="2068"/>
                      <a:pt x="3273" y="2068"/>
                    </a:cubicBezTo>
                    <a:cubicBezTo>
                      <a:pt x="2757" y="2068"/>
                      <a:pt x="2218" y="1836"/>
                      <a:pt x="1679" y="1552"/>
                    </a:cubicBezTo>
                    <a:cubicBezTo>
                      <a:pt x="1078" y="1235"/>
                      <a:pt x="507" y="855"/>
                      <a:pt x="1" y="348"/>
                    </a:cubicBezTo>
                    <a:lnTo>
                      <a:pt x="1" y="348"/>
                    </a:lnTo>
                    <a:cubicBezTo>
                      <a:pt x="222" y="1045"/>
                      <a:pt x="729" y="1647"/>
                      <a:pt x="1299" y="2122"/>
                    </a:cubicBezTo>
                    <a:cubicBezTo>
                      <a:pt x="1830" y="2535"/>
                      <a:pt x="2525" y="2920"/>
                      <a:pt x="3309" y="2920"/>
                    </a:cubicBezTo>
                    <a:cubicBezTo>
                      <a:pt x="3367" y="2920"/>
                      <a:pt x="3425" y="2918"/>
                      <a:pt x="3484" y="2914"/>
                    </a:cubicBezTo>
                    <a:cubicBezTo>
                      <a:pt x="4339" y="2882"/>
                      <a:pt x="5068" y="2439"/>
                      <a:pt x="5606" y="1869"/>
                    </a:cubicBezTo>
                    <a:cubicBezTo>
                      <a:pt x="6145" y="1330"/>
                      <a:pt x="6493" y="697"/>
                      <a:pt x="6746" y="0"/>
                    </a:cubicBezTo>
                    <a:close/>
                  </a:path>
                </a:pathLst>
              </a:custGeom>
              <a:solidFill>
                <a:srgbClr val="6534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036;p37">
                <a:extLst>
                  <a:ext uri="{FF2B5EF4-FFF2-40B4-BE49-F238E27FC236}">
                    <a16:creationId xmlns:a16="http://schemas.microsoft.com/office/drawing/2014/main" xmlns="" id="{EDB27759-B82E-00E7-4C83-4B1AABC93464}"/>
                  </a:ext>
                </a:extLst>
              </p:cNvPr>
              <p:cNvSpPr/>
              <p:nvPr/>
            </p:nvSpPr>
            <p:spPr>
              <a:xfrm>
                <a:off x="1299766" y="2883123"/>
                <a:ext cx="95095" cy="130007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3076" extrusionOk="0">
                    <a:moveTo>
                      <a:pt x="1517" y="1"/>
                    </a:moveTo>
                    <a:cubicBezTo>
                      <a:pt x="1098" y="1"/>
                      <a:pt x="597" y="506"/>
                      <a:pt x="318" y="1232"/>
                    </a:cubicBezTo>
                    <a:cubicBezTo>
                      <a:pt x="1" y="2055"/>
                      <a:pt x="128" y="2879"/>
                      <a:pt x="571" y="3037"/>
                    </a:cubicBezTo>
                    <a:cubicBezTo>
                      <a:pt x="631" y="3063"/>
                      <a:pt x="695" y="3075"/>
                      <a:pt x="761" y="3075"/>
                    </a:cubicBezTo>
                    <a:cubicBezTo>
                      <a:pt x="1180" y="3075"/>
                      <a:pt x="1691" y="2573"/>
                      <a:pt x="1964" y="1834"/>
                    </a:cubicBezTo>
                    <a:cubicBezTo>
                      <a:pt x="2249" y="1010"/>
                      <a:pt x="2154" y="219"/>
                      <a:pt x="1679" y="29"/>
                    </a:cubicBezTo>
                    <a:cubicBezTo>
                      <a:pt x="1627" y="10"/>
                      <a:pt x="1573" y="1"/>
                      <a:pt x="1517" y="1"/>
                    </a:cubicBezTo>
                    <a:close/>
                  </a:path>
                </a:pathLst>
              </a:custGeom>
              <a:solidFill>
                <a:srgbClr val="6534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037;p37">
                <a:extLst>
                  <a:ext uri="{FF2B5EF4-FFF2-40B4-BE49-F238E27FC236}">
                    <a16:creationId xmlns:a16="http://schemas.microsoft.com/office/drawing/2014/main" xmlns="" id="{5E936AF4-862C-081A-A2D3-DFB913A52C06}"/>
                  </a:ext>
                </a:extLst>
              </p:cNvPr>
              <p:cNvSpPr/>
              <p:nvPr/>
            </p:nvSpPr>
            <p:spPr>
              <a:xfrm>
                <a:off x="1757537" y="2892464"/>
                <a:ext cx="88376" cy="120286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2846" extrusionOk="0">
                    <a:moveTo>
                      <a:pt x="1393" y="0"/>
                    </a:moveTo>
                    <a:cubicBezTo>
                      <a:pt x="1004" y="0"/>
                      <a:pt x="535" y="472"/>
                      <a:pt x="286" y="1138"/>
                    </a:cubicBezTo>
                    <a:cubicBezTo>
                      <a:pt x="1" y="1898"/>
                      <a:pt x="127" y="2658"/>
                      <a:pt x="539" y="2816"/>
                    </a:cubicBezTo>
                    <a:cubicBezTo>
                      <a:pt x="590" y="2836"/>
                      <a:pt x="643" y="2845"/>
                      <a:pt x="698" y="2845"/>
                    </a:cubicBezTo>
                    <a:cubicBezTo>
                      <a:pt x="1088" y="2845"/>
                      <a:pt x="1556" y="2374"/>
                      <a:pt x="1806" y="1708"/>
                    </a:cubicBezTo>
                    <a:cubicBezTo>
                      <a:pt x="2091" y="916"/>
                      <a:pt x="1996" y="188"/>
                      <a:pt x="1552" y="29"/>
                    </a:cubicBezTo>
                    <a:cubicBezTo>
                      <a:pt x="1501" y="10"/>
                      <a:pt x="1448" y="0"/>
                      <a:pt x="1393" y="0"/>
                    </a:cubicBezTo>
                    <a:close/>
                  </a:path>
                </a:pathLst>
              </a:custGeom>
              <a:solidFill>
                <a:srgbClr val="6534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038;p37">
                <a:extLst>
                  <a:ext uri="{FF2B5EF4-FFF2-40B4-BE49-F238E27FC236}">
                    <a16:creationId xmlns:a16="http://schemas.microsoft.com/office/drawing/2014/main" xmlns="" id="{A8A040CA-CADA-D116-224A-EEB3DB22448D}"/>
                  </a:ext>
                </a:extLst>
              </p:cNvPr>
              <p:cNvSpPr/>
              <p:nvPr/>
            </p:nvSpPr>
            <p:spPr>
              <a:xfrm>
                <a:off x="1196723" y="2656160"/>
                <a:ext cx="236937" cy="190700"/>
              </a:xfrm>
              <a:custGeom>
                <a:avLst/>
                <a:gdLst/>
                <a:ahLst/>
                <a:cxnLst/>
                <a:rect l="l" t="t" r="r" b="b"/>
                <a:pathLst>
                  <a:path w="5606" h="4512" extrusionOk="0">
                    <a:moveTo>
                      <a:pt x="3871" y="0"/>
                    </a:moveTo>
                    <a:cubicBezTo>
                      <a:pt x="3763" y="0"/>
                      <a:pt x="3655" y="5"/>
                      <a:pt x="3547" y="15"/>
                    </a:cubicBezTo>
                    <a:cubicBezTo>
                      <a:pt x="3199" y="47"/>
                      <a:pt x="2882" y="173"/>
                      <a:pt x="2597" y="363"/>
                    </a:cubicBezTo>
                    <a:cubicBezTo>
                      <a:pt x="2312" y="585"/>
                      <a:pt x="2059" y="838"/>
                      <a:pt x="1805" y="1060"/>
                    </a:cubicBezTo>
                    <a:cubicBezTo>
                      <a:pt x="1520" y="1282"/>
                      <a:pt x="1299" y="1503"/>
                      <a:pt x="1077" y="1757"/>
                    </a:cubicBezTo>
                    <a:cubicBezTo>
                      <a:pt x="887" y="2042"/>
                      <a:pt x="697" y="2327"/>
                      <a:pt x="539" y="2612"/>
                    </a:cubicBezTo>
                    <a:cubicBezTo>
                      <a:pt x="380" y="2897"/>
                      <a:pt x="254" y="3182"/>
                      <a:pt x="159" y="3498"/>
                    </a:cubicBezTo>
                    <a:cubicBezTo>
                      <a:pt x="64" y="3815"/>
                      <a:pt x="0" y="4132"/>
                      <a:pt x="0" y="4449"/>
                    </a:cubicBezTo>
                    <a:lnTo>
                      <a:pt x="222" y="4512"/>
                    </a:lnTo>
                    <a:cubicBezTo>
                      <a:pt x="507" y="4005"/>
                      <a:pt x="919" y="3625"/>
                      <a:pt x="1362" y="3277"/>
                    </a:cubicBezTo>
                    <a:cubicBezTo>
                      <a:pt x="1584" y="3118"/>
                      <a:pt x="1805" y="2960"/>
                      <a:pt x="2027" y="2833"/>
                    </a:cubicBezTo>
                    <a:cubicBezTo>
                      <a:pt x="2249" y="2707"/>
                      <a:pt x="2502" y="2580"/>
                      <a:pt x="2724" y="2485"/>
                    </a:cubicBezTo>
                    <a:cubicBezTo>
                      <a:pt x="2977" y="2390"/>
                      <a:pt x="3231" y="2358"/>
                      <a:pt x="3484" y="2327"/>
                    </a:cubicBezTo>
                    <a:cubicBezTo>
                      <a:pt x="3737" y="2263"/>
                      <a:pt x="3959" y="2200"/>
                      <a:pt x="4149" y="2073"/>
                    </a:cubicBezTo>
                    <a:cubicBezTo>
                      <a:pt x="4592" y="1820"/>
                      <a:pt x="5004" y="1503"/>
                      <a:pt x="5606" y="933"/>
                    </a:cubicBezTo>
                    <a:lnTo>
                      <a:pt x="5606" y="712"/>
                    </a:lnTo>
                    <a:cubicBezTo>
                      <a:pt x="5093" y="172"/>
                      <a:pt x="4489" y="0"/>
                      <a:pt x="3871" y="0"/>
                    </a:cubicBezTo>
                    <a:close/>
                  </a:path>
                </a:pathLst>
              </a:custGeom>
              <a:solidFill>
                <a:srgbClr val="6534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039;p37">
                <a:extLst>
                  <a:ext uri="{FF2B5EF4-FFF2-40B4-BE49-F238E27FC236}">
                    <a16:creationId xmlns:a16="http://schemas.microsoft.com/office/drawing/2014/main" xmlns="" id="{923B8C80-7A4A-527E-92D6-83BD0B994A7F}"/>
                  </a:ext>
                </a:extLst>
              </p:cNvPr>
              <p:cNvSpPr/>
              <p:nvPr/>
            </p:nvSpPr>
            <p:spPr>
              <a:xfrm>
                <a:off x="1697309" y="2640141"/>
                <a:ext cx="238290" cy="190657"/>
              </a:xfrm>
              <a:custGeom>
                <a:avLst/>
                <a:gdLst/>
                <a:ahLst/>
                <a:cxnLst/>
                <a:rect l="l" t="t" r="r" b="b"/>
                <a:pathLst>
                  <a:path w="5638" h="4511" extrusionOk="0">
                    <a:moveTo>
                      <a:pt x="1776" y="1"/>
                    </a:moveTo>
                    <a:cubicBezTo>
                      <a:pt x="1162" y="1"/>
                      <a:pt x="522" y="189"/>
                      <a:pt x="1" y="711"/>
                    </a:cubicBezTo>
                    <a:lnTo>
                      <a:pt x="32" y="932"/>
                    </a:lnTo>
                    <a:cubicBezTo>
                      <a:pt x="602" y="1502"/>
                      <a:pt x="1014" y="1819"/>
                      <a:pt x="1457" y="2072"/>
                    </a:cubicBezTo>
                    <a:cubicBezTo>
                      <a:pt x="1679" y="2231"/>
                      <a:pt x="1901" y="2294"/>
                      <a:pt x="2154" y="2326"/>
                    </a:cubicBezTo>
                    <a:cubicBezTo>
                      <a:pt x="2376" y="2357"/>
                      <a:pt x="2661" y="2421"/>
                      <a:pt x="2882" y="2516"/>
                    </a:cubicBezTo>
                    <a:cubicBezTo>
                      <a:pt x="3136" y="2611"/>
                      <a:pt x="3357" y="2737"/>
                      <a:pt x="3579" y="2864"/>
                    </a:cubicBezTo>
                    <a:cubicBezTo>
                      <a:pt x="3833" y="2991"/>
                      <a:pt x="4054" y="3149"/>
                      <a:pt x="4244" y="3307"/>
                    </a:cubicBezTo>
                    <a:cubicBezTo>
                      <a:pt x="4688" y="3624"/>
                      <a:pt x="5131" y="4004"/>
                      <a:pt x="5416" y="4511"/>
                    </a:cubicBezTo>
                    <a:lnTo>
                      <a:pt x="5606" y="4479"/>
                    </a:lnTo>
                    <a:cubicBezTo>
                      <a:pt x="5638" y="4162"/>
                      <a:pt x="5574" y="3814"/>
                      <a:pt x="5479" y="3497"/>
                    </a:cubicBezTo>
                    <a:cubicBezTo>
                      <a:pt x="5384" y="3212"/>
                      <a:pt x="5226" y="2896"/>
                      <a:pt x="5099" y="2611"/>
                    </a:cubicBezTo>
                    <a:cubicBezTo>
                      <a:pt x="4941" y="2326"/>
                      <a:pt x="4751" y="2041"/>
                      <a:pt x="4529" y="1787"/>
                    </a:cubicBezTo>
                    <a:cubicBezTo>
                      <a:pt x="4308" y="1534"/>
                      <a:pt x="4086" y="1281"/>
                      <a:pt x="3833" y="1059"/>
                    </a:cubicBezTo>
                    <a:cubicBezTo>
                      <a:pt x="3579" y="837"/>
                      <a:pt x="3326" y="616"/>
                      <a:pt x="3041" y="394"/>
                    </a:cubicBezTo>
                    <a:cubicBezTo>
                      <a:pt x="2756" y="172"/>
                      <a:pt x="2407" y="46"/>
                      <a:pt x="2059" y="14"/>
                    </a:cubicBezTo>
                    <a:cubicBezTo>
                      <a:pt x="1966" y="5"/>
                      <a:pt x="1871" y="1"/>
                      <a:pt x="1776" y="1"/>
                    </a:cubicBezTo>
                    <a:close/>
                  </a:path>
                </a:pathLst>
              </a:custGeom>
              <a:solidFill>
                <a:srgbClr val="6534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040;p37">
                <a:extLst>
                  <a:ext uri="{FF2B5EF4-FFF2-40B4-BE49-F238E27FC236}">
                    <a16:creationId xmlns:a16="http://schemas.microsoft.com/office/drawing/2014/main" xmlns="" id="{39C8260C-50E9-82AA-396F-66C370A8FAC9}"/>
                  </a:ext>
                </a:extLst>
              </p:cNvPr>
              <p:cNvSpPr/>
              <p:nvPr/>
            </p:nvSpPr>
            <p:spPr>
              <a:xfrm>
                <a:off x="1252936" y="3078387"/>
                <a:ext cx="143278" cy="84360"/>
              </a:xfrm>
              <a:custGeom>
                <a:avLst/>
                <a:gdLst/>
                <a:ahLst/>
                <a:cxnLst/>
                <a:rect l="l" t="t" r="r" b="b"/>
                <a:pathLst>
                  <a:path w="3390" h="1996" extrusionOk="0">
                    <a:moveTo>
                      <a:pt x="1679" y="1"/>
                    </a:moveTo>
                    <a:cubicBezTo>
                      <a:pt x="760" y="1"/>
                      <a:pt x="0" y="444"/>
                      <a:pt x="0" y="1014"/>
                    </a:cubicBezTo>
                    <a:cubicBezTo>
                      <a:pt x="0" y="1552"/>
                      <a:pt x="760" y="1996"/>
                      <a:pt x="1679" y="1996"/>
                    </a:cubicBezTo>
                    <a:cubicBezTo>
                      <a:pt x="2629" y="1996"/>
                      <a:pt x="3389" y="1552"/>
                      <a:pt x="3389" y="1014"/>
                    </a:cubicBezTo>
                    <a:cubicBezTo>
                      <a:pt x="3389" y="444"/>
                      <a:pt x="2629" y="1"/>
                      <a:pt x="1679" y="1"/>
                    </a:cubicBezTo>
                    <a:close/>
                  </a:path>
                </a:pathLst>
              </a:custGeom>
              <a:solidFill>
                <a:srgbClr val="FCAF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041;p37">
                <a:extLst>
                  <a:ext uri="{FF2B5EF4-FFF2-40B4-BE49-F238E27FC236}">
                    <a16:creationId xmlns:a16="http://schemas.microsoft.com/office/drawing/2014/main" xmlns="" id="{39647F7F-5BA1-A12A-37B6-8ACD1B84D760}"/>
                  </a:ext>
                </a:extLst>
              </p:cNvPr>
              <p:cNvSpPr/>
              <p:nvPr/>
            </p:nvSpPr>
            <p:spPr>
              <a:xfrm>
                <a:off x="1741476" y="3078387"/>
                <a:ext cx="144589" cy="84360"/>
              </a:xfrm>
              <a:custGeom>
                <a:avLst/>
                <a:gdLst/>
                <a:ahLst/>
                <a:cxnLst/>
                <a:rect l="l" t="t" r="r" b="b"/>
                <a:pathLst>
                  <a:path w="3421" h="1996" extrusionOk="0">
                    <a:moveTo>
                      <a:pt x="1711" y="1"/>
                    </a:moveTo>
                    <a:cubicBezTo>
                      <a:pt x="761" y="1"/>
                      <a:pt x="1" y="444"/>
                      <a:pt x="1" y="1014"/>
                    </a:cubicBezTo>
                    <a:cubicBezTo>
                      <a:pt x="1" y="1552"/>
                      <a:pt x="761" y="1996"/>
                      <a:pt x="1711" y="1996"/>
                    </a:cubicBezTo>
                    <a:cubicBezTo>
                      <a:pt x="2661" y="1996"/>
                      <a:pt x="3421" y="1552"/>
                      <a:pt x="3421" y="1014"/>
                    </a:cubicBezTo>
                    <a:cubicBezTo>
                      <a:pt x="3421" y="444"/>
                      <a:pt x="2661" y="1"/>
                      <a:pt x="1711" y="1"/>
                    </a:cubicBezTo>
                    <a:close/>
                  </a:path>
                </a:pathLst>
              </a:custGeom>
              <a:solidFill>
                <a:srgbClr val="FCAF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042;p37">
                <a:extLst>
                  <a:ext uri="{FF2B5EF4-FFF2-40B4-BE49-F238E27FC236}">
                    <a16:creationId xmlns:a16="http://schemas.microsoft.com/office/drawing/2014/main" xmlns="" id="{ACD1A79F-A0D1-8B64-0006-DC7FA0234F85}"/>
                  </a:ext>
                </a:extLst>
              </p:cNvPr>
              <p:cNvSpPr/>
              <p:nvPr/>
            </p:nvSpPr>
            <p:spPr>
              <a:xfrm>
                <a:off x="1503646" y="1915467"/>
                <a:ext cx="327975" cy="155069"/>
              </a:xfrm>
              <a:custGeom>
                <a:avLst/>
                <a:gdLst/>
                <a:ahLst/>
                <a:cxnLst/>
                <a:rect l="l" t="t" r="r" b="b"/>
                <a:pathLst>
                  <a:path w="7760" h="3669" extrusionOk="0">
                    <a:moveTo>
                      <a:pt x="2233" y="1"/>
                    </a:moveTo>
                    <a:cubicBezTo>
                      <a:pt x="1889" y="1"/>
                      <a:pt x="1545" y="69"/>
                      <a:pt x="1235" y="185"/>
                    </a:cubicBezTo>
                    <a:cubicBezTo>
                      <a:pt x="729" y="407"/>
                      <a:pt x="254" y="787"/>
                      <a:pt x="0" y="1262"/>
                    </a:cubicBezTo>
                    <a:cubicBezTo>
                      <a:pt x="510" y="637"/>
                      <a:pt x="1273" y="299"/>
                      <a:pt x="2006" y="299"/>
                    </a:cubicBezTo>
                    <a:cubicBezTo>
                      <a:pt x="2275" y="299"/>
                      <a:pt x="2540" y="345"/>
                      <a:pt x="2787" y="439"/>
                    </a:cubicBezTo>
                    <a:cubicBezTo>
                      <a:pt x="3705" y="755"/>
                      <a:pt x="4371" y="1737"/>
                      <a:pt x="4339" y="2719"/>
                    </a:cubicBezTo>
                    <a:lnTo>
                      <a:pt x="4307" y="3289"/>
                    </a:lnTo>
                    <a:lnTo>
                      <a:pt x="4687" y="2846"/>
                    </a:lnTo>
                    <a:cubicBezTo>
                      <a:pt x="5037" y="2414"/>
                      <a:pt x="5594" y="2121"/>
                      <a:pt x="6162" y="2121"/>
                    </a:cubicBezTo>
                    <a:cubicBezTo>
                      <a:pt x="6261" y="2121"/>
                      <a:pt x="6361" y="2130"/>
                      <a:pt x="6461" y="2149"/>
                    </a:cubicBezTo>
                    <a:cubicBezTo>
                      <a:pt x="6809" y="2212"/>
                      <a:pt x="7094" y="2402"/>
                      <a:pt x="7316" y="2687"/>
                    </a:cubicBezTo>
                    <a:cubicBezTo>
                      <a:pt x="7569" y="2941"/>
                      <a:pt x="7696" y="3289"/>
                      <a:pt x="7664" y="3669"/>
                    </a:cubicBezTo>
                    <a:cubicBezTo>
                      <a:pt x="7759" y="3321"/>
                      <a:pt x="7664" y="2909"/>
                      <a:pt x="7474" y="2592"/>
                    </a:cubicBezTo>
                    <a:cubicBezTo>
                      <a:pt x="7252" y="2244"/>
                      <a:pt x="6936" y="1990"/>
                      <a:pt x="6556" y="1895"/>
                    </a:cubicBezTo>
                    <a:cubicBezTo>
                      <a:pt x="6375" y="1840"/>
                      <a:pt x="6195" y="1815"/>
                      <a:pt x="6017" y="1815"/>
                    </a:cubicBezTo>
                    <a:cubicBezTo>
                      <a:pt x="5789" y="1815"/>
                      <a:pt x="5566" y="1856"/>
                      <a:pt x="5352" y="1927"/>
                    </a:cubicBezTo>
                    <a:cubicBezTo>
                      <a:pt x="5138" y="2005"/>
                      <a:pt x="4923" y="2119"/>
                      <a:pt x="4731" y="2269"/>
                    </a:cubicBezTo>
                    <a:lnTo>
                      <a:pt x="4731" y="2269"/>
                    </a:lnTo>
                    <a:cubicBezTo>
                      <a:pt x="4592" y="1292"/>
                      <a:pt x="3844" y="393"/>
                      <a:pt x="2882" y="90"/>
                    </a:cubicBezTo>
                    <a:cubicBezTo>
                      <a:pt x="2672" y="29"/>
                      <a:pt x="2453" y="1"/>
                      <a:pt x="2233" y="1"/>
                    </a:cubicBezTo>
                    <a:close/>
                  </a:path>
                </a:pathLst>
              </a:custGeom>
              <a:solidFill>
                <a:srgbClr val="FFFFFF">
                  <a:alpha val="7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043;p37">
                <a:extLst>
                  <a:ext uri="{FF2B5EF4-FFF2-40B4-BE49-F238E27FC236}">
                    <a16:creationId xmlns:a16="http://schemas.microsoft.com/office/drawing/2014/main" xmlns="" id="{AB02F002-3671-0E0E-C014-E4EADB22C11F}"/>
                  </a:ext>
                </a:extLst>
              </p:cNvPr>
              <p:cNvSpPr/>
              <p:nvPr/>
            </p:nvSpPr>
            <p:spPr>
              <a:xfrm>
                <a:off x="2028323" y="2277974"/>
                <a:ext cx="291839" cy="101774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2408" extrusionOk="0">
                    <a:moveTo>
                      <a:pt x="2312" y="1"/>
                    </a:moveTo>
                    <a:cubicBezTo>
                      <a:pt x="1711" y="1"/>
                      <a:pt x="1172" y="222"/>
                      <a:pt x="761" y="602"/>
                    </a:cubicBezTo>
                    <a:cubicBezTo>
                      <a:pt x="349" y="951"/>
                      <a:pt x="32" y="1457"/>
                      <a:pt x="0" y="1996"/>
                    </a:cubicBezTo>
                    <a:cubicBezTo>
                      <a:pt x="159" y="1489"/>
                      <a:pt x="507" y="1077"/>
                      <a:pt x="919" y="792"/>
                    </a:cubicBezTo>
                    <a:cubicBezTo>
                      <a:pt x="1296" y="531"/>
                      <a:pt x="1726" y="377"/>
                      <a:pt x="2160" y="377"/>
                    </a:cubicBezTo>
                    <a:cubicBezTo>
                      <a:pt x="2200" y="377"/>
                      <a:pt x="2240" y="378"/>
                      <a:pt x="2281" y="381"/>
                    </a:cubicBezTo>
                    <a:cubicBezTo>
                      <a:pt x="3262" y="444"/>
                      <a:pt x="4149" y="1141"/>
                      <a:pt x="4466" y="2059"/>
                    </a:cubicBezTo>
                    <a:lnTo>
                      <a:pt x="4592" y="2407"/>
                    </a:lnTo>
                    <a:lnTo>
                      <a:pt x="4782" y="2122"/>
                    </a:lnTo>
                    <a:cubicBezTo>
                      <a:pt x="5004" y="1806"/>
                      <a:pt x="5384" y="1584"/>
                      <a:pt x="5796" y="1584"/>
                    </a:cubicBezTo>
                    <a:cubicBezTo>
                      <a:pt x="6208" y="1584"/>
                      <a:pt x="6651" y="1774"/>
                      <a:pt x="6904" y="2154"/>
                    </a:cubicBezTo>
                    <a:cubicBezTo>
                      <a:pt x="6714" y="1742"/>
                      <a:pt x="6303" y="1394"/>
                      <a:pt x="5796" y="1362"/>
                    </a:cubicBezTo>
                    <a:cubicBezTo>
                      <a:pt x="5742" y="1355"/>
                      <a:pt x="5688" y="1352"/>
                      <a:pt x="5634" y="1352"/>
                    </a:cubicBezTo>
                    <a:cubicBezTo>
                      <a:pt x="5309" y="1352"/>
                      <a:pt x="4981" y="1478"/>
                      <a:pt x="4719" y="1700"/>
                    </a:cubicBezTo>
                    <a:lnTo>
                      <a:pt x="4719" y="1700"/>
                    </a:lnTo>
                    <a:cubicBezTo>
                      <a:pt x="4537" y="1270"/>
                      <a:pt x="4233" y="892"/>
                      <a:pt x="3864" y="602"/>
                    </a:cubicBezTo>
                    <a:cubicBezTo>
                      <a:pt x="3421" y="222"/>
                      <a:pt x="2882" y="1"/>
                      <a:pt x="2312" y="1"/>
                    </a:cubicBezTo>
                    <a:close/>
                  </a:path>
                </a:pathLst>
              </a:custGeom>
              <a:solidFill>
                <a:srgbClr val="FFFFFF">
                  <a:alpha val="7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044;p37">
                <a:extLst>
                  <a:ext uri="{FF2B5EF4-FFF2-40B4-BE49-F238E27FC236}">
                    <a16:creationId xmlns:a16="http://schemas.microsoft.com/office/drawing/2014/main" xmlns="" id="{2AA3F287-A6D4-34F8-63D3-D04B7EB39065}"/>
                  </a:ext>
                </a:extLst>
              </p:cNvPr>
              <p:cNvSpPr/>
              <p:nvPr/>
            </p:nvSpPr>
            <p:spPr>
              <a:xfrm>
                <a:off x="934760" y="2121381"/>
                <a:ext cx="356082" cy="117834"/>
              </a:xfrm>
              <a:custGeom>
                <a:avLst/>
                <a:gdLst/>
                <a:ahLst/>
                <a:cxnLst/>
                <a:rect l="l" t="t" r="r" b="b"/>
                <a:pathLst>
                  <a:path w="8425" h="2788" extrusionOk="0">
                    <a:moveTo>
                      <a:pt x="2914" y="0"/>
                    </a:moveTo>
                    <a:cubicBezTo>
                      <a:pt x="2249" y="0"/>
                      <a:pt x="1584" y="190"/>
                      <a:pt x="1046" y="570"/>
                    </a:cubicBezTo>
                    <a:cubicBezTo>
                      <a:pt x="761" y="760"/>
                      <a:pt x="508" y="982"/>
                      <a:pt x="318" y="1267"/>
                    </a:cubicBezTo>
                    <a:cubicBezTo>
                      <a:pt x="128" y="1520"/>
                      <a:pt x="1" y="1837"/>
                      <a:pt x="32" y="2154"/>
                    </a:cubicBezTo>
                    <a:cubicBezTo>
                      <a:pt x="128" y="1520"/>
                      <a:pt x="666" y="1077"/>
                      <a:pt x="1173" y="792"/>
                    </a:cubicBezTo>
                    <a:cubicBezTo>
                      <a:pt x="1658" y="507"/>
                      <a:pt x="2194" y="376"/>
                      <a:pt x="2736" y="376"/>
                    </a:cubicBezTo>
                    <a:cubicBezTo>
                      <a:pt x="2795" y="376"/>
                      <a:pt x="2855" y="377"/>
                      <a:pt x="2914" y="380"/>
                    </a:cubicBezTo>
                    <a:cubicBezTo>
                      <a:pt x="3484" y="412"/>
                      <a:pt x="4054" y="634"/>
                      <a:pt x="4530" y="1014"/>
                    </a:cubicBezTo>
                    <a:cubicBezTo>
                      <a:pt x="5005" y="1362"/>
                      <a:pt x="5385" y="1869"/>
                      <a:pt x="5575" y="2439"/>
                    </a:cubicBezTo>
                    <a:lnTo>
                      <a:pt x="5701" y="2787"/>
                    </a:lnTo>
                    <a:lnTo>
                      <a:pt x="5891" y="2470"/>
                    </a:lnTo>
                    <a:cubicBezTo>
                      <a:pt x="6113" y="2059"/>
                      <a:pt x="6588" y="1774"/>
                      <a:pt x="7095" y="1774"/>
                    </a:cubicBezTo>
                    <a:cubicBezTo>
                      <a:pt x="7348" y="1774"/>
                      <a:pt x="7601" y="1837"/>
                      <a:pt x="7823" y="1964"/>
                    </a:cubicBezTo>
                    <a:cubicBezTo>
                      <a:pt x="8045" y="2090"/>
                      <a:pt x="8266" y="2280"/>
                      <a:pt x="8425" y="2502"/>
                    </a:cubicBezTo>
                    <a:cubicBezTo>
                      <a:pt x="8298" y="2249"/>
                      <a:pt x="8108" y="2027"/>
                      <a:pt x="7886" y="1869"/>
                    </a:cubicBezTo>
                    <a:cubicBezTo>
                      <a:pt x="7665" y="1710"/>
                      <a:pt x="7411" y="1584"/>
                      <a:pt x="7095" y="1552"/>
                    </a:cubicBezTo>
                    <a:cubicBezTo>
                      <a:pt x="7063" y="1550"/>
                      <a:pt x="7031" y="1549"/>
                      <a:pt x="6999" y="1549"/>
                    </a:cubicBezTo>
                    <a:cubicBezTo>
                      <a:pt x="6564" y="1549"/>
                      <a:pt x="6119" y="1713"/>
                      <a:pt x="5791" y="2027"/>
                    </a:cubicBezTo>
                    <a:lnTo>
                      <a:pt x="5791" y="2027"/>
                    </a:lnTo>
                    <a:cubicBezTo>
                      <a:pt x="5581" y="1508"/>
                      <a:pt x="5239" y="1046"/>
                      <a:pt x="4783" y="697"/>
                    </a:cubicBezTo>
                    <a:cubicBezTo>
                      <a:pt x="4244" y="285"/>
                      <a:pt x="3579" y="32"/>
                      <a:pt x="2914" y="0"/>
                    </a:cubicBezTo>
                    <a:close/>
                  </a:path>
                </a:pathLst>
              </a:custGeom>
              <a:solidFill>
                <a:srgbClr val="FFFFFF">
                  <a:alpha val="7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045;p37">
                <a:extLst>
                  <a:ext uri="{FF2B5EF4-FFF2-40B4-BE49-F238E27FC236}">
                    <a16:creationId xmlns:a16="http://schemas.microsoft.com/office/drawing/2014/main" xmlns="" id="{E24B31CA-89F5-4B28-F16D-E7F05071A7DD}"/>
                  </a:ext>
                </a:extLst>
              </p:cNvPr>
              <p:cNvSpPr/>
              <p:nvPr/>
            </p:nvSpPr>
            <p:spPr>
              <a:xfrm>
                <a:off x="724619" y="2493735"/>
                <a:ext cx="231612" cy="108198"/>
              </a:xfrm>
              <a:custGeom>
                <a:avLst/>
                <a:gdLst/>
                <a:ahLst/>
                <a:cxnLst/>
                <a:rect l="l" t="t" r="r" b="b"/>
                <a:pathLst>
                  <a:path w="5480" h="2560" extrusionOk="0">
                    <a:moveTo>
                      <a:pt x="2266" y="1"/>
                    </a:moveTo>
                    <a:cubicBezTo>
                      <a:pt x="1923" y="1"/>
                      <a:pt x="1580" y="71"/>
                      <a:pt x="1268" y="216"/>
                    </a:cubicBezTo>
                    <a:cubicBezTo>
                      <a:pt x="856" y="438"/>
                      <a:pt x="507" y="818"/>
                      <a:pt x="286" y="1229"/>
                    </a:cubicBezTo>
                    <a:cubicBezTo>
                      <a:pt x="64" y="1641"/>
                      <a:pt x="1" y="2116"/>
                      <a:pt x="64" y="2559"/>
                    </a:cubicBezTo>
                    <a:cubicBezTo>
                      <a:pt x="96" y="2116"/>
                      <a:pt x="286" y="1704"/>
                      <a:pt x="507" y="1356"/>
                    </a:cubicBezTo>
                    <a:cubicBezTo>
                      <a:pt x="761" y="1008"/>
                      <a:pt x="1078" y="723"/>
                      <a:pt x="1458" y="564"/>
                    </a:cubicBezTo>
                    <a:cubicBezTo>
                      <a:pt x="1709" y="455"/>
                      <a:pt x="1983" y="402"/>
                      <a:pt x="2260" y="402"/>
                    </a:cubicBezTo>
                    <a:cubicBezTo>
                      <a:pt x="2786" y="402"/>
                      <a:pt x="3323" y="592"/>
                      <a:pt x="3738" y="944"/>
                    </a:cubicBezTo>
                    <a:lnTo>
                      <a:pt x="3896" y="1071"/>
                    </a:lnTo>
                    <a:lnTo>
                      <a:pt x="3991" y="913"/>
                    </a:lnTo>
                    <a:cubicBezTo>
                      <a:pt x="4157" y="644"/>
                      <a:pt x="4512" y="469"/>
                      <a:pt x="4888" y="469"/>
                    </a:cubicBezTo>
                    <a:cubicBezTo>
                      <a:pt x="5088" y="469"/>
                      <a:pt x="5293" y="518"/>
                      <a:pt x="5480" y="628"/>
                    </a:cubicBezTo>
                    <a:cubicBezTo>
                      <a:pt x="5258" y="374"/>
                      <a:pt x="4941" y="279"/>
                      <a:pt x="4593" y="279"/>
                    </a:cubicBezTo>
                    <a:cubicBezTo>
                      <a:pt x="4336" y="305"/>
                      <a:pt x="4057" y="393"/>
                      <a:pt x="3843" y="579"/>
                    </a:cubicBezTo>
                    <a:lnTo>
                      <a:pt x="3843" y="579"/>
                    </a:lnTo>
                    <a:cubicBezTo>
                      <a:pt x="3419" y="200"/>
                      <a:pt x="2843" y="1"/>
                      <a:pt x="2266" y="1"/>
                    </a:cubicBezTo>
                    <a:close/>
                  </a:path>
                </a:pathLst>
              </a:custGeom>
              <a:solidFill>
                <a:srgbClr val="FFFFFF">
                  <a:alpha val="7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046;p37">
                <a:extLst>
                  <a:ext uri="{FF2B5EF4-FFF2-40B4-BE49-F238E27FC236}">
                    <a16:creationId xmlns:a16="http://schemas.microsoft.com/office/drawing/2014/main" xmlns="" id="{280C34B6-9537-8395-3BB3-9841825921E1}"/>
                  </a:ext>
                </a:extLst>
              </p:cNvPr>
              <p:cNvSpPr/>
              <p:nvPr/>
            </p:nvSpPr>
            <p:spPr>
              <a:xfrm>
                <a:off x="2131913" y="1912043"/>
                <a:ext cx="199491" cy="98266"/>
              </a:xfrm>
              <a:custGeom>
                <a:avLst/>
                <a:gdLst/>
                <a:ahLst/>
                <a:cxnLst/>
                <a:rect l="l" t="t" r="r" b="b"/>
                <a:pathLst>
                  <a:path w="4720" h="2325" extrusionOk="0">
                    <a:moveTo>
                      <a:pt x="1528" y="1"/>
                    </a:moveTo>
                    <a:cubicBezTo>
                      <a:pt x="1306" y="1"/>
                      <a:pt x="1088" y="41"/>
                      <a:pt x="887" y="108"/>
                    </a:cubicBezTo>
                    <a:cubicBezTo>
                      <a:pt x="507" y="266"/>
                      <a:pt x="159" y="551"/>
                      <a:pt x="1" y="900"/>
                    </a:cubicBezTo>
                    <a:cubicBezTo>
                      <a:pt x="254" y="615"/>
                      <a:pt x="602" y="456"/>
                      <a:pt x="983" y="361"/>
                    </a:cubicBezTo>
                    <a:cubicBezTo>
                      <a:pt x="1099" y="340"/>
                      <a:pt x="1215" y="330"/>
                      <a:pt x="1330" y="330"/>
                    </a:cubicBezTo>
                    <a:cubicBezTo>
                      <a:pt x="1560" y="330"/>
                      <a:pt x="1785" y="372"/>
                      <a:pt x="1996" y="456"/>
                    </a:cubicBezTo>
                    <a:cubicBezTo>
                      <a:pt x="2661" y="710"/>
                      <a:pt x="3136" y="1311"/>
                      <a:pt x="3326" y="2008"/>
                    </a:cubicBezTo>
                    <a:lnTo>
                      <a:pt x="3421" y="2293"/>
                    </a:lnTo>
                    <a:lnTo>
                      <a:pt x="3579" y="2103"/>
                    </a:lnTo>
                    <a:cubicBezTo>
                      <a:pt x="3685" y="1985"/>
                      <a:pt x="3861" y="1921"/>
                      <a:pt x="4047" y="1921"/>
                    </a:cubicBezTo>
                    <a:cubicBezTo>
                      <a:pt x="4309" y="1921"/>
                      <a:pt x="4590" y="2047"/>
                      <a:pt x="4719" y="2325"/>
                    </a:cubicBezTo>
                    <a:cubicBezTo>
                      <a:pt x="4719" y="2071"/>
                      <a:pt x="4466" y="1850"/>
                      <a:pt x="4213" y="1723"/>
                    </a:cubicBezTo>
                    <a:cubicBezTo>
                      <a:pt x="4122" y="1689"/>
                      <a:pt x="4019" y="1671"/>
                      <a:pt x="3912" y="1671"/>
                    </a:cubicBezTo>
                    <a:cubicBezTo>
                      <a:pt x="3807" y="1671"/>
                      <a:pt x="3699" y="1688"/>
                      <a:pt x="3596" y="1724"/>
                    </a:cubicBezTo>
                    <a:lnTo>
                      <a:pt x="3596" y="1724"/>
                    </a:lnTo>
                    <a:cubicBezTo>
                      <a:pt x="3408" y="1010"/>
                      <a:pt x="2869" y="338"/>
                      <a:pt x="2123" y="108"/>
                    </a:cubicBezTo>
                    <a:cubicBezTo>
                      <a:pt x="1928" y="33"/>
                      <a:pt x="1726" y="1"/>
                      <a:pt x="1528" y="1"/>
                    </a:cubicBezTo>
                    <a:close/>
                  </a:path>
                </a:pathLst>
              </a:custGeom>
              <a:solidFill>
                <a:srgbClr val="FFFFFF">
                  <a:alpha val="7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047;p37">
                <a:extLst>
                  <a:ext uri="{FF2B5EF4-FFF2-40B4-BE49-F238E27FC236}">
                    <a16:creationId xmlns:a16="http://schemas.microsoft.com/office/drawing/2014/main" xmlns="" id="{0D990D06-6A1F-B7E6-8BE9-F3850F2EA4A1}"/>
                  </a:ext>
                </a:extLst>
              </p:cNvPr>
              <p:cNvSpPr/>
              <p:nvPr/>
            </p:nvSpPr>
            <p:spPr>
              <a:xfrm>
                <a:off x="1117344" y="1849661"/>
                <a:ext cx="254350" cy="78993"/>
              </a:xfrm>
              <a:custGeom>
                <a:avLst/>
                <a:gdLst/>
                <a:ahLst/>
                <a:cxnLst/>
                <a:rect l="l" t="t" r="r" b="b"/>
                <a:pathLst>
                  <a:path w="6018" h="1869" extrusionOk="0">
                    <a:moveTo>
                      <a:pt x="2223" y="1"/>
                    </a:moveTo>
                    <a:cubicBezTo>
                      <a:pt x="2094" y="1"/>
                      <a:pt x="1965" y="11"/>
                      <a:pt x="1837" y="32"/>
                    </a:cubicBezTo>
                    <a:cubicBezTo>
                      <a:pt x="1362" y="96"/>
                      <a:pt x="951" y="349"/>
                      <a:pt x="602" y="666"/>
                    </a:cubicBezTo>
                    <a:cubicBezTo>
                      <a:pt x="286" y="982"/>
                      <a:pt x="64" y="1426"/>
                      <a:pt x="1" y="1869"/>
                    </a:cubicBezTo>
                    <a:cubicBezTo>
                      <a:pt x="191" y="1457"/>
                      <a:pt x="444" y="1109"/>
                      <a:pt x="792" y="856"/>
                    </a:cubicBezTo>
                    <a:cubicBezTo>
                      <a:pt x="1109" y="602"/>
                      <a:pt x="1521" y="444"/>
                      <a:pt x="1901" y="381"/>
                    </a:cubicBezTo>
                    <a:cubicBezTo>
                      <a:pt x="1982" y="371"/>
                      <a:pt x="2063" y="366"/>
                      <a:pt x="2145" y="366"/>
                    </a:cubicBezTo>
                    <a:cubicBezTo>
                      <a:pt x="2863" y="366"/>
                      <a:pt x="3593" y="733"/>
                      <a:pt x="3991" y="1331"/>
                    </a:cubicBezTo>
                    <a:lnTo>
                      <a:pt x="4118" y="1552"/>
                    </a:lnTo>
                    <a:lnTo>
                      <a:pt x="4276" y="1362"/>
                    </a:lnTo>
                    <a:cubicBezTo>
                      <a:pt x="4466" y="1141"/>
                      <a:pt x="4751" y="982"/>
                      <a:pt x="5068" y="919"/>
                    </a:cubicBezTo>
                    <a:cubicBezTo>
                      <a:pt x="5119" y="914"/>
                      <a:pt x="5171" y="911"/>
                      <a:pt x="5224" y="911"/>
                    </a:cubicBezTo>
                    <a:cubicBezTo>
                      <a:pt x="5496" y="911"/>
                      <a:pt x="5779" y="981"/>
                      <a:pt x="6018" y="1141"/>
                    </a:cubicBezTo>
                    <a:cubicBezTo>
                      <a:pt x="5796" y="887"/>
                      <a:pt x="5416" y="729"/>
                      <a:pt x="5068" y="729"/>
                    </a:cubicBezTo>
                    <a:cubicBezTo>
                      <a:pt x="5036" y="726"/>
                      <a:pt x="5003" y="725"/>
                      <a:pt x="4971" y="725"/>
                    </a:cubicBezTo>
                    <a:cubicBezTo>
                      <a:pt x="4687" y="725"/>
                      <a:pt x="4395" y="826"/>
                      <a:pt x="4171" y="1002"/>
                    </a:cubicBezTo>
                    <a:lnTo>
                      <a:pt x="4171" y="1002"/>
                    </a:lnTo>
                    <a:cubicBezTo>
                      <a:pt x="3735" y="366"/>
                      <a:pt x="2984" y="1"/>
                      <a:pt x="2223" y="1"/>
                    </a:cubicBezTo>
                    <a:close/>
                  </a:path>
                </a:pathLst>
              </a:custGeom>
              <a:solidFill>
                <a:srgbClr val="FFFFFF">
                  <a:alpha val="7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048;p37">
                <a:extLst>
                  <a:ext uri="{FF2B5EF4-FFF2-40B4-BE49-F238E27FC236}">
                    <a16:creationId xmlns:a16="http://schemas.microsoft.com/office/drawing/2014/main" xmlns="" id="{A6B448B9-6800-5571-57ED-5E30A9303D3D}"/>
                  </a:ext>
                </a:extLst>
              </p:cNvPr>
              <p:cNvSpPr/>
              <p:nvPr/>
            </p:nvSpPr>
            <p:spPr>
              <a:xfrm>
                <a:off x="891529" y="4293715"/>
                <a:ext cx="975812" cy="1414819"/>
              </a:xfrm>
              <a:custGeom>
                <a:avLst/>
                <a:gdLst/>
                <a:ahLst/>
                <a:cxnLst/>
                <a:rect l="l" t="t" r="r" b="b"/>
                <a:pathLst>
                  <a:path w="23088" h="33475" extrusionOk="0">
                    <a:moveTo>
                      <a:pt x="2883" y="1"/>
                    </a:moveTo>
                    <a:cubicBezTo>
                      <a:pt x="2883" y="1"/>
                      <a:pt x="1" y="7696"/>
                      <a:pt x="2883" y="10737"/>
                    </a:cubicBezTo>
                    <a:cubicBezTo>
                      <a:pt x="5765" y="13809"/>
                      <a:pt x="11908" y="14695"/>
                      <a:pt x="11908" y="14695"/>
                    </a:cubicBezTo>
                    <a:lnTo>
                      <a:pt x="10072" y="31131"/>
                    </a:lnTo>
                    <a:lnTo>
                      <a:pt x="17640" y="33475"/>
                    </a:lnTo>
                    <a:cubicBezTo>
                      <a:pt x="17640" y="33475"/>
                      <a:pt x="23088" y="17482"/>
                      <a:pt x="22391" y="13270"/>
                    </a:cubicBezTo>
                    <a:cubicBezTo>
                      <a:pt x="21726" y="9090"/>
                      <a:pt x="2883" y="1"/>
                      <a:pt x="2883" y="1"/>
                    </a:cubicBezTo>
                    <a:close/>
                  </a:path>
                </a:pathLst>
              </a:custGeom>
              <a:solidFill>
                <a:srgbClr val="292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049;p37">
                <a:extLst>
                  <a:ext uri="{FF2B5EF4-FFF2-40B4-BE49-F238E27FC236}">
                    <a16:creationId xmlns:a16="http://schemas.microsoft.com/office/drawing/2014/main" xmlns="" id="{147CA3F8-8536-657D-AC4A-6F404E9A295B}"/>
                  </a:ext>
                </a:extLst>
              </p:cNvPr>
              <p:cNvSpPr/>
              <p:nvPr/>
            </p:nvSpPr>
            <p:spPr>
              <a:xfrm>
                <a:off x="1697309" y="4443627"/>
                <a:ext cx="811191" cy="1165878"/>
              </a:xfrm>
              <a:custGeom>
                <a:avLst/>
                <a:gdLst/>
                <a:ahLst/>
                <a:cxnLst/>
                <a:rect l="l" t="t" r="r" b="b"/>
                <a:pathLst>
                  <a:path w="19193" h="27585" extrusionOk="0">
                    <a:moveTo>
                      <a:pt x="6841" y="1"/>
                    </a:moveTo>
                    <a:lnTo>
                      <a:pt x="1" y="7190"/>
                    </a:lnTo>
                    <a:lnTo>
                      <a:pt x="5448" y="8710"/>
                    </a:lnTo>
                    <a:lnTo>
                      <a:pt x="11876" y="27584"/>
                    </a:lnTo>
                    <a:lnTo>
                      <a:pt x="19192" y="25083"/>
                    </a:lnTo>
                    <a:cubicBezTo>
                      <a:pt x="19192" y="25083"/>
                      <a:pt x="15423" y="6683"/>
                      <a:pt x="13903" y="4846"/>
                    </a:cubicBezTo>
                    <a:cubicBezTo>
                      <a:pt x="12351" y="3009"/>
                      <a:pt x="6841" y="1"/>
                      <a:pt x="6841" y="1"/>
                    </a:cubicBezTo>
                    <a:close/>
                  </a:path>
                </a:pathLst>
              </a:custGeom>
              <a:solidFill>
                <a:srgbClr val="292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050;p37">
                <a:extLst>
                  <a:ext uri="{FF2B5EF4-FFF2-40B4-BE49-F238E27FC236}">
                    <a16:creationId xmlns:a16="http://schemas.microsoft.com/office/drawing/2014/main" xmlns="" id="{D1BEE57D-BE1D-0B0A-D4C9-78B2F1C789C2}"/>
                  </a:ext>
                </a:extLst>
              </p:cNvPr>
              <p:cNvSpPr/>
              <p:nvPr/>
            </p:nvSpPr>
            <p:spPr>
              <a:xfrm>
                <a:off x="1325209" y="5624172"/>
                <a:ext cx="544795" cy="352067"/>
              </a:xfrm>
              <a:custGeom>
                <a:avLst/>
                <a:gdLst/>
                <a:ahLst/>
                <a:cxnLst/>
                <a:rect l="l" t="t" r="r" b="b"/>
                <a:pathLst>
                  <a:path w="12890" h="8330" extrusionOk="0">
                    <a:moveTo>
                      <a:pt x="982" y="1"/>
                    </a:moveTo>
                    <a:lnTo>
                      <a:pt x="1" y="4371"/>
                    </a:lnTo>
                    <a:cubicBezTo>
                      <a:pt x="3991" y="6493"/>
                      <a:pt x="8393" y="7855"/>
                      <a:pt x="12890" y="8330"/>
                    </a:cubicBezTo>
                    <a:cubicBezTo>
                      <a:pt x="12130" y="5638"/>
                      <a:pt x="10261" y="3389"/>
                      <a:pt x="7696" y="2154"/>
                    </a:cubicBezTo>
                    <a:lnTo>
                      <a:pt x="7379" y="1996"/>
                    </a:lnTo>
                    <a:lnTo>
                      <a:pt x="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051;p37">
                <a:extLst>
                  <a:ext uri="{FF2B5EF4-FFF2-40B4-BE49-F238E27FC236}">
                    <a16:creationId xmlns:a16="http://schemas.microsoft.com/office/drawing/2014/main" xmlns="" id="{CFE35673-9272-F121-26B2-A7AE001CAABD}"/>
                  </a:ext>
                </a:extLst>
              </p:cNvPr>
              <p:cNvSpPr/>
              <p:nvPr/>
            </p:nvSpPr>
            <p:spPr>
              <a:xfrm>
                <a:off x="1310501" y="5807560"/>
                <a:ext cx="572901" cy="222229"/>
              </a:xfrm>
              <a:custGeom>
                <a:avLst/>
                <a:gdLst/>
                <a:ahLst/>
                <a:cxnLst/>
                <a:rect l="l" t="t" r="r" b="b"/>
                <a:pathLst>
                  <a:path w="13555" h="5258" extrusionOk="0">
                    <a:moveTo>
                      <a:pt x="349" y="0"/>
                    </a:moveTo>
                    <a:lnTo>
                      <a:pt x="0" y="1521"/>
                    </a:lnTo>
                    <a:lnTo>
                      <a:pt x="13555" y="5257"/>
                    </a:lnTo>
                    <a:cubicBezTo>
                      <a:pt x="13460" y="4814"/>
                      <a:pt x="13365" y="4402"/>
                      <a:pt x="13270" y="3991"/>
                    </a:cubicBezTo>
                    <a:cubicBezTo>
                      <a:pt x="8741" y="3516"/>
                      <a:pt x="4339" y="2154"/>
                      <a:pt x="349" y="0"/>
                    </a:cubicBezTo>
                    <a:close/>
                  </a:path>
                </a:pathLst>
              </a:custGeom>
              <a:solidFill>
                <a:srgbClr val="292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052;p37">
                <a:extLst>
                  <a:ext uri="{FF2B5EF4-FFF2-40B4-BE49-F238E27FC236}">
                    <a16:creationId xmlns:a16="http://schemas.microsoft.com/office/drawing/2014/main" xmlns="" id="{0D96E4AB-50EC-F56A-2B85-FD264F5FB87E}"/>
                  </a:ext>
                </a:extLst>
              </p:cNvPr>
              <p:cNvSpPr/>
              <p:nvPr/>
            </p:nvSpPr>
            <p:spPr>
              <a:xfrm>
                <a:off x="1741476" y="5823916"/>
                <a:ext cx="100422" cy="76034"/>
              </a:xfrm>
              <a:custGeom>
                <a:avLst/>
                <a:gdLst/>
                <a:ahLst/>
                <a:cxnLst/>
                <a:rect l="l" t="t" r="r" b="b"/>
                <a:pathLst>
                  <a:path w="2376" h="1799" extrusionOk="0">
                    <a:moveTo>
                      <a:pt x="2091" y="1"/>
                    </a:moveTo>
                    <a:cubicBezTo>
                      <a:pt x="1642" y="1"/>
                      <a:pt x="1190" y="176"/>
                      <a:pt x="824" y="437"/>
                    </a:cubicBezTo>
                    <a:cubicBezTo>
                      <a:pt x="381" y="754"/>
                      <a:pt x="64" y="1260"/>
                      <a:pt x="1" y="1799"/>
                    </a:cubicBezTo>
                    <a:cubicBezTo>
                      <a:pt x="349" y="1387"/>
                      <a:pt x="697" y="1070"/>
                      <a:pt x="1077" y="785"/>
                    </a:cubicBezTo>
                    <a:cubicBezTo>
                      <a:pt x="1457" y="500"/>
                      <a:pt x="1869" y="247"/>
                      <a:pt x="2376" y="25"/>
                    </a:cubicBezTo>
                    <a:cubicBezTo>
                      <a:pt x="2282" y="8"/>
                      <a:pt x="2186" y="1"/>
                      <a:pt x="2091" y="1"/>
                    </a:cubicBezTo>
                    <a:close/>
                  </a:path>
                </a:pathLst>
              </a:custGeom>
              <a:solidFill>
                <a:srgbClr val="292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053;p37">
                <a:extLst>
                  <a:ext uri="{FF2B5EF4-FFF2-40B4-BE49-F238E27FC236}">
                    <a16:creationId xmlns:a16="http://schemas.microsoft.com/office/drawing/2014/main" xmlns="" id="{2A786BD6-EEF2-FD4C-3244-2A7A84BB6535}"/>
                  </a:ext>
                </a:extLst>
              </p:cNvPr>
              <p:cNvSpPr/>
              <p:nvPr/>
            </p:nvSpPr>
            <p:spPr>
              <a:xfrm>
                <a:off x="1710708" y="5795049"/>
                <a:ext cx="92392" cy="80811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1912" extrusionOk="0">
                    <a:moveTo>
                      <a:pt x="2000" y="1"/>
                    </a:moveTo>
                    <a:cubicBezTo>
                      <a:pt x="1525" y="1"/>
                      <a:pt x="1061" y="210"/>
                      <a:pt x="697" y="518"/>
                    </a:cubicBezTo>
                    <a:cubicBezTo>
                      <a:pt x="285" y="866"/>
                      <a:pt x="0" y="1373"/>
                      <a:pt x="0" y="1912"/>
                    </a:cubicBezTo>
                    <a:cubicBezTo>
                      <a:pt x="317" y="1500"/>
                      <a:pt x="634" y="1152"/>
                      <a:pt x="982" y="866"/>
                    </a:cubicBezTo>
                    <a:cubicBezTo>
                      <a:pt x="1330" y="550"/>
                      <a:pt x="1710" y="296"/>
                      <a:pt x="2185" y="11"/>
                    </a:cubicBezTo>
                    <a:cubicBezTo>
                      <a:pt x="2124" y="4"/>
                      <a:pt x="2062" y="1"/>
                      <a:pt x="2000" y="1"/>
                    </a:cubicBezTo>
                    <a:close/>
                  </a:path>
                </a:pathLst>
              </a:custGeom>
              <a:solidFill>
                <a:srgbClr val="292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054;p37">
                <a:extLst>
                  <a:ext uri="{FF2B5EF4-FFF2-40B4-BE49-F238E27FC236}">
                    <a16:creationId xmlns:a16="http://schemas.microsoft.com/office/drawing/2014/main" xmlns="" id="{4D4F41CF-8DBD-CCF0-9C73-ADD92A196FF7}"/>
                  </a:ext>
                </a:extLst>
              </p:cNvPr>
              <p:cNvSpPr/>
              <p:nvPr/>
            </p:nvSpPr>
            <p:spPr>
              <a:xfrm>
                <a:off x="1681249" y="5762970"/>
                <a:ext cx="105790" cy="91461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164" extrusionOk="0">
                    <a:moveTo>
                      <a:pt x="2307" y="1"/>
                    </a:moveTo>
                    <a:cubicBezTo>
                      <a:pt x="1747" y="1"/>
                      <a:pt x="1222" y="240"/>
                      <a:pt x="824" y="580"/>
                    </a:cubicBezTo>
                    <a:cubicBezTo>
                      <a:pt x="349" y="992"/>
                      <a:pt x="32" y="1562"/>
                      <a:pt x="1" y="2164"/>
                    </a:cubicBezTo>
                    <a:cubicBezTo>
                      <a:pt x="349" y="1689"/>
                      <a:pt x="697" y="1277"/>
                      <a:pt x="1077" y="929"/>
                    </a:cubicBezTo>
                    <a:cubicBezTo>
                      <a:pt x="1521" y="549"/>
                      <a:pt x="1964" y="295"/>
                      <a:pt x="2502" y="10"/>
                    </a:cubicBezTo>
                    <a:cubicBezTo>
                      <a:pt x="2437" y="4"/>
                      <a:pt x="2372" y="1"/>
                      <a:pt x="2307" y="1"/>
                    </a:cubicBezTo>
                    <a:close/>
                  </a:path>
                </a:pathLst>
              </a:custGeom>
              <a:solidFill>
                <a:srgbClr val="292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055;p37">
                <a:extLst>
                  <a:ext uri="{FF2B5EF4-FFF2-40B4-BE49-F238E27FC236}">
                    <a16:creationId xmlns:a16="http://schemas.microsoft.com/office/drawing/2014/main" xmlns="" id="{D5C65800-F8C8-13E9-C978-D9637A7CBC90}"/>
                  </a:ext>
                </a:extLst>
              </p:cNvPr>
              <p:cNvSpPr/>
              <p:nvPr/>
            </p:nvSpPr>
            <p:spPr>
              <a:xfrm>
                <a:off x="756365" y="3991224"/>
                <a:ext cx="336007" cy="619139"/>
              </a:xfrm>
              <a:custGeom>
                <a:avLst/>
                <a:gdLst/>
                <a:ahLst/>
                <a:cxnLst/>
                <a:rect l="l" t="t" r="r" b="b"/>
                <a:pathLst>
                  <a:path w="7950" h="14649" extrusionOk="0">
                    <a:moveTo>
                      <a:pt x="3769" y="1"/>
                    </a:moveTo>
                    <a:lnTo>
                      <a:pt x="0" y="10135"/>
                    </a:lnTo>
                    <a:cubicBezTo>
                      <a:pt x="0" y="10135"/>
                      <a:pt x="285" y="14125"/>
                      <a:pt x="3420" y="14632"/>
                    </a:cubicBezTo>
                    <a:cubicBezTo>
                      <a:pt x="3486" y="14643"/>
                      <a:pt x="3551" y="14649"/>
                      <a:pt x="3616" y="14649"/>
                    </a:cubicBezTo>
                    <a:cubicBezTo>
                      <a:pt x="6584" y="14649"/>
                      <a:pt x="7949" y="2756"/>
                      <a:pt x="7949" y="2756"/>
                    </a:cubicBezTo>
                    <a:cubicBezTo>
                      <a:pt x="6872" y="1458"/>
                      <a:pt x="5384" y="476"/>
                      <a:pt x="3769" y="1"/>
                    </a:cubicBezTo>
                    <a:close/>
                  </a:path>
                </a:pathLst>
              </a:custGeom>
              <a:solidFill>
                <a:srgbClr val="C963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056;p37">
                <a:extLst>
                  <a:ext uri="{FF2B5EF4-FFF2-40B4-BE49-F238E27FC236}">
                    <a16:creationId xmlns:a16="http://schemas.microsoft.com/office/drawing/2014/main" xmlns="" id="{7934E212-D543-02A1-EECF-B8A7B0FFE4D5}"/>
                  </a:ext>
                </a:extLst>
              </p:cNvPr>
              <p:cNvSpPr/>
              <p:nvPr/>
            </p:nvSpPr>
            <p:spPr>
              <a:xfrm>
                <a:off x="1048163" y="3344656"/>
                <a:ext cx="1127037" cy="544414"/>
              </a:xfrm>
              <a:custGeom>
                <a:avLst/>
                <a:gdLst/>
                <a:ahLst/>
                <a:cxnLst/>
                <a:rect l="l" t="t" r="r" b="b"/>
                <a:pathLst>
                  <a:path w="26666" h="12881" extrusionOk="0">
                    <a:moveTo>
                      <a:pt x="2797" y="0"/>
                    </a:moveTo>
                    <a:cubicBezTo>
                      <a:pt x="1855" y="0"/>
                      <a:pt x="914" y="123"/>
                      <a:pt x="0" y="383"/>
                    </a:cubicBezTo>
                    <a:cubicBezTo>
                      <a:pt x="1457" y="3043"/>
                      <a:pt x="3167" y="5766"/>
                      <a:pt x="5352" y="7857"/>
                    </a:cubicBezTo>
                    <a:cubicBezTo>
                      <a:pt x="7569" y="9915"/>
                      <a:pt x="10198" y="11562"/>
                      <a:pt x="13079" y="12417"/>
                    </a:cubicBezTo>
                    <a:cubicBezTo>
                      <a:pt x="13987" y="12687"/>
                      <a:pt x="14933" y="12881"/>
                      <a:pt x="15887" y="12881"/>
                    </a:cubicBezTo>
                    <a:cubicBezTo>
                      <a:pt x="16165" y="12881"/>
                      <a:pt x="16443" y="12864"/>
                      <a:pt x="16721" y="12829"/>
                    </a:cubicBezTo>
                    <a:cubicBezTo>
                      <a:pt x="18210" y="12639"/>
                      <a:pt x="19572" y="11879"/>
                      <a:pt x="20775" y="10992"/>
                    </a:cubicBezTo>
                    <a:cubicBezTo>
                      <a:pt x="24005" y="8585"/>
                      <a:pt x="25937" y="4436"/>
                      <a:pt x="26665" y="509"/>
                    </a:cubicBezTo>
                    <a:lnTo>
                      <a:pt x="26665" y="509"/>
                    </a:lnTo>
                    <a:cubicBezTo>
                      <a:pt x="21883" y="604"/>
                      <a:pt x="17355" y="3961"/>
                      <a:pt x="15866" y="8490"/>
                    </a:cubicBezTo>
                    <a:cubicBezTo>
                      <a:pt x="14346" y="5766"/>
                      <a:pt x="11654" y="3328"/>
                      <a:pt x="8962" y="1744"/>
                    </a:cubicBezTo>
                    <a:cubicBezTo>
                      <a:pt x="7111" y="642"/>
                      <a:pt x="4952" y="0"/>
                      <a:pt x="27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057;p37">
                <a:extLst>
                  <a:ext uri="{FF2B5EF4-FFF2-40B4-BE49-F238E27FC236}">
                    <a16:creationId xmlns:a16="http://schemas.microsoft.com/office/drawing/2014/main" xmlns="" id="{2C0D5E61-5F8C-3BB2-0995-F4CAAE704435}"/>
                  </a:ext>
                </a:extLst>
              </p:cNvPr>
              <p:cNvSpPr/>
              <p:nvPr/>
            </p:nvSpPr>
            <p:spPr>
              <a:xfrm>
                <a:off x="1762905" y="3399643"/>
                <a:ext cx="386851" cy="293149"/>
              </a:xfrm>
              <a:custGeom>
                <a:avLst/>
                <a:gdLst/>
                <a:ahLst/>
                <a:cxnLst/>
                <a:rect l="l" t="t" r="r" b="b"/>
                <a:pathLst>
                  <a:path w="9153" h="6936" fill="none" extrusionOk="0">
                    <a:moveTo>
                      <a:pt x="9153" y="0"/>
                    </a:moveTo>
                    <a:cubicBezTo>
                      <a:pt x="7126" y="32"/>
                      <a:pt x="5131" y="824"/>
                      <a:pt x="3547" y="2090"/>
                    </a:cubicBezTo>
                    <a:cubicBezTo>
                      <a:pt x="1964" y="3325"/>
                      <a:pt x="760" y="5067"/>
                      <a:pt x="0" y="6936"/>
                    </a:cubicBezTo>
                    <a:cubicBezTo>
                      <a:pt x="760" y="5352"/>
                      <a:pt x="2059" y="4054"/>
                      <a:pt x="3579" y="3104"/>
                    </a:cubicBezTo>
                    <a:cubicBezTo>
                      <a:pt x="5036" y="2154"/>
                      <a:pt x="6714" y="1520"/>
                      <a:pt x="8393" y="950"/>
                    </a:cubicBezTo>
                    <a:cubicBezTo>
                      <a:pt x="5384" y="1869"/>
                      <a:pt x="2692" y="3800"/>
                      <a:pt x="887" y="6366"/>
                    </a:cubicBezTo>
                  </a:path>
                </a:pathLst>
              </a:custGeom>
              <a:noFill/>
              <a:ln w="4750" cap="flat" cmpd="sng">
                <a:solidFill>
                  <a:srgbClr val="645CA7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058;p37">
                <a:extLst>
                  <a:ext uri="{FF2B5EF4-FFF2-40B4-BE49-F238E27FC236}">
                    <a16:creationId xmlns:a16="http://schemas.microsoft.com/office/drawing/2014/main" xmlns="" id="{C48D3E86-0633-21DE-9C44-ADA94F1618C6}"/>
                  </a:ext>
                </a:extLst>
              </p:cNvPr>
              <p:cNvSpPr/>
              <p:nvPr/>
            </p:nvSpPr>
            <p:spPr>
              <a:xfrm>
                <a:off x="1074916" y="3352771"/>
                <a:ext cx="615757" cy="369479"/>
              </a:xfrm>
              <a:custGeom>
                <a:avLst/>
                <a:gdLst/>
                <a:ahLst/>
                <a:cxnLst/>
                <a:rect l="l" t="t" r="r" b="b"/>
                <a:pathLst>
                  <a:path w="14569" h="8742" fill="none" extrusionOk="0">
                    <a:moveTo>
                      <a:pt x="0" y="634"/>
                    </a:moveTo>
                    <a:cubicBezTo>
                      <a:pt x="2914" y="1"/>
                      <a:pt x="6018" y="729"/>
                      <a:pt x="8551" y="2281"/>
                    </a:cubicBezTo>
                    <a:cubicBezTo>
                      <a:pt x="11085" y="3833"/>
                      <a:pt x="13080" y="6144"/>
                      <a:pt x="14568" y="8741"/>
                    </a:cubicBezTo>
                    <a:cubicBezTo>
                      <a:pt x="11401" y="4371"/>
                      <a:pt x="6239" y="1552"/>
                      <a:pt x="856" y="1204"/>
                    </a:cubicBezTo>
                    <a:cubicBezTo>
                      <a:pt x="3294" y="2123"/>
                      <a:pt x="6018" y="2439"/>
                      <a:pt x="8329" y="3674"/>
                    </a:cubicBezTo>
                    <a:cubicBezTo>
                      <a:pt x="10515" y="4814"/>
                      <a:pt x="12193" y="6683"/>
                      <a:pt x="13586" y="8741"/>
                    </a:cubicBezTo>
                  </a:path>
                </a:pathLst>
              </a:custGeom>
              <a:noFill/>
              <a:ln w="4750" cap="flat" cmpd="sng">
                <a:solidFill>
                  <a:srgbClr val="645CA7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059;p37">
                <a:extLst>
                  <a:ext uri="{FF2B5EF4-FFF2-40B4-BE49-F238E27FC236}">
                    <a16:creationId xmlns:a16="http://schemas.microsoft.com/office/drawing/2014/main" xmlns="" id="{927C5C52-532C-F35A-1466-53489B05D9EA}"/>
                  </a:ext>
                </a:extLst>
              </p:cNvPr>
              <p:cNvSpPr/>
              <p:nvPr/>
            </p:nvSpPr>
            <p:spPr>
              <a:xfrm>
                <a:off x="1629052" y="3671320"/>
                <a:ext cx="163354" cy="1076192"/>
              </a:xfrm>
              <a:custGeom>
                <a:avLst/>
                <a:gdLst/>
                <a:ahLst/>
                <a:cxnLst/>
                <a:rect l="l" t="t" r="r" b="b"/>
                <a:pathLst>
                  <a:path w="3865" h="25463" extrusionOk="0">
                    <a:moveTo>
                      <a:pt x="0" y="1"/>
                    </a:moveTo>
                    <a:lnTo>
                      <a:pt x="0" y="25463"/>
                    </a:lnTo>
                    <a:lnTo>
                      <a:pt x="3864" y="25463"/>
                    </a:lnTo>
                    <a:lnTo>
                      <a:pt x="3864" y="1"/>
                    </a:lnTo>
                    <a:close/>
                  </a:path>
                </a:pathLst>
              </a:custGeom>
              <a:solidFill>
                <a:srgbClr val="645C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060;p37">
                <a:extLst>
                  <a:ext uri="{FF2B5EF4-FFF2-40B4-BE49-F238E27FC236}">
                    <a16:creationId xmlns:a16="http://schemas.microsoft.com/office/drawing/2014/main" xmlns="" id="{436756ED-43FD-6117-0651-082DA39DA60B}"/>
                  </a:ext>
                </a:extLst>
              </p:cNvPr>
              <p:cNvSpPr/>
              <p:nvPr/>
            </p:nvSpPr>
            <p:spPr>
              <a:xfrm>
                <a:off x="1792363" y="3335695"/>
                <a:ext cx="451094" cy="1411818"/>
              </a:xfrm>
              <a:custGeom>
                <a:avLst/>
                <a:gdLst/>
                <a:ahLst/>
                <a:cxnLst/>
                <a:rect l="l" t="t" r="r" b="b"/>
                <a:pathLst>
                  <a:path w="10673" h="33404" extrusionOk="0">
                    <a:moveTo>
                      <a:pt x="9995" y="0"/>
                    </a:moveTo>
                    <a:cubicBezTo>
                      <a:pt x="9847" y="0"/>
                      <a:pt x="9696" y="48"/>
                      <a:pt x="9564" y="151"/>
                    </a:cubicBezTo>
                    <a:lnTo>
                      <a:pt x="0" y="7942"/>
                    </a:lnTo>
                    <a:lnTo>
                      <a:pt x="0" y="33404"/>
                    </a:lnTo>
                    <a:lnTo>
                      <a:pt x="10419" y="24916"/>
                    </a:lnTo>
                    <a:cubicBezTo>
                      <a:pt x="10578" y="24790"/>
                      <a:pt x="10673" y="24600"/>
                      <a:pt x="10673" y="24410"/>
                    </a:cubicBezTo>
                    <a:lnTo>
                      <a:pt x="10673" y="690"/>
                    </a:lnTo>
                    <a:cubicBezTo>
                      <a:pt x="10673" y="267"/>
                      <a:pt x="10344" y="0"/>
                      <a:pt x="9995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061;p37">
                <a:extLst>
                  <a:ext uri="{FF2B5EF4-FFF2-40B4-BE49-F238E27FC236}">
                    <a16:creationId xmlns:a16="http://schemas.microsoft.com/office/drawing/2014/main" xmlns="" id="{8EF16AF7-83B8-2D47-780D-74D4D87FD3C6}"/>
                  </a:ext>
                </a:extLst>
              </p:cNvPr>
              <p:cNvSpPr/>
              <p:nvPr/>
            </p:nvSpPr>
            <p:spPr>
              <a:xfrm>
                <a:off x="1836530" y="3415703"/>
                <a:ext cx="357392" cy="653204"/>
              </a:xfrm>
              <a:custGeom>
                <a:avLst/>
                <a:gdLst/>
                <a:ahLst/>
                <a:cxnLst/>
                <a:rect l="l" t="t" r="r" b="b"/>
                <a:pathLst>
                  <a:path w="8456" h="15455" extrusionOk="0">
                    <a:moveTo>
                      <a:pt x="8456" y="0"/>
                    </a:moveTo>
                    <a:lnTo>
                      <a:pt x="0" y="6904"/>
                    </a:lnTo>
                    <a:lnTo>
                      <a:pt x="0" y="15455"/>
                    </a:lnTo>
                    <a:lnTo>
                      <a:pt x="8456" y="8551"/>
                    </a:lnTo>
                    <a:lnTo>
                      <a:pt x="8456" y="0"/>
                    </a:lnTo>
                    <a:close/>
                  </a:path>
                </a:pathLst>
              </a:custGeom>
              <a:solidFill>
                <a:srgbClr val="FFFFFF">
                  <a:alpha val="7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62;p37">
                <a:extLst>
                  <a:ext uri="{FF2B5EF4-FFF2-40B4-BE49-F238E27FC236}">
                    <a16:creationId xmlns:a16="http://schemas.microsoft.com/office/drawing/2014/main" xmlns="" id="{D5E5C63D-A420-7365-000B-787C802C395C}"/>
                  </a:ext>
                </a:extLst>
              </p:cNvPr>
              <p:cNvSpPr/>
              <p:nvPr/>
            </p:nvSpPr>
            <p:spPr>
              <a:xfrm>
                <a:off x="1836530" y="3838648"/>
                <a:ext cx="357392" cy="336007"/>
              </a:xfrm>
              <a:custGeom>
                <a:avLst/>
                <a:gdLst/>
                <a:ahLst/>
                <a:cxnLst/>
                <a:rect l="l" t="t" r="r" b="b"/>
                <a:pathLst>
                  <a:path w="8456" h="7950" extrusionOk="0">
                    <a:moveTo>
                      <a:pt x="8456" y="1"/>
                    </a:moveTo>
                    <a:lnTo>
                      <a:pt x="0" y="6936"/>
                    </a:lnTo>
                    <a:lnTo>
                      <a:pt x="0" y="7949"/>
                    </a:lnTo>
                    <a:lnTo>
                      <a:pt x="8456" y="1046"/>
                    </a:lnTo>
                    <a:lnTo>
                      <a:pt x="8456" y="1"/>
                    </a:lnTo>
                    <a:close/>
                  </a:path>
                </a:pathLst>
              </a:custGeom>
              <a:solidFill>
                <a:srgbClr val="FFFFFF">
                  <a:alpha val="7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63;p37">
                <a:extLst>
                  <a:ext uri="{FF2B5EF4-FFF2-40B4-BE49-F238E27FC236}">
                    <a16:creationId xmlns:a16="http://schemas.microsoft.com/office/drawing/2014/main" xmlns="" id="{5D5A53FF-8070-972C-9CEA-F4D553C0D29F}"/>
                  </a:ext>
                </a:extLst>
              </p:cNvPr>
              <p:cNvSpPr/>
              <p:nvPr/>
            </p:nvSpPr>
            <p:spPr>
              <a:xfrm>
                <a:off x="991908" y="3324918"/>
                <a:ext cx="638538" cy="1422596"/>
              </a:xfrm>
              <a:custGeom>
                <a:avLst/>
                <a:gdLst/>
                <a:ahLst/>
                <a:cxnLst/>
                <a:rect l="l" t="t" r="r" b="b"/>
                <a:pathLst>
                  <a:path w="15108" h="33659" extrusionOk="0">
                    <a:moveTo>
                      <a:pt x="681" y="0"/>
                    </a:moveTo>
                    <a:cubicBezTo>
                      <a:pt x="329" y="0"/>
                      <a:pt x="1" y="275"/>
                      <a:pt x="1" y="660"/>
                    </a:cubicBezTo>
                    <a:lnTo>
                      <a:pt x="1" y="24570"/>
                    </a:lnTo>
                    <a:cubicBezTo>
                      <a:pt x="1" y="24823"/>
                      <a:pt x="128" y="25045"/>
                      <a:pt x="349" y="25171"/>
                    </a:cubicBezTo>
                    <a:lnTo>
                      <a:pt x="15107" y="33659"/>
                    </a:lnTo>
                    <a:lnTo>
                      <a:pt x="15107" y="8197"/>
                    </a:lnTo>
                    <a:lnTo>
                      <a:pt x="1014" y="90"/>
                    </a:lnTo>
                    <a:cubicBezTo>
                      <a:pt x="907" y="28"/>
                      <a:pt x="793" y="0"/>
                      <a:pt x="681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64;p37">
                <a:extLst>
                  <a:ext uri="{FF2B5EF4-FFF2-40B4-BE49-F238E27FC236}">
                    <a16:creationId xmlns:a16="http://schemas.microsoft.com/office/drawing/2014/main" xmlns="" id="{77C7C7E2-21DD-FB39-3E5B-2FE6FBE07B25}"/>
                  </a:ext>
                </a:extLst>
              </p:cNvPr>
              <p:cNvSpPr/>
              <p:nvPr/>
            </p:nvSpPr>
            <p:spPr>
              <a:xfrm>
                <a:off x="899560" y="3727533"/>
                <a:ext cx="249025" cy="383935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9084" extrusionOk="0">
                    <a:moveTo>
                      <a:pt x="1961" y="0"/>
                    </a:moveTo>
                    <a:cubicBezTo>
                      <a:pt x="1731" y="0"/>
                      <a:pt x="1502" y="97"/>
                      <a:pt x="1236" y="349"/>
                    </a:cubicBezTo>
                    <a:cubicBezTo>
                      <a:pt x="729" y="856"/>
                      <a:pt x="381" y="1553"/>
                      <a:pt x="222" y="2281"/>
                    </a:cubicBezTo>
                    <a:cubicBezTo>
                      <a:pt x="1" y="3263"/>
                      <a:pt x="96" y="4276"/>
                      <a:pt x="254" y="5290"/>
                    </a:cubicBezTo>
                    <a:cubicBezTo>
                      <a:pt x="412" y="6113"/>
                      <a:pt x="603" y="6936"/>
                      <a:pt x="1046" y="7665"/>
                    </a:cubicBezTo>
                    <a:cubicBezTo>
                      <a:pt x="1489" y="8362"/>
                      <a:pt x="2186" y="8963"/>
                      <a:pt x="3041" y="9058"/>
                    </a:cubicBezTo>
                    <a:cubicBezTo>
                      <a:pt x="3154" y="9075"/>
                      <a:pt x="3268" y="9083"/>
                      <a:pt x="3381" y="9083"/>
                    </a:cubicBezTo>
                    <a:cubicBezTo>
                      <a:pt x="3900" y="9083"/>
                      <a:pt x="4416" y="8918"/>
                      <a:pt x="4910" y="8710"/>
                    </a:cubicBezTo>
                    <a:cubicBezTo>
                      <a:pt x="5100" y="8647"/>
                      <a:pt x="5258" y="8552"/>
                      <a:pt x="5416" y="8425"/>
                    </a:cubicBezTo>
                    <a:cubicBezTo>
                      <a:pt x="5765" y="8140"/>
                      <a:pt x="5891" y="7633"/>
                      <a:pt x="5860" y="7190"/>
                    </a:cubicBezTo>
                    <a:cubicBezTo>
                      <a:pt x="5796" y="6746"/>
                      <a:pt x="5606" y="6303"/>
                      <a:pt x="5385" y="5923"/>
                    </a:cubicBezTo>
                    <a:cubicBezTo>
                      <a:pt x="4371" y="4118"/>
                      <a:pt x="2788" y="2439"/>
                      <a:pt x="729" y="2091"/>
                    </a:cubicBezTo>
                    <a:cubicBezTo>
                      <a:pt x="892" y="2051"/>
                      <a:pt x="1057" y="2032"/>
                      <a:pt x="1223" y="2032"/>
                    </a:cubicBezTo>
                    <a:cubicBezTo>
                      <a:pt x="1832" y="2032"/>
                      <a:pt x="2448" y="2288"/>
                      <a:pt x="2946" y="2661"/>
                    </a:cubicBezTo>
                    <a:cubicBezTo>
                      <a:pt x="3579" y="3105"/>
                      <a:pt x="4086" y="3706"/>
                      <a:pt x="4688" y="4181"/>
                    </a:cubicBezTo>
                    <a:cubicBezTo>
                      <a:pt x="4814" y="4308"/>
                      <a:pt x="4973" y="4403"/>
                      <a:pt x="5131" y="4403"/>
                    </a:cubicBezTo>
                    <a:cubicBezTo>
                      <a:pt x="5353" y="4403"/>
                      <a:pt x="5543" y="4181"/>
                      <a:pt x="5575" y="3960"/>
                    </a:cubicBezTo>
                    <a:cubicBezTo>
                      <a:pt x="5606" y="3770"/>
                      <a:pt x="5543" y="3516"/>
                      <a:pt x="5480" y="3326"/>
                    </a:cubicBezTo>
                    <a:cubicBezTo>
                      <a:pt x="5036" y="2059"/>
                      <a:pt x="4086" y="983"/>
                      <a:pt x="2914" y="349"/>
                    </a:cubicBezTo>
                    <a:cubicBezTo>
                      <a:pt x="2543" y="155"/>
                      <a:pt x="2251" y="0"/>
                      <a:pt x="1961" y="0"/>
                    </a:cubicBezTo>
                    <a:close/>
                  </a:path>
                </a:pathLst>
              </a:custGeom>
              <a:solidFill>
                <a:srgbClr val="DC78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65;p37">
                <a:extLst>
                  <a:ext uri="{FF2B5EF4-FFF2-40B4-BE49-F238E27FC236}">
                    <a16:creationId xmlns:a16="http://schemas.microsoft.com/office/drawing/2014/main" xmlns="" id="{9BF93144-8424-7330-20DF-2D1F9C56E77C}"/>
                  </a:ext>
                </a:extLst>
              </p:cNvPr>
              <p:cNvSpPr/>
              <p:nvPr/>
            </p:nvSpPr>
            <p:spPr>
              <a:xfrm>
                <a:off x="899560" y="3897354"/>
                <a:ext cx="242304" cy="176922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4186" extrusionOk="0">
                    <a:moveTo>
                      <a:pt x="194" y="0"/>
                    </a:moveTo>
                    <a:cubicBezTo>
                      <a:pt x="130" y="0"/>
                      <a:pt x="65" y="2"/>
                      <a:pt x="1" y="5"/>
                    </a:cubicBezTo>
                    <a:cubicBezTo>
                      <a:pt x="1204" y="290"/>
                      <a:pt x="2249" y="860"/>
                      <a:pt x="3168" y="1588"/>
                    </a:cubicBezTo>
                    <a:cubicBezTo>
                      <a:pt x="4118" y="2348"/>
                      <a:pt x="4878" y="3267"/>
                      <a:pt x="5733" y="4185"/>
                    </a:cubicBezTo>
                    <a:cubicBezTo>
                      <a:pt x="5163" y="3077"/>
                      <a:pt x="4434" y="2063"/>
                      <a:pt x="3453" y="1272"/>
                    </a:cubicBezTo>
                    <a:cubicBezTo>
                      <a:pt x="2946" y="892"/>
                      <a:pt x="2408" y="543"/>
                      <a:pt x="1838" y="322"/>
                    </a:cubicBezTo>
                    <a:cubicBezTo>
                      <a:pt x="1297" y="123"/>
                      <a:pt x="757" y="0"/>
                      <a:pt x="194" y="0"/>
                    </a:cubicBezTo>
                    <a:close/>
                  </a:path>
                </a:pathLst>
              </a:custGeom>
              <a:solidFill>
                <a:srgbClr val="6534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66;p37">
                <a:extLst>
                  <a:ext uri="{FF2B5EF4-FFF2-40B4-BE49-F238E27FC236}">
                    <a16:creationId xmlns:a16="http://schemas.microsoft.com/office/drawing/2014/main" xmlns="" id="{F7CB042F-E60E-5E75-6497-B7B5894E7575}"/>
                  </a:ext>
                </a:extLst>
              </p:cNvPr>
              <p:cNvSpPr/>
              <p:nvPr/>
            </p:nvSpPr>
            <p:spPr>
              <a:xfrm>
                <a:off x="2086823" y="3727533"/>
                <a:ext cx="248983" cy="383935"/>
              </a:xfrm>
              <a:custGeom>
                <a:avLst/>
                <a:gdLst/>
                <a:ahLst/>
                <a:cxnLst/>
                <a:rect l="l" t="t" r="r" b="b"/>
                <a:pathLst>
                  <a:path w="5891" h="9084" extrusionOk="0">
                    <a:moveTo>
                      <a:pt x="3931" y="0"/>
                    </a:moveTo>
                    <a:cubicBezTo>
                      <a:pt x="3640" y="0"/>
                      <a:pt x="3348" y="155"/>
                      <a:pt x="2977" y="349"/>
                    </a:cubicBezTo>
                    <a:cubicBezTo>
                      <a:pt x="1805" y="983"/>
                      <a:pt x="855" y="2059"/>
                      <a:pt x="412" y="3326"/>
                    </a:cubicBezTo>
                    <a:cubicBezTo>
                      <a:pt x="349" y="3516"/>
                      <a:pt x="285" y="3770"/>
                      <a:pt x="317" y="3960"/>
                    </a:cubicBezTo>
                    <a:cubicBezTo>
                      <a:pt x="349" y="4181"/>
                      <a:pt x="539" y="4403"/>
                      <a:pt x="760" y="4403"/>
                    </a:cubicBezTo>
                    <a:cubicBezTo>
                      <a:pt x="919" y="4403"/>
                      <a:pt x="1077" y="4308"/>
                      <a:pt x="1204" y="4181"/>
                    </a:cubicBezTo>
                    <a:cubicBezTo>
                      <a:pt x="1805" y="3706"/>
                      <a:pt x="2312" y="3105"/>
                      <a:pt x="2945" y="2661"/>
                    </a:cubicBezTo>
                    <a:cubicBezTo>
                      <a:pt x="3444" y="2288"/>
                      <a:pt x="4059" y="2032"/>
                      <a:pt x="4669" y="2032"/>
                    </a:cubicBezTo>
                    <a:cubicBezTo>
                      <a:pt x="4835" y="2032"/>
                      <a:pt x="5000" y="2051"/>
                      <a:pt x="5162" y="2091"/>
                    </a:cubicBezTo>
                    <a:cubicBezTo>
                      <a:pt x="3104" y="2439"/>
                      <a:pt x="1520" y="4118"/>
                      <a:pt x="507" y="5923"/>
                    </a:cubicBezTo>
                    <a:cubicBezTo>
                      <a:pt x="285" y="6303"/>
                      <a:pt x="95" y="6746"/>
                      <a:pt x="32" y="7190"/>
                    </a:cubicBezTo>
                    <a:cubicBezTo>
                      <a:pt x="0" y="7633"/>
                      <a:pt x="127" y="8140"/>
                      <a:pt x="475" y="8425"/>
                    </a:cubicBezTo>
                    <a:cubicBezTo>
                      <a:pt x="602" y="8552"/>
                      <a:pt x="792" y="8647"/>
                      <a:pt x="982" y="8710"/>
                    </a:cubicBezTo>
                    <a:cubicBezTo>
                      <a:pt x="1476" y="8918"/>
                      <a:pt x="1991" y="9083"/>
                      <a:pt x="2510" y="9083"/>
                    </a:cubicBezTo>
                    <a:cubicBezTo>
                      <a:pt x="2624" y="9083"/>
                      <a:pt x="2737" y="9075"/>
                      <a:pt x="2850" y="9058"/>
                    </a:cubicBezTo>
                    <a:cubicBezTo>
                      <a:pt x="3706" y="8963"/>
                      <a:pt x="4402" y="8362"/>
                      <a:pt x="4846" y="7665"/>
                    </a:cubicBezTo>
                    <a:cubicBezTo>
                      <a:pt x="5289" y="6936"/>
                      <a:pt x="5479" y="6113"/>
                      <a:pt x="5637" y="5290"/>
                    </a:cubicBezTo>
                    <a:cubicBezTo>
                      <a:pt x="5796" y="4276"/>
                      <a:pt x="5891" y="3263"/>
                      <a:pt x="5669" y="2281"/>
                    </a:cubicBezTo>
                    <a:cubicBezTo>
                      <a:pt x="5511" y="1553"/>
                      <a:pt x="5162" y="856"/>
                      <a:pt x="4656" y="349"/>
                    </a:cubicBezTo>
                    <a:cubicBezTo>
                      <a:pt x="4390" y="97"/>
                      <a:pt x="4161" y="0"/>
                      <a:pt x="3931" y="0"/>
                    </a:cubicBezTo>
                    <a:close/>
                  </a:path>
                </a:pathLst>
              </a:custGeom>
              <a:solidFill>
                <a:srgbClr val="DC78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67;p37">
                <a:extLst>
                  <a:ext uri="{FF2B5EF4-FFF2-40B4-BE49-F238E27FC236}">
                    <a16:creationId xmlns:a16="http://schemas.microsoft.com/office/drawing/2014/main" xmlns="" id="{80ACC333-A214-4FA1-CE3D-8DC809E98D16}"/>
                  </a:ext>
                </a:extLst>
              </p:cNvPr>
              <p:cNvSpPr/>
              <p:nvPr/>
            </p:nvSpPr>
            <p:spPr>
              <a:xfrm>
                <a:off x="2093501" y="3897354"/>
                <a:ext cx="242304" cy="176922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4186" extrusionOk="0">
                    <a:moveTo>
                      <a:pt x="5540" y="0"/>
                    </a:moveTo>
                    <a:cubicBezTo>
                      <a:pt x="4976" y="0"/>
                      <a:pt x="4436" y="123"/>
                      <a:pt x="3896" y="322"/>
                    </a:cubicBezTo>
                    <a:cubicBezTo>
                      <a:pt x="3326" y="543"/>
                      <a:pt x="2787" y="860"/>
                      <a:pt x="2281" y="1272"/>
                    </a:cubicBezTo>
                    <a:cubicBezTo>
                      <a:pt x="1299" y="2063"/>
                      <a:pt x="571" y="3077"/>
                      <a:pt x="1" y="4185"/>
                    </a:cubicBezTo>
                    <a:cubicBezTo>
                      <a:pt x="856" y="3267"/>
                      <a:pt x="1616" y="2348"/>
                      <a:pt x="2566" y="1588"/>
                    </a:cubicBezTo>
                    <a:cubicBezTo>
                      <a:pt x="3484" y="860"/>
                      <a:pt x="4529" y="290"/>
                      <a:pt x="5733" y="5"/>
                    </a:cubicBezTo>
                    <a:cubicBezTo>
                      <a:pt x="5668" y="2"/>
                      <a:pt x="5604" y="0"/>
                      <a:pt x="5540" y="0"/>
                    </a:cubicBezTo>
                    <a:close/>
                  </a:path>
                </a:pathLst>
              </a:custGeom>
              <a:solidFill>
                <a:srgbClr val="6534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8;p37">
                <a:extLst>
                  <a:ext uri="{FF2B5EF4-FFF2-40B4-BE49-F238E27FC236}">
                    <a16:creationId xmlns:a16="http://schemas.microsoft.com/office/drawing/2014/main" xmlns="" id="{8FFAA259-38AA-02B0-9E29-06F7EDA7D368}"/>
                  </a:ext>
                </a:extLst>
              </p:cNvPr>
              <p:cNvSpPr/>
              <p:nvPr/>
            </p:nvSpPr>
            <p:spPr>
              <a:xfrm>
                <a:off x="2143035" y="3991224"/>
                <a:ext cx="176710" cy="116482"/>
              </a:xfrm>
              <a:custGeom>
                <a:avLst/>
                <a:gdLst/>
                <a:ahLst/>
                <a:cxnLst/>
                <a:rect l="l" t="t" r="r" b="b"/>
                <a:pathLst>
                  <a:path w="4181" h="2756" extrusionOk="0">
                    <a:moveTo>
                      <a:pt x="4181" y="1"/>
                    </a:moveTo>
                    <a:lnTo>
                      <a:pt x="4181" y="1"/>
                    </a:lnTo>
                    <a:cubicBezTo>
                      <a:pt x="3326" y="64"/>
                      <a:pt x="2502" y="412"/>
                      <a:pt x="1774" y="887"/>
                    </a:cubicBezTo>
                    <a:cubicBezTo>
                      <a:pt x="1045" y="1363"/>
                      <a:pt x="412" y="1996"/>
                      <a:pt x="0" y="2756"/>
                    </a:cubicBezTo>
                    <a:cubicBezTo>
                      <a:pt x="665" y="2218"/>
                      <a:pt x="1330" y="1711"/>
                      <a:pt x="1996" y="1236"/>
                    </a:cubicBezTo>
                    <a:cubicBezTo>
                      <a:pt x="2692" y="792"/>
                      <a:pt x="3421" y="412"/>
                      <a:pt x="4181" y="1"/>
                    </a:cubicBezTo>
                    <a:close/>
                  </a:path>
                </a:pathLst>
              </a:custGeom>
              <a:solidFill>
                <a:srgbClr val="6534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92;p37">
                <a:extLst>
                  <a:ext uri="{FF2B5EF4-FFF2-40B4-BE49-F238E27FC236}">
                    <a16:creationId xmlns:a16="http://schemas.microsoft.com/office/drawing/2014/main" xmlns="" id="{035303E2-CB44-AFBD-BB52-6EFD9C316E88}"/>
                  </a:ext>
                </a:extLst>
              </p:cNvPr>
              <p:cNvSpPr/>
              <p:nvPr/>
            </p:nvSpPr>
            <p:spPr>
              <a:xfrm>
                <a:off x="2090171" y="3805094"/>
                <a:ext cx="242304" cy="176922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4186" extrusionOk="0">
                    <a:moveTo>
                      <a:pt x="5540" y="0"/>
                    </a:moveTo>
                    <a:cubicBezTo>
                      <a:pt x="4976" y="0"/>
                      <a:pt x="4436" y="123"/>
                      <a:pt x="3896" y="322"/>
                    </a:cubicBezTo>
                    <a:cubicBezTo>
                      <a:pt x="3326" y="543"/>
                      <a:pt x="2787" y="860"/>
                      <a:pt x="2281" y="1272"/>
                    </a:cubicBezTo>
                    <a:cubicBezTo>
                      <a:pt x="1299" y="2063"/>
                      <a:pt x="571" y="3077"/>
                      <a:pt x="1" y="4185"/>
                    </a:cubicBezTo>
                    <a:cubicBezTo>
                      <a:pt x="856" y="3267"/>
                      <a:pt x="1616" y="2348"/>
                      <a:pt x="2566" y="1588"/>
                    </a:cubicBezTo>
                    <a:cubicBezTo>
                      <a:pt x="3484" y="860"/>
                      <a:pt x="4529" y="290"/>
                      <a:pt x="5733" y="5"/>
                    </a:cubicBezTo>
                    <a:cubicBezTo>
                      <a:pt x="5668" y="2"/>
                      <a:pt x="5604" y="0"/>
                      <a:pt x="5540" y="0"/>
                    </a:cubicBezTo>
                    <a:close/>
                  </a:path>
                </a:pathLst>
              </a:custGeom>
              <a:solidFill>
                <a:srgbClr val="6534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93;p37">
                <a:extLst>
                  <a:ext uri="{FF2B5EF4-FFF2-40B4-BE49-F238E27FC236}">
                    <a16:creationId xmlns:a16="http://schemas.microsoft.com/office/drawing/2014/main" xmlns="" id="{79029B3E-7E48-2A52-41F5-180C0397FCF7}"/>
                  </a:ext>
                </a:extLst>
              </p:cNvPr>
              <p:cNvSpPr/>
              <p:nvPr/>
            </p:nvSpPr>
            <p:spPr>
              <a:xfrm>
                <a:off x="922722" y="3812017"/>
                <a:ext cx="242304" cy="176922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4186" extrusionOk="0">
                    <a:moveTo>
                      <a:pt x="194" y="0"/>
                    </a:moveTo>
                    <a:cubicBezTo>
                      <a:pt x="130" y="0"/>
                      <a:pt x="65" y="2"/>
                      <a:pt x="1" y="5"/>
                    </a:cubicBezTo>
                    <a:cubicBezTo>
                      <a:pt x="1204" y="290"/>
                      <a:pt x="2249" y="860"/>
                      <a:pt x="3168" y="1588"/>
                    </a:cubicBezTo>
                    <a:cubicBezTo>
                      <a:pt x="4118" y="2348"/>
                      <a:pt x="4878" y="3267"/>
                      <a:pt x="5733" y="4185"/>
                    </a:cubicBezTo>
                    <a:cubicBezTo>
                      <a:pt x="5163" y="3077"/>
                      <a:pt x="4434" y="2063"/>
                      <a:pt x="3453" y="1272"/>
                    </a:cubicBezTo>
                    <a:cubicBezTo>
                      <a:pt x="2946" y="892"/>
                      <a:pt x="2408" y="543"/>
                      <a:pt x="1838" y="322"/>
                    </a:cubicBezTo>
                    <a:cubicBezTo>
                      <a:pt x="1297" y="123"/>
                      <a:pt x="757" y="0"/>
                      <a:pt x="194" y="0"/>
                    </a:cubicBezTo>
                    <a:close/>
                  </a:path>
                </a:pathLst>
              </a:custGeom>
              <a:solidFill>
                <a:srgbClr val="6534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xmlns="" id="{B888D1C8-D84F-4DA5-D55A-1E99DBCADEC2}"/>
                </a:ext>
              </a:extLst>
            </p:cNvPr>
            <p:cNvGrpSpPr/>
            <p:nvPr/>
          </p:nvGrpSpPr>
          <p:grpSpPr>
            <a:xfrm>
              <a:off x="5642401" y="1587977"/>
              <a:ext cx="5983064" cy="4509372"/>
              <a:chOff x="5642401" y="1608751"/>
              <a:chExt cx="5983064" cy="4509372"/>
            </a:xfrm>
          </p:grpSpPr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xmlns="" id="{98EF5652-41B8-8756-67EC-518D6E4818DF}"/>
                  </a:ext>
                </a:extLst>
              </p:cNvPr>
              <p:cNvGrpSpPr/>
              <p:nvPr/>
            </p:nvGrpSpPr>
            <p:grpSpPr>
              <a:xfrm>
                <a:off x="5642401" y="1608751"/>
                <a:ext cx="5983064" cy="1337178"/>
                <a:chOff x="5642401" y="1608751"/>
                <a:chExt cx="5983064" cy="1337178"/>
              </a:xfrm>
            </p:grpSpPr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xmlns="" id="{3C2C2981-EDB0-EEEA-320F-252426FE06C5}"/>
                    </a:ext>
                  </a:extLst>
                </p:cNvPr>
                <p:cNvGrpSpPr/>
                <p:nvPr/>
              </p:nvGrpSpPr>
              <p:grpSpPr>
                <a:xfrm>
                  <a:off x="5642401" y="1608751"/>
                  <a:ext cx="1337178" cy="1337178"/>
                  <a:chOff x="5642401" y="1608751"/>
                  <a:chExt cx="1337178" cy="1337178"/>
                </a:xfrm>
              </p:grpSpPr>
              <p:sp>
                <p:nvSpPr>
                  <p:cNvPr id="113" name="Google Shape;962;p37">
                    <a:extLst>
                      <a:ext uri="{FF2B5EF4-FFF2-40B4-BE49-F238E27FC236}">
                        <a16:creationId xmlns:a16="http://schemas.microsoft.com/office/drawing/2014/main" xmlns="" id="{836C416B-83A2-D54C-8E80-4E4694B3340A}"/>
                      </a:ext>
                    </a:extLst>
                  </p:cNvPr>
                  <p:cNvSpPr/>
                  <p:nvPr/>
                </p:nvSpPr>
                <p:spPr>
                  <a:xfrm>
                    <a:off x="5642401" y="1608751"/>
                    <a:ext cx="1337178" cy="13371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638" h="31638" extrusionOk="0">
                        <a:moveTo>
                          <a:pt x="15835" y="0"/>
                        </a:moveTo>
                        <a:cubicBezTo>
                          <a:pt x="7094" y="0"/>
                          <a:pt x="0" y="7094"/>
                          <a:pt x="0" y="15835"/>
                        </a:cubicBezTo>
                        <a:cubicBezTo>
                          <a:pt x="0" y="24575"/>
                          <a:pt x="7094" y="31637"/>
                          <a:pt x="15835" y="31637"/>
                        </a:cubicBezTo>
                        <a:cubicBezTo>
                          <a:pt x="24575" y="31637"/>
                          <a:pt x="31637" y="24575"/>
                          <a:pt x="31637" y="15835"/>
                        </a:cubicBezTo>
                        <a:cubicBezTo>
                          <a:pt x="31637" y="7094"/>
                          <a:pt x="24575" y="0"/>
                          <a:pt x="15835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alpha val="7647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grpSp>
                <p:nvGrpSpPr>
                  <p:cNvPr id="118" name="Google Shape;1085;p37">
                    <a:extLst>
                      <a:ext uri="{FF2B5EF4-FFF2-40B4-BE49-F238E27FC236}">
                        <a16:creationId xmlns:a16="http://schemas.microsoft.com/office/drawing/2014/main" xmlns="" id="{147F6451-C7C5-FC88-02F7-F54ABAC0D60A}"/>
                      </a:ext>
                    </a:extLst>
                  </p:cNvPr>
                  <p:cNvGrpSpPr/>
                  <p:nvPr/>
                </p:nvGrpSpPr>
                <p:grpSpPr>
                  <a:xfrm>
                    <a:off x="5971645" y="1846997"/>
                    <a:ext cx="680000" cy="860683"/>
                    <a:chOff x="4420848" y="1489731"/>
                    <a:chExt cx="513078" cy="649408"/>
                  </a:xfrm>
                  <a:solidFill>
                    <a:schemeClr val="bg1"/>
                  </a:solidFill>
                </p:grpSpPr>
                <p:sp>
                  <p:nvSpPr>
                    <p:cNvPr id="125" name="Google Shape;1086;p37">
                      <a:extLst>
                        <a:ext uri="{FF2B5EF4-FFF2-40B4-BE49-F238E27FC236}">
                          <a16:creationId xmlns:a16="http://schemas.microsoft.com/office/drawing/2014/main" xmlns="" id="{C5174644-2325-DADD-883B-810DE18F85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0848" y="1890653"/>
                      <a:ext cx="25289" cy="252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3" h="793" extrusionOk="0">
                          <a:moveTo>
                            <a:pt x="412" y="1"/>
                          </a:moveTo>
                          <a:cubicBezTo>
                            <a:pt x="286" y="1"/>
                            <a:pt x="191" y="32"/>
                            <a:pt x="127" y="96"/>
                          </a:cubicBezTo>
                          <a:cubicBezTo>
                            <a:pt x="32" y="191"/>
                            <a:pt x="1" y="286"/>
                            <a:pt x="1" y="381"/>
                          </a:cubicBezTo>
                          <a:cubicBezTo>
                            <a:pt x="1" y="476"/>
                            <a:pt x="64" y="602"/>
                            <a:pt x="127" y="666"/>
                          </a:cubicBezTo>
                          <a:cubicBezTo>
                            <a:pt x="191" y="729"/>
                            <a:pt x="286" y="792"/>
                            <a:pt x="412" y="792"/>
                          </a:cubicBezTo>
                          <a:cubicBezTo>
                            <a:pt x="507" y="792"/>
                            <a:pt x="602" y="729"/>
                            <a:pt x="697" y="666"/>
                          </a:cubicBezTo>
                          <a:cubicBezTo>
                            <a:pt x="761" y="602"/>
                            <a:pt x="792" y="507"/>
                            <a:pt x="792" y="381"/>
                          </a:cubicBezTo>
                          <a:cubicBezTo>
                            <a:pt x="792" y="286"/>
                            <a:pt x="761" y="191"/>
                            <a:pt x="697" y="96"/>
                          </a:cubicBezTo>
                          <a:cubicBezTo>
                            <a:pt x="602" y="32"/>
                            <a:pt x="507" y="1"/>
                            <a:pt x="412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6" name="Google Shape;1087;p37">
                      <a:extLst>
                        <a:ext uri="{FF2B5EF4-FFF2-40B4-BE49-F238E27FC236}">
                          <a16:creationId xmlns:a16="http://schemas.microsoft.com/office/drawing/2014/main" xmlns="" id="{3ADC5EE1-BC2D-ABF5-B195-7A1D9A8B98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0848" y="1489731"/>
                      <a:ext cx="513078" cy="6494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89" h="20364" extrusionOk="0">
                          <a:moveTo>
                            <a:pt x="15297" y="792"/>
                          </a:moveTo>
                          <a:lnTo>
                            <a:pt x="15297" y="3515"/>
                          </a:lnTo>
                          <a:lnTo>
                            <a:pt x="2154" y="3515"/>
                          </a:lnTo>
                          <a:cubicBezTo>
                            <a:pt x="1426" y="3515"/>
                            <a:pt x="792" y="2914"/>
                            <a:pt x="792" y="2154"/>
                          </a:cubicBezTo>
                          <a:cubicBezTo>
                            <a:pt x="792" y="1394"/>
                            <a:pt x="1394" y="792"/>
                            <a:pt x="2154" y="792"/>
                          </a:cubicBezTo>
                          <a:close/>
                          <a:moveTo>
                            <a:pt x="2154" y="0"/>
                          </a:moveTo>
                          <a:cubicBezTo>
                            <a:pt x="982" y="0"/>
                            <a:pt x="1" y="982"/>
                            <a:pt x="1" y="2154"/>
                          </a:cubicBezTo>
                          <a:lnTo>
                            <a:pt x="1" y="11401"/>
                          </a:lnTo>
                          <a:cubicBezTo>
                            <a:pt x="1" y="11623"/>
                            <a:pt x="191" y="11781"/>
                            <a:pt x="412" y="11781"/>
                          </a:cubicBezTo>
                          <a:cubicBezTo>
                            <a:pt x="634" y="11781"/>
                            <a:pt x="792" y="11623"/>
                            <a:pt x="792" y="11401"/>
                          </a:cubicBezTo>
                          <a:lnTo>
                            <a:pt x="792" y="3832"/>
                          </a:lnTo>
                          <a:cubicBezTo>
                            <a:pt x="1172" y="4117"/>
                            <a:pt x="1647" y="4307"/>
                            <a:pt x="2154" y="4307"/>
                          </a:cubicBezTo>
                          <a:lnTo>
                            <a:pt x="15297" y="4307"/>
                          </a:lnTo>
                          <a:lnTo>
                            <a:pt x="15297" y="19572"/>
                          </a:lnTo>
                          <a:lnTo>
                            <a:pt x="2154" y="19572"/>
                          </a:lnTo>
                          <a:cubicBezTo>
                            <a:pt x="1426" y="19572"/>
                            <a:pt x="792" y="18970"/>
                            <a:pt x="792" y="18210"/>
                          </a:cubicBezTo>
                          <a:lnTo>
                            <a:pt x="792" y="14695"/>
                          </a:lnTo>
                          <a:cubicBezTo>
                            <a:pt x="792" y="14473"/>
                            <a:pt x="634" y="14315"/>
                            <a:pt x="412" y="14315"/>
                          </a:cubicBezTo>
                          <a:cubicBezTo>
                            <a:pt x="191" y="14315"/>
                            <a:pt x="1" y="14473"/>
                            <a:pt x="1" y="14695"/>
                          </a:cubicBezTo>
                          <a:lnTo>
                            <a:pt x="1" y="18210"/>
                          </a:lnTo>
                          <a:cubicBezTo>
                            <a:pt x="1" y="19350"/>
                            <a:pt x="887" y="20268"/>
                            <a:pt x="1996" y="20363"/>
                          </a:cubicBezTo>
                          <a:lnTo>
                            <a:pt x="15677" y="20363"/>
                          </a:lnTo>
                          <a:cubicBezTo>
                            <a:pt x="15899" y="20363"/>
                            <a:pt x="16089" y="20205"/>
                            <a:pt x="16089" y="19983"/>
                          </a:cubicBezTo>
                          <a:lnTo>
                            <a:pt x="16089" y="412"/>
                          </a:lnTo>
                          <a:cubicBezTo>
                            <a:pt x="16089" y="190"/>
                            <a:pt x="15899" y="0"/>
                            <a:pt x="15677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7" name="Google Shape;1088;p37">
                      <a:extLst>
                        <a:ext uri="{FF2B5EF4-FFF2-40B4-BE49-F238E27FC236}">
                          <a16:creationId xmlns:a16="http://schemas.microsoft.com/office/drawing/2014/main" xmlns="" id="{5A73359B-15A1-8530-5B4A-BA8D1B5C7C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25894" y="1692711"/>
                      <a:ext cx="304007" cy="1878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33" h="5892" extrusionOk="0">
                          <a:moveTo>
                            <a:pt x="8741" y="792"/>
                          </a:moveTo>
                          <a:lnTo>
                            <a:pt x="8741" y="5099"/>
                          </a:lnTo>
                          <a:lnTo>
                            <a:pt x="792" y="5099"/>
                          </a:lnTo>
                          <a:lnTo>
                            <a:pt x="792" y="792"/>
                          </a:lnTo>
                          <a:close/>
                          <a:moveTo>
                            <a:pt x="380" y="1"/>
                          </a:moveTo>
                          <a:cubicBezTo>
                            <a:pt x="159" y="1"/>
                            <a:pt x="0" y="191"/>
                            <a:pt x="0" y="412"/>
                          </a:cubicBezTo>
                          <a:lnTo>
                            <a:pt x="0" y="5511"/>
                          </a:lnTo>
                          <a:cubicBezTo>
                            <a:pt x="0" y="5733"/>
                            <a:pt x="190" y="5891"/>
                            <a:pt x="380" y="5891"/>
                          </a:cubicBezTo>
                          <a:lnTo>
                            <a:pt x="9153" y="5891"/>
                          </a:lnTo>
                          <a:cubicBezTo>
                            <a:pt x="9374" y="5891"/>
                            <a:pt x="9533" y="5733"/>
                            <a:pt x="9533" y="5511"/>
                          </a:cubicBezTo>
                          <a:lnTo>
                            <a:pt x="9533" y="412"/>
                          </a:lnTo>
                          <a:cubicBezTo>
                            <a:pt x="9533" y="191"/>
                            <a:pt x="9374" y="1"/>
                            <a:pt x="9153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8" name="Google Shape;1089;p37">
                      <a:extLst>
                        <a:ext uri="{FF2B5EF4-FFF2-40B4-BE49-F238E27FC236}">
                          <a16:creationId xmlns:a16="http://schemas.microsoft.com/office/drawing/2014/main" xmlns="" id="{62D48109-F948-4343-9B2E-67793FE6A7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25894" y="1923978"/>
                      <a:ext cx="304007" cy="252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33" h="793" extrusionOk="0">
                          <a:moveTo>
                            <a:pt x="380" y="1"/>
                          </a:moveTo>
                          <a:cubicBezTo>
                            <a:pt x="159" y="1"/>
                            <a:pt x="0" y="159"/>
                            <a:pt x="0" y="381"/>
                          </a:cubicBezTo>
                          <a:cubicBezTo>
                            <a:pt x="0" y="603"/>
                            <a:pt x="190" y="793"/>
                            <a:pt x="380" y="793"/>
                          </a:cubicBezTo>
                          <a:lnTo>
                            <a:pt x="9153" y="793"/>
                          </a:lnTo>
                          <a:cubicBezTo>
                            <a:pt x="9374" y="793"/>
                            <a:pt x="9533" y="603"/>
                            <a:pt x="9533" y="381"/>
                          </a:cubicBezTo>
                          <a:cubicBezTo>
                            <a:pt x="9533" y="159"/>
                            <a:pt x="9374" y="1"/>
                            <a:pt x="9153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9" name="Google Shape;1090;p37">
                      <a:extLst>
                        <a:ext uri="{FF2B5EF4-FFF2-40B4-BE49-F238E27FC236}">
                          <a16:creationId xmlns:a16="http://schemas.microsoft.com/office/drawing/2014/main" xmlns="" id="{6F51ADCF-40FF-8C56-4AC5-DF4CAFE4CC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5228" y="1992669"/>
                      <a:ext cx="25289" cy="252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3" h="793" extrusionOk="0">
                          <a:moveTo>
                            <a:pt x="381" y="0"/>
                          </a:moveTo>
                          <a:cubicBezTo>
                            <a:pt x="286" y="0"/>
                            <a:pt x="191" y="32"/>
                            <a:pt x="96" y="95"/>
                          </a:cubicBezTo>
                          <a:cubicBezTo>
                            <a:pt x="33" y="190"/>
                            <a:pt x="1" y="285"/>
                            <a:pt x="1" y="380"/>
                          </a:cubicBezTo>
                          <a:cubicBezTo>
                            <a:pt x="1" y="507"/>
                            <a:pt x="33" y="602"/>
                            <a:pt x="96" y="665"/>
                          </a:cubicBezTo>
                          <a:cubicBezTo>
                            <a:pt x="191" y="760"/>
                            <a:pt x="286" y="792"/>
                            <a:pt x="381" y="792"/>
                          </a:cubicBezTo>
                          <a:cubicBezTo>
                            <a:pt x="476" y="792"/>
                            <a:pt x="603" y="729"/>
                            <a:pt x="666" y="665"/>
                          </a:cubicBezTo>
                          <a:cubicBezTo>
                            <a:pt x="729" y="602"/>
                            <a:pt x="793" y="507"/>
                            <a:pt x="793" y="380"/>
                          </a:cubicBezTo>
                          <a:cubicBezTo>
                            <a:pt x="793" y="285"/>
                            <a:pt x="729" y="190"/>
                            <a:pt x="666" y="95"/>
                          </a:cubicBezTo>
                          <a:cubicBezTo>
                            <a:pt x="603" y="32"/>
                            <a:pt x="476" y="0"/>
                            <a:pt x="38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0" name="Google Shape;1091;p37">
                      <a:extLst>
                        <a:ext uri="{FF2B5EF4-FFF2-40B4-BE49-F238E27FC236}">
                          <a16:creationId xmlns:a16="http://schemas.microsoft.com/office/drawing/2014/main" xmlns="" id="{FE9F1CD0-00AD-71DC-A132-3CD1E9E0B0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66298" y="1992669"/>
                      <a:ext cx="173737" cy="252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448" h="793" extrusionOk="0">
                          <a:moveTo>
                            <a:pt x="380" y="0"/>
                          </a:moveTo>
                          <a:cubicBezTo>
                            <a:pt x="158" y="0"/>
                            <a:pt x="0" y="159"/>
                            <a:pt x="0" y="380"/>
                          </a:cubicBezTo>
                          <a:cubicBezTo>
                            <a:pt x="0" y="602"/>
                            <a:pt x="158" y="792"/>
                            <a:pt x="380" y="792"/>
                          </a:cubicBezTo>
                          <a:lnTo>
                            <a:pt x="5035" y="792"/>
                          </a:lnTo>
                          <a:cubicBezTo>
                            <a:pt x="5257" y="792"/>
                            <a:pt x="5447" y="602"/>
                            <a:pt x="5447" y="380"/>
                          </a:cubicBezTo>
                          <a:cubicBezTo>
                            <a:pt x="5447" y="159"/>
                            <a:pt x="5257" y="0"/>
                            <a:pt x="5035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xmlns="" id="{CF5AE90C-3B67-2C2D-0D4D-9E8AEB3BDD3A}"/>
                    </a:ext>
                  </a:extLst>
                </p:cNvPr>
                <p:cNvGrpSpPr/>
                <p:nvPr/>
              </p:nvGrpSpPr>
              <p:grpSpPr>
                <a:xfrm>
                  <a:off x="7255272" y="1608751"/>
                  <a:ext cx="4370193" cy="1337178"/>
                  <a:chOff x="7255272" y="1608751"/>
                  <a:chExt cx="4370193" cy="1337178"/>
                </a:xfrm>
              </p:grpSpPr>
              <p:sp>
                <p:nvSpPr>
                  <p:cNvPr id="110" name="Google Shape;959;p37">
                    <a:extLst>
                      <a:ext uri="{FF2B5EF4-FFF2-40B4-BE49-F238E27FC236}">
                        <a16:creationId xmlns:a16="http://schemas.microsoft.com/office/drawing/2014/main" xmlns="" id="{90181343-A0EB-AA8A-AC22-679C80CC41C9}"/>
                      </a:ext>
                    </a:extLst>
                  </p:cNvPr>
                  <p:cNvSpPr/>
                  <p:nvPr/>
                </p:nvSpPr>
                <p:spPr>
                  <a:xfrm>
                    <a:off x="7255272" y="1608751"/>
                    <a:ext cx="4370193" cy="13371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00" h="31638" extrusionOk="0">
                        <a:moveTo>
                          <a:pt x="15835" y="0"/>
                        </a:moveTo>
                        <a:cubicBezTo>
                          <a:pt x="7094" y="0"/>
                          <a:pt x="0" y="7094"/>
                          <a:pt x="0" y="15835"/>
                        </a:cubicBezTo>
                        <a:cubicBezTo>
                          <a:pt x="0" y="24575"/>
                          <a:pt x="7094" y="31637"/>
                          <a:pt x="15835" y="31637"/>
                        </a:cubicBezTo>
                        <a:lnTo>
                          <a:pt x="87565" y="31637"/>
                        </a:lnTo>
                        <a:cubicBezTo>
                          <a:pt x="96306" y="31637"/>
                          <a:pt x="103400" y="24575"/>
                          <a:pt x="103400" y="15835"/>
                        </a:cubicBezTo>
                        <a:cubicBezTo>
                          <a:pt x="103400" y="7094"/>
                          <a:pt x="96306" y="0"/>
                          <a:pt x="87565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alpha val="7647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xmlns="" id="{708BCD31-8B24-5C52-0C92-0A4F326453A1}"/>
                      </a:ext>
                    </a:extLst>
                  </p:cNvPr>
                  <p:cNvSpPr txBox="1"/>
                  <p:nvPr/>
                </p:nvSpPr>
                <p:spPr>
                  <a:xfrm>
                    <a:off x="7529050" y="1838759"/>
                    <a:ext cx="3822637" cy="8771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:r>
                      <a: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Notebook</a:t>
                    </a:r>
                  </a:p>
                  <a:p>
                    <a:pPr>
                      <a:spcBef>
                        <a:spcPts val="600"/>
                      </a:spcBef>
                    </a:pPr>
                    <a:r>
                      <a: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Maecenas non laoreet odio. Fusce lobortis porttitor.</a:t>
                    </a:r>
                  </a:p>
                </p:txBody>
              </p:sp>
            </p:grp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xmlns="" id="{5CB1573B-58D1-6FA7-3555-1BFC37F624AF}"/>
                  </a:ext>
                </a:extLst>
              </p:cNvPr>
              <p:cNvGrpSpPr/>
              <p:nvPr/>
            </p:nvGrpSpPr>
            <p:grpSpPr>
              <a:xfrm>
                <a:off x="5642401" y="3194848"/>
                <a:ext cx="5983064" cy="1337178"/>
                <a:chOff x="5642401" y="3196834"/>
                <a:chExt cx="5983064" cy="1337178"/>
              </a:xfrm>
            </p:grpSpPr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xmlns="" id="{486B7DAE-983E-04B3-18FB-5D8521019580}"/>
                    </a:ext>
                  </a:extLst>
                </p:cNvPr>
                <p:cNvGrpSpPr/>
                <p:nvPr/>
              </p:nvGrpSpPr>
              <p:grpSpPr>
                <a:xfrm>
                  <a:off x="5642401" y="3196834"/>
                  <a:ext cx="1337178" cy="1337178"/>
                  <a:chOff x="5642401" y="3194827"/>
                  <a:chExt cx="1337178" cy="1337178"/>
                </a:xfrm>
              </p:grpSpPr>
              <p:sp>
                <p:nvSpPr>
                  <p:cNvPr id="114" name="Google Shape;963;p37">
                    <a:extLst>
                      <a:ext uri="{FF2B5EF4-FFF2-40B4-BE49-F238E27FC236}">
                        <a16:creationId xmlns:a16="http://schemas.microsoft.com/office/drawing/2014/main" xmlns="" id="{45E2D08F-B207-0D7F-004C-8FE318F2A2A2}"/>
                      </a:ext>
                    </a:extLst>
                  </p:cNvPr>
                  <p:cNvSpPr/>
                  <p:nvPr/>
                </p:nvSpPr>
                <p:spPr>
                  <a:xfrm>
                    <a:off x="5642401" y="3194827"/>
                    <a:ext cx="1337178" cy="13371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638" h="31638" extrusionOk="0">
                        <a:moveTo>
                          <a:pt x="15835" y="1"/>
                        </a:moveTo>
                        <a:cubicBezTo>
                          <a:pt x="7094" y="1"/>
                          <a:pt x="0" y="7095"/>
                          <a:pt x="0" y="15835"/>
                        </a:cubicBezTo>
                        <a:cubicBezTo>
                          <a:pt x="0" y="24544"/>
                          <a:pt x="7094" y="31638"/>
                          <a:pt x="15835" y="31638"/>
                        </a:cubicBezTo>
                        <a:cubicBezTo>
                          <a:pt x="24575" y="31638"/>
                          <a:pt x="31637" y="24544"/>
                          <a:pt x="31637" y="15835"/>
                        </a:cubicBezTo>
                        <a:cubicBezTo>
                          <a:pt x="31637" y="7095"/>
                          <a:pt x="24575" y="1"/>
                          <a:pt x="15835" y="1"/>
                        </a:cubicBezTo>
                        <a:close/>
                      </a:path>
                    </a:pathLst>
                  </a:custGeom>
                  <a:solidFill>
                    <a:schemeClr val="tx2">
                      <a:alpha val="7647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17" name="Google Shape;1081;p37">
                    <a:extLst>
                      <a:ext uri="{FF2B5EF4-FFF2-40B4-BE49-F238E27FC236}">
                        <a16:creationId xmlns:a16="http://schemas.microsoft.com/office/drawing/2014/main" xmlns="" id="{FB1BA1AC-6C2B-3461-E70C-5F709A7F88A3}"/>
                      </a:ext>
                    </a:extLst>
                  </p:cNvPr>
                  <p:cNvGrpSpPr/>
                  <p:nvPr/>
                </p:nvGrpSpPr>
                <p:grpSpPr>
                  <a:xfrm>
                    <a:off x="5934155" y="3433074"/>
                    <a:ext cx="860725" cy="860683"/>
                    <a:chOff x="4392561" y="2686468"/>
                    <a:chExt cx="649440" cy="649408"/>
                  </a:xfrm>
                  <a:solidFill>
                    <a:schemeClr val="bg1"/>
                  </a:solidFill>
                </p:grpSpPr>
                <p:sp>
                  <p:nvSpPr>
                    <p:cNvPr id="131" name="Google Shape;1082;p37">
                      <a:extLst>
                        <a:ext uri="{FF2B5EF4-FFF2-40B4-BE49-F238E27FC236}">
                          <a16:creationId xmlns:a16="http://schemas.microsoft.com/office/drawing/2014/main" xmlns="" id="{94BAEACB-A0AD-2B8E-A2B9-E6E6B41817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73371" y="2792534"/>
                      <a:ext cx="25289" cy="252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3" h="792" extrusionOk="0">
                          <a:moveTo>
                            <a:pt x="412" y="0"/>
                          </a:moveTo>
                          <a:cubicBezTo>
                            <a:pt x="285" y="0"/>
                            <a:pt x="190" y="32"/>
                            <a:pt x="127" y="127"/>
                          </a:cubicBezTo>
                          <a:cubicBezTo>
                            <a:pt x="32" y="190"/>
                            <a:pt x="0" y="285"/>
                            <a:pt x="0" y="412"/>
                          </a:cubicBezTo>
                          <a:cubicBezTo>
                            <a:pt x="0" y="507"/>
                            <a:pt x="64" y="602"/>
                            <a:pt x="127" y="665"/>
                          </a:cubicBezTo>
                          <a:cubicBezTo>
                            <a:pt x="190" y="760"/>
                            <a:pt x="285" y="792"/>
                            <a:pt x="412" y="792"/>
                          </a:cubicBezTo>
                          <a:cubicBezTo>
                            <a:pt x="507" y="792"/>
                            <a:pt x="602" y="760"/>
                            <a:pt x="697" y="665"/>
                          </a:cubicBezTo>
                          <a:cubicBezTo>
                            <a:pt x="761" y="602"/>
                            <a:pt x="792" y="507"/>
                            <a:pt x="792" y="412"/>
                          </a:cubicBezTo>
                          <a:cubicBezTo>
                            <a:pt x="792" y="285"/>
                            <a:pt x="761" y="190"/>
                            <a:pt x="697" y="127"/>
                          </a:cubicBezTo>
                          <a:cubicBezTo>
                            <a:pt x="602" y="32"/>
                            <a:pt x="507" y="0"/>
                            <a:pt x="412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2" name="Google Shape;1083;p37">
                      <a:extLst>
                        <a:ext uri="{FF2B5EF4-FFF2-40B4-BE49-F238E27FC236}">
                          <a16:creationId xmlns:a16="http://schemas.microsoft.com/office/drawing/2014/main" xmlns="" id="{34683259-7F9A-03C1-3803-67A4B54792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2561" y="2686468"/>
                      <a:ext cx="649440" cy="6494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365" h="20364" extrusionOk="0">
                          <a:moveTo>
                            <a:pt x="13460" y="4783"/>
                          </a:moveTo>
                          <a:cubicBezTo>
                            <a:pt x="14980" y="4783"/>
                            <a:pt x="16279" y="5828"/>
                            <a:pt x="16596" y="7316"/>
                          </a:cubicBezTo>
                          <a:cubicBezTo>
                            <a:pt x="16624" y="7515"/>
                            <a:pt x="16806" y="7638"/>
                            <a:pt x="17003" y="7638"/>
                          </a:cubicBezTo>
                          <a:cubicBezTo>
                            <a:pt x="17025" y="7638"/>
                            <a:pt x="17048" y="7636"/>
                            <a:pt x="17071" y="7633"/>
                          </a:cubicBezTo>
                          <a:cubicBezTo>
                            <a:pt x="17197" y="7601"/>
                            <a:pt x="17324" y="7601"/>
                            <a:pt x="17451" y="7601"/>
                          </a:cubicBezTo>
                          <a:cubicBezTo>
                            <a:pt x="18622" y="7601"/>
                            <a:pt x="19572" y="8551"/>
                            <a:pt x="19572" y="9723"/>
                          </a:cubicBezTo>
                          <a:cubicBezTo>
                            <a:pt x="19572" y="10895"/>
                            <a:pt x="18622" y="11845"/>
                            <a:pt x="17451" y="11845"/>
                          </a:cubicBezTo>
                          <a:lnTo>
                            <a:pt x="15107" y="11845"/>
                          </a:lnTo>
                          <a:lnTo>
                            <a:pt x="15107" y="10610"/>
                          </a:lnTo>
                          <a:lnTo>
                            <a:pt x="15360" y="10863"/>
                          </a:lnTo>
                          <a:cubicBezTo>
                            <a:pt x="15440" y="10942"/>
                            <a:pt x="15543" y="10982"/>
                            <a:pt x="15645" y="10982"/>
                          </a:cubicBezTo>
                          <a:cubicBezTo>
                            <a:pt x="15748" y="10982"/>
                            <a:pt x="15851" y="10942"/>
                            <a:pt x="15930" y="10863"/>
                          </a:cubicBezTo>
                          <a:lnTo>
                            <a:pt x="17039" y="9755"/>
                          </a:lnTo>
                          <a:cubicBezTo>
                            <a:pt x="17197" y="9597"/>
                            <a:pt x="17197" y="9343"/>
                            <a:pt x="17039" y="9185"/>
                          </a:cubicBezTo>
                          <a:lnTo>
                            <a:pt x="14189" y="6335"/>
                          </a:lnTo>
                          <a:cubicBezTo>
                            <a:pt x="14125" y="6271"/>
                            <a:pt x="14030" y="6208"/>
                            <a:pt x="13904" y="6208"/>
                          </a:cubicBezTo>
                          <a:cubicBezTo>
                            <a:pt x="13809" y="6208"/>
                            <a:pt x="13714" y="6271"/>
                            <a:pt x="13650" y="6335"/>
                          </a:cubicBezTo>
                          <a:lnTo>
                            <a:pt x="10768" y="9185"/>
                          </a:lnTo>
                          <a:cubicBezTo>
                            <a:pt x="10642" y="9343"/>
                            <a:pt x="10642" y="9597"/>
                            <a:pt x="10768" y="9755"/>
                          </a:cubicBezTo>
                          <a:lnTo>
                            <a:pt x="11909" y="10863"/>
                          </a:lnTo>
                          <a:cubicBezTo>
                            <a:pt x="11988" y="10942"/>
                            <a:pt x="12091" y="10982"/>
                            <a:pt x="12194" y="10982"/>
                          </a:cubicBezTo>
                          <a:cubicBezTo>
                            <a:pt x="12296" y="10982"/>
                            <a:pt x="12399" y="10942"/>
                            <a:pt x="12479" y="10863"/>
                          </a:cubicBezTo>
                          <a:lnTo>
                            <a:pt x="12732" y="10610"/>
                          </a:lnTo>
                          <a:lnTo>
                            <a:pt x="12732" y="11845"/>
                          </a:lnTo>
                          <a:lnTo>
                            <a:pt x="10388" y="11845"/>
                          </a:lnTo>
                          <a:cubicBezTo>
                            <a:pt x="9217" y="11845"/>
                            <a:pt x="8267" y="10895"/>
                            <a:pt x="8267" y="9723"/>
                          </a:cubicBezTo>
                          <a:cubicBezTo>
                            <a:pt x="8267" y="8678"/>
                            <a:pt x="8995" y="7823"/>
                            <a:pt x="10008" y="7633"/>
                          </a:cubicBezTo>
                          <a:cubicBezTo>
                            <a:pt x="10167" y="7601"/>
                            <a:pt x="10293" y="7475"/>
                            <a:pt x="10325" y="7316"/>
                          </a:cubicBezTo>
                          <a:cubicBezTo>
                            <a:pt x="10610" y="5828"/>
                            <a:pt x="11940" y="4783"/>
                            <a:pt x="13460" y="4783"/>
                          </a:cubicBezTo>
                          <a:close/>
                          <a:moveTo>
                            <a:pt x="13935" y="7190"/>
                          </a:moveTo>
                          <a:lnTo>
                            <a:pt x="16216" y="9470"/>
                          </a:lnTo>
                          <a:lnTo>
                            <a:pt x="15645" y="10040"/>
                          </a:lnTo>
                          <a:lnTo>
                            <a:pt x="15012" y="9375"/>
                          </a:lnTo>
                          <a:cubicBezTo>
                            <a:pt x="14921" y="9306"/>
                            <a:pt x="14813" y="9254"/>
                            <a:pt x="14701" y="9254"/>
                          </a:cubicBezTo>
                          <a:cubicBezTo>
                            <a:pt x="14657" y="9254"/>
                            <a:pt x="14613" y="9262"/>
                            <a:pt x="14569" y="9280"/>
                          </a:cubicBezTo>
                          <a:cubicBezTo>
                            <a:pt x="14410" y="9343"/>
                            <a:pt x="14315" y="9502"/>
                            <a:pt x="14315" y="9660"/>
                          </a:cubicBezTo>
                          <a:lnTo>
                            <a:pt x="14315" y="13618"/>
                          </a:lnTo>
                          <a:lnTo>
                            <a:pt x="13524" y="13618"/>
                          </a:lnTo>
                          <a:lnTo>
                            <a:pt x="13524" y="9660"/>
                          </a:lnTo>
                          <a:cubicBezTo>
                            <a:pt x="13524" y="9502"/>
                            <a:pt x="13429" y="9343"/>
                            <a:pt x="13270" y="9280"/>
                          </a:cubicBezTo>
                          <a:cubicBezTo>
                            <a:pt x="13226" y="9262"/>
                            <a:pt x="13182" y="9254"/>
                            <a:pt x="13138" y="9254"/>
                          </a:cubicBezTo>
                          <a:cubicBezTo>
                            <a:pt x="13026" y="9254"/>
                            <a:pt x="12918" y="9306"/>
                            <a:pt x="12827" y="9375"/>
                          </a:cubicBezTo>
                          <a:lnTo>
                            <a:pt x="12194" y="10040"/>
                          </a:lnTo>
                          <a:lnTo>
                            <a:pt x="11623" y="9470"/>
                          </a:lnTo>
                          <a:lnTo>
                            <a:pt x="13935" y="7190"/>
                          </a:lnTo>
                          <a:close/>
                          <a:moveTo>
                            <a:pt x="14854" y="793"/>
                          </a:moveTo>
                          <a:cubicBezTo>
                            <a:pt x="15075" y="793"/>
                            <a:pt x="15265" y="983"/>
                            <a:pt x="15265" y="1204"/>
                          </a:cubicBezTo>
                          <a:lnTo>
                            <a:pt x="15265" y="4403"/>
                          </a:lnTo>
                          <a:cubicBezTo>
                            <a:pt x="14727" y="4149"/>
                            <a:pt x="14094" y="3991"/>
                            <a:pt x="13460" y="3991"/>
                          </a:cubicBezTo>
                          <a:cubicBezTo>
                            <a:pt x="11655" y="3991"/>
                            <a:pt x="10072" y="5195"/>
                            <a:pt x="9597" y="6905"/>
                          </a:cubicBezTo>
                          <a:cubicBezTo>
                            <a:pt x="8362" y="7253"/>
                            <a:pt x="7475" y="8393"/>
                            <a:pt x="7475" y="9723"/>
                          </a:cubicBezTo>
                          <a:cubicBezTo>
                            <a:pt x="7475" y="11338"/>
                            <a:pt x="8773" y="12637"/>
                            <a:pt x="10388" y="12637"/>
                          </a:cubicBezTo>
                          <a:lnTo>
                            <a:pt x="12732" y="12637"/>
                          </a:lnTo>
                          <a:lnTo>
                            <a:pt x="12732" y="14030"/>
                          </a:lnTo>
                          <a:cubicBezTo>
                            <a:pt x="12732" y="14252"/>
                            <a:pt x="12890" y="14442"/>
                            <a:pt x="13112" y="14442"/>
                          </a:cubicBezTo>
                          <a:lnTo>
                            <a:pt x="14695" y="14442"/>
                          </a:lnTo>
                          <a:cubicBezTo>
                            <a:pt x="14949" y="14442"/>
                            <a:pt x="15107" y="14252"/>
                            <a:pt x="15107" y="14030"/>
                          </a:cubicBezTo>
                          <a:lnTo>
                            <a:pt x="15107" y="12637"/>
                          </a:lnTo>
                          <a:lnTo>
                            <a:pt x="15265" y="12637"/>
                          </a:lnTo>
                          <a:lnTo>
                            <a:pt x="15265" y="16310"/>
                          </a:lnTo>
                          <a:cubicBezTo>
                            <a:pt x="15265" y="16532"/>
                            <a:pt x="15107" y="16722"/>
                            <a:pt x="14885" y="16722"/>
                          </a:cubicBezTo>
                          <a:lnTo>
                            <a:pt x="11433" y="16722"/>
                          </a:lnTo>
                          <a:cubicBezTo>
                            <a:pt x="11212" y="16722"/>
                            <a:pt x="11022" y="16880"/>
                            <a:pt x="11022" y="17102"/>
                          </a:cubicBezTo>
                          <a:cubicBezTo>
                            <a:pt x="11022" y="17324"/>
                            <a:pt x="11212" y="17514"/>
                            <a:pt x="11433" y="17514"/>
                          </a:cubicBezTo>
                          <a:lnTo>
                            <a:pt x="14885" y="17514"/>
                          </a:lnTo>
                          <a:cubicBezTo>
                            <a:pt x="15012" y="17514"/>
                            <a:pt x="15139" y="17482"/>
                            <a:pt x="15265" y="17450"/>
                          </a:cubicBezTo>
                          <a:lnTo>
                            <a:pt x="15265" y="19192"/>
                          </a:lnTo>
                          <a:cubicBezTo>
                            <a:pt x="15265" y="19414"/>
                            <a:pt x="15107" y="19572"/>
                            <a:pt x="14885" y="19572"/>
                          </a:cubicBezTo>
                          <a:lnTo>
                            <a:pt x="1806" y="19572"/>
                          </a:lnTo>
                          <a:cubicBezTo>
                            <a:pt x="1236" y="19572"/>
                            <a:pt x="793" y="19129"/>
                            <a:pt x="793" y="18559"/>
                          </a:cubicBezTo>
                          <a:cubicBezTo>
                            <a:pt x="793" y="17989"/>
                            <a:pt x="1236" y="17514"/>
                            <a:pt x="1806" y="17514"/>
                          </a:cubicBezTo>
                          <a:lnTo>
                            <a:pt x="8013" y="17514"/>
                          </a:lnTo>
                          <a:cubicBezTo>
                            <a:pt x="8235" y="17514"/>
                            <a:pt x="8425" y="17324"/>
                            <a:pt x="8425" y="17102"/>
                          </a:cubicBezTo>
                          <a:cubicBezTo>
                            <a:pt x="8425" y="16880"/>
                            <a:pt x="8235" y="16722"/>
                            <a:pt x="8013" y="16722"/>
                          </a:cubicBezTo>
                          <a:lnTo>
                            <a:pt x="3326" y="16722"/>
                          </a:lnTo>
                          <a:lnTo>
                            <a:pt x="3326" y="5321"/>
                          </a:lnTo>
                          <a:cubicBezTo>
                            <a:pt x="3326" y="5100"/>
                            <a:pt x="3168" y="4910"/>
                            <a:pt x="2946" y="4910"/>
                          </a:cubicBezTo>
                          <a:cubicBezTo>
                            <a:pt x="2724" y="4910"/>
                            <a:pt x="2534" y="5100"/>
                            <a:pt x="2534" y="5321"/>
                          </a:cubicBezTo>
                          <a:lnTo>
                            <a:pt x="2534" y="16722"/>
                          </a:lnTo>
                          <a:lnTo>
                            <a:pt x="1806" y="16722"/>
                          </a:lnTo>
                          <a:cubicBezTo>
                            <a:pt x="1426" y="16722"/>
                            <a:pt x="1078" y="16849"/>
                            <a:pt x="793" y="17039"/>
                          </a:cubicBezTo>
                          <a:lnTo>
                            <a:pt x="793" y="1838"/>
                          </a:lnTo>
                          <a:cubicBezTo>
                            <a:pt x="793" y="1268"/>
                            <a:pt x="1236" y="793"/>
                            <a:pt x="1806" y="793"/>
                          </a:cubicBezTo>
                          <a:close/>
                          <a:moveTo>
                            <a:pt x="1838" y="1"/>
                          </a:moveTo>
                          <a:cubicBezTo>
                            <a:pt x="824" y="1"/>
                            <a:pt x="1" y="824"/>
                            <a:pt x="1" y="1838"/>
                          </a:cubicBezTo>
                          <a:lnTo>
                            <a:pt x="1" y="18527"/>
                          </a:lnTo>
                          <a:cubicBezTo>
                            <a:pt x="1" y="19541"/>
                            <a:pt x="824" y="20364"/>
                            <a:pt x="1838" y="20364"/>
                          </a:cubicBezTo>
                          <a:lnTo>
                            <a:pt x="14885" y="20364"/>
                          </a:lnTo>
                          <a:cubicBezTo>
                            <a:pt x="15519" y="20364"/>
                            <a:pt x="16057" y="19826"/>
                            <a:pt x="16057" y="19161"/>
                          </a:cubicBezTo>
                          <a:lnTo>
                            <a:pt x="16057" y="12637"/>
                          </a:lnTo>
                          <a:lnTo>
                            <a:pt x="17451" y="12637"/>
                          </a:lnTo>
                          <a:cubicBezTo>
                            <a:pt x="19066" y="12637"/>
                            <a:pt x="20364" y="11307"/>
                            <a:pt x="20364" y="9723"/>
                          </a:cubicBezTo>
                          <a:cubicBezTo>
                            <a:pt x="20364" y="8108"/>
                            <a:pt x="19066" y="6810"/>
                            <a:pt x="17451" y="6810"/>
                          </a:cubicBezTo>
                          <a:lnTo>
                            <a:pt x="17292" y="6810"/>
                          </a:lnTo>
                          <a:cubicBezTo>
                            <a:pt x="17071" y="6050"/>
                            <a:pt x="16627" y="5416"/>
                            <a:pt x="16057" y="4941"/>
                          </a:cubicBezTo>
                          <a:lnTo>
                            <a:pt x="16057" y="1204"/>
                          </a:lnTo>
                          <a:cubicBezTo>
                            <a:pt x="16057" y="539"/>
                            <a:pt x="15550" y="1"/>
                            <a:pt x="14885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3" name="Google Shape;1084;p37">
                      <a:extLst>
                        <a:ext uri="{FF2B5EF4-FFF2-40B4-BE49-F238E27FC236}">
                          <a16:creationId xmlns:a16="http://schemas.microsoft.com/office/drawing/2014/main" xmlns="" id="{DE78EC4F-0D18-DF15-96B1-CDF8125A02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89489" y="3219732"/>
                      <a:ext cx="25289" cy="252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3" h="792" extrusionOk="0">
                          <a:moveTo>
                            <a:pt x="381" y="0"/>
                          </a:moveTo>
                          <a:cubicBezTo>
                            <a:pt x="286" y="0"/>
                            <a:pt x="191" y="32"/>
                            <a:pt x="96" y="95"/>
                          </a:cubicBezTo>
                          <a:cubicBezTo>
                            <a:pt x="32" y="158"/>
                            <a:pt x="1" y="285"/>
                            <a:pt x="1" y="380"/>
                          </a:cubicBezTo>
                          <a:cubicBezTo>
                            <a:pt x="1" y="475"/>
                            <a:pt x="32" y="602"/>
                            <a:pt x="96" y="665"/>
                          </a:cubicBezTo>
                          <a:cubicBezTo>
                            <a:pt x="191" y="728"/>
                            <a:pt x="286" y="792"/>
                            <a:pt x="381" y="792"/>
                          </a:cubicBezTo>
                          <a:cubicBezTo>
                            <a:pt x="507" y="792"/>
                            <a:pt x="602" y="728"/>
                            <a:pt x="666" y="665"/>
                          </a:cubicBezTo>
                          <a:cubicBezTo>
                            <a:pt x="761" y="602"/>
                            <a:pt x="792" y="475"/>
                            <a:pt x="792" y="380"/>
                          </a:cubicBezTo>
                          <a:cubicBezTo>
                            <a:pt x="792" y="285"/>
                            <a:pt x="729" y="158"/>
                            <a:pt x="666" y="95"/>
                          </a:cubicBezTo>
                          <a:cubicBezTo>
                            <a:pt x="602" y="32"/>
                            <a:pt x="507" y="0"/>
                            <a:pt x="38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xmlns="" id="{1C349FE4-2CA9-19E6-030A-B1AFE38C1500}"/>
                    </a:ext>
                  </a:extLst>
                </p:cNvPr>
                <p:cNvGrpSpPr/>
                <p:nvPr/>
              </p:nvGrpSpPr>
              <p:grpSpPr>
                <a:xfrm>
                  <a:off x="7255272" y="3196834"/>
                  <a:ext cx="4370193" cy="1337178"/>
                  <a:chOff x="7255272" y="3198841"/>
                  <a:chExt cx="4370193" cy="1337178"/>
                </a:xfrm>
              </p:grpSpPr>
              <p:sp>
                <p:nvSpPr>
                  <p:cNvPr id="111" name="Google Shape;960;p37">
                    <a:extLst>
                      <a:ext uri="{FF2B5EF4-FFF2-40B4-BE49-F238E27FC236}">
                        <a16:creationId xmlns:a16="http://schemas.microsoft.com/office/drawing/2014/main" xmlns="" id="{388A77BF-E2D8-A54F-D0EE-1FDA64E3F99C}"/>
                      </a:ext>
                    </a:extLst>
                  </p:cNvPr>
                  <p:cNvSpPr/>
                  <p:nvPr/>
                </p:nvSpPr>
                <p:spPr>
                  <a:xfrm>
                    <a:off x="7255272" y="3198841"/>
                    <a:ext cx="4370193" cy="13371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00" h="31638" extrusionOk="0">
                        <a:moveTo>
                          <a:pt x="15835" y="1"/>
                        </a:moveTo>
                        <a:cubicBezTo>
                          <a:pt x="7094" y="1"/>
                          <a:pt x="0" y="7095"/>
                          <a:pt x="0" y="15835"/>
                        </a:cubicBezTo>
                        <a:cubicBezTo>
                          <a:pt x="0" y="24576"/>
                          <a:pt x="7094" y="31638"/>
                          <a:pt x="15835" y="31638"/>
                        </a:cubicBezTo>
                        <a:lnTo>
                          <a:pt x="87565" y="31638"/>
                        </a:lnTo>
                        <a:cubicBezTo>
                          <a:pt x="96306" y="31638"/>
                          <a:pt x="103400" y="24544"/>
                          <a:pt x="103400" y="15835"/>
                        </a:cubicBezTo>
                        <a:cubicBezTo>
                          <a:pt x="103400" y="7095"/>
                          <a:pt x="96306" y="1"/>
                          <a:pt x="87565" y="1"/>
                        </a:cubicBezTo>
                        <a:close/>
                      </a:path>
                    </a:pathLst>
                  </a:custGeom>
                  <a:solidFill>
                    <a:schemeClr val="tx2">
                      <a:alpha val="7647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xmlns="" id="{0B26CD2B-4012-7CCF-3BBD-8406231D2B1D}"/>
                      </a:ext>
                    </a:extLst>
                  </p:cNvPr>
                  <p:cNvSpPr txBox="1"/>
                  <p:nvPr/>
                </p:nvSpPr>
                <p:spPr>
                  <a:xfrm>
                    <a:off x="7529050" y="3428849"/>
                    <a:ext cx="3822637" cy="8771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:r>
                      <a: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Book Collection</a:t>
                    </a:r>
                  </a:p>
                  <a:p>
                    <a:pPr>
                      <a:spcBef>
                        <a:spcPts val="600"/>
                      </a:spcBef>
                    </a:pPr>
                    <a:r>
                      <a: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Maecenas non laoreet odio. Fusce lobortis porttitor.</a:t>
                    </a:r>
                  </a:p>
                </p:txBody>
              </p:sp>
            </p:grp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xmlns="" id="{9F1B7A51-708B-FAC5-D0CE-CE935FB1AA73}"/>
                  </a:ext>
                </a:extLst>
              </p:cNvPr>
              <p:cNvGrpSpPr/>
              <p:nvPr/>
            </p:nvGrpSpPr>
            <p:grpSpPr>
              <a:xfrm>
                <a:off x="5642401" y="4780945"/>
                <a:ext cx="5983064" cy="1337178"/>
                <a:chOff x="5642401" y="4780945"/>
                <a:chExt cx="5983064" cy="1337178"/>
              </a:xfrm>
            </p:grpSpPr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xmlns="" id="{0948F8AC-D06A-8979-14D1-AAC859289C6F}"/>
                    </a:ext>
                  </a:extLst>
                </p:cNvPr>
                <p:cNvGrpSpPr/>
                <p:nvPr/>
              </p:nvGrpSpPr>
              <p:grpSpPr>
                <a:xfrm>
                  <a:off x="5642401" y="4781622"/>
                  <a:ext cx="1337178" cy="1335825"/>
                  <a:chOff x="5642401" y="4780945"/>
                  <a:chExt cx="1337178" cy="1335825"/>
                </a:xfrm>
              </p:grpSpPr>
              <p:sp>
                <p:nvSpPr>
                  <p:cNvPr id="115" name="Google Shape;964;p37">
                    <a:extLst>
                      <a:ext uri="{FF2B5EF4-FFF2-40B4-BE49-F238E27FC236}">
                        <a16:creationId xmlns:a16="http://schemas.microsoft.com/office/drawing/2014/main" xmlns="" id="{0FB5B702-F12C-9562-8E24-318B622CF1C0}"/>
                      </a:ext>
                    </a:extLst>
                  </p:cNvPr>
                  <p:cNvSpPr/>
                  <p:nvPr/>
                </p:nvSpPr>
                <p:spPr>
                  <a:xfrm>
                    <a:off x="5642401" y="4780945"/>
                    <a:ext cx="1337178" cy="1335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638" h="31606" extrusionOk="0">
                        <a:moveTo>
                          <a:pt x="15835" y="0"/>
                        </a:moveTo>
                        <a:cubicBezTo>
                          <a:pt x="7094" y="0"/>
                          <a:pt x="0" y="7063"/>
                          <a:pt x="0" y="15803"/>
                        </a:cubicBezTo>
                        <a:cubicBezTo>
                          <a:pt x="0" y="24544"/>
                          <a:pt x="7094" y="31606"/>
                          <a:pt x="15835" y="31606"/>
                        </a:cubicBezTo>
                        <a:cubicBezTo>
                          <a:pt x="24575" y="31606"/>
                          <a:pt x="31637" y="24544"/>
                          <a:pt x="31637" y="15803"/>
                        </a:cubicBezTo>
                        <a:cubicBezTo>
                          <a:pt x="31637" y="7063"/>
                          <a:pt x="24575" y="0"/>
                          <a:pt x="15835" y="0"/>
                        </a:cubicBezTo>
                        <a:close/>
                      </a:path>
                    </a:pathLst>
                  </a:custGeom>
                  <a:solidFill>
                    <a:schemeClr val="bg2">
                      <a:alpha val="7647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16" name="Google Shape;1069;p37">
                    <a:extLst>
                      <a:ext uri="{FF2B5EF4-FFF2-40B4-BE49-F238E27FC236}">
                        <a16:creationId xmlns:a16="http://schemas.microsoft.com/office/drawing/2014/main" xmlns="" id="{9F78BD98-CC7F-C284-1369-BC248FD910E8}"/>
                      </a:ext>
                    </a:extLst>
                  </p:cNvPr>
                  <p:cNvGrpSpPr/>
                  <p:nvPr/>
                </p:nvGrpSpPr>
                <p:grpSpPr>
                  <a:xfrm>
                    <a:off x="5879318" y="5018516"/>
                    <a:ext cx="863345" cy="860683"/>
                    <a:chOff x="4352189" y="3883235"/>
                    <a:chExt cx="651417" cy="649408"/>
                  </a:xfrm>
                  <a:solidFill>
                    <a:schemeClr val="bg1"/>
                  </a:solidFill>
                </p:grpSpPr>
                <p:sp>
                  <p:nvSpPr>
                    <p:cNvPr id="134" name="Google Shape;1070;p37">
                      <a:extLst>
                        <a:ext uri="{FF2B5EF4-FFF2-40B4-BE49-F238E27FC236}">
                          <a16:creationId xmlns:a16="http://schemas.microsoft.com/office/drawing/2014/main" xmlns="" id="{8A0079A8-F090-5167-89A4-9880EEAB4C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8839" y="3968063"/>
                      <a:ext cx="25289" cy="252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3" h="793" extrusionOk="0">
                          <a:moveTo>
                            <a:pt x="412" y="1"/>
                          </a:moveTo>
                          <a:cubicBezTo>
                            <a:pt x="317" y="1"/>
                            <a:pt x="190" y="32"/>
                            <a:pt x="127" y="127"/>
                          </a:cubicBezTo>
                          <a:cubicBezTo>
                            <a:pt x="64" y="191"/>
                            <a:pt x="0" y="286"/>
                            <a:pt x="0" y="381"/>
                          </a:cubicBezTo>
                          <a:cubicBezTo>
                            <a:pt x="0" y="507"/>
                            <a:pt x="64" y="602"/>
                            <a:pt x="127" y="666"/>
                          </a:cubicBezTo>
                          <a:cubicBezTo>
                            <a:pt x="190" y="729"/>
                            <a:pt x="317" y="792"/>
                            <a:pt x="412" y="792"/>
                          </a:cubicBezTo>
                          <a:cubicBezTo>
                            <a:pt x="507" y="792"/>
                            <a:pt x="602" y="729"/>
                            <a:pt x="697" y="666"/>
                          </a:cubicBezTo>
                          <a:cubicBezTo>
                            <a:pt x="760" y="602"/>
                            <a:pt x="792" y="507"/>
                            <a:pt x="792" y="381"/>
                          </a:cubicBezTo>
                          <a:cubicBezTo>
                            <a:pt x="792" y="286"/>
                            <a:pt x="760" y="191"/>
                            <a:pt x="697" y="127"/>
                          </a:cubicBezTo>
                          <a:cubicBezTo>
                            <a:pt x="602" y="32"/>
                            <a:pt x="507" y="1"/>
                            <a:pt x="412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5" name="Google Shape;1071;p37">
                      <a:extLst>
                        <a:ext uri="{FF2B5EF4-FFF2-40B4-BE49-F238E27FC236}">
                          <a16:creationId xmlns:a16="http://schemas.microsoft.com/office/drawing/2014/main" xmlns="" id="{FE1E6395-3DC8-AB20-E45C-1B312A5BB6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8839" y="4038763"/>
                      <a:ext cx="205053" cy="252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30" h="793" extrusionOk="0">
                          <a:moveTo>
                            <a:pt x="412" y="0"/>
                          </a:moveTo>
                          <a:cubicBezTo>
                            <a:pt x="190" y="0"/>
                            <a:pt x="0" y="190"/>
                            <a:pt x="0" y="412"/>
                          </a:cubicBezTo>
                          <a:cubicBezTo>
                            <a:pt x="0" y="634"/>
                            <a:pt x="190" y="792"/>
                            <a:pt x="412" y="792"/>
                          </a:cubicBezTo>
                          <a:lnTo>
                            <a:pt x="6017" y="792"/>
                          </a:lnTo>
                          <a:cubicBezTo>
                            <a:pt x="6239" y="792"/>
                            <a:pt x="6429" y="634"/>
                            <a:pt x="6429" y="412"/>
                          </a:cubicBezTo>
                          <a:cubicBezTo>
                            <a:pt x="6429" y="190"/>
                            <a:pt x="6239" y="0"/>
                            <a:pt x="6017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" name="Google Shape;1072;p37">
                      <a:extLst>
                        <a:ext uri="{FF2B5EF4-FFF2-40B4-BE49-F238E27FC236}">
                          <a16:creationId xmlns:a16="http://schemas.microsoft.com/office/drawing/2014/main" xmlns="" id="{AE50BCBB-AB12-73FB-8561-252B180477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8839" y="4109463"/>
                      <a:ext cx="205053" cy="26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30" h="824" extrusionOk="0">
                          <a:moveTo>
                            <a:pt x="412" y="0"/>
                          </a:moveTo>
                          <a:cubicBezTo>
                            <a:pt x="190" y="0"/>
                            <a:pt x="0" y="190"/>
                            <a:pt x="0" y="412"/>
                          </a:cubicBezTo>
                          <a:cubicBezTo>
                            <a:pt x="0" y="634"/>
                            <a:pt x="190" y="824"/>
                            <a:pt x="412" y="824"/>
                          </a:cubicBezTo>
                          <a:lnTo>
                            <a:pt x="6017" y="824"/>
                          </a:lnTo>
                          <a:cubicBezTo>
                            <a:pt x="6239" y="824"/>
                            <a:pt x="6429" y="634"/>
                            <a:pt x="6429" y="412"/>
                          </a:cubicBezTo>
                          <a:cubicBezTo>
                            <a:pt x="6429" y="190"/>
                            <a:pt x="6239" y="0"/>
                            <a:pt x="6017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" name="Google Shape;1073;p37">
                      <a:extLst>
                        <a:ext uri="{FF2B5EF4-FFF2-40B4-BE49-F238E27FC236}">
                          <a16:creationId xmlns:a16="http://schemas.microsoft.com/office/drawing/2014/main" xmlns="" id="{1455DDDE-1F32-20B6-048E-7291921FEA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8839" y="4181152"/>
                      <a:ext cx="205053" cy="252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30" h="793" extrusionOk="0">
                          <a:moveTo>
                            <a:pt x="412" y="1"/>
                          </a:moveTo>
                          <a:cubicBezTo>
                            <a:pt x="190" y="1"/>
                            <a:pt x="0" y="159"/>
                            <a:pt x="0" y="381"/>
                          </a:cubicBezTo>
                          <a:cubicBezTo>
                            <a:pt x="0" y="603"/>
                            <a:pt x="190" y="793"/>
                            <a:pt x="412" y="793"/>
                          </a:cubicBezTo>
                          <a:lnTo>
                            <a:pt x="6017" y="793"/>
                          </a:lnTo>
                          <a:cubicBezTo>
                            <a:pt x="6239" y="793"/>
                            <a:pt x="6429" y="603"/>
                            <a:pt x="6429" y="381"/>
                          </a:cubicBezTo>
                          <a:cubicBezTo>
                            <a:pt x="6429" y="159"/>
                            <a:pt x="6239" y="1"/>
                            <a:pt x="6017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" name="Google Shape;1074;p37">
                      <a:extLst>
                        <a:ext uri="{FF2B5EF4-FFF2-40B4-BE49-F238E27FC236}">
                          <a16:creationId xmlns:a16="http://schemas.microsoft.com/office/drawing/2014/main" xmlns="" id="{C5A0A514-964B-95E8-0B3A-8D25B2452F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8839" y="4251852"/>
                      <a:ext cx="205053" cy="252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30" h="793" extrusionOk="0">
                          <a:moveTo>
                            <a:pt x="412" y="1"/>
                          </a:moveTo>
                          <a:cubicBezTo>
                            <a:pt x="190" y="1"/>
                            <a:pt x="0" y="191"/>
                            <a:pt x="0" y="412"/>
                          </a:cubicBezTo>
                          <a:cubicBezTo>
                            <a:pt x="0" y="634"/>
                            <a:pt x="190" y="792"/>
                            <a:pt x="412" y="792"/>
                          </a:cubicBezTo>
                          <a:lnTo>
                            <a:pt x="6017" y="792"/>
                          </a:lnTo>
                          <a:cubicBezTo>
                            <a:pt x="6239" y="792"/>
                            <a:pt x="6429" y="634"/>
                            <a:pt x="6429" y="412"/>
                          </a:cubicBezTo>
                          <a:cubicBezTo>
                            <a:pt x="6429" y="191"/>
                            <a:pt x="6239" y="1"/>
                            <a:pt x="6017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" name="Google Shape;1075;p37">
                      <a:extLst>
                        <a:ext uri="{FF2B5EF4-FFF2-40B4-BE49-F238E27FC236}">
                          <a16:creationId xmlns:a16="http://schemas.microsoft.com/office/drawing/2014/main" xmlns="" id="{A591D726-109C-7457-82E2-FD8A5AAFDC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69321" y="3968063"/>
                      <a:ext cx="154571" cy="252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47" h="793" extrusionOk="0">
                          <a:moveTo>
                            <a:pt x="381" y="1"/>
                          </a:moveTo>
                          <a:cubicBezTo>
                            <a:pt x="159" y="1"/>
                            <a:pt x="1" y="159"/>
                            <a:pt x="1" y="381"/>
                          </a:cubicBezTo>
                          <a:cubicBezTo>
                            <a:pt x="1" y="602"/>
                            <a:pt x="159" y="792"/>
                            <a:pt x="381" y="792"/>
                          </a:cubicBezTo>
                          <a:lnTo>
                            <a:pt x="4434" y="792"/>
                          </a:lnTo>
                          <a:cubicBezTo>
                            <a:pt x="4656" y="792"/>
                            <a:pt x="4846" y="602"/>
                            <a:pt x="4846" y="381"/>
                          </a:cubicBezTo>
                          <a:cubicBezTo>
                            <a:pt x="4846" y="159"/>
                            <a:pt x="4656" y="1"/>
                            <a:pt x="4434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" name="Google Shape;1076;p37">
                      <a:extLst>
                        <a:ext uri="{FF2B5EF4-FFF2-40B4-BE49-F238E27FC236}">
                          <a16:creationId xmlns:a16="http://schemas.microsoft.com/office/drawing/2014/main" xmlns="" id="{F8CB8B36-D834-1A47-7435-8CFBA552FE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2189" y="3883235"/>
                      <a:ext cx="651417" cy="6494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27" h="20364" extrusionOk="0">
                          <a:moveTo>
                            <a:pt x="7126" y="792"/>
                          </a:moveTo>
                          <a:cubicBezTo>
                            <a:pt x="8171" y="792"/>
                            <a:pt x="9153" y="1267"/>
                            <a:pt x="9786" y="2122"/>
                          </a:cubicBezTo>
                          <a:lnTo>
                            <a:pt x="9786" y="15202"/>
                          </a:lnTo>
                          <a:cubicBezTo>
                            <a:pt x="9058" y="14600"/>
                            <a:pt x="8107" y="14220"/>
                            <a:pt x="7126" y="14220"/>
                          </a:cubicBezTo>
                          <a:lnTo>
                            <a:pt x="792" y="14220"/>
                          </a:lnTo>
                          <a:lnTo>
                            <a:pt x="792" y="792"/>
                          </a:lnTo>
                          <a:close/>
                          <a:moveTo>
                            <a:pt x="19572" y="792"/>
                          </a:moveTo>
                          <a:lnTo>
                            <a:pt x="19572" y="12636"/>
                          </a:lnTo>
                          <a:cubicBezTo>
                            <a:pt x="19477" y="12605"/>
                            <a:pt x="19382" y="12573"/>
                            <a:pt x="19255" y="12573"/>
                          </a:cubicBezTo>
                          <a:cubicBezTo>
                            <a:pt x="19128" y="12573"/>
                            <a:pt x="18970" y="12605"/>
                            <a:pt x="18843" y="12668"/>
                          </a:cubicBezTo>
                          <a:cubicBezTo>
                            <a:pt x="18685" y="12288"/>
                            <a:pt x="18305" y="12003"/>
                            <a:pt x="17830" y="12003"/>
                          </a:cubicBezTo>
                          <a:cubicBezTo>
                            <a:pt x="17577" y="12003"/>
                            <a:pt x="17323" y="12098"/>
                            <a:pt x="17133" y="12288"/>
                          </a:cubicBezTo>
                          <a:cubicBezTo>
                            <a:pt x="16943" y="12098"/>
                            <a:pt x="16690" y="12003"/>
                            <a:pt x="16405" y="12003"/>
                          </a:cubicBezTo>
                          <a:cubicBezTo>
                            <a:pt x="16310" y="12003"/>
                            <a:pt x="16215" y="12035"/>
                            <a:pt x="16088" y="12066"/>
                          </a:cubicBezTo>
                          <a:lnTo>
                            <a:pt x="16088" y="10135"/>
                          </a:lnTo>
                          <a:lnTo>
                            <a:pt x="17893" y="10135"/>
                          </a:lnTo>
                          <a:cubicBezTo>
                            <a:pt x="18115" y="10135"/>
                            <a:pt x="18305" y="9945"/>
                            <a:pt x="18305" y="9723"/>
                          </a:cubicBezTo>
                          <a:cubicBezTo>
                            <a:pt x="18305" y="9501"/>
                            <a:pt x="18115" y="9343"/>
                            <a:pt x="17893" y="9343"/>
                          </a:cubicBezTo>
                          <a:lnTo>
                            <a:pt x="15803" y="9343"/>
                          </a:lnTo>
                          <a:cubicBezTo>
                            <a:pt x="15613" y="9121"/>
                            <a:pt x="15296" y="8994"/>
                            <a:pt x="14980" y="8994"/>
                          </a:cubicBezTo>
                          <a:cubicBezTo>
                            <a:pt x="14663" y="8994"/>
                            <a:pt x="14378" y="9121"/>
                            <a:pt x="14156" y="9343"/>
                          </a:cubicBezTo>
                          <a:lnTo>
                            <a:pt x="12288" y="9343"/>
                          </a:lnTo>
                          <a:cubicBezTo>
                            <a:pt x="12066" y="9343"/>
                            <a:pt x="11876" y="9501"/>
                            <a:pt x="11876" y="9723"/>
                          </a:cubicBezTo>
                          <a:cubicBezTo>
                            <a:pt x="11876" y="9945"/>
                            <a:pt x="12066" y="10135"/>
                            <a:pt x="12288" y="10135"/>
                          </a:cubicBezTo>
                          <a:lnTo>
                            <a:pt x="13871" y="10135"/>
                          </a:lnTo>
                          <a:lnTo>
                            <a:pt x="13871" y="14727"/>
                          </a:lnTo>
                          <a:lnTo>
                            <a:pt x="13745" y="14536"/>
                          </a:lnTo>
                          <a:cubicBezTo>
                            <a:pt x="13537" y="14184"/>
                            <a:pt x="13167" y="13994"/>
                            <a:pt x="12785" y="13994"/>
                          </a:cubicBezTo>
                          <a:cubicBezTo>
                            <a:pt x="12583" y="13994"/>
                            <a:pt x="12379" y="14047"/>
                            <a:pt x="12193" y="14156"/>
                          </a:cubicBezTo>
                          <a:cubicBezTo>
                            <a:pt x="12034" y="14220"/>
                            <a:pt x="11908" y="14346"/>
                            <a:pt x="11813" y="14505"/>
                          </a:cubicBezTo>
                          <a:cubicBezTo>
                            <a:pt x="11496" y="14600"/>
                            <a:pt x="11211" y="14758"/>
                            <a:pt x="10926" y="14948"/>
                          </a:cubicBezTo>
                          <a:cubicBezTo>
                            <a:pt x="10799" y="15043"/>
                            <a:pt x="10704" y="15107"/>
                            <a:pt x="10578" y="15202"/>
                          </a:cubicBezTo>
                          <a:lnTo>
                            <a:pt x="10578" y="2122"/>
                          </a:lnTo>
                          <a:cubicBezTo>
                            <a:pt x="11243" y="1267"/>
                            <a:pt x="12224" y="792"/>
                            <a:pt x="13270" y="792"/>
                          </a:cubicBezTo>
                          <a:close/>
                          <a:moveTo>
                            <a:pt x="11686" y="15423"/>
                          </a:moveTo>
                          <a:cubicBezTo>
                            <a:pt x="11686" y="15487"/>
                            <a:pt x="11718" y="15582"/>
                            <a:pt x="11749" y="15645"/>
                          </a:cubicBezTo>
                          <a:lnTo>
                            <a:pt x="12288" y="16785"/>
                          </a:lnTo>
                          <a:lnTo>
                            <a:pt x="10609" y="16785"/>
                          </a:lnTo>
                          <a:lnTo>
                            <a:pt x="10609" y="16342"/>
                          </a:lnTo>
                          <a:cubicBezTo>
                            <a:pt x="10831" y="16057"/>
                            <a:pt x="11084" y="15803"/>
                            <a:pt x="11369" y="15613"/>
                          </a:cubicBezTo>
                          <a:cubicBezTo>
                            <a:pt x="11464" y="15550"/>
                            <a:pt x="11559" y="15487"/>
                            <a:pt x="11686" y="15423"/>
                          </a:cubicBezTo>
                          <a:close/>
                          <a:moveTo>
                            <a:pt x="412" y="0"/>
                          </a:moveTo>
                          <a:cubicBezTo>
                            <a:pt x="190" y="0"/>
                            <a:pt x="0" y="159"/>
                            <a:pt x="0" y="380"/>
                          </a:cubicBezTo>
                          <a:lnTo>
                            <a:pt x="0" y="17165"/>
                          </a:lnTo>
                          <a:cubicBezTo>
                            <a:pt x="0" y="17387"/>
                            <a:pt x="190" y="17577"/>
                            <a:pt x="412" y="17577"/>
                          </a:cubicBezTo>
                          <a:lnTo>
                            <a:pt x="3515" y="17577"/>
                          </a:lnTo>
                          <a:cubicBezTo>
                            <a:pt x="3737" y="17577"/>
                            <a:pt x="3927" y="17387"/>
                            <a:pt x="3927" y="17165"/>
                          </a:cubicBezTo>
                          <a:cubicBezTo>
                            <a:pt x="3927" y="16943"/>
                            <a:pt x="3737" y="16785"/>
                            <a:pt x="3515" y="16785"/>
                          </a:cubicBezTo>
                          <a:lnTo>
                            <a:pt x="824" y="16785"/>
                          </a:lnTo>
                          <a:lnTo>
                            <a:pt x="824" y="15012"/>
                          </a:lnTo>
                          <a:lnTo>
                            <a:pt x="7126" y="15012"/>
                          </a:lnTo>
                          <a:cubicBezTo>
                            <a:pt x="8171" y="15012"/>
                            <a:pt x="9153" y="15518"/>
                            <a:pt x="9818" y="16342"/>
                          </a:cubicBezTo>
                          <a:lnTo>
                            <a:pt x="9818" y="16785"/>
                          </a:lnTo>
                          <a:lnTo>
                            <a:pt x="6651" y="16785"/>
                          </a:lnTo>
                          <a:cubicBezTo>
                            <a:pt x="6429" y="16785"/>
                            <a:pt x="6239" y="16943"/>
                            <a:pt x="6239" y="17165"/>
                          </a:cubicBezTo>
                          <a:cubicBezTo>
                            <a:pt x="6239" y="17387"/>
                            <a:pt x="6429" y="17577"/>
                            <a:pt x="6651" y="17577"/>
                          </a:cubicBezTo>
                          <a:lnTo>
                            <a:pt x="12699" y="17577"/>
                          </a:lnTo>
                          <a:lnTo>
                            <a:pt x="13935" y="20142"/>
                          </a:lnTo>
                          <a:cubicBezTo>
                            <a:pt x="13998" y="20269"/>
                            <a:pt x="14125" y="20364"/>
                            <a:pt x="14283" y="20364"/>
                          </a:cubicBezTo>
                          <a:cubicBezTo>
                            <a:pt x="14346" y="20364"/>
                            <a:pt x="14410" y="20364"/>
                            <a:pt x="14441" y="20332"/>
                          </a:cubicBezTo>
                          <a:cubicBezTo>
                            <a:pt x="14663" y="20237"/>
                            <a:pt x="14726" y="19984"/>
                            <a:pt x="14631" y="19794"/>
                          </a:cubicBezTo>
                          <a:lnTo>
                            <a:pt x="12478" y="15297"/>
                          </a:lnTo>
                          <a:cubicBezTo>
                            <a:pt x="12383" y="15138"/>
                            <a:pt x="12446" y="14917"/>
                            <a:pt x="12604" y="14853"/>
                          </a:cubicBezTo>
                          <a:cubicBezTo>
                            <a:pt x="12664" y="14818"/>
                            <a:pt x="12732" y="14800"/>
                            <a:pt x="12799" y="14800"/>
                          </a:cubicBezTo>
                          <a:cubicBezTo>
                            <a:pt x="12911" y="14800"/>
                            <a:pt x="13020" y="14849"/>
                            <a:pt x="13080" y="14948"/>
                          </a:cubicBezTo>
                          <a:lnTo>
                            <a:pt x="13935" y="16373"/>
                          </a:lnTo>
                          <a:cubicBezTo>
                            <a:pt x="14014" y="16505"/>
                            <a:pt x="14159" y="16571"/>
                            <a:pt x="14297" y="16571"/>
                          </a:cubicBezTo>
                          <a:cubicBezTo>
                            <a:pt x="14324" y="16571"/>
                            <a:pt x="14352" y="16569"/>
                            <a:pt x="14378" y="16563"/>
                          </a:cubicBezTo>
                          <a:cubicBezTo>
                            <a:pt x="14568" y="16500"/>
                            <a:pt x="14695" y="16342"/>
                            <a:pt x="14695" y="16152"/>
                          </a:cubicBezTo>
                          <a:lnTo>
                            <a:pt x="14695" y="10103"/>
                          </a:lnTo>
                          <a:cubicBezTo>
                            <a:pt x="14695" y="9913"/>
                            <a:pt x="14821" y="9786"/>
                            <a:pt x="15011" y="9786"/>
                          </a:cubicBezTo>
                          <a:cubicBezTo>
                            <a:pt x="15170" y="9786"/>
                            <a:pt x="15328" y="9913"/>
                            <a:pt x="15328" y="10103"/>
                          </a:cubicBezTo>
                          <a:lnTo>
                            <a:pt x="15328" y="14853"/>
                          </a:lnTo>
                          <a:cubicBezTo>
                            <a:pt x="15328" y="15075"/>
                            <a:pt x="15486" y="15265"/>
                            <a:pt x="15708" y="15265"/>
                          </a:cubicBezTo>
                          <a:cubicBezTo>
                            <a:pt x="15930" y="15265"/>
                            <a:pt x="16120" y="15075"/>
                            <a:pt x="16120" y="14853"/>
                          </a:cubicBezTo>
                          <a:lnTo>
                            <a:pt x="16120" y="13111"/>
                          </a:lnTo>
                          <a:cubicBezTo>
                            <a:pt x="16120" y="12953"/>
                            <a:pt x="16246" y="12795"/>
                            <a:pt x="16436" y="12795"/>
                          </a:cubicBezTo>
                          <a:cubicBezTo>
                            <a:pt x="16595" y="12795"/>
                            <a:pt x="16753" y="12953"/>
                            <a:pt x="16753" y="13111"/>
                          </a:cubicBezTo>
                          <a:lnTo>
                            <a:pt x="16753" y="14853"/>
                          </a:lnTo>
                          <a:cubicBezTo>
                            <a:pt x="16753" y="15075"/>
                            <a:pt x="16911" y="15265"/>
                            <a:pt x="17133" y="15265"/>
                          </a:cubicBezTo>
                          <a:cubicBezTo>
                            <a:pt x="17355" y="15265"/>
                            <a:pt x="17545" y="15075"/>
                            <a:pt x="17545" y="14853"/>
                          </a:cubicBezTo>
                          <a:lnTo>
                            <a:pt x="17545" y="13111"/>
                          </a:lnTo>
                          <a:cubicBezTo>
                            <a:pt x="17545" y="12953"/>
                            <a:pt x="17703" y="12795"/>
                            <a:pt x="17862" y="12795"/>
                          </a:cubicBezTo>
                          <a:cubicBezTo>
                            <a:pt x="18052" y="12795"/>
                            <a:pt x="18178" y="12953"/>
                            <a:pt x="18178" y="13111"/>
                          </a:cubicBezTo>
                          <a:lnTo>
                            <a:pt x="18178" y="14853"/>
                          </a:lnTo>
                          <a:cubicBezTo>
                            <a:pt x="18178" y="15075"/>
                            <a:pt x="18368" y="15265"/>
                            <a:pt x="18590" y="15265"/>
                          </a:cubicBezTo>
                          <a:cubicBezTo>
                            <a:pt x="18812" y="15265"/>
                            <a:pt x="18970" y="15075"/>
                            <a:pt x="18970" y="14853"/>
                          </a:cubicBezTo>
                          <a:lnTo>
                            <a:pt x="18970" y="13681"/>
                          </a:lnTo>
                          <a:cubicBezTo>
                            <a:pt x="18970" y="13523"/>
                            <a:pt x="19128" y="13365"/>
                            <a:pt x="19287" y="13365"/>
                          </a:cubicBezTo>
                          <a:cubicBezTo>
                            <a:pt x="19477" y="13365"/>
                            <a:pt x="19603" y="13523"/>
                            <a:pt x="19603" y="13681"/>
                          </a:cubicBezTo>
                          <a:lnTo>
                            <a:pt x="19603" y="19952"/>
                          </a:lnTo>
                          <a:cubicBezTo>
                            <a:pt x="19603" y="20174"/>
                            <a:pt x="19793" y="20364"/>
                            <a:pt x="20015" y="20364"/>
                          </a:cubicBezTo>
                          <a:cubicBezTo>
                            <a:pt x="20237" y="20364"/>
                            <a:pt x="20427" y="20174"/>
                            <a:pt x="20427" y="19952"/>
                          </a:cubicBezTo>
                          <a:lnTo>
                            <a:pt x="20427" y="14631"/>
                          </a:lnTo>
                          <a:cubicBezTo>
                            <a:pt x="20395" y="14631"/>
                            <a:pt x="20395" y="380"/>
                            <a:pt x="20395" y="380"/>
                          </a:cubicBezTo>
                          <a:cubicBezTo>
                            <a:pt x="20395" y="159"/>
                            <a:pt x="20205" y="0"/>
                            <a:pt x="19983" y="0"/>
                          </a:cubicBezTo>
                          <a:lnTo>
                            <a:pt x="13270" y="0"/>
                          </a:lnTo>
                          <a:cubicBezTo>
                            <a:pt x="12098" y="0"/>
                            <a:pt x="10989" y="476"/>
                            <a:pt x="10198" y="1331"/>
                          </a:cubicBezTo>
                          <a:cubicBezTo>
                            <a:pt x="9406" y="476"/>
                            <a:pt x="8297" y="0"/>
                            <a:pt x="7126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" name="Google Shape;1077;p37">
                      <a:extLst>
                        <a:ext uri="{FF2B5EF4-FFF2-40B4-BE49-F238E27FC236}">
                          <a16:creationId xmlns:a16="http://schemas.microsoft.com/office/drawing/2014/main" xmlns="" id="{D4D2D039-B668-3A36-9910-DB08DEB080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0914" y="3968063"/>
                      <a:ext cx="205021" cy="252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29" h="793" extrusionOk="0">
                          <a:moveTo>
                            <a:pt x="412" y="1"/>
                          </a:moveTo>
                          <a:cubicBezTo>
                            <a:pt x="190" y="1"/>
                            <a:pt x="0" y="159"/>
                            <a:pt x="0" y="381"/>
                          </a:cubicBezTo>
                          <a:cubicBezTo>
                            <a:pt x="0" y="602"/>
                            <a:pt x="190" y="792"/>
                            <a:pt x="412" y="792"/>
                          </a:cubicBezTo>
                          <a:lnTo>
                            <a:pt x="6017" y="792"/>
                          </a:lnTo>
                          <a:cubicBezTo>
                            <a:pt x="6239" y="792"/>
                            <a:pt x="6429" y="602"/>
                            <a:pt x="6429" y="381"/>
                          </a:cubicBezTo>
                          <a:cubicBezTo>
                            <a:pt x="6429" y="159"/>
                            <a:pt x="6239" y="1"/>
                            <a:pt x="6017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" name="Google Shape;1078;p37">
                      <a:extLst>
                        <a:ext uri="{FF2B5EF4-FFF2-40B4-BE49-F238E27FC236}">
                          <a16:creationId xmlns:a16="http://schemas.microsoft.com/office/drawing/2014/main" xmlns="" id="{1317ECF0-F28D-0E08-ED5E-B289E1BC9E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0914" y="4038763"/>
                      <a:ext cx="205021" cy="252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29" h="793" extrusionOk="0">
                          <a:moveTo>
                            <a:pt x="412" y="0"/>
                          </a:moveTo>
                          <a:cubicBezTo>
                            <a:pt x="190" y="0"/>
                            <a:pt x="0" y="190"/>
                            <a:pt x="0" y="412"/>
                          </a:cubicBezTo>
                          <a:cubicBezTo>
                            <a:pt x="0" y="634"/>
                            <a:pt x="190" y="792"/>
                            <a:pt x="412" y="792"/>
                          </a:cubicBezTo>
                          <a:lnTo>
                            <a:pt x="6017" y="792"/>
                          </a:lnTo>
                          <a:cubicBezTo>
                            <a:pt x="6239" y="792"/>
                            <a:pt x="6429" y="634"/>
                            <a:pt x="6429" y="412"/>
                          </a:cubicBezTo>
                          <a:cubicBezTo>
                            <a:pt x="6429" y="190"/>
                            <a:pt x="6239" y="0"/>
                            <a:pt x="6017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" name="Google Shape;1079;p37">
                      <a:extLst>
                        <a:ext uri="{FF2B5EF4-FFF2-40B4-BE49-F238E27FC236}">
                          <a16:creationId xmlns:a16="http://schemas.microsoft.com/office/drawing/2014/main" xmlns="" id="{6C2FF876-6973-0A36-BD7B-614C40E87E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0914" y="4109463"/>
                      <a:ext cx="205021" cy="26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29" h="824" extrusionOk="0">
                          <a:moveTo>
                            <a:pt x="412" y="0"/>
                          </a:moveTo>
                          <a:cubicBezTo>
                            <a:pt x="190" y="0"/>
                            <a:pt x="0" y="190"/>
                            <a:pt x="0" y="412"/>
                          </a:cubicBezTo>
                          <a:cubicBezTo>
                            <a:pt x="0" y="634"/>
                            <a:pt x="190" y="824"/>
                            <a:pt x="412" y="824"/>
                          </a:cubicBezTo>
                          <a:lnTo>
                            <a:pt x="6017" y="824"/>
                          </a:lnTo>
                          <a:cubicBezTo>
                            <a:pt x="6239" y="824"/>
                            <a:pt x="6429" y="634"/>
                            <a:pt x="6429" y="412"/>
                          </a:cubicBezTo>
                          <a:cubicBezTo>
                            <a:pt x="6429" y="190"/>
                            <a:pt x="6239" y="0"/>
                            <a:pt x="6017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" name="Google Shape;1080;p37">
                      <a:extLst>
                        <a:ext uri="{FF2B5EF4-FFF2-40B4-BE49-F238E27FC236}">
                          <a16:creationId xmlns:a16="http://schemas.microsoft.com/office/drawing/2014/main" xmlns="" id="{CF786918-A504-8F63-EE07-3324ECE429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2646" y="4418477"/>
                      <a:ext cx="25289" cy="252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3" h="793" extrusionOk="0">
                          <a:moveTo>
                            <a:pt x="381" y="1"/>
                          </a:moveTo>
                          <a:cubicBezTo>
                            <a:pt x="286" y="1"/>
                            <a:pt x="191" y="33"/>
                            <a:pt x="96" y="96"/>
                          </a:cubicBezTo>
                          <a:cubicBezTo>
                            <a:pt x="33" y="191"/>
                            <a:pt x="1" y="286"/>
                            <a:pt x="1" y="381"/>
                          </a:cubicBezTo>
                          <a:cubicBezTo>
                            <a:pt x="1" y="508"/>
                            <a:pt x="33" y="603"/>
                            <a:pt x="96" y="666"/>
                          </a:cubicBezTo>
                          <a:cubicBezTo>
                            <a:pt x="191" y="761"/>
                            <a:pt x="286" y="793"/>
                            <a:pt x="381" y="793"/>
                          </a:cubicBezTo>
                          <a:cubicBezTo>
                            <a:pt x="476" y="793"/>
                            <a:pt x="603" y="729"/>
                            <a:pt x="666" y="666"/>
                          </a:cubicBezTo>
                          <a:cubicBezTo>
                            <a:pt x="729" y="603"/>
                            <a:pt x="793" y="508"/>
                            <a:pt x="793" y="381"/>
                          </a:cubicBezTo>
                          <a:cubicBezTo>
                            <a:pt x="793" y="286"/>
                            <a:pt x="729" y="191"/>
                            <a:pt x="666" y="96"/>
                          </a:cubicBezTo>
                          <a:cubicBezTo>
                            <a:pt x="603" y="33"/>
                            <a:pt x="476" y="1"/>
                            <a:pt x="381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xmlns="" id="{31E20BF8-1D20-3DED-0AD3-08C9A64B273C}"/>
                    </a:ext>
                  </a:extLst>
                </p:cNvPr>
                <p:cNvGrpSpPr/>
                <p:nvPr/>
              </p:nvGrpSpPr>
              <p:grpSpPr>
                <a:xfrm>
                  <a:off x="7255272" y="4780945"/>
                  <a:ext cx="4370193" cy="1337178"/>
                  <a:chOff x="7255272" y="4780945"/>
                  <a:chExt cx="4370193" cy="1337178"/>
                </a:xfrm>
              </p:grpSpPr>
              <p:sp>
                <p:nvSpPr>
                  <p:cNvPr id="112" name="Google Shape;961;p37">
                    <a:extLst>
                      <a:ext uri="{FF2B5EF4-FFF2-40B4-BE49-F238E27FC236}">
                        <a16:creationId xmlns:a16="http://schemas.microsoft.com/office/drawing/2014/main" xmlns="" id="{FA3763B4-40DB-7692-58F0-01EB62C4608E}"/>
                      </a:ext>
                    </a:extLst>
                  </p:cNvPr>
                  <p:cNvSpPr/>
                  <p:nvPr/>
                </p:nvSpPr>
                <p:spPr>
                  <a:xfrm>
                    <a:off x="7255272" y="4780945"/>
                    <a:ext cx="4370193" cy="13371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00" h="31638" extrusionOk="0">
                        <a:moveTo>
                          <a:pt x="15835" y="0"/>
                        </a:moveTo>
                        <a:cubicBezTo>
                          <a:pt x="7094" y="0"/>
                          <a:pt x="0" y="7063"/>
                          <a:pt x="0" y="15803"/>
                        </a:cubicBezTo>
                        <a:cubicBezTo>
                          <a:pt x="0" y="24544"/>
                          <a:pt x="7094" y="31638"/>
                          <a:pt x="15835" y="31638"/>
                        </a:cubicBezTo>
                        <a:lnTo>
                          <a:pt x="87565" y="31638"/>
                        </a:lnTo>
                        <a:cubicBezTo>
                          <a:pt x="96306" y="31638"/>
                          <a:pt x="103400" y="24544"/>
                          <a:pt x="103400" y="15803"/>
                        </a:cubicBezTo>
                        <a:cubicBezTo>
                          <a:pt x="103400" y="7063"/>
                          <a:pt x="96306" y="0"/>
                          <a:pt x="87565" y="0"/>
                        </a:cubicBezTo>
                        <a:close/>
                      </a:path>
                    </a:pathLst>
                  </a:custGeom>
                  <a:solidFill>
                    <a:schemeClr val="bg2">
                      <a:alpha val="7647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xmlns="" id="{6CCCFF42-B57C-1820-FE96-3F6EA039DA37}"/>
                      </a:ext>
                    </a:extLst>
                  </p:cNvPr>
                  <p:cNvSpPr txBox="1"/>
                  <p:nvPr/>
                </p:nvSpPr>
                <p:spPr>
                  <a:xfrm>
                    <a:off x="7529050" y="5010953"/>
                    <a:ext cx="3822637" cy="8771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:r>
                      <a: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Book Reading</a:t>
                    </a:r>
                  </a:p>
                  <a:p>
                    <a:pPr>
                      <a:spcBef>
                        <a:spcPts val="600"/>
                      </a:spcBef>
                    </a:pPr>
                    <a:r>
                      <a: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Maecenas non laoreet odio. Fusce lobortis porttitor.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7657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339AAA4E-4052-B497-5A72-01263F9A422E}"/>
              </a:ext>
            </a:extLst>
          </p:cNvPr>
          <p:cNvGrpSpPr/>
          <p:nvPr/>
        </p:nvGrpSpPr>
        <p:grpSpPr>
          <a:xfrm>
            <a:off x="950741" y="1772627"/>
            <a:ext cx="10290518" cy="4396639"/>
            <a:chOff x="457200" y="1288599"/>
            <a:chExt cx="8229600" cy="3516113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3" name="Google Shape;1484;p46">
              <a:extLst>
                <a:ext uri="{FF2B5EF4-FFF2-40B4-BE49-F238E27FC236}">
                  <a16:creationId xmlns:a16="http://schemas.microsoft.com/office/drawing/2014/main" xmlns="" id="{C0574C48-19D4-89B3-907E-2158B010774F}"/>
                </a:ext>
              </a:extLst>
            </p:cNvPr>
            <p:cNvSpPr/>
            <p:nvPr/>
          </p:nvSpPr>
          <p:spPr>
            <a:xfrm>
              <a:off x="4571494" y="2139780"/>
              <a:ext cx="1690445" cy="1689450"/>
            </a:xfrm>
            <a:custGeom>
              <a:avLst/>
              <a:gdLst/>
              <a:ahLst/>
              <a:cxnLst/>
              <a:rect l="l" t="t" r="r" b="b"/>
              <a:pathLst>
                <a:path w="54377" h="54345" extrusionOk="0">
                  <a:moveTo>
                    <a:pt x="27205" y="1"/>
                  </a:moveTo>
                  <a:cubicBezTo>
                    <a:pt x="12193" y="1"/>
                    <a:pt x="1" y="12161"/>
                    <a:pt x="1" y="27172"/>
                  </a:cubicBezTo>
                  <a:cubicBezTo>
                    <a:pt x="1" y="42184"/>
                    <a:pt x="12193" y="54344"/>
                    <a:pt x="27173" y="54344"/>
                  </a:cubicBezTo>
                  <a:cubicBezTo>
                    <a:pt x="42184" y="54344"/>
                    <a:pt x="54377" y="42184"/>
                    <a:pt x="54377" y="27172"/>
                  </a:cubicBezTo>
                  <a:cubicBezTo>
                    <a:pt x="54377" y="12161"/>
                    <a:pt x="42216" y="1"/>
                    <a:pt x="27205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485;p46">
              <a:extLst>
                <a:ext uri="{FF2B5EF4-FFF2-40B4-BE49-F238E27FC236}">
                  <a16:creationId xmlns:a16="http://schemas.microsoft.com/office/drawing/2014/main" xmlns="" id="{25F529AC-60C1-2884-8D10-9F33C63ACEDB}"/>
                </a:ext>
              </a:extLst>
            </p:cNvPr>
            <p:cNvSpPr/>
            <p:nvPr/>
          </p:nvSpPr>
          <p:spPr>
            <a:xfrm>
              <a:off x="3726767" y="1295050"/>
              <a:ext cx="1690445" cy="1689450"/>
            </a:xfrm>
            <a:custGeom>
              <a:avLst/>
              <a:gdLst/>
              <a:ahLst/>
              <a:cxnLst/>
              <a:rect l="l" t="t" r="r" b="b"/>
              <a:pathLst>
                <a:path w="54377" h="54345" extrusionOk="0">
                  <a:moveTo>
                    <a:pt x="27204" y="1"/>
                  </a:moveTo>
                  <a:cubicBezTo>
                    <a:pt x="12193" y="1"/>
                    <a:pt x="1" y="12162"/>
                    <a:pt x="1" y="27173"/>
                  </a:cubicBezTo>
                  <a:cubicBezTo>
                    <a:pt x="1" y="42184"/>
                    <a:pt x="12162" y="54344"/>
                    <a:pt x="27173" y="54344"/>
                  </a:cubicBezTo>
                  <a:cubicBezTo>
                    <a:pt x="42184" y="54344"/>
                    <a:pt x="54377" y="42184"/>
                    <a:pt x="54377" y="27173"/>
                  </a:cubicBezTo>
                  <a:cubicBezTo>
                    <a:pt x="54377" y="12162"/>
                    <a:pt x="42184" y="1"/>
                    <a:pt x="27204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86;p46">
              <a:extLst>
                <a:ext uri="{FF2B5EF4-FFF2-40B4-BE49-F238E27FC236}">
                  <a16:creationId xmlns:a16="http://schemas.microsoft.com/office/drawing/2014/main" xmlns="" id="{E91C29CC-9A6E-674D-2F2C-1229C5F434B6}"/>
                </a:ext>
              </a:extLst>
            </p:cNvPr>
            <p:cNvSpPr/>
            <p:nvPr/>
          </p:nvSpPr>
          <p:spPr>
            <a:xfrm>
              <a:off x="2882041" y="2139780"/>
              <a:ext cx="1690445" cy="1689450"/>
            </a:xfrm>
            <a:custGeom>
              <a:avLst/>
              <a:gdLst/>
              <a:ahLst/>
              <a:cxnLst/>
              <a:rect l="l" t="t" r="r" b="b"/>
              <a:pathLst>
                <a:path w="54377" h="54345" extrusionOk="0">
                  <a:moveTo>
                    <a:pt x="27173" y="1"/>
                  </a:moveTo>
                  <a:cubicBezTo>
                    <a:pt x="12193" y="1"/>
                    <a:pt x="1" y="12161"/>
                    <a:pt x="1" y="27172"/>
                  </a:cubicBezTo>
                  <a:cubicBezTo>
                    <a:pt x="1" y="42184"/>
                    <a:pt x="12162" y="54344"/>
                    <a:pt x="27173" y="54344"/>
                  </a:cubicBezTo>
                  <a:cubicBezTo>
                    <a:pt x="42184" y="54344"/>
                    <a:pt x="54376" y="42184"/>
                    <a:pt x="54376" y="27172"/>
                  </a:cubicBezTo>
                  <a:cubicBezTo>
                    <a:pt x="54376" y="12161"/>
                    <a:pt x="42184" y="1"/>
                    <a:pt x="27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1487;p46">
              <a:extLst>
                <a:ext uri="{FF2B5EF4-FFF2-40B4-BE49-F238E27FC236}">
                  <a16:creationId xmlns:a16="http://schemas.microsoft.com/office/drawing/2014/main" xmlns="" id="{3C67D349-18D4-48F3-8192-6872FE9F81C4}"/>
                </a:ext>
              </a:extLst>
            </p:cNvPr>
            <p:cNvSpPr/>
            <p:nvPr/>
          </p:nvSpPr>
          <p:spPr>
            <a:xfrm>
              <a:off x="6584935" y="2710798"/>
              <a:ext cx="18180" cy="548415"/>
            </a:xfrm>
            <a:custGeom>
              <a:avLst/>
              <a:gdLst/>
              <a:ahLst/>
              <a:cxnLst/>
              <a:rect l="l" t="t" r="r" b="b"/>
              <a:pathLst>
                <a:path w="919" h="17641" extrusionOk="0">
                  <a:moveTo>
                    <a:pt x="0" y="1"/>
                  </a:moveTo>
                  <a:lnTo>
                    <a:pt x="0" y="17640"/>
                  </a:lnTo>
                  <a:lnTo>
                    <a:pt x="918" y="17640"/>
                  </a:lnTo>
                  <a:lnTo>
                    <a:pt x="918" y="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88;p46">
              <a:extLst>
                <a:ext uri="{FF2B5EF4-FFF2-40B4-BE49-F238E27FC236}">
                  <a16:creationId xmlns:a16="http://schemas.microsoft.com/office/drawing/2014/main" xmlns="" id="{B27D4D8C-5375-61C2-665C-56EF9635E067}"/>
                </a:ext>
              </a:extLst>
            </p:cNvPr>
            <p:cNvSpPr/>
            <p:nvPr/>
          </p:nvSpPr>
          <p:spPr>
            <a:xfrm>
              <a:off x="6584935" y="4095041"/>
              <a:ext cx="18180" cy="548415"/>
            </a:xfrm>
            <a:custGeom>
              <a:avLst/>
              <a:gdLst/>
              <a:ahLst/>
              <a:cxnLst/>
              <a:rect l="l" t="t" r="r" b="b"/>
              <a:pathLst>
                <a:path w="919" h="17641" extrusionOk="0">
                  <a:moveTo>
                    <a:pt x="0" y="1"/>
                  </a:moveTo>
                  <a:lnTo>
                    <a:pt x="0" y="17641"/>
                  </a:lnTo>
                  <a:lnTo>
                    <a:pt x="918" y="17641"/>
                  </a:lnTo>
                  <a:lnTo>
                    <a:pt x="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89;p46">
              <a:extLst>
                <a:ext uri="{FF2B5EF4-FFF2-40B4-BE49-F238E27FC236}">
                  <a16:creationId xmlns:a16="http://schemas.microsoft.com/office/drawing/2014/main" xmlns="" id="{CC4F36E4-3B8F-FCEC-43C1-979A6B025AB1}"/>
                </a:ext>
              </a:extLst>
            </p:cNvPr>
            <p:cNvSpPr/>
            <p:nvPr/>
          </p:nvSpPr>
          <p:spPr>
            <a:xfrm>
              <a:off x="2549663" y="1600274"/>
              <a:ext cx="1386137" cy="31"/>
            </a:xfrm>
            <a:custGeom>
              <a:avLst/>
              <a:gdLst/>
              <a:ahLst/>
              <a:cxnLst/>
              <a:rect l="l" t="t" r="r" b="b"/>
              <a:pathLst>
                <a:path w="64479" h="1" fill="none" extrusionOk="0">
                  <a:moveTo>
                    <a:pt x="64478" y="0"/>
                  </a:moveTo>
                  <a:lnTo>
                    <a:pt x="0" y="0"/>
                  </a:lnTo>
                </a:path>
              </a:pathLst>
            </a:custGeom>
            <a:grpFill/>
            <a:ln w="19050" cap="flat" cmpd="sng">
              <a:solidFill>
                <a:schemeClr val="bg1">
                  <a:lumMod val="50000"/>
                </a:schemeClr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90;p46">
              <a:extLst>
                <a:ext uri="{FF2B5EF4-FFF2-40B4-BE49-F238E27FC236}">
                  <a16:creationId xmlns:a16="http://schemas.microsoft.com/office/drawing/2014/main" xmlns="" id="{D0CEF6A7-B69B-B329-E801-2E9E19B901D9}"/>
                </a:ext>
              </a:extLst>
            </p:cNvPr>
            <p:cNvSpPr/>
            <p:nvPr/>
          </p:nvSpPr>
          <p:spPr>
            <a:xfrm>
              <a:off x="2540884" y="2984509"/>
              <a:ext cx="342193" cy="31"/>
            </a:xfrm>
            <a:custGeom>
              <a:avLst/>
              <a:gdLst/>
              <a:ahLst/>
              <a:cxnLst/>
              <a:rect l="l" t="t" r="r" b="b"/>
              <a:pathLst>
                <a:path w="19921" h="1" fill="none" extrusionOk="0">
                  <a:moveTo>
                    <a:pt x="19920" y="0"/>
                  </a:moveTo>
                  <a:lnTo>
                    <a:pt x="0" y="0"/>
                  </a:lnTo>
                </a:path>
              </a:pathLst>
            </a:custGeom>
            <a:grpFill/>
            <a:ln w="19050" cap="flat" cmpd="sng">
              <a:solidFill>
                <a:schemeClr val="bg1">
                  <a:lumMod val="50000"/>
                </a:schemeClr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91;p46">
              <a:extLst>
                <a:ext uri="{FF2B5EF4-FFF2-40B4-BE49-F238E27FC236}">
                  <a16:creationId xmlns:a16="http://schemas.microsoft.com/office/drawing/2014/main" xmlns="" id="{75B36950-DC33-9909-4643-4375B00D398C}"/>
                </a:ext>
              </a:extLst>
            </p:cNvPr>
            <p:cNvSpPr/>
            <p:nvPr/>
          </p:nvSpPr>
          <p:spPr>
            <a:xfrm>
              <a:off x="6260987" y="2984509"/>
              <a:ext cx="342126" cy="31"/>
            </a:xfrm>
            <a:custGeom>
              <a:avLst/>
              <a:gdLst/>
              <a:ahLst/>
              <a:cxnLst/>
              <a:rect l="l" t="t" r="r" b="b"/>
              <a:pathLst>
                <a:path w="20459" h="1" fill="none" extrusionOk="0">
                  <a:moveTo>
                    <a:pt x="0" y="0"/>
                  </a:moveTo>
                  <a:lnTo>
                    <a:pt x="20458" y="0"/>
                  </a:lnTo>
                </a:path>
              </a:pathLst>
            </a:custGeom>
            <a:grpFill/>
            <a:ln w="19050" cap="flat" cmpd="sng">
              <a:solidFill>
                <a:schemeClr val="bg1">
                  <a:lumMod val="50000"/>
                </a:schemeClr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492;p46">
              <a:extLst>
                <a:ext uri="{FF2B5EF4-FFF2-40B4-BE49-F238E27FC236}">
                  <a16:creationId xmlns:a16="http://schemas.microsoft.com/office/drawing/2014/main" xmlns="" id="{993857DB-F40E-22BC-E0BD-D28540168D0B}"/>
                </a:ext>
              </a:extLst>
            </p:cNvPr>
            <p:cNvGrpSpPr/>
            <p:nvPr/>
          </p:nvGrpSpPr>
          <p:grpSpPr>
            <a:xfrm>
              <a:off x="3327469" y="2710702"/>
              <a:ext cx="278663" cy="548405"/>
              <a:chOff x="3415490" y="2690286"/>
              <a:chExt cx="290456" cy="571613"/>
            </a:xfrm>
            <a:grpFill/>
          </p:grpSpPr>
          <p:sp>
            <p:nvSpPr>
              <p:cNvPr id="45" name="Google Shape;1493;p46">
                <a:extLst>
                  <a:ext uri="{FF2B5EF4-FFF2-40B4-BE49-F238E27FC236}">
                    <a16:creationId xmlns:a16="http://schemas.microsoft.com/office/drawing/2014/main" xmlns="" id="{B9D80247-EC4E-E313-964F-36C41CE1F0EA}"/>
                  </a:ext>
                </a:extLst>
              </p:cNvPr>
              <p:cNvSpPr/>
              <p:nvPr/>
            </p:nvSpPr>
            <p:spPr>
              <a:xfrm>
                <a:off x="3415490" y="2690286"/>
                <a:ext cx="290456" cy="571613"/>
              </a:xfrm>
              <a:custGeom>
                <a:avLst/>
                <a:gdLst/>
                <a:ahLst/>
                <a:cxnLst/>
                <a:rect l="l" t="t" r="r" b="b"/>
                <a:pathLst>
                  <a:path w="8964" h="17641" extrusionOk="0">
                    <a:moveTo>
                      <a:pt x="5511" y="666"/>
                    </a:moveTo>
                    <a:cubicBezTo>
                      <a:pt x="5701" y="666"/>
                      <a:pt x="5860" y="824"/>
                      <a:pt x="5860" y="1014"/>
                    </a:cubicBezTo>
                    <a:lnTo>
                      <a:pt x="5860" y="3769"/>
                    </a:lnTo>
                    <a:lnTo>
                      <a:pt x="3104" y="3769"/>
                    </a:lnTo>
                    <a:lnTo>
                      <a:pt x="3104" y="1014"/>
                    </a:lnTo>
                    <a:cubicBezTo>
                      <a:pt x="3104" y="824"/>
                      <a:pt x="3263" y="666"/>
                      <a:pt x="3453" y="666"/>
                    </a:cubicBezTo>
                    <a:close/>
                    <a:moveTo>
                      <a:pt x="6208" y="4466"/>
                    </a:moveTo>
                    <a:cubicBezTo>
                      <a:pt x="6461" y="4466"/>
                      <a:pt x="6651" y="4656"/>
                      <a:pt x="6651" y="4909"/>
                    </a:cubicBezTo>
                    <a:cubicBezTo>
                      <a:pt x="6651" y="5131"/>
                      <a:pt x="6430" y="5321"/>
                      <a:pt x="6208" y="5321"/>
                    </a:cubicBezTo>
                    <a:lnTo>
                      <a:pt x="2756" y="5321"/>
                    </a:lnTo>
                    <a:cubicBezTo>
                      <a:pt x="2534" y="5321"/>
                      <a:pt x="2344" y="5131"/>
                      <a:pt x="2344" y="4909"/>
                    </a:cubicBezTo>
                    <a:cubicBezTo>
                      <a:pt x="2344" y="4656"/>
                      <a:pt x="2534" y="4466"/>
                      <a:pt x="2756" y="4466"/>
                    </a:cubicBezTo>
                    <a:close/>
                    <a:moveTo>
                      <a:pt x="8266" y="10103"/>
                    </a:moveTo>
                    <a:lnTo>
                      <a:pt x="8266" y="12858"/>
                    </a:lnTo>
                    <a:lnTo>
                      <a:pt x="6208" y="12858"/>
                    </a:lnTo>
                    <a:lnTo>
                      <a:pt x="6208" y="10103"/>
                    </a:lnTo>
                    <a:close/>
                    <a:moveTo>
                      <a:pt x="6208" y="6018"/>
                    </a:moveTo>
                    <a:cubicBezTo>
                      <a:pt x="7221" y="6018"/>
                      <a:pt x="8076" y="6778"/>
                      <a:pt x="8235" y="7728"/>
                    </a:cubicBezTo>
                    <a:lnTo>
                      <a:pt x="6050" y="7728"/>
                    </a:lnTo>
                    <a:cubicBezTo>
                      <a:pt x="5860" y="7728"/>
                      <a:pt x="5701" y="7886"/>
                      <a:pt x="5701" y="8076"/>
                    </a:cubicBezTo>
                    <a:cubicBezTo>
                      <a:pt x="5701" y="8266"/>
                      <a:pt x="5860" y="8424"/>
                      <a:pt x="6050" y="8424"/>
                    </a:cubicBezTo>
                    <a:lnTo>
                      <a:pt x="8266" y="8424"/>
                    </a:lnTo>
                    <a:lnTo>
                      <a:pt x="8266" y="9406"/>
                    </a:lnTo>
                    <a:lnTo>
                      <a:pt x="6208" y="9406"/>
                    </a:lnTo>
                    <a:cubicBezTo>
                      <a:pt x="5828" y="9406"/>
                      <a:pt x="5511" y="9723"/>
                      <a:pt x="5511" y="10103"/>
                    </a:cubicBezTo>
                    <a:lnTo>
                      <a:pt x="5511" y="12858"/>
                    </a:lnTo>
                    <a:cubicBezTo>
                      <a:pt x="5511" y="13238"/>
                      <a:pt x="5828" y="13555"/>
                      <a:pt x="6208" y="13555"/>
                    </a:cubicBezTo>
                    <a:lnTo>
                      <a:pt x="8266" y="13555"/>
                    </a:lnTo>
                    <a:lnTo>
                      <a:pt x="8266" y="14537"/>
                    </a:lnTo>
                    <a:lnTo>
                      <a:pt x="697" y="14537"/>
                    </a:lnTo>
                    <a:lnTo>
                      <a:pt x="697" y="8424"/>
                    </a:lnTo>
                    <a:lnTo>
                      <a:pt x="2946" y="8424"/>
                    </a:lnTo>
                    <a:cubicBezTo>
                      <a:pt x="3136" y="8424"/>
                      <a:pt x="3294" y="8266"/>
                      <a:pt x="3294" y="8076"/>
                    </a:cubicBezTo>
                    <a:cubicBezTo>
                      <a:pt x="3294" y="7886"/>
                      <a:pt x="3136" y="7728"/>
                      <a:pt x="2946" y="7728"/>
                    </a:cubicBezTo>
                    <a:lnTo>
                      <a:pt x="729" y="7728"/>
                    </a:lnTo>
                    <a:cubicBezTo>
                      <a:pt x="888" y="6778"/>
                      <a:pt x="1743" y="6018"/>
                      <a:pt x="2756" y="6018"/>
                    </a:cubicBezTo>
                    <a:close/>
                    <a:moveTo>
                      <a:pt x="8266" y="15202"/>
                    </a:moveTo>
                    <a:lnTo>
                      <a:pt x="8266" y="15898"/>
                    </a:lnTo>
                    <a:cubicBezTo>
                      <a:pt x="8266" y="16468"/>
                      <a:pt x="7823" y="16943"/>
                      <a:pt x="7253" y="16943"/>
                    </a:cubicBezTo>
                    <a:lnTo>
                      <a:pt x="1743" y="16943"/>
                    </a:lnTo>
                    <a:cubicBezTo>
                      <a:pt x="1173" y="16943"/>
                      <a:pt x="697" y="16468"/>
                      <a:pt x="697" y="15898"/>
                    </a:cubicBezTo>
                    <a:lnTo>
                      <a:pt x="697" y="15202"/>
                    </a:lnTo>
                    <a:close/>
                    <a:moveTo>
                      <a:pt x="3453" y="1"/>
                    </a:moveTo>
                    <a:cubicBezTo>
                      <a:pt x="2883" y="1"/>
                      <a:pt x="2408" y="444"/>
                      <a:pt x="2408" y="1014"/>
                    </a:cubicBezTo>
                    <a:lnTo>
                      <a:pt x="2408" y="3832"/>
                    </a:lnTo>
                    <a:cubicBezTo>
                      <a:pt x="1964" y="3991"/>
                      <a:pt x="1648" y="4403"/>
                      <a:pt x="1648" y="4909"/>
                    </a:cubicBezTo>
                    <a:cubicBezTo>
                      <a:pt x="1648" y="5131"/>
                      <a:pt x="1711" y="5321"/>
                      <a:pt x="1806" y="5511"/>
                    </a:cubicBezTo>
                    <a:cubicBezTo>
                      <a:pt x="761" y="5891"/>
                      <a:pt x="1" y="6904"/>
                      <a:pt x="1" y="8076"/>
                    </a:cubicBezTo>
                    <a:lnTo>
                      <a:pt x="1" y="15898"/>
                    </a:lnTo>
                    <a:cubicBezTo>
                      <a:pt x="1" y="16848"/>
                      <a:pt x="792" y="17640"/>
                      <a:pt x="1743" y="17640"/>
                    </a:cubicBezTo>
                    <a:lnTo>
                      <a:pt x="7253" y="17640"/>
                    </a:lnTo>
                    <a:cubicBezTo>
                      <a:pt x="8203" y="17640"/>
                      <a:pt x="8963" y="16848"/>
                      <a:pt x="8963" y="15898"/>
                    </a:cubicBezTo>
                    <a:lnTo>
                      <a:pt x="8963" y="8076"/>
                    </a:lnTo>
                    <a:cubicBezTo>
                      <a:pt x="8963" y="6904"/>
                      <a:pt x="8203" y="5891"/>
                      <a:pt x="7158" y="5511"/>
                    </a:cubicBezTo>
                    <a:cubicBezTo>
                      <a:pt x="7253" y="5321"/>
                      <a:pt x="7316" y="5131"/>
                      <a:pt x="7316" y="4909"/>
                    </a:cubicBezTo>
                    <a:cubicBezTo>
                      <a:pt x="7316" y="4403"/>
                      <a:pt x="7000" y="3991"/>
                      <a:pt x="6556" y="3832"/>
                    </a:cubicBezTo>
                    <a:lnTo>
                      <a:pt x="6556" y="1014"/>
                    </a:lnTo>
                    <a:cubicBezTo>
                      <a:pt x="6556" y="444"/>
                      <a:pt x="6081" y="1"/>
                      <a:pt x="551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494;p46">
                <a:extLst>
                  <a:ext uri="{FF2B5EF4-FFF2-40B4-BE49-F238E27FC236}">
                    <a16:creationId xmlns:a16="http://schemas.microsoft.com/office/drawing/2014/main" xmlns="" id="{6CF23BA0-7286-47C1-F8A9-00651568E9BE}"/>
                  </a:ext>
                </a:extLst>
              </p:cNvPr>
              <p:cNvSpPr/>
              <p:nvPr/>
            </p:nvSpPr>
            <p:spPr>
              <a:xfrm>
                <a:off x="3549928" y="2940660"/>
                <a:ext cx="22617" cy="2261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98" extrusionOk="0">
                    <a:moveTo>
                      <a:pt x="349" y="1"/>
                    </a:moveTo>
                    <a:cubicBezTo>
                      <a:pt x="159" y="1"/>
                      <a:pt x="0" y="159"/>
                      <a:pt x="0" y="349"/>
                    </a:cubicBezTo>
                    <a:cubicBezTo>
                      <a:pt x="0" y="539"/>
                      <a:pt x="159" y="697"/>
                      <a:pt x="349" y="697"/>
                    </a:cubicBezTo>
                    <a:cubicBezTo>
                      <a:pt x="539" y="697"/>
                      <a:pt x="697" y="539"/>
                      <a:pt x="697" y="349"/>
                    </a:cubicBezTo>
                    <a:cubicBezTo>
                      <a:pt x="697" y="159"/>
                      <a:pt x="539" y="1"/>
                      <a:pt x="3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1495;p46">
              <a:extLst>
                <a:ext uri="{FF2B5EF4-FFF2-40B4-BE49-F238E27FC236}">
                  <a16:creationId xmlns:a16="http://schemas.microsoft.com/office/drawing/2014/main" xmlns="" id="{B9326CA9-B428-9E2C-E1CC-C04EBE8C2A27}"/>
                </a:ext>
              </a:extLst>
            </p:cNvPr>
            <p:cNvGrpSpPr/>
            <p:nvPr/>
          </p:nvGrpSpPr>
          <p:grpSpPr>
            <a:xfrm>
              <a:off x="5314156" y="2710702"/>
              <a:ext cx="591709" cy="548405"/>
              <a:chOff x="5135350" y="2690286"/>
              <a:chExt cx="616749" cy="571613"/>
            </a:xfrm>
            <a:grpFill/>
          </p:grpSpPr>
          <p:sp>
            <p:nvSpPr>
              <p:cNvPr id="43" name="Google Shape;1496;p46">
                <a:extLst>
                  <a:ext uri="{FF2B5EF4-FFF2-40B4-BE49-F238E27FC236}">
                    <a16:creationId xmlns:a16="http://schemas.microsoft.com/office/drawing/2014/main" xmlns="" id="{CEFD903F-1828-0B7C-2638-7832A0E671BB}"/>
                  </a:ext>
                </a:extLst>
              </p:cNvPr>
              <p:cNvSpPr/>
              <p:nvPr/>
            </p:nvSpPr>
            <p:spPr>
              <a:xfrm>
                <a:off x="5135350" y="2690286"/>
                <a:ext cx="616749" cy="571613"/>
              </a:xfrm>
              <a:custGeom>
                <a:avLst/>
                <a:gdLst/>
                <a:ahLst/>
                <a:cxnLst/>
                <a:rect l="l" t="t" r="r" b="b"/>
                <a:pathLst>
                  <a:path w="19034" h="17641" extrusionOk="0">
                    <a:moveTo>
                      <a:pt x="11813" y="729"/>
                    </a:moveTo>
                    <a:cubicBezTo>
                      <a:pt x="12066" y="729"/>
                      <a:pt x="12288" y="824"/>
                      <a:pt x="12478" y="1014"/>
                    </a:cubicBezTo>
                    <a:lnTo>
                      <a:pt x="18052" y="6588"/>
                    </a:lnTo>
                    <a:cubicBezTo>
                      <a:pt x="18210" y="6746"/>
                      <a:pt x="18305" y="6968"/>
                      <a:pt x="18305" y="7221"/>
                    </a:cubicBezTo>
                    <a:cubicBezTo>
                      <a:pt x="18305" y="7443"/>
                      <a:pt x="18210" y="7696"/>
                      <a:pt x="18052" y="7854"/>
                    </a:cubicBezTo>
                    <a:lnTo>
                      <a:pt x="17070" y="8804"/>
                    </a:lnTo>
                    <a:lnTo>
                      <a:pt x="10229" y="1964"/>
                    </a:lnTo>
                    <a:lnTo>
                      <a:pt x="11179" y="1014"/>
                    </a:lnTo>
                    <a:cubicBezTo>
                      <a:pt x="11369" y="824"/>
                      <a:pt x="11591" y="729"/>
                      <a:pt x="11813" y="729"/>
                    </a:cubicBezTo>
                    <a:close/>
                    <a:moveTo>
                      <a:pt x="9438" y="2217"/>
                    </a:moveTo>
                    <a:lnTo>
                      <a:pt x="10673" y="3484"/>
                    </a:lnTo>
                    <a:lnTo>
                      <a:pt x="9247" y="4909"/>
                    </a:lnTo>
                    <a:cubicBezTo>
                      <a:pt x="9121" y="5068"/>
                      <a:pt x="9121" y="5289"/>
                      <a:pt x="9247" y="5448"/>
                    </a:cubicBezTo>
                    <a:cubicBezTo>
                      <a:pt x="9343" y="5511"/>
                      <a:pt x="9438" y="5543"/>
                      <a:pt x="9533" y="5543"/>
                    </a:cubicBezTo>
                    <a:cubicBezTo>
                      <a:pt x="9628" y="5543"/>
                      <a:pt x="9723" y="5511"/>
                      <a:pt x="9786" y="5448"/>
                    </a:cubicBezTo>
                    <a:lnTo>
                      <a:pt x="11211" y="4022"/>
                    </a:lnTo>
                    <a:lnTo>
                      <a:pt x="14980" y="7791"/>
                    </a:lnTo>
                    <a:lnTo>
                      <a:pt x="9754" y="12985"/>
                    </a:lnTo>
                    <a:lnTo>
                      <a:pt x="5986" y="9248"/>
                    </a:lnTo>
                    <a:lnTo>
                      <a:pt x="7411" y="7823"/>
                    </a:lnTo>
                    <a:cubicBezTo>
                      <a:pt x="7569" y="7664"/>
                      <a:pt x="7569" y="7443"/>
                      <a:pt x="7411" y="7284"/>
                    </a:cubicBezTo>
                    <a:cubicBezTo>
                      <a:pt x="7347" y="7205"/>
                      <a:pt x="7252" y="7166"/>
                      <a:pt x="7157" y="7166"/>
                    </a:cubicBezTo>
                    <a:cubicBezTo>
                      <a:pt x="7062" y="7166"/>
                      <a:pt x="6967" y="7205"/>
                      <a:pt x="6904" y="7284"/>
                    </a:cubicBezTo>
                    <a:lnTo>
                      <a:pt x="5479" y="8709"/>
                    </a:lnTo>
                    <a:lnTo>
                      <a:pt x="4212" y="7443"/>
                    </a:lnTo>
                    <a:lnTo>
                      <a:pt x="9438" y="2217"/>
                    </a:lnTo>
                    <a:close/>
                    <a:moveTo>
                      <a:pt x="15486" y="8298"/>
                    </a:moveTo>
                    <a:lnTo>
                      <a:pt x="16816" y="9596"/>
                    </a:lnTo>
                    <a:lnTo>
                      <a:pt x="11591" y="14822"/>
                    </a:lnTo>
                    <a:lnTo>
                      <a:pt x="10293" y="13523"/>
                    </a:lnTo>
                    <a:lnTo>
                      <a:pt x="15486" y="8298"/>
                    </a:lnTo>
                    <a:close/>
                    <a:moveTo>
                      <a:pt x="3959" y="8234"/>
                    </a:moveTo>
                    <a:lnTo>
                      <a:pt x="10799" y="15075"/>
                    </a:lnTo>
                    <a:lnTo>
                      <a:pt x="9057" y="16817"/>
                    </a:lnTo>
                    <a:cubicBezTo>
                      <a:pt x="9026" y="16880"/>
                      <a:pt x="8962" y="16880"/>
                      <a:pt x="8931" y="16880"/>
                    </a:cubicBezTo>
                    <a:lnTo>
                      <a:pt x="5511" y="16880"/>
                    </a:lnTo>
                    <a:cubicBezTo>
                      <a:pt x="5447" y="16880"/>
                      <a:pt x="5416" y="16880"/>
                      <a:pt x="5352" y="16817"/>
                    </a:cubicBezTo>
                    <a:lnTo>
                      <a:pt x="1014" y="12446"/>
                    </a:lnTo>
                    <a:cubicBezTo>
                      <a:pt x="824" y="12288"/>
                      <a:pt x="729" y="12066"/>
                      <a:pt x="729" y="11813"/>
                    </a:cubicBezTo>
                    <a:cubicBezTo>
                      <a:pt x="729" y="11591"/>
                      <a:pt x="824" y="11338"/>
                      <a:pt x="1014" y="11180"/>
                    </a:cubicBezTo>
                    <a:lnTo>
                      <a:pt x="3959" y="8234"/>
                    </a:lnTo>
                    <a:close/>
                    <a:moveTo>
                      <a:pt x="11813" y="1"/>
                    </a:moveTo>
                    <a:cubicBezTo>
                      <a:pt x="11369" y="1"/>
                      <a:pt x="10958" y="159"/>
                      <a:pt x="10641" y="476"/>
                    </a:cubicBezTo>
                    <a:lnTo>
                      <a:pt x="9628" y="1521"/>
                    </a:lnTo>
                    <a:cubicBezTo>
                      <a:pt x="9564" y="1489"/>
                      <a:pt x="9501" y="1489"/>
                      <a:pt x="9438" y="1489"/>
                    </a:cubicBezTo>
                    <a:cubicBezTo>
                      <a:pt x="9216" y="1489"/>
                      <a:pt x="9026" y="1552"/>
                      <a:pt x="8899" y="1711"/>
                    </a:cubicBezTo>
                    <a:lnTo>
                      <a:pt x="3674" y="6936"/>
                    </a:lnTo>
                    <a:cubicBezTo>
                      <a:pt x="3484" y="7126"/>
                      <a:pt x="3420" y="7379"/>
                      <a:pt x="3484" y="7633"/>
                    </a:cubicBezTo>
                    <a:lnTo>
                      <a:pt x="475" y="10641"/>
                    </a:lnTo>
                    <a:cubicBezTo>
                      <a:pt x="158" y="10958"/>
                      <a:pt x="0" y="11370"/>
                      <a:pt x="0" y="11813"/>
                    </a:cubicBezTo>
                    <a:cubicBezTo>
                      <a:pt x="0" y="12256"/>
                      <a:pt x="158" y="12668"/>
                      <a:pt x="475" y="12985"/>
                    </a:cubicBezTo>
                    <a:lnTo>
                      <a:pt x="4845" y="17355"/>
                    </a:lnTo>
                    <a:cubicBezTo>
                      <a:pt x="5004" y="17545"/>
                      <a:pt x="5257" y="17640"/>
                      <a:pt x="5511" y="17640"/>
                    </a:cubicBezTo>
                    <a:lnTo>
                      <a:pt x="8899" y="17640"/>
                    </a:lnTo>
                    <a:cubicBezTo>
                      <a:pt x="9152" y="17640"/>
                      <a:pt x="9406" y="17545"/>
                      <a:pt x="9596" y="17355"/>
                    </a:cubicBezTo>
                    <a:lnTo>
                      <a:pt x="11401" y="15550"/>
                    </a:lnTo>
                    <a:cubicBezTo>
                      <a:pt x="11464" y="15550"/>
                      <a:pt x="11528" y="15582"/>
                      <a:pt x="11591" y="15582"/>
                    </a:cubicBezTo>
                    <a:cubicBezTo>
                      <a:pt x="11781" y="15582"/>
                      <a:pt x="11971" y="15518"/>
                      <a:pt x="12098" y="15360"/>
                    </a:cubicBezTo>
                    <a:lnTo>
                      <a:pt x="17323" y="10135"/>
                    </a:lnTo>
                    <a:cubicBezTo>
                      <a:pt x="17513" y="9945"/>
                      <a:pt x="17576" y="9660"/>
                      <a:pt x="17513" y="9438"/>
                    </a:cubicBezTo>
                    <a:lnTo>
                      <a:pt x="18558" y="8393"/>
                    </a:lnTo>
                    <a:cubicBezTo>
                      <a:pt x="18875" y="8076"/>
                      <a:pt x="19033" y="7664"/>
                      <a:pt x="19033" y="7221"/>
                    </a:cubicBezTo>
                    <a:cubicBezTo>
                      <a:pt x="19033" y="6778"/>
                      <a:pt x="18875" y="6366"/>
                      <a:pt x="18558" y="6049"/>
                    </a:cubicBezTo>
                    <a:lnTo>
                      <a:pt x="12984" y="476"/>
                    </a:lnTo>
                    <a:cubicBezTo>
                      <a:pt x="12668" y="159"/>
                      <a:pt x="12256" y="1"/>
                      <a:pt x="11813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497;p46">
                <a:extLst>
                  <a:ext uri="{FF2B5EF4-FFF2-40B4-BE49-F238E27FC236}">
                    <a16:creationId xmlns:a16="http://schemas.microsoft.com/office/drawing/2014/main" xmlns="" id="{2829FB67-88E3-9BE3-75EA-64A19827D4AE}"/>
                  </a:ext>
                </a:extLst>
              </p:cNvPr>
              <p:cNvSpPr/>
              <p:nvPr/>
            </p:nvSpPr>
            <p:spPr>
              <a:xfrm>
                <a:off x="5391880" y="2884344"/>
                <a:ext cx="26700" cy="24529"/>
              </a:xfrm>
              <a:custGeom>
                <a:avLst/>
                <a:gdLst/>
                <a:ahLst/>
                <a:cxnLst/>
                <a:rect l="l" t="t" r="r" b="b"/>
                <a:pathLst>
                  <a:path w="824" h="757" extrusionOk="0">
                    <a:moveTo>
                      <a:pt x="428" y="1"/>
                    </a:moveTo>
                    <a:cubicBezTo>
                      <a:pt x="328" y="1"/>
                      <a:pt x="226" y="40"/>
                      <a:pt x="159" y="124"/>
                    </a:cubicBezTo>
                    <a:cubicBezTo>
                      <a:pt x="0" y="282"/>
                      <a:pt x="32" y="504"/>
                      <a:pt x="159" y="662"/>
                    </a:cubicBezTo>
                    <a:cubicBezTo>
                      <a:pt x="254" y="725"/>
                      <a:pt x="349" y="757"/>
                      <a:pt x="412" y="757"/>
                    </a:cubicBezTo>
                    <a:cubicBezTo>
                      <a:pt x="539" y="757"/>
                      <a:pt x="634" y="694"/>
                      <a:pt x="697" y="630"/>
                    </a:cubicBezTo>
                    <a:cubicBezTo>
                      <a:pt x="824" y="472"/>
                      <a:pt x="824" y="250"/>
                      <a:pt x="665" y="92"/>
                    </a:cubicBezTo>
                    <a:cubicBezTo>
                      <a:pt x="606" y="32"/>
                      <a:pt x="518" y="1"/>
                      <a:pt x="42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1498;p46">
              <a:extLst>
                <a:ext uri="{FF2B5EF4-FFF2-40B4-BE49-F238E27FC236}">
                  <a16:creationId xmlns:a16="http://schemas.microsoft.com/office/drawing/2014/main" xmlns="" id="{0B3157A9-A1B7-19C3-EB91-A65847F57473}"/>
                </a:ext>
              </a:extLst>
            </p:cNvPr>
            <p:cNvGrpSpPr/>
            <p:nvPr/>
          </p:nvGrpSpPr>
          <p:grpSpPr>
            <a:xfrm>
              <a:off x="4357700" y="1600219"/>
              <a:ext cx="428285" cy="548374"/>
              <a:chOff x="4340063" y="1686716"/>
              <a:chExt cx="446409" cy="571580"/>
            </a:xfrm>
            <a:grpFill/>
          </p:grpSpPr>
          <p:sp>
            <p:nvSpPr>
              <p:cNvPr id="31" name="Google Shape;1499;p46">
                <a:extLst>
                  <a:ext uri="{FF2B5EF4-FFF2-40B4-BE49-F238E27FC236}">
                    <a16:creationId xmlns:a16="http://schemas.microsoft.com/office/drawing/2014/main" xmlns="" id="{26189050-852F-3A20-E3DF-84CE8A3AA053}"/>
                  </a:ext>
                </a:extLst>
              </p:cNvPr>
              <p:cNvSpPr/>
              <p:nvPr/>
            </p:nvSpPr>
            <p:spPr>
              <a:xfrm>
                <a:off x="4340063" y="1686716"/>
                <a:ext cx="446409" cy="571580"/>
              </a:xfrm>
              <a:custGeom>
                <a:avLst/>
                <a:gdLst/>
                <a:ahLst/>
                <a:cxnLst/>
                <a:rect l="l" t="t" r="r" b="b"/>
                <a:pathLst>
                  <a:path w="13777" h="17640" extrusionOk="0">
                    <a:moveTo>
                      <a:pt x="12732" y="697"/>
                    </a:moveTo>
                    <a:cubicBezTo>
                      <a:pt x="12922" y="697"/>
                      <a:pt x="13080" y="824"/>
                      <a:pt x="13080" y="1014"/>
                    </a:cubicBezTo>
                    <a:lnTo>
                      <a:pt x="13080" y="16595"/>
                    </a:lnTo>
                    <a:cubicBezTo>
                      <a:pt x="13080" y="16785"/>
                      <a:pt x="12922" y="16943"/>
                      <a:pt x="12732" y="16943"/>
                    </a:cubicBezTo>
                    <a:lnTo>
                      <a:pt x="1046" y="16943"/>
                    </a:lnTo>
                    <a:cubicBezTo>
                      <a:pt x="856" y="16943"/>
                      <a:pt x="697" y="16785"/>
                      <a:pt x="697" y="16595"/>
                    </a:cubicBezTo>
                    <a:lnTo>
                      <a:pt x="697" y="1014"/>
                    </a:lnTo>
                    <a:cubicBezTo>
                      <a:pt x="697" y="824"/>
                      <a:pt x="856" y="697"/>
                      <a:pt x="1046" y="697"/>
                    </a:cubicBezTo>
                    <a:close/>
                    <a:moveTo>
                      <a:pt x="1046" y="0"/>
                    </a:moveTo>
                    <a:cubicBezTo>
                      <a:pt x="476" y="0"/>
                      <a:pt x="1" y="475"/>
                      <a:pt x="1" y="1045"/>
                    </a:cubicBezTo>
                    <a:lnTo>
                      <a:pt x="1" y="16595"/>
                    </a:lnTo>
                    <a:cubicBezTo>
                      <a:pt x="1" y="17165"/>
                      <a:pt x="476" y="17640"/>
                      <a:pt x="1046" y="17640"/>
                    </a:cubicBezTo>
                    <a:lnTo>
                      <a:pt x="12732" y="17640"/>
                    </a:lnTo>
                    <a:cubicBezTo>
                      <a:pt x="13302" y="17640"/>
                      <a:pt x="13777" y="17165"/>
                      <a:pt x="13777" y="16595"/>
                    </a:cubicBezTo>
                    <a:lnTo>
                      <a:pt x="13777" y="1045"/>
                    </a:lnTo>
                    <a:cubicBezTo>
                      <a:pt x="13777" y="475"/>
                      <a:pt x="13302" y="0"/>
                      <a:pt x="1273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00;p46">
                <a:extLst>
                  <a:ext uri="{FF2B5EF4-FFF2-40B4-BE49-F238E27FC236}">
                    <a16:creationId xmlns:a16="http://schemas.microsoft.com/office/drawing/2014/main" xmlns="" id="{75FECEFB-8C58-B075-4A13-50DDDB24A680}"/>
                  </a:ext>
                </a:extLst>
              </p:cNvPr>
              <p:cNvSpPr/>
              <p:nvPr/>
            </p:nvSpPr>
            <p:spPr>
              <a:xfrm>
                <a:off x="4607902" y="1775985"/>
                <a:ext cx="66717" cy="111886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3453" extrusionOk="0">
                    <a:moveTo>
                      <a:pt x="1045" y="697"/>
                    </a:moveTo>
                    <a:cubicBezTo>
                      <a:pt x="1235" y="697"/>
                      <a:pt x="1394" y="824"/>
                      <a:pt x="1394" y="1046"/>
                    </a:cubicBezTo>
                    <a:lnTo>
                      <a:pt x="1394" y="1711"/>
                    </a:lnTo>
                    <a:lnTo>
                      <a:pt x="697" y="1711"/>
                    </a:lnTo>
                    <a:lnTo>
                      <a:pt x="697" y="1046"/>
                    </a:lnTo>
                    <a:cubicBezTo>
                      <a:pt x="697" y="856"/>
                      <a:pt x="855" y="697"/>
                      <a:pt x="1045" y="697"/>
                    </a:cubicBezTo>
                    <a:close/>
                    <a:moveTo>
                      <a:pt x="1045" y="1"/>
                    </a:moveTo>
                    <a:cubicBezTo>
                      <a:pt x="475" y="1"/>
                      <a:pt x="0" y="476"/>
                      <a:pt x="0" y="1046"/>
                    </a:cubicBezTo>
                    <a:lnTo>
                      <a:pt x="0" y="3104"/>
                    </a:lnTo>
                    <a:cubicBezTo>
                      <a:pt x="0" y="3294"/>
                      <a:pt x="159" y="3452"/>
                      <a:pt x="349" y="3452"/>
                    </a:cubicBezTo>
                    <a:cubicBezTo>
                      <a:pt x="539" y="3452"/>
                      <a:pt x="697" y="3294"/>
                      <a:pt x="697" y="3104"/>
                    </a:cubicBezTo>
                    <a:lnTo>
                      <a:pt x="697" y="2407"/>
                    </a:lnTo>
                    <a:lnTo>
                      <a:pt x="1394" y="2407"/>
                    </a:lnTo>
                    <a:lnTo>
                      <a:pt x="1394" y="3104"/>
                    </a:lnTo>
                    <a:cubicBezTo>
                      <a:pt x="1394" y="3294"/>
                      <a:pt x="1520" y="3452"/>
                      <a:pt x="1710" y="3452"/>
                    </a:cubicBezTo>
                    <a:cubicBezTo>
                      <a:pt x="1900" y="3452"/>
                      <a:pt x="2059" y="3294"/>
                      <a:pt x="2059" y="3104"/>
                    </a:cubicBezTo>
                    <a:lnTo>
                      <a:pt x="2059" y="1046"/>
                    </a:lnTo>
                    <a:cubicBezTo>
                      <a:pt x="2059" y="476"/>
                      <a:pt x="1615" y="1"/>
                      <a:pt x="1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501;p46">
                <a:extLst>
                  <a:ext uri="{FF2B5EF4-FFF2-40B4-BE49-F238E27FC236}">
                    <a16:creationId xmlns:a16="http://schemas.microsoft.com/office/drawing/2014/main" xmlns="" id="{A8B394D1-0935-79E3-86E7-40FA4B151435}"/>
                  </a:ext>
                </a:extLst>
              </p:cNvPr>
              <p:cNvSpPr/>
              <p:nvPr/>
            </p:nvSpPr>
            <p:spPr>
              <a:xfrm>
                <a:off x="4541185" y="1730848"/>
                <a:ext cx="201155" cy="201155"/>
              </a:xfrm>
              <a:custGeom>
                <a:avLst/>
                <a:gdLst/>
                <a:ahLst/>
                <a:cxnLst/>
                <a:rect l="l" t="t" r="r" b="b"/>
                <a:pathLst>
                  <a:path w="6208" h="6208" extrusionOk="0">
                    <a:moveTo>
                      <a:pt x="3104" y="697"/>
                    </a:moveTo>
                    <a:cubicBezTo>
                      <a:pt x="4434" y="697"/>
                      <a:pt x="5511" y="1774"/>
                      <a:pt x="5511" y="3104"/>
                    </a:cubicBezTo>
                    <a:cubicBezTo>
                      <a:pt x="5511" y="4434"/>
                      <a:pt x="4434" y="5511"/>
                      <a:pt x="3104" y="5511"/>
                    </a:cubicBezTo>
                    <a:cubicBezTo>
                      <a:pt x="1774" y="5511"/>
                      <a:pt x="697" y="4434"/>
                      <a:pt x="697" y="3104"/>
                    </a:cubicBezTo>
                    <a:cubicBezTo>
                      <a:pt x="697" y="1774"/>
                      <a:pt x="1774" y="697"/>
                      <a:pt x="3104" y="697"/>
                    </a:cubicBezTo>
                    <a:close/>
                    <a:moveTo>
                      <a:pt x="3104" y="0"/>
                    </a:moveTo>
                    <a:cubicBezTo>
                      <a:pt x="1394" y="0"/>
                      <a:pt x="1" y="1394"/>
                      <a:pt x="1" y="3104"/>
                    </a:cubicBezTo>
                    <a:cubicBezTo>
                      <a:pt x="1" y="4814"/>
                      <a:pt x="1394" y="6207"/>
                      <a:pt x="3104" y="6207"/>
                    </a:cubicBezTo>
                    <a:cubicBezTo>
                      <a:pt x="4814" y="6207"/>
                      <a:pt x="6208" y="4814"/>
                      <a:pt x="6208" y="3104"/>
                    </a:cubicBezTo>
                    <a:cubicBezTo>
                      <a:pt x="6208" y="1394"/>
                      <a:pt x="4814" y="0"/>
                      <a:pt x="310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502;p46">
                <a:extLst>
                  <a:ext uri="{FF2B5EF4-FFF2-40B4-BE49-F238E27FC236}">
                    <a16:creationId xmlns:a16="http://schemas.microsoft.com/office/drawing/2014/main" xmlns="" id="{4F704CA4-925E-00FD-E94E-F891F87FF37A}"/>
                  </a:ext>
                </a:extLst>
              </p:cNvPr>
              <p:cNvSpPr/>
              <p:nvPr/>
            </p:nvSpPr>
            <p:spPr>
              <a:xfrm>
                <a:off x="4384195" y="2168994"/>
                <a:ext cx="358145" cy="22617"/>
              </a:xfrm>
              <a:custGeom>
                <a:avLst/>
                <a:gdLst/>
                <a:ahLst/>
                <a:cxnLst/>
                <a:rect l="l" t="t" r="r" b="b"/>
                <a:pathLst>
                  <a:path w="11053" h="698" extrusionOk="0">
                    <a:moveTo>
                      <a:pt x="349" y="1"/>
                    </a:moveTo>
                    <a:cubicBezTo>
                      <a:pt x="159" y="1"/>
                      <a:pt x="0" y="159"/>
                      <a:pt x="0" y="349"/>
                    </a:cubicBezTo>
                    <a:cubicBezTo>
                      <a:pt x="0" y="539"/>
                      <a:pt x="159" y="697"/>
                      <a:pt x="349" y="697"/>
                    </a:cubicBezTo>
                    <a:lnTo>
                      <a:pt x="10705" y="697"/>
                    </a:lnTo>
                    <a:cubicBezTo>
                      <a:pt x="10895" y="697"/>
                      <a:pt x="11053" y="539"/>
                      <a:pt x="11053" y="349"/>
                    </a:cubicBezTo>
                    <a:cubicBezTo>
                      <a:pt x="11053" y="159"/>
                      <a:pt x="10895" y="1"/>
                      <a:pt x="1070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503;p46">
                <a:extLst>
                  <a:ext uri="{FF2B5EF4-FFF2-40B4-BE49-F238E27FC236}">
                    <a16:creationId xmlns:a16="http://schemas.microsoft.com/office/drawing/2014/main" xmlns="" id="{3050287C-2866-2CB5-D3C2-A8EB5CAF403E}"/>
                  </a:ext>
                </a:extLst>
              </p:cNvPr>
              <p:cNvSpPr/>
              <p:nvPr/>
            </p:nvSpPr>
            <p:spPr>
              <a:xfrm>
                <a:off x="4384195" y="2123858"/>
                <a:ext cx="189879" cy="22617"/>
              </a:xfrm>
              <a:custGeom>
                <a:avLst/>
                <a:gdLst/>
                <a:ahLst/>
                <a:cxnLst/>
                <a:rect l="l" t="t" r="r" b="b"/>
                <a:pathLst>
                  <a:path w="5860" h="698" extrusionOk="0">
                    <a:moveTo>
                      <a:pt x="349" y="0"/>
                    </a:moveTo>
                    <a:cubicBezTo>
                      <a:pt x="159" y="0"/>
                      <a:pt x="0" y="159"/>
                      <a:pt x="0" y="349"/>
                    </a:cubicBezTo>
                    <a:cubicBezTo>
                      <a:pt x="0" y="539"/>
                      <a:pt x="159" y="697"/>
                      <a:pt x="349" y="697"/>
                    </a:cubicBezTo>
                    <a:lnTo>
                      <a:pt x="5511" y="697"/>
                    </a:lnTo>
                    <a:cubicBezTo>
                      <a:pt x="5701" y="697"/>
                      <a:pt x="5859" y="539"/>
                      <a:pt x="5859" y="349"/>
                    </a:cubicBezTo>
                    <a:cubicBezTo>
                      <a:pt x="5859" y="159"/>
                      <a:pt x="5701" y="0"/>
                      <a:pt x="55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504;p46">
                <a:extLst>
                  <a:ext uri="{FF2B5EF4-FFF2-40B4-BE49-F238E27FC236}">
                    <a16:creationId xmlns:a16="http://schemas.microsoft.com/office/drawing/2014/main" xmlns="" id="{FA7EAEAA-96FB-AEC6-8E39-B8B4F166552F}"/>
                  </a:ext>
                </a:extLst>
              </p:cNvPr>
              <p:cNvSpPr/>
              <p:nvPr/>
            </p:nvSpPr>
            <p:spPr>
              <a:xfrm>
                <a:off x="4384195" y="2079726"/>
                <a:ext cx="358145" cy="22617"/>
              </a:xfrm>
              <a:custGeom>
                <a:avLst/>
                <a:gdLst/>
                <a:ahLst/>
                <a:cxnLst/>
                <a:rect l="l" t="t" r="r" b="b"/>
                <a:pathLst>
                  <a:path w="11053" h="698" extrusionOk="0">
                    <a:moveTo>
                      <a:pt x="349" y="1"/>
                    </a:moveTo>
                    <a:cubicBezTo>
                      <a:pt x="159" y="1"/>
                      <a:pt x="0" y="159"/>
                      <a:pt x="0" y="349"/>
                    </a:cubicBezTo>
                    <a:cubicBezTo>
                      <a:pt x="0" y="539"/>
                      <a:pt x="159" y="697"/>
                      <a:pt x="349" y="697"/>
                    </a:cubicBezTo>
                    <a:lnTo>
                      <a:pt x="10705" y="697"/>
                    </a:lnTo>
                    <a:cubicBezTo>
                      <a:pt x="10895" y="697"/>
                      <a:pt x="11053" y="539"/>
                      <a:pt x="11053" y="349"/>
                    </a:cubicBezTo>
                    <a:cubicBezTo>
                      <a:pt x="11053" y="159"/>
                      <a:pt x="10895" y="1"/>
                      <a:pt x="1070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505;p46">
                <a:extLst>
                  <a:ext uri="{FF2B5EF4-FFF2-40B4-BE49-F238E27FC236}">
                    <a16:creationId xmlns:a16="http://schemas.microsoft.com/office/drawing/2014/main" xmlns="" id="{1D1DA9B6-C4ED-8363-23B0-C3225799456F}"/>
                  </a:ext>
                </a:extLst>
              </p:cNvPr>
              <p:cNvSpPr/>
              <p:nvPr/>
            </p:nvSpPr>
            <p:spPr>
              <a:xfrm>
                <a:off x="4384195" y="2034589"/>
                <a:ext cx="189879" cy="22585"/>
              </a:xfrm>
              <a:custGeom>
                <a:avLst/>
                <a:gdLst/>
                <a:ahLst/>
                <a:cxnLst/>
                <a:rect l="l" t="t" r="r" b="b"/>
                <a:pathLst>
                  <a:path w="5860" h="697" extrusionOk="0">
                    <a:moveTo>
                      <a:pt x="349" y="0"/>
                    </a:moveTo>
                    <a:cubicBezTo>
                      <a:pt x="159" y="0"/>
                      <a:pt x="0" y="158"/>
                      <a:pt x="0" y="348"/>
                    </a:cubicBezTo>
                    <a:cubicBezTo>
                      <a:pt x="0" y="538"/>
                      <a:pt x="159" y="697"/>
                      <a:pt x="349" y="697"/>
                    </a:cubicBezTo>
                    <a:lnTo>
                      <a:pt x="5511" y="697"/>
                    </a:lnTo>
                    <a:cubicBezTo>
                      <a:pt x="5701" y="697"/>
                      <a:pt x="5859" y="538"/>
                      <a:pt x="5859" y="348"/>
                    </a:cubicBezTo>
                    <a:cubicBezTo>
                      <a:pt x="5859" y="158"/>
                      <a:pt x="5701" y="0"/>
                      <a:pt x="55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506;p46">
                <a:extLst>
                  <a:ext uri="{FF2B5EF4-FFF2-40B4-BE49-F238E27FC236}">
                    <a16:creationId xmlns:a16="http://schemas.microsoft.com/office/drawing/2014/main" xmlns="" id="{4E3A82B3-51D7-F0A7-721B-C11063499500}"/>
                  </a:ext>
                </a:extLst>
              </p:cNvPr>
              <p:cNvSpPr/>
              <p:nvPr/>
            </p:nvSpPr>
            <p:spPr>
              <a:xfrm>
                <a:off x="4384195" y="1990457"/>
                <a:ext cx="139590" cy="22617"/>
              </a:xfrm>
              <a:custGeom>
                <a:avLst/>
                <a:gdLst/>
                <a:ahLst/>
                <a:cxnLst/>
                <a:rect l="l" t="t" r="r" b="b"/>
                <a:pathLst>
                  <a:path w="4308" h="698" extrusionOk="0">
                    <a:moveTo>
                      <a:pt x="349" y="0"/>
                    </a:moveTo>
                    <a:cubicBezTo>
                      <a:pt x="159" y="0"/>
                      <a:pt x="0" y="159"/>
                      <a:pt x="0" y="349"/>
                    </a:cubicBezTo>
                    <a:cubicBezTo>
                      <a:pt x="0" y="539"/>
                      <a:pt x="159" y="697"/>
                      <a:pt x="349" y="697"/>
                    </a:cubicBezTo>
                    <a:lnTo>
                      <a:pt x="3991" y="697"/>
                    </a:lnTo>
                    <a:cubicBezTo>
                      <a:pt x="4181" y="697"/>
                      <a:pt x="4307" y="539"/>
                      <a:pt x="4307" y="349"/>
                    </a:cubicBezTo>
                    <a:cubicBezTo>
                      <a:pt x="4307" y="159"/>
                      <a:pt x="4181" y="0"/>
                      <a:pt x="399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07;p46">
                <a:extLst>
                  <a:ext uri="{FF2B5EF4-FFF2-40B4-BE49-F238E27FC236}">
                    <a16:creationId xmlns:a16="http://schemas.microsoft.com/office/drawing/2014/main" xmlns="" id="{CADBA3BF-0554-0819-9636-ECF0644569B4}"/>
                  </a:ext>
                </a:extLst>
              </p:cNvPr>
              <p:cNvSpPr/>
              <p:nvPr/>
            </p:nvSpPr>
            <p:spPr>
              <a:xfrm>
                <a:off x="4602750" y="1990457"/>
                <a:ext cx="139590" cy="22617"/>
              </a:xfrm>
              <a:custGeom>
                <a:avLst/>
                <a:gdLst/>
                <a:ahLst/>
                <a:cxnLst/>
                <a:rect l="l" t="t" r="r" b="b"/>
                <a:pathLst>
                  <a:path w="4308" h="698" extrusionOk="0">
                    <a:moveTo>
                      <a:pt x="318" y="0"/>
                    </a:moveTo>
                    <a:cubicBezTo>
                      <a:pt x="128" y="0"/>
                      <a:pt x="1" y="159"/>
                      <a:pt x="1" y="349"/>
                    </a:cubicBezTo>
                    <a:cubicBezTo>
                      <a:pt x="1" y="539"/>
                      <a:pt x="128" y="697"/>
                      <a:pt x="318" y="697"/>
                    </a:cubicBezTo>
                    <a:lnTo>
                      <a:pt x="3960" y="697"/>
                    </a:lnTo>
                    <a:cubicBezTo>
                      <a:pt x="4150" y="697"/>
                      <a:pt x="4308" y="539"/>
                      <a:pt x="4308" y="349"/>
                    </a:cubicBezTo>
                    <a:cubicBezTo>
                      <a:pt x="4308" y="159"/>
                      <a:pt x="4150" y="0"/>
                      <a:pt x="396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08;p46">
                <a:extLst>
                  <a:ext uri="{FF2B5EF4-FFF2-40B4-BE49-F238E27FC236}">
                    <a16:creationId xmlns:a16="http://schemas.microsoft.com/office/drawing/2014/main" xmlns="" id="{0B8EE13F-EC81-8108-01A3-D5189EE8370F}"/>
                  </a:ext>
                </a:extLst>
              </p:cNvPr>
              <p:cNvSpPr/>
              <p:nvPr/>
            </p:nvSpPr>
            <p:spPr>
              <a:xfrm>
                <a:off x="4384195" y="1730848"/>
                <a:ext cx="157023" cy="22585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697" extrusionOk="0">
                    <a:moveTo>
                      <a:pt x="349" y="0"/>
                    </a:moveTo>
                    <a:cubicBezTo>
                      <a:pt x="159" y="0"/>
                      <a:pt x="0" y="158"/>
                      <a:pt x="0" y="348"/>
                    </a:cubicBezTo>
                    <a:cubicBezTo>
                      <a:pt x="0" y="538"/>
                      <a:pt x="159" y="697"/>
                      <a:pt x="349" y="697"/>
                    </a:cubicBezTo>
                    <a:lnTo>
                      <a:pt x="4497" y="697"/>
                    </a:lnTo>
                    <a:cubicBezTo>
                      <a:pt x="4687" y="697"/>
                      <a:pt x="4846" y="538"/>
                      <a:pt x="4846" y="348"/>
                    </a:cubicBezTo>
                    <a:cubicBezTo>
                      <a:pt x="4846" y="158"/>
                      <a:pt x="4687" y="0"/>
                      <a:pt x="44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509;p46">
                <a:extLst>
                  <a:ext uri="{FF2B5EF4-FFF2-40B4-BE49-F238E27FC236}">
                    <a16:creationId xmlns:a16="http://schemas.microsoft.com/office/drawing/2014/main" xmlns="" id="{96E6A71F-EFAB-E5A0-24D1-ACCD6ACA2161}"/>
                  </a:ext>
                </a:extLst>
              </p:cNvPr>
              <p:cNvSpPr/>
              <p:nvPr/>
            </p:nvSpPr>
            <p:spPr>
              <a:xfrm>
                <a:off x="4384195" y="1775985"/>
                <a:ext cx="134470" cy="22617"/>
              </a:xfrm>
              <a:custGeom>
                <a:avLst/>
                <a:gdLst/>
                <a:ahLst/>
                <a:cxnLst/>
                <a:rect l="l" t="t" r="r" b="b"/>
                <a:pathLst>
                  <a:path w="4150" h="698" extrusionOk="0">
                    <a:moveTo>
                      <a:pt x="349" y="1"/>
                    </a:moveTo>
                    <a:cubicBezTo>
                      <a:pt x="159" y="1"/>
                      <a:pt x="0" y="159"/>
                      <a:pt x="0" y="349"/>
                    </a:cubicBezTo>
                    <a:cubicBezTo>
                      <a:pt x="0" y="539"/>
                      <a:pt x="159" y="697"/>
                      <a:pt x="349" y="697"/>
                    </a:cubicBezTo>
                    <a:lnTo>
                      <a:pt x="3801" y="697"/>
                    </a:lnTo>
                    <a:cubicBezTo>
                      <a:pt x="3991" y="697"/>
                      <a:pt x="4149" y="539"/>
                      <a:pt x="4149" y="349"/>
                    </a:cubicBezTo>
                    <a:cubicBezTo>
                      <a:pt x="4149" y="159"/>
                      <a:pt x="3991" y="1"/>
                      <a:pt x="380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510;p46">
                <a:extLst>
                  <a:ext uri="{FF2B5EF4-FFF2-40B4-BE49-F238E27FC236}">
                    <a16:creationId xmlns:a16="http://schemas.microsoft.com/office/drawing/2014/main" xmlns="" id="{9EB0265C-D00B-EE66-2EB8-9625F0EA080A}"/>
                  </a:ext>
                </a:extLst>
              </p:cNvPr>
              <p:cNvSpPr/>
              <p:nvPr/>
            </p:nvSpPr>
            <p:spPr>
              <a:xfrm>
                <a:off x="4552494" y="1990457"/>
                <a:ext cx="21580" cy="22617"/>
              </a:xfrm>
              <a:custGeom>
                <a:avLst/>
                <a:gdLst/>
                <a:ahLst/>
                <a:cxnLst/>
                <a:rect l="l" t="t" r="r" b="b"/>
                <a:pathLst>
                  <a:path w="666" h="698" extrusionOk="0">
                    <a:moveTo>
                      <a:pt x="348" y="0"/>
                    </a:moveTo>
                    <a:cubicBezTo>
                      <a:pt x="158" y="0"/>
                      <a:pt x="0" y="159"/>
                      <a:pt x="0" y="349"/>
                    </a:cubicBezTo>
                    <a:cubicBezTo>
                      <a:pt x="0" y="539"/>
                      <a:pt x="158" y="697"/>
                      <a:pt x="348" y="697"/>
                    </a:cubicBezTo>
                    <a:cubicBezTo>
                      <a:pt x="538" y="697"/>
                      <a:pt x="665" y="539"/>
                      <a:pt x="665" y="349"/>
                    </a:cubicBezTo>
                    <a:cubicBezTo>
                      <a:pt x="665" y="159"/>
                      <a:pt x="538" y="0"/>
                      <a:pt x="3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" name="Google Shape;1511;p46">
              <a:extLst>
                <a:ext uri="{FF2B5EF4-FFF2-40B4-BE49-F238E27FC236}">
                  <a16:creationId xmlns:a16="http://schemas.microsoft.com/office/drawing/2014/main" xmlns="" id="{D80D2276-8211-B7E1-FC9C-AB67EC1A49BC}"/>
                </a:ext>
              </a:extLst>
            </p:cNvPr>
            <p:cNvSpPr/>
            <p:nvPr/>
          </p:nvSpPr>
          <p:spPr>
            <a:xfrm>
              <a:off x="3726767" y="2984509"/>
              <a:ext cx="1690445" cy="1689450"/>
            </a:xfrm>
            <a:custGeom>
              <a:avLst/>
              <a:gdLst/>
              <a:ahLst/>
              <a:cxnLst/>
              <a:rect l="l" t="t" r="r" b="b"/>
              <a:pathLst>
                <a:path w="54377" h="54345" extrusionOk="0">
                  <a:moveTo>
                    <a:pt x="27204" y="0"/>
                  </a:moveTo>
                  <a:cubicBezTo>
                    <a:pt x="12193" y="0"/>
                    <a:pt x="1" y="12161"/>
                    <a:pt x="1" y="27172"/>
                  </a:cubicBezTo>
                  <a:cubicBezTo>
                    <a:pt x="1" y="42183"/>
                    <a:pt x="12162" y="54344"/>
                    <a:pt x="27173" y="54344"/>
                  </a:cubicBezTo>
                  <a:cubicBezTo>
                    <a:pt x="42184" y="54344"/>
                    <a:pt x="54377" y="42183"/>
                    <a:pt x="54377" y="27172"/>
                  </a:cubicBezTo>
                  <a:cubicBezTo>
                    <a:pt x="54377" y="12161"/>
                    <a:pt x="42184" y="0"/>
                    <a:pt x="27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12;p46">
              <a:extLst>
                <a:ext uri="{FF2B5EF4-FFF2-40B4-BE49-F238E27FC236}">
                  <a16:creationId xmlns:a16="http://schemas.microsoft.com/office/drawing/2014/main" xmlns="" id="{9700F30D-D601-A031-B1A0-4672DD4A5E7D}"/>
                </a:ext>
              </a:extLst>
            </p:cNvPr>
            <p:cNvSpPr/>
            <p:nvPr/>
          </p:nvSpPr>
          <p:spPr>
            <a:xfrm>
              <a:off x="4479940" y="2891960"/>
              <a:ext cx="184131" cy="185126"/>
            </a:xfrm>
            <a:custGeom>
              <a:avLst/>
              <a:gdLst/>
              <a:ahLst/>
              <a:cxnLst/>
              <a:rect l="l" t="t" r="r" b="b"/>
              <a:pathLst>
                <a:path w="5923" h="5955" extrusionOk="0">
                  <a:moveTo>
                    <a:pt x="2977" y="1"/>
                  </a:moveTo>
                  <a:cubicBezTo>
                    <a:pt x="1331" y="1"/>
                    <a:pt x="1" y="1331"/>
                    <a:pt x="1" y="2977"/>
                  </a:cubicBezTo>
                  <a:cubicBezTo>
                    <a:pt x="1" y="4624"/>
                    <a:pt x="1331" y="5954"/>
                    <a:pt x="2977" y="5954"/>
                  </a:cubicBezTo>
                  <a:cubicBezTo>
                    <a:pt x="4593" y="5954"/>
                    <a:pt x="5923" y="4624"/>
                    <a:pt x="5923" y="2977"/>
                  </a:cubicBezTo>
                  <a:cubicBezTo>
                    <a:pt x="5923" y="1331"/>
                    <a:pt x="4593" y="1"/>
                    <a:pt x="297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13;p46">
              <a:extLst>
                <a:ext uri="{FF2B5EF4-FFF2-40B4-BE49-F238E27FC236}">
                  <a16:creationId xmlns:a16="http://schemas.microsoft.com/office/drawing/2014/main" xmlns="" id="{2BB9FB13-76FB-DDDD-A7CD-5557A0878893}"/>
                </a:ext>
              </a:extLst>
            </p:cNvPr>
            <p:cNvSpPr/>
            <p:nvPr/>
          </p:nvSpPr>
          <p:spPr>
            <a:xfrm>
              <a:off x="4184571" y="2596590"/>
              <a:ext cx="774856" cy="775851"/>
            </a:xfrm>
            <a:custGeom>
              <a:avLst/>
              <a:gdLst/>
              <a:ahLst/>
              <a:cxnLst/>
              <a:rect l="l" t="t" r="r" b="b"/>
              <a:pathLst>
                <a:path w="24925" h="24957" extrusionOk="0">
                  <a:moveTo>
                    <a:pt x="12478" y="919"/>
                  </a:moveTo>
                  <a:cubicBezTo>
                    <a:pt x="18844" y="919"/>
                    <a:pt x="24038" y="6113"/>
                    <a:pt x="24038" y="12478"/>
                  </a:cubicBezTo>
                  <a:cubicBezTo>
                    <a:pt x="24038" y="18876"/>
                    <a:pt x="18844" y="24038"/>
                    <a:pt x="12478" y="24038"/>
                  </a:cubicBezTo>
                  <a:cubicBezTo>
                    <a:pt x="6081" y="24038"/>
                    <a:pt x="888" y="18876"/>
                    <a:pt x="888" y="12478"/>
                  </a:cubicBezTo>
                  <a:cubicBezTo>
                    <a:pt x="888" y="6113"/>
                    <a:pt x="6081" y="919"/>
                    <a:pt x="12478" y="919"/>
                  </a:cubicBezTo>
                  <a:close/>
                  <a:moveTo>
                    <a:pt x="12478" y="1"/>
                  </a:moveTo>
                  <a:cubicBezTo>
                    <a:pt x="5575" y="1"/>
                    <a:pt x="1" y="5606"/>
                    <a:pt x="1" y="12478"/>
                  </a:cubicBezTo>
                  <a:cubicBezTo>
                    <a:pt x="1" y="19351"/>
                    <a:pt x="5575" y="24956"/>
                    <a:pt x="12478" y="24956"/>
                  </a:cubicBezTo>
                  <a:cubicBezTo>
                    <a:pt x="19351" y="24956"/>
                    <a:pt x="24924" y="19351"/>
                    <a:pt x="24924" y="12478"/>
                  </a:cubicBezTo>
                  <a:cubicBezTo>
                    <a:pt x="24924" y="5606"/>
                    <a:pt x="19351" y="1"/>
                    <a:pt x="1247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14;p46">
              <a:extLst>
                <a:ext uri="{FF2B5EF4-FFF2-40B4-BE49-F238E27FC236}">
                  <a16:creationId xmlns:a16="http://schemas.microsoft.com/office/drawing/2014/main" xmlns="" id="{12E3F098-0771-0E47-366C-636998CBB6B4}"/>
                </a:ext>
              </a:extLst>
            </p:cNvPr>
            <p:cNvSpPr/>
            <p:nvPr/>
          </p:nvSpPr>
          <p:spPr>
            <a:xfrm>
              <a:off x="5216367" y="4369248"/>
              <a:ext cx="1386151" cy="31"/>
            </a:xfrm>
            <a:custGeom>
              <a:avLst/>
              <a:gdLst/>
              <a:ahLst/>
              <a:cxnLst/>
              <a:rect l="l" t="t" r="r" b="b"/>
              <a:pathLst>
                <a:path w="64986" h="1" fill="none" extrusionOk="0">
                  <a:moveTo>
                    <a:pt x="0" y="1"/>
                  </a:moveTo>
                  <a:lnTo>
                    <a:pt x="64985" y="1"/>
                  </a:lnTo>
                </a:path>
              </a:pathLst>
            </a:custGeom>
            <a:grpFill/>
            <a:ln w="19050" cap="flat" cmpd="sng">
              <a:solidFill>
                <a:schemeClr val="bg1">
                  <a:lumMod val="50000"/>
                </a:schemeClr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515;p46">
              <a:extLst>
                <a:ext uri="{FF2B5EF4-FFF2-40B4-BE49-F238E27FC236}">
                  <a16:creationId xmlns:a16="http://schemas.microsoft.com/office/drawing/2014/main" xmlns="" id="{F103564A-BBB3-4B91-2F5F-71A6C4F9C2F0}"/>
                </a:ext>
              </a:extLst>
            </p:cNvPr>
            <p:cNvGrpSpPr/>
            <p:nvPr/>
          </p:nvGrpSpPr>
          <p:grpSpPr>
            <a:xfrm>
              <a:off x="4296676" y="3820226"/>
              <a:ext cx="552322" cy="548374"/>
              <a:chOff x="4276457" y="3570727"/>
              <a:chExt cx="575695" cy="571580"/>
            </a:xfrm>
            <a:grpFill/>
          </p:grpSpPr>
          <p:sp>
            <p:nvSpPr>
              <p:cNvPr id="29" name="Google Shape;1516;p46">
                <a:extLst>
                  <a:ext uri="{FF2B5EF4-FFF2-40B4-BE49-F238E27FC236}">
                    <a16:creationId xmlns:a16="http://schemas.microsoft.com/office/drawing/2014/main" xmlns="" id="{72953C6B-DC12-DB4F-1DAC-85FC570E5054}"/>
                  </a:ext>
                </a:extLst>
              </p:cNvPr>
              <p:cNvSpPr/>
              <p:nvPr/>
            </p:nvSpPr>
            <p:spPr>
              <a:xfrm>
                <a:off x="4276457" y="3570727"/>
                <a:ext cx="575695" cy="571580"/>
              </a:xfrm>
              <a:custGeom>
                <a:avLst/>
                <a:gdLst/>
                <a:ahLst/>
                <a:cxnLst/>
                <a:rect l="l" t="t" r="r" b="b"/>
                <a:pathLst>
                  <a:path w="17767" h="17640" extrusionOk="0">
                    <a:moveTo>
                      <a:pt x="15581" y="697"/>
                    </a:moveTo>
                    <a:cubicBezTo>
                      <a:pt x="15645" y="697"/>
                      <a:pt x="15676" y="697"/>
                      <a:pt x="15708" y="729"/>
                    </a:cubicBezTo>
                    <a:lnTo>
                      <a:pt x="16911" y="1932"/>
                    </a:lnTo>
                    <a:cubicBezTo>
                      <a:pt x="16943" y="1964"/>
                      <a:pt x="16975" y="2027"/>
                      <a:pt x="16975" y="2059"/>
                    </a:cubicBezTo>
                    <a:cubicBezTo>
                      <a:pt x="16975" y="2122"/>
                      <a:pt x="16943" y="2154"/>
                      <a:pt x="16911" y="2217"/>
                    </a:cubicBezTo>
                    <a:lnTo>
                      <a:pt x="16056" y="3072"/>
                    </a:lnTo>
                    <a:lnTo>
                      <a:pt x="14568" y="1584"/>
                    </a:lnTo>
                    <a:lnTo>
                      <a:pt x="15455" y="729"/>
                    </a:lnTo>
                    <a:cubicBezTo>
                      <a:pt x="15486" y="697"/>
                      <a:pt x="15550" y="697"/>
                      <a:pt x="15581" y="697"/>
                    </a:cubicBezTo>
                    <a:close/>
                    <a:moveTo>
                      <a:pt x="12889" y="887"/>
                    </a:moveTo>
                    <a:lnTo>
                      <a:pt x="16785" y="4782"/>
                    </a:lnTo>
                    <a:lnTo>
                      <a:pt x="16056" y="5511"/>
                    </a:lnTo>
                    <a:lnTo>
                      <a:pt x="12161" y="1616"/>
                    </a:lnTo>
                    <a:lnTo>
                      <a:pt x="12889" y="887"/>
                    </a:lnTo>
                    <a:close/>
                    <a:moveTo>
                      <a:pt x="12383" y="2819"/>
                    </a:moveTo>
                    <a:lnTo>
                      <a:pt x="14853" y="5257"/>
                    </a:lnTo>
                    <a:lnTo>
                      <a:pt x="10799" y="9311"/>
                    </a:lnTo>
                    <a:lnTo>
                      <a:pt x="8361" y="6873"/>
                    </a:lnTo>
                    <a:lnTo>
                      <a:pt x="12383" y="2819"/>
                    </a:lnTo>
                    <a:close/>
                    <a:moveTo>
                      <a:pt x="15328" y="5764"/>
                    </a:moveTo>
                    <a:lnTo>
                      <a:pt x="15581" y="5986"/>
                    </a:lnTo>
                    <a:cubicBezTo>
                      <a:pt x="15708" y="6113"/>
                      <a:pt x="15866" y="6176"/>
                      <a:pt x="16056" y="6176"/>
                    </a:cubicBezTo>
                    <a:lnTo>
                      <a:pt x="16088" y="6176"/>
                    </a:lnTo>
                    <a:cubicBezTo>
                      <a:pt x="16025" y="6334"/>
                      <a:pt x="15930" y="6493"/>
                      <a:pt x="15803" y="6619"/>
                    </a:cubicBezTo>
                    <a:lnTo>
                      <a:pt x="11654" y="10768"/>
                    </a:lnTo>
                    <a:cubicBezTo>
                      <a:pt x="11444" y="11005"/>
                      <a:pt x="11124" y="11132"/>
                      <a:pt x="10804" y="11132"/>
                    </a:cubicBezTo>
                    <a:cubicBezTo>
                      <a:pt x="10739" y="11132"/>
                      <a:pt x="10674" y="11127"/>
                      <a:pt x="10609" y="11116"/>
                    </a:cubicBezTo>
                    <a:lnTo>
                      <a:pt x="11053" y="10705"/>
                    </a:lnTo>
                    <a:cubicBezTo>
                      <a:pt x="11274" y="10483"/>
                      <a:pt x="11338" y="10134"/>
                      <a:pt x="11243" y="9849"/>
                    </a:cubicBezTo>
                    <a:lnTo>
                      <a:pt x="15328" y="5764"/>
                    </a:lnTo>
                    <a:close/>
                    <a:moveTo>
                      <a:pt x="7537" y="7063"/>
                    </a:moveTo>
                    <a:cubicBezTo>
                      <a:pt x="7569" y="7063"/>
                      <a:pt x="7601" y="7094"/>
                      <a:pt x="7632" y="7094"/>
                    </a:cubicBezTo>
                    <a:lnTo>
                      <a:pt x="10546" y="10039"/>
                    </a:lnTo>
                    <a:cubicBezTo>
                      <a:pt x="10609" y="10103"/>
                      <a:pt x="10609" y="10166"/>
                      <a:pt x="10546" y="10198"/>
                    </a:cubicBezTo>
                    <a:lnTo>
                      <a:pt x="5511" y="15265"/>
                    </a:lnTo>
                    <a:cubicBezTo>
                      <a:pt x="5479" y="15297"/>
                      <a:pt x="5447" y="15297"/>
                      <a:pt x="5416" y="15297"/>
                    </a:cubicBezTo>
                    <a:cubicBezTo>
                      <a:pt x="5416" y="15297"/>
                      <a:pt x="5352" y="15297"/>
                      <a:pt x="5321" y="15265"/>
                    </a:cubicBezTo>
                    <a:lnTo>
                      <a:pt x="3357" y="13301"/>
                    </a:lnTo>
                    <a:lnTo>
                      <a:pt x="4624" y="12035"/>
                    </a:lnTo>
                    <a:cubicBezTo>
                      <a:pt x="4750" y="11908"/>
                      <a:pt x="4750" y="11686"/>
                      <a:pt x="4624" y="11560"/>
                    </a:cubicBezTo>
                    <a:cubicBezTo>
                      <a:pt x="4560" y="11480"/>
                      <a:pt x="4473" y="11441"/>
                      <a:pt x="4382" y="11441"/>
                    </a:cubicBezTo>
                    <a:cubicBezTo>
                      <a:pt x="4291" y="11441"/>
                      <a:pt x="4196" y="11480"/>
                      <a:pt x="4117" y="11560"/>
                    </a:cubicBezTo>
                    <a:lnTo>
                      <a:pt x="2882" y="12795"/>
                    </a:lnTo>
                    <a:lnTo>
                      <a:pt x="2407" y="12320"/>
                    </a:lnTo>
                    <a:cubicBezTo>
                      <a:pt x="2344" y="12288"/>
                      <a:pt x="2344" y="12193"/>
                      <a:pt x="2407" y="12161"/>
                    </a:cubicBezTo>
                    <a:lnTo>
                      <a:pt x="7442" y="7094"/>
                    </a:lnTo>
                    <a:cubicBezTo>
                      <a:pt x="7474" y="7094"/>
                      <a:pt x="7506" y="7063"/>
                      <a:pt x="7537" y="7063"/>
                    </a:cubicBezTo>
                    <a:close/>
                    <a:moveTo>
                      <a:pt x="2154" y="13048"/>
                    </a:moveTo>
                    <a:lnTo>
                      <a:pt x="4592" y="15487"/>
                    </a:lnTo>
                    <a:lnTo>
                      <a:pt x="4370" y="15740"/>
                    </a:lnTo>
                    <a:cubicBezTo>
                      <a:pt x="4339" y="15772"/>
                      <a:pt x="4307" y="15772"/>
                      <a:pt x="4275" y="15772"/>
                    </a:cubicBezTo>
                    <a:lnTo>
                      <a:pt x="4244" y="15772"/>
                    </a:lnTo>
                    <a:lnTo>
                      <a:pt x="1457" y="16437"/>
                    </a:lnTo>
                    <a:cubicBezTo>
                      <a:pt x="1434" y="16442"/>
                      <a:pt x="1413" y="16445"/>
                      <a:pt x="1393" y="16445"/>
                    </a:cubicBezTo>
                    <a:cubicBezTo>
                      <a:pt x="1299" y="16445"/>
                      <a:pt x="1230" y="16388"/>
                      <a:pt x="1204" y="16310"/>
                    </a:cubicBezTo>
                    <a:cubicBezTo>
                      <a:pt x="1204" y="16278"/>
                      <a:pt x="1204" y="16247"/>
                      <a:pt x="1204" y="16215"/>
                    </a:cubicBezTo>
                    <a:lnTo>
                      <a:pt x="1900" y="13365"/>
                    </a:lnTo>
                    <a:cubicBezTo>
                      <a:pt x="1900" y="13333"/>
                      <a:pt x="1900" y="13301"/>
                      <a:pt x="1932" y="13270"/>
                    </a:cubicBezTo>
                    <a:lnTo>
                      <a:pt x="2154" y="13048"/>
                    </a:lnTo>
                    <a:close/>
                    <a:moveTo>
                      <a:pt x="15581" y="0"/>
                    </a:moveTo>
                    <a:cubicBezTo>
                      <a:pt x="15360" y="0"/>
                      <a:pt x="15138" y="95"/>
                      <a:pt x="14980" y="254"/>
                    </a:cubicBezTo>
                    <a:lnTo>
                      <a:pt x="14093" y="1109"/>
                    </a:lnTo>
                    <a:lnTo>
                      <a:pt x="13396" y="380"/>
                    </a:lnTo>
                    <a:cubicBezTo>
                      <a:pt x="13238" y="254"/>
                      <a:pt x="13079" y="190"/>
                      <a:pt x="12889" y="190"/>
                    </a:cubicBezTo>
                    <a:cubicBezTo>
                      <a:pt x="12699" y="190"/>
                      <a:pt x="12541" y="254"/>
                      <a:pt x="12414" y="380"/>
                    </a:cubicBezTo>
                    <a:lnTo>
                      <a:pt x="11686" y="1109"/>
                    </a:lnTo>
                    <a:cubicBezTo>
                      <a:pt x="11559" y="1267"/>
                      <a:pt x="11464" y="1426"/>
                      <a:pt x="11464" y="1616"/>
                    </a:cubicBezTo>
                    <a:cubicBezTo>
                      <a:pt x="11464" y="1806"/>
                      <a:pt x="11559" y="1964"/>
                      <a:pt x="11686" y="2091"/>
                    </a:cubicBezTo>
                    <a:lnTo>
                      <a:pt x="11908" y="2344"/>
                    </a:lnTo>
                    <a:lnTo>
                      <a:pt x="7822" y="6429"/>
                    </a:lnTo>
                    <a:cubicBezTo>
                      <a:pt x="7737" y="6401"/>
                      <a:pt x="7646" y="6386"/>
                      <a:pt x="7554" y="6386"/>
                    </a:cubicBezTo>
                    <a:cubicBezTo>
                      <a:pt x="7340" y="6386"/>
                      <a:pt x="7122" y="6464"/>
                      <a:pt x="6967" y="6619"/>
                    </a:cubicBezTo>
                    <a:lnTo>
                      <a:pt x="1932" y="11655"/>
                    </a:lnTo>
                    <a:cubicBezTo>
                      <a:pt x="1679" y="11908"/>
                      <a:pt x="1647" y="12225"/>
                      <a:pt x="1742" y="12510"/>
                    </a:cubicBezTo>
                    <a:lnTo>
                      <a:pt x="1457" y="12795"/>
                    </a:lnTo>
                    <a:cubicBezTo>
                      <a:pt x="1330" y="12921"/>
                      <a:pt x="1267" y="13048"/>
                      <a:pt x="1235" y="13206"/>
                    </a:cubicBezTo>
                    <a:lnTo>
                      <a:pt x="538" y="16057"/>
                    </a:lnTo>
                    <a:cubicBezTo>
                      <a:pt x="507" y="16183"/>
                      <a:pt x="507" y="16342"/>
                      <a:pt x="538" y="16468"/>
                    </a:cubicBezTo>
                    <a:cubicBezTo>
                      <a:pt x="570" y="16500"/>
                      <a:pt x="570" y="16563"/>
                      <a:pt x="570" y="16595"/>
                    </a:cubicBezTo>
                    <a:lnTo>
                      <a:pt x="127" y="17038"/>
                    </a:lnTo>
                    <a:cubicBezTo>
                      <a:pt x="0" y="17165"/>
                      <a:pt x="0" y="17387"/>
                      <a:pt x="127" y="17545"/>
                    </a:cubicBezTo>
                    <a:cubicBezTo>
                      <a:pt x="190" y="17608"/>
                      <a:pt x="285" y="17640"/>
                      <a:pt x="380" y="17640"/>
                    </a:cubicBezTo>
                    <a:cubicBezTo>
                      <a:pt x="475" y="17640"/>
                      <a:pt x="570" y="17608"/>
                      <a:pt x="634" y="17545"/>
                    </a:cubicBezTo>
                    <a:lnTo>
                      <a:pt x="1077" y="17070"/>
                    </a:lnTo>
                    <a:cubicBezTo>
                      <a:pt x="1172" y="17133"/>
                      <a:pt x="1299" y="17133"/>
                      <a:pt x="1394" y="17133"/>
                    </a:cubicBezTo>
                    <a:lnTo>
                      <a:pt x="1615" y="17133"/>
                    </a:lnTo>
                    <a:lnTo>
                      <a:pt x="4402" y="16468"/>
                    </a:lnTo>
                    <a:cubicBezTo>
                      <a:pt x="4592" y="16437"/>
                      <a:pt x="4750" y="16342"/>
                      <a:pt x="4877" y="16215"/>
                    </a:cubicBezTo>
                    <a:lnTo>
                      <a:pt x="5162" y="15930"/>
                    </a:lnTo>
                    <a:cubicBezTo>
                      <a:pt x="5257" y="15962"/>
                      <a:pt x="5321" y="15993"/>
                      <a:pt x="5416" y="15993"/>
                    </a:cubicBezTo>
                    <a:cubicBezTo>
                      <a:pt x="5637" y="15993"/>
                      <a:pt x="5859" y="15898"/>
                      <a:pt x="6017" y="15740"/>
                    </a:cubicBezTo>
                    <a:lnTo>
                      <a:pt x="10039" y="11686"/>
                    </a:lnTo>
                    <a:cubicBezTo>
                      <a:pt x="10261" y="11781"/>
                      <a:pt x="10514" y="11813"/>
                      <a:pt x="10768" y="11813"/>
                    </a:cubicBezTo>
                    <a:cubicBezTo>
                      <a:pt x="11274" y="11813"/>
                      <a:pt x="11781" y="11623"/>
                      <a:pt x="12161" y="11243"/>
                    </a:cubicBezTo>
                    <a:lnTo>
                      <a:pt x="16310" y="7094"/>
                    </a:lnTo>
                    <a:cubicBezTo>
                      <a:pt x="16690" y="6714"/>
                      <a:pt x="16911" y="6208"/>
                      <a:pt x="16880" y="5669"/>
                    </a:cubicBezTo>
                    <a:lnTo>
                      <a:pt x="17291" y="5257"/>
                    </a:lnTo>
                    <a:cubicBezTo>
                      <a:pt x="17545" y="5004"/>
                      <a:pt x="17545" y="4561"/>
                      <a:pt x="17291" y="4276"/>
                    </a:cubicBezTo>
                    <a:lnTo>
                      <a:pt x="16563" y="3547"/>
                    </a:lnTo>
                    <a:lnTo>
                      <a:pt x="17418" y="2692"/>
                    </a:lnTo>
                    <a:cubicBezTo>
                      <a:pt x="17766" y="2344"/>
                      <a:pt x="17766" y="1806"/>
                      <a:pt x="17418" y="1457"/>
                    </a:cubicBezTo>
                    <a:lnTo>
                      <a:pt x="16215" y="254"/>
                    </a:lnTo>
                    <a:cubicBezTo>
                      <a:pt x="16056" y="95"/>
                      <a:pt x="15835" y="0"/>
                      <a:pt x="1558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17;p46">
                <a:extLst>
                  <a:ext uri="{FF2B5EF4-FFF2-40B4-BE49-F238E27FC236}">
                    <a16:creationId xmlns:a16="http://schemas.microsoft.com/office/drawing/2014/main" xmlns="" id="{0EE84DC8-01C1-28DC-7492-ACCFBE49CF49}"/>
                  </a:ext>
                </a:extLst>
              </p:cNvPr>
              <p:cNvSpPr/>
              <p:nvPr/>
            </p:nvSpPr>
            <p:spPr>
              <a:xfrm>
                <a:off x="4441645" y="3906287"/>
                <a:ext cx="24658" cy="2158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666" extrusionOk="0">
                    <a:moveTo>
                      <a:pt x="381" y="0"/>
                    </a:moveTo>
                    <a:cubicBezTo>
                      <a:pt x="294" y="0"/>
                      <a:pt x="207" y="32"/>
                      <a:pt x="128" y="95"/>
                    </a:cubicBezTo>
                    <a:cubicBezTo>
                      <a:pt x="1" y="222"/>
                      <a:pt x="1" y="444"/>
                      <a:pt x="128" y="570"/>
                    </a:cubicBezTo>
                    <a:cubicBezTo>
                      <a:pt x="191" y="634"/>
                      <a:pt x="286" y="665"/>
                      <a:pt x="381" y="665"/>
                    </a:cubicBezTo>
                    <a:cubicBezTo>
                      <a:pt x="476" y="665"/>
                      <a:pt x="571" y="634"/>
                      <a:pt x="634" y="570"/>
                    </a:cubicBezTo>
                    <a:cubicBezTo>
                      <a:pt x="761" y="444"/>
                      <a:pt x="761" y="222"/>
                      <a:pt x="634" y="95"/>
                    </a:cubicBezTo>
                    <a:cubicBezTo>
                      <a:pt x="555" y="32"/>
                      <a:pt x="468" y="0"/>
                      <a:pt x="38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1518;p46">
              <a:extLst>
                <a:ext uri="{FF2B5EF4-FFF2-40B4-BE49-F238E27FC236}">
                  <a16:creationId xmlns:a16="http://schemas.microsoft.com/office/drawing/2014/main" xmlns="" id="{639F9E49-E6DB-1620-4EF1-C85BE907C19C}"/>
                </a:ext>
              </a:extLst>
            </p:cNvPr>
            <p:cNvSpPr txBox="1"/>
            <p:nvPr/>
          </p:nvSpPr>
          <p:spPr>
            <a:xfrm>
              <a:off x="457200" y="1288599"/>
              <a:ext cx="19947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nglebert"/>
                  <a:cs typeface="Englebert"/>
                  <a:sym typeface="Englebert"/>
                </a:rPr>
                <a:t>Rank Card</a:t>
              </a:r>
            </a:p>
          </p:txBody>
        </p:sp>
        <p:sp>
          <p:nvSpPr>
            <p:cNvPr id="20" name="Google Shape;1519;p46">
              <a:extLst>
                <a:ext uri="{FF2B5EF4-FFF2-40B4-BE49-F238E27FC236}">
                  <a16:creationId xmlns:a16="http://schemas.microsoft.com/office/drawing/2014/main" xmlns="" id="{DAD8C8BB-3FE3-474E-4AE8-A435634F768B}"/>
                </a:ext>
              </a:extLst>
            </p:cNvPr>
            <p:cNvSpPr txBox="1"/>
            <p:nvPr/>
          </p:nvSpPr>
          <p:spPr>
            <a:xfrm>
              <a:off x="457200" y="1425537"/>
              <a:ext cx="19947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21" name="Google Shape;1520;p46">
              <a:extLst>
                <a:ext uri="{FF2B5EF4-FFF2-40B4-BE49-F238E27FC236}">
                  <a16:creationId xmlns:a16="http://schemas.microsoft.com/office/drawing/2014/main" xmlns="" id="{98D09D37-3E08-AB7E-4FC3-8CC75248DDD2}"/>
                </a:ext>
              </a:extLst>
            </p:cNvPr>
            <p:cNvSpPr txBox="1"/>
            <p:nvPr/>
          </p:nvSpPr>
          <p:spPr>
            <a:xfrm>
              <a:off x="457200" y="2673326"/>
              <a:ext cx="19947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nglebert"/>
                  <a:cs typeface="Englebert"/>
                  <a:sym typeface="Englebert"/>
                </a:rPr>
                <a:t>Gam Bottle</a:t>
              </a:r>
            </a:p>
          </p:txBody>
        </p:sp>
        <p:sp>
          <p:nvSpPr>
            <p:cNvPr id="22" name="Google Shape;1521;p46">
              <a:extLst>
                <a:ext uri="{FF2B5EF4-FFF2-40B4-BE49-F238E27FC236}">
                  <a16:creationId xmlns:a16="http://schemas.microsoft.com/office/drawing/2014/main" xmlns="" id="{46800639-879B-F5C2-4624-64937D3A7C89}"/>
                </a:ext>
              </a:extLst>
            </p:cNvPr>
            <p:cNvSpPr txBox="1"/>
            <p:nvPr/>
          </p:nvSpPr>
          <p:spPr>
            <a:xfrm>
              <a:off x="457200" y="2810262"/>
              <a:ext cx="19947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23" name="Google Shape;1522;p46">
              <a:extLst>
                <a:ext uri="{FF2B5EF4-FFF2-40B4-BE49-F238E27FC236}">
                  <a16:creationId xmlns:a16="http://schemas.microsoft.com/office/drawing/2014/main" xmlns="" id="{820C6452-4798-95FF-4C68-B10AF0D77803}"/>
                </a:ext>
              </a:extLst>
            </p:cNvPr>
            <p:cNvSpPr txBox="1"/>
            <p:nvPr/>
          </p:nvSpPr>
          <p:spPr>
            <a:xfrm>
              <a:off x="6692100" y="2672808"/>
              <a:ext cx="19947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nglebert"/>
                  <a:cs typeface="Englebert"/>
                  <a:sym typeface="Englebert"/>
                </a:rPr>
                <a:t>Eraser</a:t>
              </a:r>
            </a:p>
          </p:txBody>
        </p:sp>
        <p:sp>
          <p:nvSpPr>
            <p:cNvPr id="24" name="Google Shape;1523;p46">
              <a:extLst>
                <a:ext uri="{FF2B5EF4-FFF2-40B4-BE49-F238E27FC236}">
                  <a16:creationId xmlns:a16="http://schemas.microsoft.com/office/drawing/2014/main" xmlns="" id="{A5C0A4D1-9FC1-8C24-3634-48DBE181FE74}"/>
                </a:ext>
              </a:extLst>
            </p:cNvPr>
            <p:cNvSpPr txBox="1"/>
            <p:nvPr/>
          </p:nvSpPr>
          <p:spPr>
            <a:xfrm>
              <a:off x="6692100" y="2809750"/>
              <a:ext cx="19947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>
                <a:spcBef>
                  <a:spcPts val="600"/>
                </a:spcBef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25" name="Google Shape;1524;p46">
              <a:extLst>
                <a:ext uri="{FF2B5EF4-FFF2-40B4-BE49-F238E27FC236}">
                  <a16:creationId xmlns:a16="http://schemas.microsoft.com/office/drawing/2014/main" xmlns="" id="{B9807029-87B1-201D-671F-2957E62DAA1B}"/>
                </a:ext>
              </a:extLst>
            </p:cNvPr>
            <p:cNvSpPr txBox="1"/>
            <p:nvPr/>
          </p:nvSpPr>
          <p:spPr>
            <a:xfrm>
              <a:off x="6692100" y="4057568"/>
              <a:ext cx="19947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nglebert"/>
                  <a:cs typeface="Englebert"/>
                  <a:sym typeface="Englebert"/>
                </a:rPr>
                <a:t>Pen</a:t>
              </a:r>
            </a:p>
          </p:txBody>
        </p:sp>
        <p:sp>
          <p:nvSpPr>
            <p:cNvPr id="26" name="Google Shape;1525;p46">
              <a:extLst>
                <a:ext uri="{FF2B5EF4-FFF2-40B4-BE49-F238E27FC236}">
                  <a16:creationId xmlns:a16="http://schemas.microsoft.com/office/drawing/2014/main" xmlns="" id="{623E68BB-DD6C-0A3B-4AF3-7DC44C286EF4}"/>
                </a:ext>
              </a:extLst>
            </p:cNvPr>
            <p:cNvSpPr txBox="1"/>
            <p:nvPr/>
          </p:nvSpPr>
          <p:spPr>
            <a:xfrm>
              <a:off x="6692100" y="4194512"/>
              <a:ext cx="19947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>
                <a:spcBef>
                  <a:spcPts val="600"/>
                </a:spcBef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27" name="Google Shape;1526;p46">
              <a:extLst>
                <a:ext uri="{FF2B5EF4-FFF2-40B4-BE49-F238E27FC236}">
                  <a16:creationId xmlns:a16="http://schemas.microsoft.com/office/drawing/2014/main" xmlns="" id="{216323F6-A486-6505-937B-4FF735A0E6FB}"/>
                </a:ext>
              </a:extLst>
            </p:cNvPr>
            <p:cNvSpPr/>
            <p:nvPr/>
          </p:nvSpPr>
          <p:spPr>
            <a:xfrm>
              <a:off x="2540917" y="2710798"/>
              <a:ext cx="18180" cy="548415"/>
            </a:xfrm>
            <a:custGeom>
              <a:avLst/>
              <a:gdLst/>
              <a:ahLst/>
              <a:cxnLst/>
              <a:rect l="l" t="t" r="r" b="b"/>
              <a:pathLst>
                <a:path w="919" h="17641" extrusionOk="0">
                  <a:moveTo>
                    <a:pt x="0" y="1"/>
                  </a:moveTo>
                  <a:lnTo>
                    <a:pt x="0" y="17641"/>
                  </a:lnTo>
                  <a:lnTo>
                    <a:pt x="918" y="17641"/>
                  </a:lnTo>
                  <a:lnTo>
                    <a:pt x="918" y="1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27;p46">
              <a:extLst>
                <a:ext uri="{FF2B5EF4-FFF2-40B4-BE49-F238E27FC236}">
                  <a16:creationId xmlns:a16="http://schemas.microsoft.com/office/drawing/2014/main" xmlns="" id="{2D7D49F6-B513-73D3-CF9E-39E51E07D8CC}"/>
                </a:ext>
              </a:extLst>
            </p:cNvPr>
            <p:cNvSpPr/>
            <p:nvPr/>
          </p:nvSpPr>
          <p:spPr>
            <a:xfrm>
              <a:off x="2540917" y="1326063"/>
              <a:ext cx="18180" cy="548415"/>
            </a:xfrm>
            <a:custGeom>
              <a:avLst/>
              <a:gdLst/>
              <a:ahLst/>
              <a:cxnLst/>
              <a:rect l="l" t="t" r="r" b="b"/>
              <a:pathLst>
                <a:path w="919" h="17641" extrusionOk="0">
                  <a:moveTo>
                    <a:pt x="0" y="1"/>
                  </a:moveTo>
                  <a:lnTo>
                    <a:pt x="0" y="17641"/>
                  </a:lnTo>
                  <a:lnTo>
                    <a:pt x="918" y="17641"/>
                  </a:lnTo>
                  <a:lnTo>
                    <a:pt x="9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535937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xmlns="" id="{C600689E-2987-C8A0-C1B0-D744762A5449}"/>
              </a:ext>
            </a:extLst>
          </p:cNvPr>
          <p:cNvGrpSpPr/>
          <p:nvPr/>
        </p:nvGrpSpPr>
        <p:grpSpPr>
          <a:xfrm>
            <a:off x="922789" y="1597466"/>
            <a:ext cx="10346421" cy="4669947"/>
            <a:chOff x="869852" y="1724075"/>
            <a:chExt cx="10346421" cy="4669947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xmlns="" id="{CBD97C98-022C-F812-05AA-90C1EEDA20AD}"/>
                </a:ext>
              </a:extLst>
            </p:cNvPr>
            <p:cNvGrpSpPr/>
            <p:nvPr/>
          </p:nvGrpSpPr>
          <p:grpSpPr>
            <a:xfrm>
              <a:off x="869852" y="2215726"/>
              <a:ext cx="3115869" cy="4178296"/>
              <a:chOff x="869852" y="2215726"/>
              <a:chExt cx="3115869" cy="4178296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xmlns="" id="{5E9F6802-9561-45C3-D54B-33B39603A7AB}"/>
                  </a:ext>
                </a:extLst>
              </p:cNvPr>
              <p:cNvGrpSpPr/>
              <p:nvPr/>
            </p:nvGrpSpPr>
            <p:grpSpPr>
              <a:xfrm>
                <a:off x="869852" y="2979705"/>
                <a:ext cx="3115869" cy="2173284"/>
                <a:chOff x="869852" y="2963554"/>
                <a:chExt cx="3115869" cy="2173284"/>
              </a:xfrm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xmlns="" id="{641F8BC5-CA6B-16EF-C45D-42506F7C3EEA}"/>
                    </a:ext>
                  </a:extLst>
                </p:cNvPr>
                <p:cNvSpPr/>
                <p:nvPr/>
              </p:nvSpPr>
              <p:spPr>
                <a:xfrm>
                  <a:off x="1203878" y="4051839"/>
                  <a:ext cx="1553486" cy="543439"/>
                </a:xfrm>
                <a:custGeom>
                  <a:avLst/>
                  <a:gdLst>
                    <a:gd name="connsiteX0" fmla="*/ 315849 w 315849"/>
                    <a:gd name="connsiteY0" fmla="*/ 0 h 110490"/>
                    <a:gd name="connsiteX1" fmla="*/ 55245 w 315849"/>
                    <a:gd name="connsiteY1" fmla="*/ 0 h 110490"/>
                    <a:gd name="connsiteX2" fmla="*/ 0 w 315849"/>
                    <a:gd name="connsiteY2" fmla="*/ 55245 h 110490"/>
                    <a:gd name="connsiteX3" fmla="*/ 0 w 315849"/>
                    <a:gd name="connsiteY3" fmla="*/ 55245 h 110490"/>
                    <a:gd name="connsiteX4" fmla="*/ 55245 w 315849"/>
                    <a:gd name="connsiteY4" fmla="*/ 110490 h 110490"/>
                    <a:gd name="connsiteX5" fmla="*/ 315849 w 315849"/>
                    <a:gd name="connsiteY5" fmla="*/ 110490 h 110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5849" h="110490">
                      <a:moveTo>
                        <a:pt x="315849" y="0"/>
                      </a:moveTo>
                      <a:lnTo>
                        <a:pt x="55245" y="0"/>
                      </a:lnTo>
                      <a:cubicBezTo>
                        <a:pt x="24734" y="0"/>
                        <a:pt x="0" y="24736"/>
                        <a:pt x="0" y="55245"/>
                      </a:cubicBezTo>
                      <a:lnTo>
                        <a:pt x="0" y="55245"/>
                      </a:lnTo>
                      <a:cubicBezTo>
                        <a:pt x="0" y="85753"/>
                        <a:pt x="24734" y="110490"/>
                        <a:pt x="55245" y="110490"/>
                      </a:cubicBezTo>
                      <a:lnTo>
                        <a:pt x="315849" y="11049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9525" cap="flat">
                  <a:solidFill>
                    <a:schemeClr val="tx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xmlns="" id="{FAC3288E-1B33-61CB-9F6E-C7979ADA36C4}"/>
                    </a:ext>
                  </a:extLst>
                </p:cNvPr>
                <p:cNvSpPr/>
                <p:nvPr/>
              </p:nvSpPr>
              <p:spPr>
                <a:xfrm>
                  <a:off x="2431768" y="4051839"/>
                  <a:ext cx="1553953" cy="543439"/>
                </a:xfrm>
                <a:custGeom>
                  <a:avLst/>
                  <a:gdLst>
                    <a:gd name="connsiteX0" fmla="*/ 305562 w 315944"/>
                    <a:gd name="connsiteY0" fmla="*/ 0 h 110490"/>
                    <a:gd name="connsiteX1" fmla="*/ 55245 w 315944"/>
                    <a:gd name="connsiteY1" fmla="*/ 0 h 110490"/>
                    <a:gd name="connsiteX2" fmla="*/ 0 w 315944"/>
                    <a:gd name="connsiteY2" fmla="*/ 55245 h 110490"/>
                    <a:gd name="connsiteX3" fmla="*/ 0 w 315944"/>
                    <a:gd name="connsiteY3" fmla="*/ 55245 h 110490"/>
                    <a:gd name="connsiteX4" fmla="*/ 55245 w 315944"/>
                    <a:gd name="connsiteY4" fmla="*/ 110490 h 110490"/>
                    <a:gd name="connsiteX5" fmla="*/ 305562 w 315944"/>
                    <a:gd name="connsiteY5" fmla="*/ 110490 h 110490"/>
                    <a:gd name="connsiteX6" fmla="*/ 315944 w 315944"/>
                    <a:gd name="connsiteY6" fmla="*/ 100108 h 110490"/>
                    <a:gd name="connsiteX7" fmla="*/ 315944 w 315944"/>
                    <a:gd name="connsiteY7" fmla="*/ 100108 h 110490"/>
                    <a:gd name="connsiteX8" fmla="*/ 305657 w 315944"/>
                    <a:gd name="connsiteY8" fmla="*/ 89821 h 110490"/>
                    <a:gd name="connsiteX9" fmla="*/ 305562 w 315944"/>
                    <a:gd name="connsiteY9" fmla="*/ 89821 h 110490"/>
                    <a:gd name="connsiteX10" fmla="*/ 298037 w 315944"/>
                    <a:gd name="connsiteY10" fmla="*/ 89821 h 110490"/>
                    <a:gd name="connsiteX11" fmla="*/ 298037 w 315944"/>
                    <a:gd name="connsiteY11" fmla="*/ 20764 h 110490"/>
                    <a:gd name="connsiteX12" fmla="*/ 305562 w 315944"/>
                    <a:gd name="connsiteY12" fmla="*/ 20764 h 110490"/>
                    <a:gd name="connsiteX13" fmla="*/ 315944 w 315944"/>
                    <a:gd name="connsiteY13" fmla="*/ 10382 h 110490"/>
                    <a:gd name="connsiteX14" fmla="*/ 315944 w 315944"/>
                    <a:gd name="connsiteY14" fmla="*/ 10382 h 110490"/>
                    <a:gd name="connsiteX15" fmla="*/ 305562 w 315944"/>
                    <a:gd name="connsiteY15" fmla="*/ 0 h 110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15944" h="110490">
                      <a:moveTo>
                        <a:pt x="305562" y="0"/>
                      </a:moveTo>
                      <a:lnTo>
                        <a:pt x="55245" y="0"/>
                      </a:lnTo>
                      <a:cubicBezTo>
                        <a:pt x="24734" y="0"/>
                        <a:pt x="0" y="24736"/>
                        <a:pt x="0" y="55245"/>
                      </a:cubicBezTo>
                      <a:lnTo>
                        <a:pt x="0" y="55245"/>
                      </a:lnTo>
                      <a:cubicBezTo>
                        <a:pt x="0" y="85753"/>
                        <a:pt x="24734" y="110490"/>
                        <a:pt x="55245" y="110490"/>
                      </a:cubicBezTo>
                      <a:lnTo>
                        <a:pt x="305562" y="110490"/>
                      </a:lnTo>
                      <a:cubicBezTo>
                        <a:pt x="311296" y="110490"/>
                        <a:pt x="315944" y="105842"/>
                        <a:pt x="315944" y="100108"/>
                      </a:cubicBezTo>
                      <a:lnTo>
                        <a:pt x="315944" y="100108"/>
                      </a:lnTo>
                      <a:cubicBezTo>
                        <a:pt x="315944" y="94431"/>
                        <a:pt x="311339" y="89821"/>
                        <a:pt x="305657" y="89821"/>
                      </a:cubicBezTo>
                      <a:cubicBezTo>
                        <a:pt x="305626" y="89821"/>
                        <a:pt x="305593" y="89821"/>
                        <a:pt x="305562" y="89821"/>
                      </a:cubicBezTo>
                      <a:lnTo>
                        <a:pt x="298037" y="89821"/>
                      </a:lnTo>
                      <a:lnTo>
                        <a:pt x="298037" y="20764"/>
                      </a:lnTo>
                      <a:lnTo>
                        <a:pt x="305562" y="20764"/>
                      </a:lnTo>
                      <a:cubicBezTo>
                        <a:pt x="311296" y="20764"/>
                        <a:pt x="315944" y="16116"/>
                        <a:pt x="315944" y="10382"/>
                      </a:cubicBezTo>
                      <a:lnTo>
                        <a:pt x="315944" y="10382"/>
                      </a:lnTo>
                      <a:cubicBezTo>
                        <a:pt x="315944" y="4648"/>
                        <a:pt x="311296" y="0"/>
                        <a:pt x="305562" y="0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xmlns="" id="{4EE88939-F5E5-FCC7-D6C0-F625BA0326FA}"/>
                    </a:ext>
                  </a:extLst>
                </p:cNvPr>
                <p:cNvSpPr/>
                <p:nvPr/>
              </p:nvSpPr>
              <p:spPr>
                <a:xfrm>
                  <a:off x="2556387" y="4152092"/>
                  <a:ext cx="1358597" cy="339648"/>
                </a:xfrm>
                <a:custGeom>
                  <a:avLst/>
                  <a:gdLst>
                    <a:gd name="connsiteX0" fmla="*/ 276225 w 276225"/>
                    <a:gd name="connsiteY0" fmla="*/ 0 h 69056"/>
                    <a:gd name="connsiteX1" fmla="*/ 34576 w 276225"/>
                    <a:gd name="connsiteY1" fmla="*/ 0 h 69056"/>
                    <a:gd name="connsiteX2" fmla="*/ 0 w 276225"/>
                    <a:gd name="connsiteY2" fmla="*/ 34385 h 69056"/>
                    <a:gd name="connsiteX3" fmla="*/ 0 w 276225"/>
                    <a:gd name="connsiteY3" fmla="*/ 34481 h 69056"/>
                    <a:gd name="connsiteX4" fmla="*/ 0 w 276225"/>
                    <a:gd name="connsiteY4" fmla="*/ 34481 h 69056"/>
                    <a:gd name="connsiteX5" fmla="*/ 34576 w 276225"/>
                    <a:gd name="connsiteY5" fmla="*/ 69056 h 69056"/>
                    <a:gd name="connsiteX6" fmla="*/ 276225 w 276225"/>
                    <a:gd name="connsiteY6" fmla="*/ 69056 h 69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6225" h="69056">
                      <a:moveTo>
                        <a:pt x="276225" y="0"/>
                      </a:moveTo>
                      <a:lnTo>
                        <a:pt x="34576" y="0"/>
                      </a:lnTo>
                      <a:cubicBezTo>
                        <a:pt x="15532" y="-57"/>
                        <a:pt x="52" y="15345"/>
                        <a:pt x="0" y="34385"/>
                      </a:cubicBezTo>
                      <a:cubicBezTo>
                        <a:pt x="0" y="34414"/>
                        <a:pt x="0" y="34452"/>
                        <a:pt x="0" y="34481"/>
                      </a:cubicBezTo>
                      <a:lnTo>
                        <a:pt x="0" y="34481"/>
                      </a:lnTo>
                      <a:cubicBezTo>
                        <a:pt x="0" y="53578"/>
                        <a:pt x="15480" y="69056"/>
                        <a:pt x="34576" y="69056"/>
                      </a:cubicBezTo>
                      <a:lnTo>
                        <a:pt x="276225" y="6905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xmlns="" id="{39D52D6E-8D0B-4A02-15FB-52E46AE63D55}"/>
                    </a:ext>
                  </a:extLst>
                </p:cNvPr>
                <p:cNvSpPr/>
                <p:nvPr/>
              </p:nvSpPr>
              <p:spPr>
                <a:xfrm>
                  <a:off x="3235683" y="4211590"/>
                  <a:ext cx="679296" cy="51063"/>
                </a:xfrm>
                <a:custGeom>
                  <a:avLst/>
                  <a:gdLst>
                    <a:gd name="connsiteX0" fmla="*/ 0 w 138112"/>
                    <a:gd name="connsiteY0" fmla="*/ 0 h 10382"/>
                    <a:gd name="connsiteX1" fmla="*/ 138113 w 138112"/>
                    <a:gd name="connsiteY1" fmla="*/ 0 h 10382"/>
                    <a:gd name="connsiteX2" fmla="*/ 138113 w 138112"/>
                    <a:gd name="connsiteY2" fmla="*/ 10382 h 10382"/>
                    <a:gd name="connsiteX3" fmla="*/ 0 w 138112"/>
                    <a:gd name="connsiteY3" fmla="*/ 10382 h 10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112" h="10382">
                      <a:moveTo>
                        <a:pt x="0" y="0"/>
                      </a:moveTo>
                      <a:lnTo>
                        <a:pt x="138113" y="0"/>
                      </a:lnTo>
                      <a:lnTo>
                        <a:pt x="138113" y="10382"/>
                      </a:lnTo>
                      <a:lnTo>
                        <a:pt x="0" y="10382"/>
                      </a:lnTo>
                      <a:close/>
                    </a:path>
                  </a:pathLst>
                </a:custGeom>
                <a:solidFill>
                  <a:schemeClr val="bg1">
                    <a:lumMod val="9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xmlns="" id="{7DA259D3-CD74-01BB-3F95-A8CA44B3A698}"/>
                    </a:ext>
                  </a:extLst>
                </p:cNvPr>
                <p:cNvSpPr/>
                <p:nvPr/>
              </p:nvSpPr>
              <p:spPr>
                <a:xfrm>
                  <a:off x="2896035" y="4346980"/>
                  <a:ext cx="679296" cy="51063"/>
                </a:xfrm>
                <a:custGeom>
                  <a:avLst/>
                  <a:gdLst>
                    <a:gd name="connsiteX0" fmla="*/ 0 w 138112"/>
                    <a:gd name="connsiteY0" fmla="*/ 0 h 10382"/>
                    <a:gd name="connsiteX1" fmla="*/ 138113 w 138112"/>
                    <a:gd name="connsiteY1" fmla="*/ 0 h 10382"/>
                    <a:gd name="connsiteX2" fmla="*/ 138113 w 138112"/>
                    <a:gd name="connsiteY2" fmla="*/ 10382 h 10382"/>
                    <a:gd name="connsiteX3" fmla="*/ 0 w 138112"/>
                    <a:gd name="connsiteY3" fmla="*/ 10382 h 10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112" h="10382">
                      <a:moveTo>
                        <a:pt x="0" y="0"/>
                      </a:moveTo>
                      <a:lnTo>
                        <a:pt x="138113" y="0"/>
                      </a:lnTo>
                      <a:lnTo>
                        <a:pt x="138113" y="10382"/>
                      </a:lnTo>
                      <a:lnTo>
                        <a:pt x="0" y="10382"/>
                      </a:lnTo>
                      <a:close/>
                    </a:path>
                  </a:pathLst>
                </a:custGeom>
                <a:solidFill>
                  <a:schemeClr val="bg1">
                    <a:lumMod val="9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xmlns="" id="{0BD0DDAA-10EA-3B98-716A-A398CC429A27}"/>
                    </a:ext>
                  </a:extLst>
                </p:cNvPr>
                <p:cNvSpPr/>
                <p:nvPr/>
              </p:nvSpPr>
              <p:spPr>
                <a:xfrm>
                  <a:off x="869852" y="3506993"/>
                  <a:ext cx="1553481" cy="542967"/>
                </a:xfrm>
                <a:custGeom>
                  <a:avLst/>
                  <a:gdLst>
                    <a:gd name="connsiteX0" fmla="*/ 315849 w 315848"/>
                    <a:gd name="connsiteY0" fmla="*/ 0 h 110394"/>
                    <a:gd name="connsiteX1" fmla="*/ 55245 w 315848"/>
                    <a:gd name="connsiteY1" fmla="*/ 0 h 110394"/>
                    <a:gd name="connsiteX2" fmla="*/ 0 w 315848"/>
                    <a:gd name="connsiteY2" fmla="*/ 55150 h 110394"/>
                    <a:gd name="connsiteX3" fmla="*/ 0 w 315848"/>
                    <a:gd name="connsiteY3" fmla="*/ 55150 h 110394"/>
                    <a:gd name="connsiteX4" fmla="*/ 55245 w 315848"/>
                    <a:gd name="connsiteY4" fmla="*/ 110395 h 110394"/>
                    <a:gd name="connsiteX5" fmla="*/ 315849 w 315848"/>
                    <a:gd name="connsiteY5" fmla="*/ 110395 h 110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5848" h="110394">
                      <a:moveTo>
                        <a:pt x="315849" y="0"/>
                      </a:moveTo>
                      <a:lnTo>
                        <a:pt x="55245" y="0"/>
                      </a:lnTo>
                      <a:cubicBezTo>
                        <a:pt x="24771" y="0"/>
                        <a:pt x="52" y="24679"/>
                        <a:pt x="0" y="55150"/>
                      </a:cubicBezTo>
                      <a:lnTo>
                        <a:pt x="0" y="55150"/>
                      </a:lnTo>
                      <a:cubicBezTo>
                        <a:pt x="0" y="85658"/>
                        <a:pt x="24735" y="110395"/>
                        <a:pt x="55245" y="110395"/>
                      </a:cubicBezTo>
                      <a:lnTo>
                        <a:pt x="315849" y="110395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9525" cap="flat">
                  <a:solidFill>
                    <a:schemeClr val="tx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xmlns="" id="{A70789FC-F275-6716-4255-77B0E8F8F472}"/>
                    </a:ext>
                  </a:extLst>
                </p:cNvPr>
                <p:cNvSpPr/>
                <p:nvPr/>
              </p:nvSpPr>
              <p:spPr>
                <a:xfrm>
                  <a:off x="2098209" y="3506993"/>
                  <a:ext cx="1553486" cy="542972"/>
                </a:xfrm>
                <a:custGeom>
                  <a:avLst/>
                  <a:gdLst>
                    <a:gd name="connsiteX0" fmla="*/ 305467 w 315849"/>
                    <a:gd name="connsiteY0" fmla="*/ 0 h 110395"/>
                    <a:gd name="connsiteX1" fmla="*/ 55245 w 315849"/>
                    <a:gd name="connsiteY1" fmla="*/ 0 h 110395"/>
                    <a:gd name="connsiteX2" fmla="*/ 0 w 315849"/>
                    <a:gd name="connsiteY2" fmla="*/ 55055 h 110395"/>
                    <a:gd name="connsiteX3" fmla="*/ 0 w 315849"/>
                    <a:gd name="connsiteY3" fmla="*/ 55150 h 110395"/>
                    <a:gd name="connsiteX4" fmla="*/ 0 w 315849"/>
                    <a:gd name="connsiteY4" fmla="*/ 55150 h 110395"/>
                    <a:gd name="connsiteX5" fmla="*/ 55055 w 315849"/>
                    <a:gd name="connsiteY5" fmla="*/ 110395 h 110395"/>
                    <a:gd name="connsiteX6" fmla="*/ 55245 w 315849"/>
                    <a:gd name="connsiteY6" fmla="*/ 110395 h 110395"/>
                    <a:gd name="connsiteX7" fmla="*/ 305467 w 315849"/>
                    <a:gd name="connsiteY7" fmla="*/ 110395 h 110395"/>
                    <a:gd name="connsiteX8" fmla="*/ 315849 w 315849"/>
                    <a:gd name="connsiteY8" fmla="*/ 100203 h 110395"/>
                    <a:gd name="connsiteX9" fmla="*/ 315849 w 315849"/>
                    <a:gd name="connsiteY9" fmla="*/ 100108 h 110395"/>
                    <a:gd name="connsiteX10" fmla="*/ 315849 w 315849"/>
                    <a:gd name="connsiteY10" fmla="*/ 100108 h 110395"/>
                    <a:gd name="connsiteX11" fmla="*/ 305467 w 315849"/>
                    <a:gd name="connsiteY11" fmla="*/ 89726 h 110395"/>
                    <a:gd name="connsiteX12" fmla="*/ 298037 w 315849"/>
                    <a:gd name="connsiteY12" fmla="*/ 89726 h 110395"/>
                    <a:gd name="connsiteX13" fmla="*/ 298037 w 315849"/>
                    <a:gd name="connsiteY13" fmla="*/ 20669 h 110395"/>
                    <a:gd name="connsiteX14" fmla="*/ 305467 w 315849"/>
                    <a:gd name="connsiteY14" fmla="*/ 20669 h 110395"/>
                    <a:gd name="connsiteX15" fmla="*/ 315849 w 315849"/>
                    <a:gd name="connsiteY15" fmla="*/ 10287 h 110395"/>
                    <a:gd name="connsiteX16" fmla="*/ 315849 w 315849"/>
                    <a:gd name="connsiteY16" fmla="*/ 10287 h 110395"/>
                    <a:gd name="connsiteX17" fmla="*/ 305562 w 315849"/>
                    <a:gd name="connsiteY17" fmla="*/ 0 h 110395"/>
                    <a:gd name="connsiteX18" fmla="*/ 305467 w 315849"/>
                    <a:gd name="connsiteY18" fmla="*/ 0 h 110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5849" h="110395">
                      <a:moveTo>
                        <a:pt x="305467" y="0"/>
                      </a:moveTo>
                      <a:lnTo>
                        <a:pt x="55245" y="0"/>
                      </a:lnTo>
                      <a:cubicBezTo>
                        <a:pt x="24787" y="-57"/>
                        <a:pt x="52" y="24594"/>
                        <a:pt x="0" y="55055"/>
                      </a:cubicBezTo>
                      <a:cubicBezTo>
                        <a:pt x="0" y="55083"/>
                        <a:pt x="0" y="55121"/>
                        <a:pt x="0" y="55150"/>
                      </a:cubicBezTo>
                      <a:lnTo>
                        <a:pt x="0" y="55150"/>
                      </a:lnTo>
                      <a:cubicBezTo>
                        <a:pt x="-52" y="85611"/>
                        <a:pt x="24596" y="110338"/>
                        <a:pt x="55055" y="110395"/>
                      </a:cubicBezTo>
                      <a:cubicBezTo>
                        <a:pt x="55118" y="110395"/>
                        <a:pt x="55181" y="110395"/>
                        <a:pt x="55245" y="110395"/>
                      </a:cubicBezTo>
                      <a:lnTo>
                        <a:pt x="305467" y="110395"/>
                      </a:lnTo>
                      <a:cubicBezTo>
                        <a:pt x="311148" y="110452"/>
                        <a:pt x="315796" y="105880"/>
                        <a:pt x="315849" y="100203"/>
                      </a:cubicBezTo>
                      <a:cubicBezTo>
                        <a:pt x="315849" y="100175"/>
                        <a:pt x="315849" y="100136"/>
                        <a:pt x="315849" y="100108"/>
                      </a:cubicBezTo>
                      <a:lnTo>
                        <a:pt x="315849" y="100108"/>
                      </a:lnTo>
                      <a:cubicBezTo>
                        <a:pt x="315849" y="94374"/>
                        <a:pt x="311201" y="89726"/>
                        <a:pt x="305467" y="89726"/>
                      </a:cubicBezTo>
                      <a:lnTo>
                        <a:pt x="298037" y="89726"/>
                      </a:lnTo>
                      <a:lnTo>
                        <a:pt x="298037" y="20669"/>
                      </a:lnTo>
                      <a:lnTo>
                        <a:pt x="305467" y="20669"/>
                      </a:lnTo>
                      <a:cubicBezTo>
                        <a:pt x="311201" y="20669"/>
                        <a:pt x="315849" y="16021"/>
                        <a:pt x="315849" y="10287"/>
                      </a:cubicBezTo>
                      <a:lnTo>
                        <a:pt x="315849" y="10287"/>
                      </a:lnTo>
                      <a:cubicBezTo>
                        <a:pt x="315849" y="4610"/>
                        <a:pt x="311244" y="0"/>
                        <a:pt x="305562" y="0"/>
                      </a:cubicBezTo>
                      <a:cubicBezTo>
                        <a:pt x="305531" y="0"/>
                        <a:pt x="305498" y="0"/>
                        <a:pt x="305467" y="0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xmlns="" id="{56898912-4CE6-1D0F-EECE-3BD42479837B}"/>
                    </a:ext>
                  </a:extLst>
                </p:cNvPr>
                <p:cNvSpPr/>
                <p:nvPr/>
              </p:nvSpPr>
              <p:spPr>
                <a:xfrm>
                  <a:off x="2222828" y="3608653"/>
                  <a:ext cx="1358597" cy="339648"/>
                </a:xfrm>
                <a:custGeom>
                  <a:avLst/>
                  <a:gdLst>
                    <a:gd name="connsiteX0" fmla="*/ 276225 w 276225"/>
                    <a:gd name="connsiteY0" fmla="*/ 0 h 69056"/>
                    <a:gd name="connsiteX1" fmla="*/ 34480 w 276225"/>
                    <a:gd name="connsiteY1" fmla="*/ 0 h 69056"/>
                    <a:gd name="connsiteX2" fmla="*/ 0 w 276225"/>
                    <a:gd name="connsiteY2" fmla="*/ 34480 h 69056"/>
                    <a:gd name="connsiteX3" fmla="*/ 0 w 276225"/>
                    <a:gd name="connsiteY3" fmla="*/ 34480 h 69056"/>
                    <a:gd name="connsiteX4" fmla="*/ 34576 w 276225"/>
                    <a:gd name="connsiteY4" fmla="*/ 69056 h 69056"/>
                    <a:gd name="connsiteX5" fmla="*/ 276225 w 276225"/>
                    <a:gd name="connsiteY5" fmla="*/ 69056 h 69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6225" h="69056">
                      <a:moveTo>
                        <a:pt x="276225" y="0"/>
                      </a:moveTo>
                      <a:lnTo>
                        <a:pt x="34480" y="0"/>
                      </a:lnTo>
                      <a:cubicBezTo>
                        <a:pt x="15459" y="57"/>
                        <a:pt x="52" y="15459"/>
                        <a:pt x="0" y="34480"/>
                      </a:cubicBezTo>
                      <a:lnTo>
                        <a:pt x="0" y="34480"/>
                      </a:lnTo>
                      <a:cubicBezTo>
                        <a:pt x="0" y="53578"/>
                        <a:pt x="15480" y="69056"/>
                        <a:pt x="34576" y="69056"/>
                      </a:cubicBezTo>
                      <a:lnTo>
                        <a:pt x="276225" y="6905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xmlns="" id="{5DCAAFD3-35ED-E461-3374-80E93622EF25}"/>
                    </a:ext>
                  </a:extLst>
                </p:cNvPr>
                <p:cNvSpPr/>
                <p:nvPr/>
              </p:nvSpPr>
              <p:spPr>
                <a:xfrm>
                  <a:off x="2517034" y="3668151"/>
                  <a:ext cx="679296" cy="51063"/>
                </a:xfrm>
                <a:custGeom>
                  <a:avLst/>
                  <a:gdLst>
                    <a:gd name="connsiteX0" fmla="*/ 0 w 138112"/>
                    <a:gd name="connsiteY0" fmla="*/ 0 h 10382"/>
                    <a:gd name="connsiteX1" fmla="*/ 138112 w 138112"/>
                    <a:gd name="connsiteY1" fmla="*/ 0 h 10382"/>
                    <a:gd name="connsiteX2" fmla="*/ 138112 w 138112"/>
                    <a:gd name="connsiteY2" fmla="*/ 10382 h 10382"/>
                    <a:gd name="connsiteX3" fmla="*/ 0 w 138112"/>
                    <a:gd name="connsiteY3" fmla="*/ 10382 h 10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112" h="10382">
                      <a:moveTo>
                        <a:pt x="0" y="0"/>
                      </a:moveTo>
                      <a:lnTo>
                        <a:pt x="138112" y="0"/>
                      </a:lnTo>
                      <a:lnTo>
                        <a:pt x="138112" y="10382"/>
                      </a:lnTo>
                      <a:lnTo>
                        <a:pt x="0" y="10382"/>
                      </a:lnTo>
                      <a:close/>
                    </a:path>
                  </a:pathLst>
                </a:custGeom>
                <a:solidFill>
                  <a:schemeClr val="bg1">
                    <a:lumMod val="9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xmlns="" id="{A314382C-566D-2116-C815-512E218C2668}"/>
                    </a:ext>
                  </a:extLst>
                </p:cNvPr>
                <p:cNvSpPr/>
                <p:nvPr/>
              </p:nvSpPr>
              <p:spPr>
                <a:xfrm>
                  <a:off x="2901657" y="3804008"/>
                  <a:ext cx="679296" cy="51063"/>
                </a:xfrm>
                <a:custGeom>
                  <a:avLst/>
                  <a:gdLst>
                    <a:gd name="connsiteX0" fmla="*/ 0 w 138112"/>
                    <a:gd name="connsiteY0" fmla="*/ 0 h 10382"/>
                    <a:gd name="connsiteX1" fmla="*/ 138112 w 138112"/>
                    <a:gd name="connsiteY1" fmla="*/ 0 h 10382"/>
                    <a:gd name="connsiteX2" fmla="*/ 138112 w 138112"/>
                    <a:gd name="connsiteY2" fmla="*/ 10382 h 10382"/>
                    <a:gd name="connsiteX3" fmla="*/ 0 w 138112"/>
                    <a:gd name="connsiteY3" fmla="*/ 10382 h 10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112" h="10382">
                      <a:moveTo>
                        <a:pt x="0" y="0"/>
                      </a:moveTo>
                      <a:lnTo>
                        <a:pt x="138112" y="0"/>
                      </a:lnTo>
                      <a:lnTo>
                        <a:pt x="138112" y="10382"/>
                      </a:lnTo>
                      <a:lnTo>
                        <a:pt x="0" y="10382"/>
                      </a:lnTo>
                      <a:close/>
                    </a:path>
                  </a:pathLst>
                </a:custGeom>
                <a:solidFill>
                  <a:schemeClr val="bg1">
                    <a:lumMod val="9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xmlns="" id="{0A2B1FC9-A7CB-D14C-B6B9-7F41C95D4673}"/>
                    </a:ext>
                  </a:extLst>
                </p:cNvPr>
                <p:cNvSpPr/>
                <p:nvPr/>
              </p:nvSpPr>
              <p:spPr>
                <a:xfrm>
                  <a:off x="2431768" y="2963554"/>
                  <a:ext cx="1553953" cy="543439"/>
                </a:xfrm>
                <a:custGeom>
                  <a:avLst/>
                  <a:gdLst>
                    <a:gd name="connsiteX0" fmla="*/ 0 w 315944"/>
                    <a:gd name="connsiteY0" fmla="*/ 0 h 110490"/>
                    <a:gd name="connsiteX1" fmla="*/ 260699 w 315944"/>
                    <a:gd name="connsiteY1" fmla="*/ 0 h 110490"/>
                    <a:gd name="connsiteX2" fmla="*/ 315944 w 315944"/>
                    <a:gd name="connsiteY2" fmla="*/ 55245 h 110490"/>
                    <a:gd name="connsiteX3" fmla="*/ 315944 w 315944"/>
                    <a:gd name="connsiteY3" fmla="*/ 55245 h 110490"/>
                    <a:gd name="connsiteX4" fmla="*/ 260699 w 315944"/>
                    <a:gd name="connsiteY4" fmla="*/ 110490 h 110490"/>
                    <a:gd name="connsiteX5" fmla="*/ 0 w 315944"/>
                    <a:gd name="connsiteY5" fmla="*/ 110490 h 110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5944" h="110490">
                      <a:moveTo>
                        <a:pt x="0" y="0"/>
                      </a:moveTo>
                      <a:lnTo>
                        <a:pt x="260699" y="0"/>
                      </a:lnTo>
                      <a:cubicBezTo>
                        <a:pt x="291211" y="0"/>
                        <a:pt x="315944" y="24737"/>
                        <a:pt x="315944" y="55245"/>
                      </a:cubicBezTo>
                      <a:lnTo>
                        <a:pt x="315944" y="55245"/>
                      </a:lnTo>
                      <a:cubicBezTo>
                        <a:pt x="315944" y="85754"/>
                        <a:pt x="291210" y="110490"/>
                        <a:pt x="260699" y="110490"/>
                      </a:cubicBezTo>
                      <a:lnTo>
                        <a:pt x="0" y="11049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9525" cap="flat">
                  <a:solidFill>
                    <a:schemeClr val="tx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xmlns="" id="{3B863DCE-5ACE-89D1-3597-150B3B70B6B8}"/>
                    </a:ext>
                  </a:extLst>
                </p:cNvPr>
                <p:cNvSpPr/>
                <p:nvPr/>
              </p:nvSpPr>
              <p:spPr>
                <a:xfrm>
                  <a:off x="1203878" y="2963554"/>
                  <a:ext cx="1553486" cy="543439"/>
                </a:xfrm>
                <a:custGeom>
                  <a:avLst/>
                  <a:gdLst>
                    <a:gd name="connsiteX0" fmla="*/ 10382 w 315849"/>
                    <a:gd name="connsiteY0" fmla="*/ 0 h 110490"/>
                    <a:gd name="connsiteX1" fmla="*/ 260604 w 315849"/>
                    <a:gd name="connsiteY1" fmla="*/ 0 h 110490"/>
                    <a:gd name="connsiteX2" fmla="*/ 315849 w 315849"/>
                    <a:gd name="connsiteY2" fmla="*/ 55245 h 110490"/>
                    <a:gd name="connsiteX3" fmla="*/ 315849 w 315849"/>
                    <a:gd name="connsiteY3" fmla="*/ 55245 h 110490"/>
                    <a:gd name="connsiteX4" fmla="*/ 260604 w 315849"/>
                    <a:gd name="connsiteY4" fmla="*/ 110490 h 110490"/>
                    <a:gd name="connsiteX5" fmla="*/ 10382 w 315849"/>
                    <a:gd name="connsiteY5" fmla="*/ 110490 h 110490"/>
                    <a:gd name="connsiteX6" fmla="*/ 0 w 315849"/>
                    <a:gd name="connsiteY6" fmla="*/ 100108 h 110490"/>
                    <a:gd name="connsiteX7" fmla="*/ 0 w 315849"/>
                    <a:gd name="connsiteY7" fmla="*/ 100108 h 110490"/>
                    <a:gd name="connsiteX8" fmla="*/ 10382 w 315849"/>
                    <a:gd name="connsiteY8" fmla="*/ 89726 h 110490"/>
                    <a:gd name="connsiteX9" fmla="*/ 17812 w 315849"/>
                    <a:gd name="connsiteY9" fmla="*/ 89726 h 110490"/>
                    <a:gd name="connsiteX10" fmla="*/ 17812 w 315849"/>
                    <a:gd name="connsiteY10" fmla="*/ 20669 h 110490"/>
                    <a:gd name="connsiteX11" fmla="*/ 10382 w 315849"/>
                    <a:gd name="connsiteY11" fmla="*/ 20669 h 110490"/>
                    <a:gd name="connsiteX12" fmla="*/ 0 w 315849"/>
                    <a:gd name="connsiteY12" fmla="*/ 10478 h 110490"/>
                    <a:gd name="connsiteX13" fmla="*/ 0 w 315849"/>
                    <a:gd name="connsiteY13" fmla="*/ 10382 h 110490"/>
                    <a:gd name="connsiteX14" fmla="*/ 0 w 315849"/>
                    <a:gd name="connsiteY14" fmla="*/ 10382 h 110490"/>
                    <a:gd name="connsiteX15" fmla="*/ 10382 w 315849"/>
                    <a:gd name="connsiteY15" fmla="*/ 0 h 110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15849" h="110490">
                      <a:moveTo>
                        <a:pt x="10382" y="0"/>
                      </a:moveTo>
                      <a:lnTo>
                        <a:pt x="260604" y="0"/>
                      </a:lnTo>
                      <a:cubicBezTo>
                        <a:pt x="291115" y="0"/>
                        <a:pt x="315849" y="24737"/>
                        <a:pt x="315849" y="55245"/>
                      </a:cubicBezTo>
                      <a:lnTo>
                        <a:pt x="315849" y="55245"/>
                      </a:lnTo>
                      <a:cubicBezTo>
                        <a:pt x="315849" y="85754"/>
                        <a:pt x="291115" y="110490"/>
                        <a:pt x="260604" y="110490"/>
                      </a:cubicBezTo>
                      <a:lnTo>
                        <a:pt x="10382" y="110490"/>
                      </a:lnTo>
                      <a:cubicBezTo>
                        <a:pt x="4648" y="110490"/>
                        <a:pt x="0" y="105842"/>
                        <a:pt x="0" y="100108"/>
                      </a:cubicBezTo>
                      <a:lnTo>
                        <a:pt x="0" y="100108"/>
                      </a:lnTo>
                      <a:cubicBezTo>
                        <a:pt x="0" y="94374"/>
                        <a:pt x="4648" y="89726"/>
                        <a:pt x="10382" y="89726"/>
                      </a:cubicBezTo>
                      <a:lnTo>
                        <a:pt x="17812" y="89726"/>
                      </a:lnTo>
                      <a:lnTo>
                        <a:pt x="17812" y="20669"/>
                      </a:lnTo>
                      <a:lnTo>
                        <a:pt x="10382" y="20669"/>
                      </a:lnTo>
                      <a:cubicBezTo>
                        <a:pt x="4702" y="20727"/>
                        <a:pt x="53" y="16155"/>
                        <a:pt x="0" y="10478"/>
                      </a:cubicBezTo>
                      <a:cubicBezTo>
                        <a:pt x="0" y="10449"/>
                        <a:pt x="0" y="10411"/>
                        <a:pt x="0" y="10382"/>
                      </a:cubicBezTo>
                      <a:lnTo>
                        <a:pt x="0" y="10382"/>
                      </a:lnTo>
                      <a:cubicBezTo>
                        <a:pt x="0" y="4648"/>
                        <a:pt x="4648" y="0"/>
                        <a:pt x="10382" y="0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xmlns="" id="{C07F975F-9507-9FDC-DA1A-B46755B09D80}"/>
                    </a:ext>
                  </a:extLst>
                </p:cNvPr>
                <p:cNvSpPr/>
                <p:nvPr/>
              </p:nvSpPr>
              <p:spPr>
                <a:xfrm>
                  <a:off x="1274615" y="3065214"/>
                  <a:ext cx="1358125" cy="339648"/>
                </a:xfrm>
                <a:custGeom>
                  <a:avLst/>
                  <a:gdLst>
                    <a:gd name="connsiteX0" fmla="*/ 0 w 276129"/>
                    <a:gd name="connsiteY0" fmla="*/ 0 h 69056"/>
                    <a:gd name="connsiteX1" fmla="*/ 241649 w 276129"/>
                    <a:gd name="connsiteY1" fmla="*/ 0 h 69056"/>
                    <a:gd name="connsiteX2" fmla="*/ 276130 w 276129"/>
                    <a:gd name="connsiteY2" fmla="*/ 34576 h 69056"/>
                    <a:gd name="connsiteX3" fmla="*/ 276130 w 276129"/>
                    <a:gd name="connsiteY3" fmla="*/ 34576 h 69056"/>
                    <a:gd name="connsiteX4" fmla="*/ 241649 w 276129"/>
                    <a:gd name="connsiteY4" fmla="*/ 69056 h 69056"/>
                    <a:gd name="connsiteX5" fmla="*/ 0 w 276129"/>
                    <a:gd name="connsiteY5" fmla="*/ 69056 h 69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6129" h="69056">
                      <a:moveTo>
                        <a:pt x="0" y="0"/>
                      </a:moveTo>
                      <a:lnTo>
                        <a:pt x="241649" y="0"/>
                      </a:lnTo>
                      <a:cubicBezTo>
                        <a:pt x="260708" y="57"/>
                        <a:pt x="276130" y="15516"/>
                        <a:pt x="276130" y="34576"/>
                      </a:cubicBezTo>
                      <a:lnTo>
                        <a:pt x="276130" y="34576"/>
                      </a:lnTo>
                      <a:cubicBezTo>
                        <a:pt x="276130" y="53616"/>
                        <a:pt x="260693" y="69056"/>
                        <a:pt x="241649" y="69056"/>
                      </a:cubicBezTo>
                      <a:lnTo>
                        <a:pt x="0" y="6905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xmlns="" id="{036645EC-E80F-B9F1-6323-F8CB278124D6}"/>
                    </a:ext>
                  </a:extLst>
                </p:cNvPr>
                <p:cNvSpPr/>
                <p:nvPr/>
              </p:nvSpPr>
              <p:spPr>
                <a:xfrm rot="10800000">
                  <a:off x="1659710" y="3124712"/>
                  <a:ext cx="679296" cy="51063"/>
                </a:xfrm>
                <a:custGeom>
                  <a:avLst/>
                  <a:gdLst>
                    <a:gd name="connsiteX0" fmla="*/ 0 w 138112"/>
                    <a:gd name="connsiteY0" fmla="*/ 0 h 10382"/>
                    <a:gd name="connsiteX1" fmla="*/ 138113 w 138112"/>
                    <a:gd name="connsiteY1" fmla="*/ 0 h 10382"/>
                    <a:gd name="connsiteX2" fmla="*/ 138113 w 138112"/>
                    <a:gd name="connsiteY2" fmla="*/ 10382 h 10382"/>
                    <a:gd name="connsiteX3" fmla="*/ 0 w 138112"/>
                    <a:gd name="connsiteY3" fmla="*/ 10382 h 10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112" h="10382">
                      <a:moveTo>
                        <a:pt x="0" y="0"/>
                      </a:moveTo>
                      <a:lnTo>
                        <a:pt x="138113" y="0"/>
                      </a:lnTo>
                      <a:lnTo>
                        <a:pt x="138113" y="10382"/>
                      </a:lnTo>
                      <a:lnTo>
                        <a:pt x="0" y="10382"/>
                      </a:lnTo>
                      <a:close/>
                    </a:path>
                  </a:pathLst>
                </a:custGeom>
                <a:solidFill>
                  <a:schemeClr val="bg1">
                    <a:lumMod val="9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xmlns="" id="{B9ADBDF8-9EDA-99C8-9B60-D2CDC490FF15}"/>
                    </a:ext>
                  </a:extLst>
                </p:cNvPr>
                <p:cNvSpPr/>
                <p:nvPr/>
              </p:nvSpPr>
              <p:spPr>
                <a:xfrm rot="10800000">
                  <a:off x="1274620" y="3260569"/>
                  <a:ext cx="679296" cy="51063"/>
                </a:xfrm>
                <a:custGeom>
                  <a:avLst/>
                  <a:gdLst>
                    <a:gd name="connsiteX0" fmla="*/ 0 w 138112"/>
                    <a:gd name="connsiteY0" fmla="*/ 0 h 10382"/>
                    <a:gd name="connsiteX1" fmla="*/ 138112 w 138112"/>
                    <a:gd name="connsiteY1" fmla="*/ 0 h 10382"/>
                    <a:gd name="connsiteX2" fmla="*/ 138112 w 138112"/>
                    <a:gd name="connsiteY2" fmla="*/ 10382 h 10382"/>
                    <a:gd name="connsiteX3" fmla="*/ 0 w 138112"/>
                    <a:gd name="connsiteY3" fmla="*/ 10382 h 10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112" h="10382">
                      <a:moveTo>
                        <a:pt x="0" y="0"/>
                      </a:moveTo>
                      <a:lnTo>
                        <a:pt x="138112" y="0"/>
                      </a:lnTo>
                      <a:lnTo>
                        <a:pt x="138112" y="10382"/>
                      </a:lnTo>
                      <a:lnTo>
                        <a:pt x="0" y="10382"/>
                      </a:lnTo>
                      <a:close/>
                    </a:path>
                  </a:pathLst>
                </a:custGeom>
                <a:solidFill>
                  <a:schemeClr val="bg1">
                    <a:lumMod val="9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xmlns="" id="{4FA3200F-A065-D0B6-0C55-05142A9EFB49}"/>
                    </a:ext>
                  </a:extLst>
                </p:cNvPr>
                <p:cNvSpPr/>
                <p:nvPr/>
              </p:nvSpPr>
              <p:spPr>
                <a:xfrm>
                  <a:off x="2431768" y="4593399"/>
                  <a:ext cx="1553953" cy="543439"/>
                </a:xfrm>
                <a:custGeom>
                  <a:avLst/>
                  <a:gdLst>
                    <a:gd name="connsiteX0" fmla="*/ 0 w 315944"/>
                    <a:gd name="connsiteY0" fmla="*/ 0 h 110490"/>
                    <a:gd name="connsiteX1" fmla="*/ 260699 w 315944"/>
                    <a:gd name="connsiteY1" fmla="*/ 0 h 110490"/>
                    <a:gd name="connsiteX2" fmla="*/ 315944 w 315944"/>
                    <a:gd name="connsiteY2" fmla="*/ 55245 h 110490"/>
                    <a:gd name="connsiteX3" fmla="*/ 315944 w 315944"/>
                    <a:gd name="connsiteY3" fmla="*/ 55245 h 110490"/>
                    <a:gd name="connsiteX4" fmla="*/ 260699 w 315944"/>
                    <a:gd name="connsiteY4" fmla="*/ 110490 h 110490"/>
                    <a:gd name="connsiteX5" fmla="*/ 0 w 315944"/>
                    <a:gd name="connsiteY5" fmla="*/ 110490 h 110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5944" h="110490">
                      <a:moveTo>
                        <a:pt x="0" y="0"/>
                      </a:moveTo>
                      <a:lnTo>
                        <a:pt x="260699" y="0"/>
                      </a:lnTo>
                      <a:cubicBezTo>
                        <a:pt x="291211" y="0"/>
                        <a:pt x="315944" y="24737"/>
                        <a:pt x="315944" y="55245"/>
                      </a:cubicBezTo>
                      <a:lnTo>
                        <a:pt x="315944" y="55245"/>
                      </a:lnTo>
                      <a:cubicBezTo>
                        <a:pt x="315944" y="85753"/>
                        <a:pt x="291210" y="110490"/>
                        <a:pt x="260699" y="110490"/>
                      </a:cubicBezTo>
                      <a:lnTo>
                        <a:pt x="0" y="11049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9525" cap="flat">
                  <a:solidFill>
                    <a:schemeClr val="tx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xmlns="" id="{F1DFC7C8-E69A-38AC-B3A5-011C98839C00}"/>
                    </a:ext>
                  </a:extLst>
                </p:cNvPr>
                <p:cNvSpPr/>
                <p:nvPr/>
              </p:nvSpPr>
              <p:spPr>
                <a:xfrm>
                  <a:off x="1203868" y="4593399"/>
                  <a:ext cx="1553491" cy="543439"/>
                </a:xfrm>
                <a:custGeom>
                  <a:avLst/>
                  <a:gdLst>
                    <a:gd name="connsiteX0" fmla="*/ 10384 w 315850"/>
                    <a:gd name="connsiteY0" fmla="*/ 0 h 110490"/>
                    <a:gd name="connsiteX1" fmla="*/ 260606 w 315850"/>
                    <a:gd name="connsiteY1" fmla="*/ 0 h 110490"/>
                    <a:gd name="connsiteX2" fmla="*/ 315851 w 315850"/>
                    <a:gd name="connsiteY2" fmla="*/ 55245 h 110490"/>
                    <a:gd name="connsiteX3" fmla="*/ 315851 w 315850"/>
                    <a:gd name="connsiteY3" fmla="*/ 55245 h 110490"/>
                    <a:gd name="connsiteX4" fmla="*/ 260606 w 315850"/>
                    <a:gd name="connsiteY4" fmla="*/ 110490 h 110490"/>
                    <a:gd name="connsiteX5" fmla="*/ 10384 w 315850"/>
                    <a:gd name="connsiteY5" fmla="*/ 110490 h 110490"/>
                    <a:gd name="connsiteX6" fmla="*/ 2 w 315850"/>
                    <a:gd name="connsiteY6" fmla="*/ 100108 h 110490"/>
                    <a:gd name="connsiteX7" fmla="*/ 2 w 315850"/>
                    <a:gd name="connsiteY7" fmla="*/ 100108 h 110490"/>
                    <a:gd name="connsiteX8" fmla="*/ 10384 w 315850"/>
                    <a:gd name="connsiteY8" fmla="*/ 89916 h 110490"/>
                    <a:gd name="connsiteX9" fmla="*/ 17814 w 315850"/>
                    <a:gd name="connsiteY9" fmla="*/ 89916 h 110490"/>
                    <a:gd name="connsiteX10" fmla="*/ 17814 w 315850"/>
                    <a:gd name="connsiteY10" fmla="*/ 20860 h 110490"/>
                    <a:gd name="connsiteX11" fmla="*/ 10384 w 315850"/>
                    <a:gd name="connsiteY11" fmla="*/ 20860 h 110490"/>
                    <a:gd name="connsiteX12" fmla="*/ 2 w 315850"/>
                    <a:gd name="connsiteY12" fmla="*/ 10668 h 110490"/>
                    <a:gd name="connsiteX13" fmla="*/ 2 w 315850"/>
                    <a:gd name="connsiteY13" fmla="*/ 10573 h 110490"/>
                    <a:gd name="connsiteX14" fmla="*/ 2 w 315850"/>
                    <a:gd name="connsiteY14" fmla="*/ 10573 h 110490"/>
                    <a:gd name="connsiteX15" fmla="*/ 10192 w 315850"/>
                    <a:gd name="connsiteY15" fmla="*/ 0 h 110490"/>
                    <a:gd name="connsiteX16" fmla="*/ 10384 w 315850"/>
                    <a:gd name="connsiteY16" fmla="*/ 0 h 110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5850" h="110490">
                      <a:moveTo>
                        <a:pt x="10384" y="0"/>
                      </a:moveTo>
                      <a:lnTo>
                        <a:pt x="260606" y="0"/>
                      </a:lnTo>
                      <a:cubicBezTo>
                        <a:pt x="291117" y="0"/>
                        <a:pt x="315851" y="24737"/>
                        <a:pt x="315851" y="55245"/>
                      </a:cubicBezTo>
                      <a:lnTo>
                        <a:pt x="315851" y="55245"/>
                      </a:lnTo>
                      <a:cubicBezTo>
                        <a:pt x="315851" y="85753"/>
                        <a:pt x="291117" y="110490"/>
                        <a:pt x="260606" y="110490"/>
                      </a:cubicBezTo>
                      <a:lnTo>
                        <a:pt x="10384" y="110490"/>
                      </a:lnTo>
                      <a:cubicBezTo>
                        <a:pt x="4650" y="110490"/>
                        <a:pt x="2" y="105842"/>
                        <a:pt x="2" y="100108"/>
                      </a:cubicBezTo>
                      <a:lnTo>
                        <a:pt x="2" y="100108"/>
                      </a:lnTo>
                      <a:cubicBezTo>
                        <a:pt x="106" y="94450"/>
                        <a:pt x="4723" y="89916"/>
                        <a:pt x="10384" y="89916"/>
                      </a:cubicBezTo>
                      <a:lnTo>
                        <a:pt x="17814" y="89916"/>
                      </a:lnTo>
                      <a:lnTo>
                        <a:pt x="17814" y="20860"/>
                      </a:lnTo>
                      <a:lnTo>
                        <a:pt x="10384" y="20860"/>
                      </a:lnTo>
                      <a:cubicBezTo>
                        <a:pt x="4703" y="20917"/>
                        <a:pt x="55" y="16345"/>
                        <a:pt x="2" y="10668"/>
                      </a:cubicBezTo>
                      <a:cubicBezTo>
                        <a:pt x="2" y="10639"/>
                        <a:pt x="2" y="10601"/>
                        <a:pt x="2" y="10573"/>
                      </a:cubicBezTo>
                      <a:lnTo>
                        <a:pt x="2" y="10573"/>
                      </a:lnTo>
                      <a:cubicBezTo>
                        <a:pt x="-103" y="4839"/>
                        <a:pt x="4459" y="105"/>
                        <a:pt x="10192" y="0"/>
                      </a:cubicBezTo>
                      <a:cubicBezTo>
                        <a:pt x="10255" y="0"/>
                        <a:pt x="10320" y="0"/>
                        <a:pt x="10384" y="0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xmlns="" id="{63F4E728-E459-1119-A0AD-66E02E388F40}"/>
                    </a:ext>
                  </a:extLst>
                </p:cNvPr>
                <p:cNvSpPr/>
                <p:nvPr/>
              </p:nvSpPr>
              <p:spPr>
                <a:xfrm>
                  <a:off x="1274615" y="4695064"/>
                  <a:ext cx="1358130" cy="340583"/>
                </a:xfrm>
                <a:custGeom>
                  <a:avLst/>
                  <a:gdLst>
                    <a:gd name="connsiteX0" fmla="*/ 0 w 276130"/>
                    <a:gd name="connsiteY0" fmla="*/ 0 h 69246"/>
                    <a:gd name="connsiteX1" fmla="*/ 241649 w 276130"/>
                    <a:gd name="connsiteY1" fmla="*/ 0 h 69246"/>
                    <a:gd name="connsiteX2" fmla="*/ 276130 w 276130"/>
                    <a:gd name="connsiteY2" fmla="*/ 34576 h 69246"/>
                    <a:gd name="connsiteX3" fmla="*/ 276130 w 276130"/>
                    <a:gd name="connsiteY3" fmla="*/ 34576 h 69246"/>
                    <a:gd name="connsiteX4" fmla="*/ 241841 w 276130"/>
                    <a:gd name="connsiteY4" fmla="*/ 69247 h 69246"/>
                    <a:gd name="connsiteX5" fmla="*/ 241649 w 276130"/>
                    <a:gd name="connsiteY5" fmla="*/ 69247 h 69246"/>
                    <a:gd name="connsiteX6" fmla="*/ 0 w 276130"/>
                    <a:gd name="connsiteY6" fmla="*/ 69247 h 69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6130" h="69246">
                      <a:moveTo>
                        <a:pt x="0" y="0"/>
                      </a:moveTo>
                      <a:lnTo>
                        <a:pt x="241649" y="0"/>
                      </a:lnTo>
                      <a:cubicBezTo>
                        <a:pt x="260708" y="57"/>
                        <a:pt x="276130" y="15516"/>
                        <a:pt x="276130" y="34576"/>
                      </a:cubicBezTo>
                      <a:lnTo>
                        <a:pt x="276130" y="34576"/>
                      </a:lnTo>
                      <a:cubicBezTo>
                        <a:pt x="276235" y="53616"/>
                        <a:pt x="260883" y="69142"/>
                        <a:pt x="241841" y="69247"/>
                      </a:cubicBezTo>
                      <a:cubicBezTo>
                        <a:pt x="241777" y="69247"/>
                        <a:pt x="241713" y="69247"/>
                        <a:pt x="241649" y="69247"/>
                      </a:cubicBezTo>
                      <a:lnTo>
                        <a:pt x="0" y="69247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xmlns="" id="{9E9EB7B7-3B02-A281-8369-3A041585BC2E}"/>
                    </a:ext>
                  </a:extLst>
                </p:cNvPr>
                <p:cNvSpPr/>
                <p:nvPr/>
              </p:nvSpPr>
              <p:spPr>
                <a:xfrm rot="10800000">
                  <a:off x="1659710" y="4754562"/>
                  <a:ext cx="679296" cy="51063"/>
                </a:xfrm>
                <a:custGeom>
                  <a:avLst/>
                  <a:gdLst>
                    <a:gd name="connsiteX0" fmla="*/ 0 w 138112"/>
                    <a:gd name="connsiteY0" fmla="*/ 0 h 10382"/>
                    <a:gd name="connsiteX1" fmla="*/ 138113 w 138112"/>
                    <a:gd name="connsiteY1" fmla="*/ 0 h 10382"/>
                    <a:gd name="connsiteX2" fmla="*/ 138113 w 138112"/>
                    <a:gd name="connsiteY2" fmla="*/ 10382 h 10382"/>
                    <a:gd name="connsiteX3" fmla="*/ 0 w 138112"/>
                    <a:gd name="connsiteY3" fmla="*/ 10382 h 10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112" h="10382">
                      <a:moveTo>
                        <a:pt x="0" y="0"/>
                      </a:moveTo>
                      <a:lnTo>
                        <a:pt x="138113" y="0"/>
                      </a:lnTo>
                      <a:lnTo>
                        <a:pt x="138113" y="10382"/>
                      </a:lnTo>
                      <a:lnTo>
                        <a:pt x="0" y="10382"/>
                      </a:lnTo>
                      <a:close/>
                    </a:path>
                  </a:pathLst>
                </a:custGeom>
                <a:solidFill>
                  <a:schemeClr val="bg1">
                    <a:lumMod val="9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xmlns="" id="{B4A18B44-02B8-AFCD-63FB-0BBD8EF03E19}"/>
                    </a:ext>
                  </a:extLst>
                </p:cNvPr>
                <p:cNvSpPr/>
                <p:nvPr/>
              </p:nvSpPr>
              <p:spPr>
                <a:xfrm rot="10800000">
                  <a:off x="1274620" y="4890419"/>
                  <a:ext cx="679296" cy="51063"/>
                </a:xfrm>
                <a:custGeom>
                  <a:avLst/>
                  <a:gdLst>
                    <a:gd name="connsiteX0" fmla="*/ 0 w 138112"/>
                    <a:gd name="connsiteY0" fmla="*/ 0 h 10382"/>
                    <a:gd name="connsiteX1" fmla="*/ 138112 w 138112"/>
                    <a:gd name="connsiteY1" fmla="*/ 0 h 10382"/>
                    <a:gd name="connsiteX2" fmla="*/ 138112 w 138112"/>
                    <a:gd name="connsiteY2" fmla="*/ 10382 h 10382"/>
                    <a:gd name="connsiteX3" fmla="*/ 0 w 138112"/>
                    <a:gd name="connsiteY3" fmla="*/ 10382 h 10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112" h="10382">
                      <a:moveTo>
                        <a:pt x="0" y="0"/>
                      </a:moveTo>
                      <a:lnTo>
                        <a:pt x="138112" y="0"/>
                      </a:lnTo>
                      <a:lnTo>
                        <a:pt x="138112" y="10382"/>
                      </a:lnTo>
                      <a:lnTo>
                        <a:pt x="0" y="10382"/>
                      </a:lnTo>
                      <a:close/>
                    </a:path>
                  </a:pathLst>
                </a:custGeom>
                <a:solidFill>
                  <a:schemeClr val="bg1">
                    <a:lumMod val="9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xmlns="" id="{E49690A2-69E2-00DC-3AFB-07FEBF715E59}"/>
                  </a:ext>
                </a:extLst>
              </p:cNvPr>
              <p:cNvSpPr txBox="1"/>
              <p:nvPr/>
            </p:nvSpPr>
            <p:spPr>
              <a:xfrm>
                <a:off x="1901841" y="2215726"/>
                <a:ext cx="10518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spc="0" baseline="0" dirty="0">
                    <a:ln/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cs typeface="Arial"/>
                    <a:sym typeface="Arial"/>
                    <a:rtl val="0"/>
                  </a:rPr>
                  <a:t>60%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xmlns="" id="{9B379D53-9C0E-4DCD-14C2-7F0C167CEDDA}"/>
                  </a:ext>
                </a:extLst>
              </p:cNvPr>
              <p:cNvSpPr txBox="1"/>
              <p:nvPr/>
            </p:nvSpPr>
            <p:spPr>
              <a:xfrm>
                <a:off x="1303677" y="5332193"/>
                <a:ext cx="2248218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Social</a:t>
                </a:r>
              </a:p>
              <a:p>
                <a:pPr algn="ctr">
                  <a:spcBef>
                    <a:spcPts val="600"/>
                  </a:spcBef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Maecenas non laoreet odio. Fusce lobortis porttitor.</a:t>
                </a: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xmlns="" id="{BDBF9A31-45EE-3E20-D152-D74850EF81CC}"/>
                </a:ext>
              </a:extLst>
            </p:cNvPr>
            <p:cNvGrpSpPr/>
            <p:nvPr/>
          </p:nvGrpSpPr>
          <p:grpSpPr>
            <a:xfrm>
              <a:off x="4485123" y="2727306"/>
              <a:ext cx="3115874" cy="3666716"/>
              <a:chOff x="4485123" y="2727306"/>
              <a:chExt cx="3115874" cy="3666716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xmlns="" id="{BFC6E499-B76D-C207-C42D-B2E8F309425B}"/>
                  </a:ext>
                </a:extLst>
              </p:cNvPr>
              <p:cNvGrpSpPr/>
              <p:nvPr/>
            </p:nvGrpSpPr>
            <p:grpSpPr>
              <a:xfrm>
                <a:off x="4485123" y="3507215"/>
                <a:ext cx="3115874" cy="1629845"/>
                <a:chOff x="4466853" y="3506993"/>
                <a:chExt cx="3115874" cy="1629845"/>
              </a:xfrm>
            </p:grpSpPr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xmlns="" id="{A0A6C002-AE99-B659-2788-8FC1C0D668D1}"/>
                    </a:ext>
                  </a:extLst>
                </p:cNvPr>
                <p:cNvSpPr/>
                <p:nvPr/>
              </p:nvSpPr>
              <p:spPr>
                <a:xfrm>
                  <a:off x="4800880" y="4593399"/>
                  <a:ext cx="1553486" cy="543439"/>
                </a:xfrm>
                <a:custGeom>
                  <a:avLst/>
                  <a:gdLst>
                    <a:gd name="connsiteX0" fmla="*/ 315849 w 315849"/>
                    <a:gd name="connsiteY0" fmla="*/ 0 h 110490"/>
                    <a:gd name="connsiteX1" fmla="*/ 55245 w 315849"/>
                    <a:gd name="connsiteY1" fmla="*/ 0 h 110490"/>
                    <a:gd name="connsiteX2" fmla="*/ 0 w 315849"/>
                    <a:gd name="connsiteY2" fmla="*/ 55245 h 110490"/>
                    <a:gd name="connsiteX3" fmla="*/ 0 w 315849"/>
                    <a:gd name="connsiteY3" fmla="*/ 55245 h 110490"/>
                    <a:gd name="connsiteX4" fmla="*/ 55245 w 315849"/>
                    <a:gd name="connsiteY4" fmla="*/ 110490 h 110490"/>
                    <a:gd name="connsiteX5" fmla="*/ 315849 w 315849"/>
                    <a:gd name="connsiteY5" fmla="*/ 110490 h 110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5849" h="110490">
                      <a:moveTo>
                        <a:pt x="315849" y="0"/>
                      </a:moveTo>
                      <a:lnTo>
                        <a:pt x="55245" y="0"/>
                      </a:lnTo>
                      <a:cubicBezTo>
                        <a:pt x="24736" y="0"/>
                        <a:pt x="0" y="24737"/>
                        <a:pt x="0" y="55245"/>
                      </a:cubicBezTo>
                      <a:lnTo>
                        <a:pt x="0" y="55245"/>
                      </a:lnTo>
                      <a:cubicBezTo>
                        <a:pt x="0" y="85753"/>
                        <a:pt x="24736" y="110490"/>
                        <a:pt x="55245" y="110490"/>
                      </a:cubicBezTo>
                      <a:lnTo>
                        <a:pt x="315849" y="11049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9525" cap="flat">
                  <a:solidFill>
                    <a:schemeClr val="bg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xmlns="" id="{F0C094A3-8BC4-D57D-B1A4-A9F0DF39E921}"/>
                    </a:ext>
                  </a:extLst>
                </p:cNvPr>
                <p:cNvSpPr/>
                <p:nvPr/>
              </p:nvSpPr>
              <p:spPr>
                <a:xfrm>
                  <a:off x="6029241" y="4593399"/>
                  <a:ext cx="1553486" cy="543439"/>
                </a:xfrm>
                <a:custGeom>
                  <a:avLst/>
                  <a:gdLst>
                    <a:gd name="connsiteX0" fmla="*/ 305467 w 315849"/>
                    <a:gd name="connsiteY0" fmla="*/ 0 h 110490"/>
                    <a:gd name="connsiteX1" fmla="*/ 55245 w 315849"/>
                    <a:gd name="connsiteY1" fmla="*/ 0 h 110490"/>
                    <a:gd name="connsiteX2" fmla="*/ 0 w 315849"/>
                    <a:gd name="connsiteY2" fmla="*/ 55245 h 110490"/>
                    <a:gd name="connsiteX3" fmla="*/ 0 w 315849"/>
                    <a:gd name="connsiteY3" fmla="*/ 55245 h 110490"/>
                    <a:gd name="connsiteX4" fmla="*/ 55245 w 315849"/>
                    <a:gd name="connsiteY4" fmla="*/ 110490 h 110490"/>
                    <a:gd name="connsiteX5" fmla="*/ 305467 w 315849"/>
                    <a:gd name="connsiteY5" fmla="*/ 110490 h 110490"/>
                    <a:gd name="connsiteX6" fmla="*/ 315849 w 315849"/>
                    <a:gd name="connsiteY6" fmla="*/ 100108 h 110490"/>
                    <a:gd name="connsiteX7" fmla="*/ 315849 w 315849"/>
                    <a:gd name="connsiteY7" fmla="*/ 100108 h 110490"/>
                    <a:gd name="connsiteX8" fmla="*/ 305467 w 315849"/>
                    <a:gd name="connsiteY8" fmla="*/ 89726 h 110490"/>
                    <a:gd name="connsiteX9" fmla="*/ 298037 w 315849"/>
                    <a:gd name="connsiteY9" fmla="*/ 89726 h 110490"/>
                    <a:gd name="connsiteX10" fmla="*/ 298037 w 315849"/>
                    <a:gd name="connsiteY10" fmla="*/ 20669 h 110490"/>
                    <a:gd name="connsiteX11" fmla="*/ 305467 w 315849"/>
                    <a:gd name="connsiteY11" fmla="*/ 20669 h 110490"/>
                    <a:gd name="connsiteX12" fmla="*/ 315849 w 315849"/>
                    <a:gd name="connsiteY12" fmla="*/ 10478 h 110490"/>
                    <a:gd name="connsiteX13" fmla="*/ 315849 w 315849"/>
                    <a:gd name="connsiteY13" fmla="*/ 10382 h 110490"/>
                    <a:gd name="connsiteX14" fmla="*/ 315849 w 315849"/>
                    <a:gd name="connsiteY14" fmla="*/ 10382 h 110490"/>
                    <a:gd name="connsiteX15" fmla="*/ 305467 w 315849"/>
                    <a:gd name="connsiteY15" fmla="*/ 0 h 110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15849" h="110490">
                      <a:moveTo>
                        <a:pt x="305467" y="0"/>
                      </a:moveTo>
                      <a:lnTo>
                        <a:pt x="55245" y="0"/>
                      </a:lnTo>
                      <a:cubicBezTo>
                        <a:pt x="24736" y="0"/>
                        <a:pt x="0" y="24737"/>
                        <a:pt x="0" y="55245"/>
                      </a:cubicBezTo>
                      <a:lnTo>
                        <a:pt x="0" y="55245"/>
                      </a:lnTo>
                      <a:cubicBezTo>
                        <a:pt x="0" y="85753"/>
                        <a:pt x="24736" y="110490"/>
                        <a:pt x="55245" y="110490"/>
                      </a:cubicBezTo>
                      <a:lnTo>
                        <a:pt x="305467" y="110490"/>
                      </a:lnTo>
                      <a:cubicBezTo>
                        <a:pt x="311201" y="110490"/>
                        <a:pt x="315849" y="105842"/>
                        <a:pt x="315849" y="100108"/>
                      </a:cubicBezTo>
                      <a:lnTo>
                        <a:pt x="315849" y="100108"/>
                      </a:lnTo>
                      <a:cubicBezTo>
                        <a:pt x="315849" y="94374"/>
                        <a:pt x="311201" y="89726"/>
                        <a:pt x="305467" y="89726"/>
                      </a:cubicBezTo>
                      <a:lnTo>
                        <a:pt x="298037" y="89726"/>
                      </a:lnTo>
                      <a:lnTo>
                        <a:pt x="298037" y="20669"/>
                      </a:lnTo>
                      <a:lnTo>
                        <a:pt x="305467" y="20669"/>
                      </a:lnTo>
                      <a:cubicBezTo>
                        <a:pt x="311144" y="20726"/>
                        <a:pt x="315792" y="16164"/>
                        <a:pt x="315849" y="10478"/>
                      </a:cubicBezTo>
                      <a:cubicBezTo>
                        <a:pt x="315849" y="10449"/>
                        <a:pt x="315849" y="10411"/>
                        <a:pt x="315849" y="10382"/>
                      </a:cubicBezTo>
                      <a:lnTo>
                        <a:pt x="315849" y="10382"/>
                      </a:lnTo>
                      <a:cubicBezTo>
                        <a:pt x="315849" y="4648"/>
                        <a:pt x="311201" y="0"/>
                        <a:pt x="305467" y="0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xmlns="" id="{4D1E5C00-6717-092C-25C7-26C2E3889B60}"/>
                    </a:ext>
                  </a:extLst>
                </p:cNvPr>
                <p:cNvSpPr/>
                <p:nvPr/>
              </p:nvSpPr>
              <p:spPr>
                <a:xfrm>
                  <a:off x="6153388" y="4695064"/>
                  <a:ext cx="1358597" cy="339648"/>
                </a:xfrm>
                <a:custGeom>
                  <a:avLst/>
                  <a:gdLst>
                    <a:gd name="connsiteX0" fmla="*/ 276225 w 276225"/>
                    <a:gd name="connsiteY0" fmla="*/ 0 h 69056"/>
                    <a:gd name="connsiteX1" fmla="*/ 34576 w 276225"/>
                    <a:gd name="connsiteY1" fmla="*/ 0 h 69056"/>
                    <a:gd name="connsiteX2" fmla="*/ 0 w 276225"/>
                    <a:gd name="connsiteY2" fmla="*/ 34576 h 69056"/>
                    <a:gd name="connsiteX3" fmla="*/ 0 w 276225"/>
                    <a:gd name="connsiteY3" fmla="*/ 34576 h 69056"/>
                    <a:gd name="connsiteX4" fmla="*/ 34576 w 276225"/>
                    <a:gd name="connsiteY4" fmla="*/ 69056 h 69056"/>
                    <a:gd name="connsiteX5" fmla="*/ 276225 w 276225"/>
                    <a:gd name="connsiteY5" fmla="*/ 69056 h 69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6225" h="69056">
                      <a:moveTo>
                        <a:pt x="276225" y="0"/>
                      </a:moveTo>
                      <a:lnTo>
                        <a:pt x="34576" y="0"/>
                      </a:lnTo>
                      <a:cubicBezTo>
                        <a:pt x="15497" y="57"/>
                        <a:pt x="48" y="15497"/>
                        <a:pt x="0" y="34576"/>
                      </a:cubicBezTo>
                      <a:lnTo>
                        <a:pt x="0" y="34576"/>
                      </a:lnTo>
                      <a:cubicBezTo>
                        <a:pt x="57" y="53635"/>
                        <a:pt x="15516" y="69056"/>
                        <a:pt x="34576" y="69056"/>
                      </a:cubicBezTo>
                      <a:lnTo>
                        <a:pt x="276225" y="6905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xmlns="" id="{A15FE415-FD61-8C6D-AF48-6171EF8F5C10}"/>
                    </a:ext>
                  </a:extLst>
                </p:cNvPr>
                <p:cNvSpPr/>
                <p:nvPr/>
              </p:nvSpPr>
              <p:spPr>
                <a:xfrm>
                  <a:off x="6832689" y="4754562"/>
                  <a:ext cx="679296" cy="51063"/>
                </a:xfrm>
                <a:custGeom>
                  <a:avLst/>
                  <a:gdLst>
                    <a:gd name="connsiteX0" fmla="*/ 0 w 138112"/>
                    <a:gd name="connsiteY0" fmla="*/ 0 h 10382"/>
                    <a:gd name="connsiteX1" fmla="*/ 138112 w 138112"/>
                    <a:gd name="connsiteY1" fmla="*/ 0 h 10382"/>
                    <a:gd name="connsiteX2" fmla="*/ 138112 w 138112"/>
                    <a:gd name="connsiteY2" fmla="*/ 10382 h 10382"/>
                    <a:gd name="connsiteX3" fmla="*/ 0 w 138112"/>
                    <a:gd name="connsiteY3" fmla="*/ 10382 h 10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112" h="10382">
                      <a:moveTo>
                        <a:pt x="0" y="0"/>
                      </a:moveTo>
                      <a:lnTo>
                        <a:pt x="138112" y="0"/>
                      </a:lnTo>
                      <a:lnTo>
                        <a:pt x="138112" y="10382"/>
                      </a:lnTo>
                      <a:lnTo>
                        <a:pt x="0" y="10382"/>
                      </a:lnTo>
                      <a:close/>
                    </a:path>
                  </a:pathLst>
                </a:custGeom>
                <a:solidFill>
                  <a:schemeClr val="bg1">
                    <a:lumMod val="9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xmlns="" id="{C04181C2-2056-7962-E6AE-1A1CC3E0DFDA}"/>
                    </a:ext>
                  </a:extLst>
                </p:cNvPr>
                <p:cNvSpPr/>
                <p:nvPr/>
              </p:nvSpPr>
              <p:spPr>
                <a:xfrm>
                  <a:off x="6493036" y="4890419"/>
                  <a:ext cx="679296" cy="51063"/>
                </a:xfrm>
                <a:custGeom>
                  <a:avLst/>
                  <a:gdLst>
                    <a:gd name="connsiteX0" fmla="*/ 0 w 138112"/>
                    <a:gd name="connsiteY0" fmla="*/ 0 h 10382"/>
                    <a:gd name="connsiteX1" fmla="*/ 138112 w 138112"/>
                    <a:gd name="connsiteY1" fmla="*/ 0 h 10382"/>
                    <a:gd name="connsiteX2" fmla="*/ 138112 w 138112"/>
                    <a:gd name="connsiteY2" fmla="*/ 10382 h 10382"/>
                    <a:gd name="connsiteX3" fmla="*/ 0 w 138112"/>
                    <a:gd name="connsiteY3" fmla="*/ 10382 h 10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112" h="10382">
                      <a:moveTo>
                        <a:pt x="0" y="0"/>
                      </a:moveTo>
                      <a:lnTo>
                        <a:pt x="138112" y="0"/>
                      </a:lnTo>
                      <a:lnTo>
                        <a:pt x="138112" y="10382"/>
                      </a:lnTo>
                      <a:lnTo>
                        <a:pt x="0" y="10382"/>
                      </a:lnTo>
                      <a:close/>
                    </a:path>
                  </a:pathLst>
                </a:custGeom>
                <a:solidFill>
                  <a:schemeClr val="bg1">
                    <a:lumMod val="9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xmlns="" id="{434972B0-B5FB-F1E6-B28D-78BC1ED3052C}"/>
                    </a:ext>
                  </a:extLst>
                </p:cNvPr>
                <p:cNvSpPr/>
                <p:nvPr/>
              </p:nvSpPr>
              <p:spPr>
                <a:xfrm>
                  <a:off x="4466853" y="4051839"/>
                  <a:ext cx="1553953" cy="543439"/>
                </a:xfrm>
                <a:custGeom>
                  <a:avLst/>
                  <a:gdLst>
                    <a:gd name="connsiteX0" fmla="*/ 315944 w 315944"/>
                    <a:gd name="connsiteY0" fmla="*/ 0 h 110490"/>
                    <a:gd name="connsiteX1" fmla="*/ 55245 w 315944"/>
                    <a:gd name="connsiteY1" fmla="*/ 0 h 110490"/>
                    <a:gd name="connsiteX2" fmla="*/ 0 w 315944"/>
                    <a:gd name="connsiteY2" fmla="*/ 55245 h 110490"/>
                    <a:gd name="connsiteX3" fmla="*/ 0 w 315944"/>
                    <a:gd name="connsiteY3" fmla="*/ 55245 h 110490"/>
                    <a:gd name="connsiteX4" fmla="*/ 55245 w 315944"/>
                    <a:gd name="connsiteY4" fmla="*/ 110490 h 110490"/>
                    <a:gd name="connsiteX5" fmla="*/ 315944 w 315944"/>
                    <a:gd name="connsiteY5" fmla="*/ 110490 h 110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5944" h="110490">
                      <a:moveTo>
                        <a:pt x="315944" y="0"/>
                      </a:moveTo>
                      <a:lnTo>
                        <a:pt x="55245" y="0"/>
                      </a:lnTo>
                      <a:cubicBezTo>
                        <a:pt x="24736" y="0"/>
                        <a:pt x="0" y="24736"/>
                        <a:pt x="0" y="55245"/>
                      </a:cubicBezTo>
                      <a:lnTo>
                        <a:pt x="0" y="55245"/>
                      </a:lnTo>
                      <a:cubicBezTo>
                        <a:pt x="0" y="85753"/>
                        <a:pt x="24736" y="110490"/>
                        <a:pt x="55245" y="110490"/>
                      </a:cubicBezTo>
                      <a:lnTo>
                        <a:pt x="315944" y="11049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9525" cap="flat">
                  <a:solidFill>
                    <a:schemeClr val="bg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xmlns="" id="{70DDF023-673F-929C-8956-CFC79E829EAB}"/>
                    </a:ext>
                  </a:extLst>
                </p:cNvPr>
                <p:cNvSpPr/>
                <p:nvPr/>
              </p:nvSpPr>
              <p:spPr>
                <a:xfrm>
                  <a:off x="5695210" y="4051839"/>
                  <a:ext cx="1553486" cy="543439"/>
                </a:xfrm>
                <a:custGeom>
                  <a:avLst/>
                  <a:gdLst>
                    <a:gd name="connsiteX0" fmla="*/ 305467 w 315849"/>
                    <a:gd name="connsiteY0" fmla="*/ 0 h 110490"/>
                    <a:gd name="connsiteX1" fmla="*/ 55245 w 315849"/>
                    <a:gd name="connsiteY1" fmla="*/ 0 h 110490"/>
                    <a:gd name="connsiteX2" fmla="*/ 0 w 315849"/>
                    <a:gd name="connsiteY2" fmla="*/ 55245 h 110490"/>
                    <a:gd name="connsiteX3" fmla="*/ 0 w 315849"/>
                    <a:gd name="connsiteY3" fmla="*/ 55245 h 110490"/>
                    <a:gd name="connsiteX4" fmla="*/ 55245 w 315849"/>
                    <a:gd name="connsiteY4" fmla="*/ 110490 h 110490"/>
                    <a:gd name="connsiteX5" fmla="*/ 305467 w 315849"/>
                    <a:gd name="connsiteY5" fmla="*/ 110490 h 110490"/>
                    <a:gd name="connsiteX6" fmla="*/ 315849 w 315849"/>
                    <a:gd name="connsiteY6" fmla="*/ 100108 h 110490"/>
                    <a:gd name="connsiteX7" fmla="*/ 315849 w 315849"/>
                    <a:gd name="connsiteY7" fmla="*/ 100108 h 110490"/>
                    <a:gd name="connsiteX8" fmla="*/ 305562 w 315849"/>
                    <a:gd name="connsiteY8" fmla="*/ 89821 h 110490"/>
                    <a:gd name="connsiteX9" fmla="*/ 305467 w 315849"/>
                    <a:gd name="connsiteY9" fmla="*/ 89821 h 110490"/>
                    <a:gd name="connsiteX10" fmla="*/ 298037 w 315849"/>
                    <a:gd name="connsiteY10" fmla="*/ 89821 h 110490"/>
                    <a:gd name="connsiteX11" fmla="*/ 298037 w 315849"/>
                    <a:gd name="connsiteY11" fmla="*/ 20764 h 110490"/>
                    <a:gd name="connsiteX12" fmla="*/ 305467 w 315849"/>
                    <a:gd name="connsiteY12" fmla="*/ 20764 h 110490"/>
                    <a:gd name="connsiteX13" fmla="*/ 315849 w 315849"/>
                    <a:gd name="connsiteY13" fmla="*/ 10382 h 110490"/>
                    <a:gd name="connsiteX14" fmla="*/ 315849 w 315849"/>
                    <a:gd name="connsiteY14" fmla="*/ 10382 h 110490"/>
                    <a:gd name="connsiteX15" fmla="*/ 305467 w 315849"/>
                    <a:gd name="connsiteY15" fmla="*/ 0 h 110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15849" h="110490">
                      <a:moveTo>
                        <a:pt x="305467" y="0"/>
                      </a:moveTo>
                      <a:lnTo>
                        <a:pt x="55245" y="0"/>
                      </a:lnTo>
                      <a:cubicBezTo>
                        <a:pt x="24736" y="0"/>
                        <a:pt x="0" y="24736"/>
                        <a:pt x="0" y="55245"/>
                      </a:cubicBezTo>
                      <a:lnTo>
                        <a:pt x="0" y="55245"/>
                      </a:lnTo>
                      <a:cubicBezTo>
                        <a:pt x="0" y="85753"/>
                        <a:pt x="24736" y="110490"/>
                        <a:pt x="55245" y="110490"/>
                      </a:cubicBezTo>
                      <a:lnTo>
                        <a:pt x="305467" y="110490"/>
                      </a:lnTo>
                      <a:cubicBezTo>
                        <a:pt x="311201" y="110490"/>
                        <a:pt x="315849" y="105842"/>
                        <a:pt x="315849" y="100108"/>
                      </a:cubicBezTo>
                      <a:lnTo>
                        <a:pt x="315849" y="100108"/>
                      </a:lnTo>
                      <a:cubicBezTo>
                        <a:pt x="315849" y="94431"/>
                        <a:pt x="311248" y="89821"/>
                        <a:pt x="305562" y="89821"/>
                      </a:cubicBezTo>
                      <a:cubicBezTo>
                        <a:pt x="305534" y="89821"/>
                        <a:pt x="305495" y="89821"/>
                        <a:pt x="305467" y="89821"/>
                      </a:cubicBezTo>
                      <a:lnTo>
                        <a:pt x="298037" y="89821"/>
                      </a:lnTo>
                      <a:lnTo>
                        <a:pt x="298037" y="20764"/>
                      </a:lnTo>
                      <a:lnTo>
                        <a:pt x="305467" y="20764"/>
                      </a:lnTo>
                      <a:cubicBezTo>
                        <a:pt x="311201" y="20764"/>
                        <a:pt x="315849" y="16116"/>
                        <a:pt x="315849" y="10382"/>
                      </a:cubicBezTo>
                      <a:lnTo>
                        <a:pt x="315849" y="10382"/>
                      </a:lnTo>
                      <a:cubicBezTo>
                        <a:pt x="315849" y="4648"/>
                        <a:pt x="311201" y="0"/>
                        <a:pt x="305467" y="0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xmlns="" id="{0992AAF7-71A4-DA96-E7EE-867FB990264B}"/>
                    </a:ext>
                  </a:extLst>
                </p:cNvPr>
                <p:cNvSpPr/>
                <p:nvPr/>
              </p:nvSpPr>
              <p:spPr>
                <a:xfrm>
                  <a:off x="5819829" y="4152092"/>
                  <a:ext cx="1358125" cy="339648"/>
                </a:xfrm>
                <a:custGeom>
                  <a:avLst/>
                  <a:gdLst>
                    <a:gd name="connsiteX0" fmla="*/ 276130 w 276129"/>
                    <a:gd name="connsiteY0" fmla="*/ 0 h 69056"/>
                    <a:gd name="connsiteX1" fmla="*/ 34480 w 276129"/>
                    <a:gd name="connsiteY1" fmla="*/ 0 h 69056"/>
                    <a:gd name="connsiteX2" fmla="*/ 0 w 276129"/>
                    <a:gd name="connsiteY2" fmla="*/ 34480 h 69056"/>
                    <a:gd name="connsiteX3" fmla="*/ 0 w 276129"/>
                    <a:gd name="connsiteY3" fmla="*/ 34480 h 69056"/>
                    <a:gd name="connsiteX4" fmla="*/ 34480 w 276129"/>
                    <a:gd name="connsiteY4" fmla="*/ 69056 h 69056"/>
                    <a:gd name="connsiteX5" fmla="*/ 276130 w 276129"/>
                    <a:gd name="connsiteY5" fmla="*/ 69056 h 69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6129" h="69056">
                      <a:moveTo>
                        <a:pt x="276130" y="0"/>
                      </a:moveTo>
                      <a:lnTo>
                        <a:pt x="34480" y="0"/>
                      </a:lnTo>
                      <a:cubicBezTo>
                        <a:pt x="15440" y="0"/>
                        <a:pt x="0" y="15440"/>
                        <a:pt x="0" y="34480"/>
                      </a:cubicBezTo>
                      <a:lnTo>
                        <a:pt x="0" y="34480"/>
                      </a:lnTo>
                      <a:cubicBezTo>
                        <a:pt x="0" y="53540"/>
                        <a:pt x="15421" y="68999"/>
                        <a:pt x="34480" y="69056"/>
                      </a:cubicBezTo>
                      <a:lnTo>
                        <a:pt x="276130" y="6905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xmlns="" id="{ABB1C313-5411-100E-B0CF-83621F2435B1}"/>
                    </a:ext>
                  </a:extLst>
                </p:cNvPr>
                <p:cNvSpPr/>
                <p:nvPr/>
              </p:nvSpPr>
              <p:spPr>
                <a:xfrm>
                  <a:off x="6114035" y="4211590"/>
                  <a:ext cx="679296" cy="51063"/>
                </a:xfrm>
                <a:custGeom>
                  <a:avLst/>
                  <a:gdLst>
                    <a:gd name="connsiteX0" fmla="*/ 0 w 138112"/>
                    <a:gd name="connsiteY0" fmla="*/ 0 h 10382"/>
                    <a:gd name="connsiteX1" fmla="*/ 138112 w 138112"/>
                    <a:gd name="connsiteY1" fmla="*/ 0 h 10382"/>
                    <a:gd name="connsiteX2" fmla="*/ 138112 w 138112"/>
                    <a:gd name="connsiteY2" fmla="*/ 10382 h 10382"/>
                    <a:gd name="connsiteX3" fmla="*/ 0 w 138112"/>
                    <a:gd name="connsiteY3" fmla="*/ 10382 h 10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112" h="10382">
                      <a:moveTo>
                        <a:pt x="0" y="0"/>
                      </a:moveTo>
                      <a:lnTo>
                        <a:pt x="138112" y="0"/>
                      </a:lnTo>
                      <a:lnTo>
                        <a:pt x="138112" y="10382"/>
                      </a:lnTo>
                      <a:lnTo>
                        <a:pt x="0" y="10382"/>
                      </a:lnTo>
                      <a:close/>
                    </a:path>
                  </a:pathLst>
                </a:custGeom>
                <a:solidFill>
                  <a:schemeClr val="bg1">
                    <a:lumMod val="9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xmlns="" id="{148F8CB7-CAD3-108E-7F44-4827842FEF24}"/>
                    </a:ext>
                  </a:extLst>
                </p:cNvPr>
                <p:cNvSpPr/>
                <p:nvPr/>
              </p:nvSpPr>
              <p:spPr>
                <a:xfrm>
                  <a:off x="6498658" y="4346980"/>
                  <a:ext cx="679296" cy="51063"/>
                </a:xfrm>
                <a:custGeom>
                  <a:avLst/>
                  <a:gdLst>
                    <a:gd name="connsiteX0" fmla="*/ 0 w 138112"/>
                    <a:gd name="connsiteY0" fmla="*/ 0 h 10382"/>
                    <a:gd name="connsiteX1" fmla="*/ 138113 w 138112"/>
                    <a:gd name="connsiteY1" fmla="*/ 0 h 10382"/>
                    <a:gd name="connsiteX2" fmla="*/ 138113 w 138112"/>
                    <a:gd name="connsiteY2" fmla="*/ 10382 h 10382"/>
                    <a:gd name="connsiteX3" fmla="*/ 0 w 138112"/>
                    <a:gd name="connsiteY3" fmla="*/ 10382 h 10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112" h="10382">
                      <a:moveTo>
                        <a:pt x="0" y="0"/>
                      </a:moveTo>
                      <a:lnTo>
                        <a:pt x="138113" y="0"/>
                      </a:lnTo>
                      <a:lnTo>
                        <a:pt x="138113" y="10382"/>
                      </a:lnTo>
                      <a:lnTo>
                        <a:pt x="0" y="10382"/>
                      </a:lnTo>
                      <a:close/>
                    </a:path>
                  </a:pathLst>
                </a:custGeom>
                <a:solidFill>
                  <a:schemeClr val="bg1">
                    <a:lumMod val="9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xmlns="" id="{AAF72F54-7706-D3AF-5490-93E8F61927D7}"/>
                    </a:ext>
                  </a:extLst>
                </p:cNvPr>
                <p:cNvSpPr/>
                <p:nvPr/>
              </p:nvSpPr>
              <p:spPr>
                <a:xfrm>
                  <a:off x="6029241" y="3506993"/>
                  <a:ext cx="1553486" cy="542967"/>
                </a:xfrm>
                <a:custGeom>
                  <a:avLst/>
                  <a:gdLst>
                    <a:gd name="connsiteX0" fmla="*/ 0 w 315849"/>
                    <a:gd name="connsiteY0" fmla="*/ 0 h 110394"/>
                    <a:gd name="connsiteX1" fmla="*/ 260604 w 315849"/>
                    <a:gd name="connsiteY1" fmla="*/ 0 h 110394"/>
                    <a:gd name="connsiteX2" fmla="*/ 315849 w 315849"/>
                    <a:gd name="connsiteY2" fmla="*/ 55150 h 110394"/>
                    <a:gd name="connsiteX3" fmla="*/ 315849 w 315849"/>
                    <a:gd name="connsiteY3" fmla="*/ 55150 h 110394"/>
                    <a:gd name="connsiteX4" fmla="*/ 260604 w 315849"/>
                    <a:gd name="connsiteY4" fmla="*/ 110395 h 110394"/>
                    <a:gd name="connsiteX5" fmla="*/ 0 w 315849"/>
                    <a:gd name="connsiteY5" fmla="*/ 110395 h 110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5849" h="110394">
                      <a:moveTo>
                        <a:pt x="0" y="0"/>
                      </a:moveTo>
                      <a:lnTo>
                        <a:pt x="260604" y="0"/>
                      </a:lnTo>
                      <a:cubicBezTo>
                        <a:pt x="291075" y="0"/>
                        <a:pt x="315792" y="24679"/>
                        <a:pt x="315849" y="55150"/>
                      </a:cubicBezTo>
                      <a:lnTo>
                        <a:pt x="315849" y="55150"/>
                      </a:lnTo>
                      <a:cubicBezTo>
                        <a:pt x="315849" y="85658"/>
                        <a:pt x="291113" y="110395"/>
                        <a:pt x="260604" y="110395"/>
                      </a:cubicBezTo>
                      <a:lnTo>
                        <a:pt x="0" y="110395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9525" cap="flat">
                  <a:solidFill>
                    <a:schemeClr val="bg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xmlns="" id="{D1CCE688-5DF6-3319-2D75-9F1DF9A3910D}"/>
                    </a:ext>
                  </a:extLst>
                </p:cNvPr>
                <p:cNvSpPr/>
                <p:nvPr/>
              </p:nvSpPr>
              <p:spPr>
                <a:xfrm>
                  <a:off x="4800880" y="3506993"/>
                  <a:ext cx="1553486" cy="542972"/>
                </a:xfrm>
                <a:custGeom>
                  <a:avLst/>
                  <a:gdLst>
                    <a:gd name="connsiteX0" fmla="*/ 10382 w 315849"/>
                    <a:gd name="connsiteY0" fmla="*/ 0 h 110395"/>
                    <a:gd name="connsiteX1" fmla="*/ 260604 w 315849"/>
                    <a:gd name="connsiteY1" fmla="*/ 0 h 110395"/>
                    <a:gd name="connsiteX2" fmla="*/ 315849 w 315849"/>
                    <a:gd name="connsiteY2" fmla="*/ 55055 h 110395"/>
                    <a:gd name="connsiteX3" fmla="*/ 315849 w 315849"/>
                    <a:gd name="connsiteY3" fmla="*/ 55150 h 110395"/>
                    <a:gd name="connsiteX4" fmla="*/ 315849 w 315849"/>
                    <a:gd name="connsiteY4" fmla="*/ 55150 h 110395"/>
                    <a:gd name="connsiteX5" fmla="*/ 260795 w 315849"/>
                    <a:gd name="connsiteY5" fmla="*/ 110395 h 110395"/>
                    <a:gd name="connsiteX6" fmla="*/ 260604 w 315849"/>
                    <a:gd name="connsiteY6" fmla="*/ 110395 h 110395"/>
                    <a:gd name="connsiteX7" fmla="*/ 10382 w 315849"/>
                    <a:gd name="connsiteY7" fmla="*/ 110395 h 110395"/>
                    <a:gd name="connsiteX8" fmla="*/ 0 w 315849"/>
                    <a:gd name="connsiteY8" fmla="*/ 100203 h 110395"/>
                    <a:gd name="connsiteX9" fmla="*/ 0 w 315849"/>
                    <a:gd name="connsiteY9" fmla="*/ 100108 h 110395"/>
                    <a:gd name="connsiteX10" fmla="*/ 0 w 315849"/>
                    <a:gd name="connsiteY10" fmla="*/ 100108 h 110395"/>
                    <a:gd name="connsiteX11" fmla="*/ 10382 w 315849"/>
                    <a:gd name="connsiteY11" fmla="*/ 89726 h 110395"/>
                    <a:gd name="connsiteX12" fmla="*/ 17812 w 315849"/>
                    <a:gd name="connsiteY12" fmla="*/ 89726 h 110395"/>
                    <a:gd name="connsiteX13" fmla="*/ 17812 w 315849"/>
                    <a:gd name="connsiteY13" fmla="*/ 20669 h 110395"/>
                    <a:gd name="connsiteX14" fmla="*/ 10382 w 315849"/>
                    <a:gd name="connsiteY14" fmla="*/ 20669 h 110395"/>
                    <a:gd name="connsiteX15" fmla="*/ 0 w 315849"/>
                    <a:gd name="connsiteY15" fmla="*/ 10287 h 110395"/>
                    <a:gd name="connsiteX16" fmla="*/ 0 w 315849"/>
                    <a:gd name="connsiteY16" fmla="*/ 10287 h 110395"/>
                    <a:gd name="connsiteX17" fmla="*/ 10287 w 315849"/>
                    <a:gd name="connsiteY17" fmla="*/ 0 h 110395"/>
                    <a:gd name="connsiteX18" fmla="*/ 10382 w 315849"/>
                    <a:gd name="connsiteY18" fmla="*/ 0 h 110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5849" h="110395">
                      <a:moveTo>
                        <a:pt x="10382" y="0"/>
                      </a:moveTo>
                      <a:lnTo>
                        <a:pt x="260604" y="0"/>
                      </a:lnTo>
                      <a:cubicBezTo>
                        <a:pt x="291065" y="-57"/>
                        <a:pt x="315792" y="24594"/>
                        <a:pt x="315849" y="55055"/>
                      </a:cubicBezTo>
                      <a:cubicBezTo>
                        <a:pt x="315849" y="55083"/>
                        <a:pt x="315849" y="55121"/>
                        <a:pt x="315849" y="55150"/>
                      </a:cubicBezTo>
                      <a:lnTo>
                        <a:pt x="315849" y="55150"/>
                      </a:lnTo>
                      <a:cubicBezTo>
                        <a:pt x="315906" y="85611"/>
                        <a:pt x="291255" y="110338"/>
                        <a:pt x="260795" y="110395"/>
                      </a:cubicBezTo>
                      <a:cubicBezTo>
                        <a:pt x="260728" y="110395"/>
                        <a:pt x="260671" y="110395"/>
                        <a:pt x="260604" y="110395"/>
                      </a:cubicBezTo>
                      <a:lnTo>
                        <a:pt x="10382" y="110395"/>
                      </a:lnTo>
                      <a:cubicBezTo>
                        <a:pt x="4705" y="110452"/>
                        <a:pt x="57" y="105880"/>
                        <a:pt x="0" y="100203"/>
                      </a:cubicBezTo>
                      <a:cubicBezTo>
                        <a:pt x="0" y="100175"/>
                        <a:pt x="0" y="100136"/>
                        <a:pt x="0" y="100108"/>
                      </a:cubicBezTo>
                      <a:lnTo>
                        <a:pt x="0" y="100108"/>
                      </a:lnTo>
                      <a:cubicBezTo>
                        <a:pt x="0" y="94374"/>
                        <a:pt x="4648" y="89726"/>
                        <a:pt x="10382" y="89726"/>
                      </a:cubicBezTo>
                      <a:lnTo>
                        <a:pt x="17812" y="89726"/>
                      </a:lnTo>
                      <a:lnTo>
                        <a:pt x="17812" y="20669"/>
                      </a:lnTo>
                      <a:lnTo>
                        <a:pt x="10382" y="20669"/>
                      </a:lnTo>
                      <a:cubicBezTo>
                        <a:pt x="4648" y="20669"/>
                        <a:pt x="0" y="16021"/>
                        <a:pt x="0" y="10287"/>
                      </a:cubicBezTo>
                      <a:lnTo>
                        <a:pt x="0" y="10287"/>
                      </a:lnTo>
                      <a:cubicBezTo>
                        <a:pt x="0" y="4610"/>
                        <a:pt x="4601" y="0"/>
                        <a:pt x="10287" y="0"/>
                      </a:cubicBezTo>
                      <a:cubicBezTo>
                        <a:pt x="10316" y="0"/>
                        <a:pt x="10354" y="0"/>
                        <a:pt x="10382" y="0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xmlns="" id="{FEA8D71C-6AF0-99B6-CC2D-AA2505921558}"/>
                    </a:ext>
                  </a:extLst>
                </p:cNvPr>
                <p:cNvSpPr/>
                <p:nvPr/>
              </p:nvSpPr>
              <p:spPr>
                <a:xfrm>
                  <a:off x="4871622" y="3608653"/>
                  <a:ext cx="1358592" cy="339648"/>
                </a:xfrm>
                <a:custGeom>
                  <a:avLst/>
                  <a:gdLst>
                    <a:gd name="connsiteX0" fmla="*/ 0 w 276224"/>
                    <a:gd name="connsiteY0" fmla="*/ 0 h 69056"/>
                    <a:gd name="connsiteX1" fmla="*/ 241649 w 276224"/>
                    <a:gd name="connsiteY1" fmla="*/ 0 h 69056"/>
                    <a:gd name="connsiteX2" fmla="*/ 276225 w 276224"/>
                    <a:gd name="connsiteY2" fmla="*/ 34480 h 69056"/>
                    <a:gd name="connsiteX3" fmla="*/ 276225 w 276224"/>
                    <a:gd name="connsiteY3" fmla="*/ 34480 h 69056"/>
                    <a:gd name="connsiteX4" fmla="*/ 241649 w 276224"/>
                    <a:gd name="connsiteY4" fmla="*/ 69056 h 69056"/>
                    <a:gd name="connsiteX5" fmla="*/ 0 w 276224"/>
                    <a:gd name="connsiteY5" fmla="*/ 69056 h 69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6224" h="69056">
                      <a:moveTo>
                        <a:pt x="0" y="0"/>
                      </a:moveTo>
                      <a:lnTo>
                        <a:pt x="241649" y="0"/>
                      </a:lnTo>
                      <a:cubicBezTo>
                        <a:pt x="260709" y="0"/>
                        <a:pt x="276168" y="15421"/>
                        <a:pt x="276225" y="34480"/>
                      </a:cubicBezTo>
                      <a:lnTo>
                        <a:pt x="276225" y="34480"/>
                      </a:lnTo>
                      <a:cubicBezTo>
                        <a:pt x="276225" y="53578"/>
                        <a:pt x="260747" y="69056"/>
                        <a:pt x="241649" y="69056"/>
                      </a:cubicBezTo>
                      <a:lnTo>
                        <a:pt x="0" y="6905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xmlns="" id="{F555A24F-435F-4A33-544B-9189A48B7B08}"/>
                    </a:ext>
                  </a:extLst>
                </p:cNvPr>
                <p:cNvSpPr/>
                <p:nvPr/>
              </p:nvSpPr>
              <p:spPr>
                <a:xfrm rot="10800000">
                  <a:off x="5256244" y="3667684"/>
                  <a:ext cx="679296" cy="51063"/>
                </a:xfrm>
                <a:custGeom>
                  <a:avLst/>
                  <a:gdLst>
                    <a:gd name="connsiteX0" fmla="*/ 0 w 138112"/>
                    <a:gd name="connsiteY0" fmla="*/ 0 h 10382"/>
                    <a:gd name="connsiteX1" fmla="*/ 138113 w 138112"/>
                    <a:gd name="connsiteY1" fmla="*/ 0 h 10382"/>
                    <a:gd name="connsiteX2" fmla="*/ 138113 w 138112"/>
                    <a:gd name="connsiteY2" fmla="*/ 10382 h 10382"/>
                    <a:gd name="connsiteX3" fmla="*/ 0 w 138112"/>
                    <a:gd name="connsiteY3" fmla="*/ 10382 h 10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112" h="10382">
                      <a:moveTo>
                        <a:pt x="0" y="0"/>
                      </a:moveTo>
                      <a:lnTo>
                        <a:pt x="138113" y="0"/>
                      </a:lnTo>
                      <a:lnTo>
                        <a:pt x="138113" y="10382"/>
                      </a:lnTo>
                      <a:lnTo>
                        <a:pt x="0" y="10382"/>
                      </a:lnTo>
                      <a:close/>
                    </a:path>
                  </a:pathLst>
                </a:custGeom>
                <a:solidFill>
                  <a:schemeClr val="bg1">
                    <a:lumMod val="9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xmlns="" id="{D643E61C-47AC-DBA1-B838-0078E2707F84}"/>
                    </a:ext>
                  </a:extLst>
                </p:cNvPr>
                <p:cNvSpPr/>
                <p:nvPr/>
              </p:nvSpPr>
              <p:spPr>
                <a:xfrm rot="10800000">
                  <a:off x="4871622" y="3803541"/>
                  <a:ext cx="679296" cy="51063"/>
                </a:xfrm>
                <a:custGeom>
                  <a:avLst/>
                  <a:gdLst>
                    <a:gd name="connsiteX0" fmla="*/ 0 w 138112"/>
                    <a:gd name="connsiteY0" fmla="*/ 0 h 10382"/>
                    <a:gd name="connsiteX1" fmla="*/ 138113 w 138112"/>
                    <a:gd name="connsiteY1" fmla="*/ 0 h 10382"/>
                    <a:gd name="connsiteX2" fmla="*/ 138113 w 138112"/>
                    <a:gd name="connsiteY2" fmla="*/ 10382 h 10382"/>
                    <a:gd name="connsiteX3" fmla="*/ 0 w 138112"/>
                    <a:gd name="connsiteY3" fmla="*/ 10382 h 10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112" h="10382">
                      <a:moveTo>
                        <a:pt x="0" y="0"/>
                      </a:moveTo>
                      <a:lnTo>
                        <a:pt x="138113" y="0"/>
                      </a:lnTo>
                      <a:lnTo>
                        <a:pt x="138113" y="10382"/>
                      </a:lnTo>
                      <a:lnTo>
                        <a:pt x="0" y="10382"/>
                      </a:lnTo>
                      <a:close/>
                    </a:path>
                  </a:pathLst>
                </a:custGeom>
                <a:solidFill>
                  <a:schemeClr val="bg1">
                    <a:lumMod val="9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xmlns="" id="{EF787F73-F4C9-32A1-D2EC-086C9A428010}"/>
                  </a:ext>
                </a:extLst>
              </p:cNvPr>
              <p:cNvSpPr txBox="1"/>
              <p:nvPr/>
            </p:nvSpPr>
            <p:spPr>
              <a:xfrm>
                <a:off x="5522725" y="2727306"/>
                <a:ext cx="104067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spc="0" baseline="0" dirty="0">
                    <a:ln/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cs typeface="Arial"/>
                    <a:sym typeface="Arial"/>
                    <a:rtl val="0"/>
                  </a:rPr>
                  <a:t>40%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xmlns="" id="{5F98E28A-E2CC-43FB-90E8-7947239CA6EA}"/>
                  </a:ext>
                </a:extLst>
              </p:cNvPr>
              <p:cNvSpPr txBox="1"/>
              <p:nvPr/>
            </p:nvSpPr>
            <p:spPr>
              <a:xfrm>
                <a:off x="4918951" y="5332193"/>
                <a:ext cx="2248218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Math's</a:t>
                </a:r>
              </a:p>
              <a:p>
                <a:pPr algn="ctr">
                  <a:spcBef>
                    <a:spcPts val="600"/>
                  </a:spcBef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Maecenas non laoreet odio. Fusce lobortis porttitor.</a:t>
                </a: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xmlns="" id="{A45FB3F3-CFC4-E753-041C-07AB6BCA87B2}"/>
                </a:ext>
              </a:extLst>
            </p:cNvPr>
            <p:cNvGrpSpPr/>
            <p:nvPr/>
          </p:nvGrpSpPr>
          <p:grpSpPr>
            <a:xfrm>
              <a:off x="8100399" y="1724075"/>
              <a:ext cx="3115874" cy="4669947"/>
              <a:chOff x="8100399" y="1724075"/>
              <a:chExt cx="3115874" cy="4669947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xmlns="" id="{24D8DAF2-5985-AABA-7927-396A1BB7E3E2}"/>
                  </a:ext>
                </a:extLst>
              </p:cNvPr>
              <p:cNvGrpSpPr/>
              <p:nvPr/>
            </p:nvGrpSpPr>
            <p:grpSpPr>
              <a:xfrm>
                <a:off x="8100399" y="2420115"/>
                <a:ext cx="3115874" cy="2716723"/>
                <a:chOff x="8100399" y="2420115"/>
                <a:chExt cx="3115874" cy="2716723"/>
              </a:xfrm>
            </p:grpSpPr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xmlns="" id="{7B4C1499-1944-8ECC-C846-3475267ADDF0}"/>
                    </a:ext>
                  </a:extLst>
                </p:cNvPr>
                <p:cNvSpPr/>
                <p:nvPr/>
              </p:nvSpPr>
              <p:spPr>
                <a:xfrm>
                  <a:off x="8434425" y="4593399"/>
                  <a:ext cx="1553486" cy="543439"/>
                </a:xfrm>
                <a:custGeom>
                  <a:avLst/>
                  <a:gdLst>
                    <a:gd name="connsiteX0" fmla="*/ 315849 w 315849"/>
                    <a:gd name="connsiteY0" fmla="*/ 0 h 110490"/>
                    <a:gd name="connsiteX1" fmla="*/ 55245 w 315849"/>
                    <a:gd name="connsiteY1" fmla="*/ 0 h 110490"/>
                    <a:gd name="connsiteX2" fmla="*/ 0 w 315849"/>
                    <a:gd name="connsiteY2" fmla="*/ 55245 h 110490"/>
                    <a:gd name="connsiteX3" fmla="*/ 0 w 315849"/>
                    <a:gd name="connsiteY3" fmla="*/ 55245 h 110490"/>
                    <a:gd name="connsiteX4" fmla="*/ 55245 w 315849"/>
                    <a:gd name="connsiteY4" fmla="*/ 110490 h 110490"/>
                    <a:gd name="connsiteX5" fmla="*/ 315849 w 315849"/>
                    <a:gd name="connsiteY5" fmla="*/ 110490 h 110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5849" h="110490">
                      <a:moveTo>
                        <a:pt x="315849" y="0"/>
                      </a:moveTo>
                      <a:lnTo>
                        <a:pt x="55245" y="0"/>
                      </a:lnTo>
                      <a:cubicBezTo>
                        <a:pt x="24736" y="0"/>
                        <a:pt x="0" y="24737"/>
                        <a:pt x="0" y="55245"/>
                      </a:cubicBezTo>
                      <a:lnTo>
                        <a:pt x="0" y="55245"/>
                      </a:lnTo>
                      <a:cubicBezTo>
                        <a:pt x="0" y="85753"/>
                        <a:pt x="24736" y="110490"/>
                        <a:pt x="55245" y="110490"/>
                      </a:cubicBezTo>
                      <a:lnTo>
                        <a:pt x="315849" y="11049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solidFill>
                    <a:schemeClr val="accent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xmlns="" id="{C77A9622-754B-05EA-7A3F-4886102E1FAA}"/>
                    </a:ext>
                  </a:extLst>
                </p:cNvPr>
                <p:cNvSpPr/>
                <p:nvPr/>
              </p:nvSpPr>
              <p:spPr>
                <a:xfrm>
                  <a:off x="9662787" y="4593399"/>
                  <a:ext cx="1553486" cy="543439"/>
                </a:xfrm>
                <a:custGeom>
                  <a:avLst/>
                  <a:gdLst>
                    <a:gd name="connsiteX0" fmla="*/ 305467 w 315849"/>
                    <a:gd name="connsiteY0" fmla="*/ 0 h 110490"/>
                    <a:gd name="connsiteX1" fmla="*/ 55150 w 315849"/>
                    <a:gd name="connsiteY1" fmla="*/ 0 h 110490"/>
                    <a:gd name="connsiteX2" fmla="*/ 0 w 315849"/>
                    <a:gd name="connsiteY2" fmla="*/ 55245 h 110490"/>
                    <a:gd name="connsiteX3" fmla="*/ 0 w 315849"/>
                    <a:gd name="connsiteY3" fmla="*/ 55245 h 110490"/>
                    <a:gd name="connsiteX4" fmla="*/ 55150 w 315849"/>
                    <a:gd name="connsiteY4" fmla="*/ 110490 h 110490"/>
                    <a:gd name="connsiteX5" fmla="*/ 305467 w 315849"/>
                    <a:gd name="connsiteY5" fmla="*/ 110490 h 110490"/>
                    <a:gd name="connsiteX6" fmla="*/ 315849 w 315849"/>
                    <a:gd name="connsiteY6" fmla="*/ 100108 h 110490"/>
                    <a:gd name="connsiteX7" fmla="*/ 315849 w 315849"/>
                    <a:gd name="connsiteY7" fmla="*/ 100108 h 110490"/>
                    <a:gd name="connsiteX8" fmla="*/ 305467 w 315849"/>
                    <a:gd name="connsiteY8" fmla="*/ 89726 h 110490"/>
                    <a:gd name="connsiteX9" fmla="*/ 297942 w 315849"/>
                    <a:gd name="connsiteY9" fmla="*/ 89726 h 110490"/>
                    <a:gd name="connsiteX10" fmla="*/ 297942 w 315849"/>
                    <a:gd name="connsiteY10" fmla="*/ 20669 h 110490"/>
                    <a:gd name="connsiteX11" fmla="*/ 305467 w 315849"/>
                    <a:gd name="connsiteY11" fmla="*/ 20669 h 110490"/>
                    <a:gd name="connsiteX12" fmla="*/ 315849 w 315849"/>
                    <a:gd name="connsiteY12" fmla="*/ 10478 h 110490"/>
                    <a:gd name="connsiteX13" fmla="*/ 315849 w 315849"/>
                    <a:gd name="connsiteY13" fmla="*/ 10382 h 110490"/>
                    <a:gd name="connsiteX14" fmla="*/ 315849 w 315849"/>
                    <a:gd name="connsiteY14" fmla="*/ 10382 h 110490"/>
                    <a:gd name="connsiteX15" fmla="*/ 305467 w 315849"/>
                    <a:gd name="connsiteY15" fmla="*/ 0 h 110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15849" h="110490">
                      <a:moveTo>
                        <a:pt x="305467" y="0"/>
                      </a:moveTo>
                      <a:lnTo>
                        <a:pt x="55150" y="0"/>
                      </a:lnTo>
                      <a:cubicBezTo>
                        <a:pt x="24679" y="57"/>
                        <a:pt x="0" y="24775"/>
                        <a:pt x="0" y="55245"/>
                      </a:cubicBezTo>
                      <a:lnTo>
                        <a:pt x="0" y="55245"/>
                      </a:lnTo>
                      <a:cubicBezTo>
                        <a:pt x="0" y="85715"/>
                        <a:pt x="24679" y="110433"/>
                        <a:pt x="55150" y="110490"/>
                      </a:cubicBezTo>
                      <a:lnTo>
                        <a:pt x="305467" y="110490"/>
                      </a:lnTo>
                      <a:cubicBezTo>
                        <a:pt x="311201" y="110490"/>
                        <a:pt x="315849" y="105842"/>
                        <a:pt x="315849" y="100108"/>
                      </a:cubicBezTo>
                      <a:lnTo>
                        <a:pt x="315849" y="100108"/>
                      </a:lnTo>
                      <a:cubicBezTo>
                        <a:pt x="315849" y="94374"/>
                        <a:pt x="311201" y="89726"/>
                        <a:pt x="305467" y="89726"/>
                      </a:cubicBezTo>
                      <a:lnTo>
                        <a:pt x="297942" y="89726"/>
                      </a:lnTo>
                      <a:lnTo>
                        <a:pt x="297942" y="20669"/>
                      </a:lnTo>
                      <a:lnTo>
                        <a:pt x="305467" y="20669"/>
                      </a:lnTo>
                      <a:cubicBezTo>
                        <a:pt x="311144" y="20726"/>
                        <a:pt x="315792" y="16164"/>
                        <a:pt x="315849" y="10478"/>
                      </a:cubicBezTo>
                      <a:cubicBezTo>
                        <a:pt x="315849" y="10449"/>
                        <a:pt x="315849" y="10411"/>
                        <a:pt x="315849" y="10382"/>
                      </a:cubicBezTo>
                      <a:lnTo>
                        <a:pt x="315849" y="10382"/>
                      </a:lnTo>
                      <a:cubicBezTo>
                        <a:pt x="315849" y="4648"/>
                        <a:pt x="311201" y="0"/>
                        <a:pt x="30546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xmlns="" id="{1011C3F9-289C-B6CF-FDA8-9B983AE74C12}"/>
                    </a:ext>
                  </a:extLst>
                </p:cNvPr>
                <p:cNvSpPr/>
                <p:nvPr/>
              </p:nvSpPr>
              <p:spPr>
                <a:xfrm>
                  <a:off x="9786933" y="4695064"/>
                  <a:ext cx="1358597" cy="339648"/>
                </a:xfrm>
                <a:custGeom>
                  <a:avLst/>
                  <a:gdLst>
                    <a:gd name="connsiteX0" fmla="*/ 276225 w 276225"/>
                    <a:gd name="connsiteY0" fmla="*/ 0 h 69056"/>
                    <a:gd name="connsiteX1" fmla="*/ 34576 w 276225"/>
                    <a:gd name="connsiteY1" fmla="*/ 0 h 69056"/>
                    <a:gd name="connsiteX2" fmla="*/ 0 w 276225"/>
                    <a:gd name="connsiteY2" fmla="*/ 34576 h 69056"/>
                    <a:gd name="connsiteX3" fmla="*/ 0 w 276225"/>
                    <a:gd name="connsiteY3" fmla="*/ 34576 h 69056"/>
                    <a:gd name="connsiteX4" fmla="*/ 34576 w 276225"/>
                    <a:gd name="connsiteY4" fmla="*/ 69056 h 69056"/>
                    <a:gd name="connsiteX5" fmla="*/ 276225 w 276225"/>
                    <a:gd name="connsiteY5" fmla="*/ 69056 h 69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6225" h="69056">
                      <a:moveTo>
                        <a:pt x="276225" y="0"/>
                      </a:moveTo>
                      <a:lnTo>
                        <a:pt x="34576" y="0"/>
                      </a:lnTo>
                      <a:cubicBezTo>
                        <a:pt x="15497" y="57"/>
                        <a:pt x="48" y="15497"/>
                        <a:pt x="0" y="34576"/>
                      </a:cubicBezTo>
                      <a:lnTo>
                        <a:pt x="0" y="34576"/>
                      </a:lnTo>
                      <a:cubicBezTo>
                        <a:pt x="57" y="53635"/>
                        <a:pt x="15516" y="69056"/>
                        <a:pt x="34576" y="69056"/>
                      </a:cubicBezTo>
                      <a:lnTo>
                        <a:pt x="276225" y="6905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xmlns="" id="{37038015-ED76-1C71-11BC-A952DDC669D4}"/>
                    </a:ext>
                  </a:extLst>
                </p:cNvPr>
                <p:cNvSpPr/>
                <p:nvPr/>
              </p:nvSpPr>
              <p:spPr>
                <a:xfrm>
                  <a:off x="10466234" y="4754562"/>
                  <a:ext cx="679296" cy="51063"/>
                </a:xfrm>
                <a:custGeom>
                  <a:avLst/>
                  <a:gdLst>
                    <a:gd name="connsiteX0" fmla="*/ 0 w 138112"/>
                    <a:gd name="connsiteY0" fmla="*/ 0 h 10382"/>
                    <a:gd name="connsiteX1" fmla="*/ 138113 w 138112"/>
                    <a:gd name="connsiteY1" fmla="*/ 0 h 10382"/>
                    <a:gd name="connsiteX2" fmla="*/ 138113 w 138112"/>
                    <a:gd name="connsiteY2" fmla="*/ 10382 h 10382"/>
                    <a:gd name="connsiteX3" fmla="*/ 0 w 138112"/>
                    <a:gd name="connsiteY3" fmla="*/ 10382 h 10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112" h="10382">
                      <a:moveTo>
                        <a:pt x="0" y="0"/>
                      </a:moveTo>
                      <a:lnTo>
                        <a:pt x="138113" y="0"/>
                      </a:lnTo>
                      <a:lnTo>
                        <a:pt x="138113" y="10382"/>
                      </a:lnTo>
                      <a:lnTo>
                        <a:pt x="0" y="10382"/>
                      </a:lnTo>
                      <a:close/>
                    </a:path>
                  </a:pathLst>
                </a:custGeom>
                <a:solidFill>
                  <a:schemeClr val="bg1">
                    <a:lumMod val="9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xmlns="" id="{492607FE-EDC0-1532-9B59-57EFFD84195D}"/>
                    </a:ext>
                  </a:extLst>
                </p:cNvPr>
                <p:cNvSpPr/>
                <p:nvPr/>
              </p:nvSpPr>
              <p:spPr>
                <a:xfrm>
                  <a:off x="10126581" y="4890419"/>
                  <a:ext cx="679296" cy="51063"/>
                </a:xfrm>
                <a:custGeom>
                  <a:avLst/>
                  <a:gdLst>
                    <a:gd name="connsiteX0" fmla="*/ 0 w 138112"/>
                    <a:gd name="connsiteY0" fmla="*/ 0 h 10382"/>
                    <a:gd name="connsiteX1" fmla="*/ 138113 w 138112"/>
                    <a:gd name="connsiteY1" fmla="*/ 0 h 10382"/>
                    <a:gd name="connsiteX2" fmla="*/ 138113 w 138112"/>
                    <a:gd name="connsiteY2" fmla="*/ 10382 h 10382"/>
                    <a:gd name="connsiteX3" fmla="*/ 0 w 138112"/>
                    <a:gd name="connsiteY3" fmla="*/ 10382 h 10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112" h="10382">
                      <a:moveTo>
                        <a:pt x="0" y="0"/>
                      </a:moveTo>
                      <a:lnTo>
                        <a:pt x="138113" y="0"/>
                      </a:lnTo>
                      <a:lnTo>
                        <a:pt x="138113" y="10382"/>
                      </a:lnTo>
                      <a:lnTo>
                        <a:pt x="0" y="10382"/>
                      </a:lnTo>
                      <a:close/>
                    </a:path>
                  </a:pathLst>
                </a:custGeom>
                <a:solidFill>
                  <a:schemeClr val="bg1">
                    <a:lumMod val="9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xmlns="" id="{6AF968A1-5CB8-96CF-098C-A86D3F586647}"/>
                    </a:ext>
                  </a:extLst>
                </p:cNvPr>
                <p:cNvSpPr/>
                <p:nvPr/>
              </p:nvSpPr>
              <p:spPr>
                <a:xfrm>
                  <a:off x="8100399" y="4051839"/>
                  <a:ext cx="1553953" cy="543439"/>
                </a:xfrm>
                <a:custGeom>
                  <a:avLst/>
                  <a:gdLst>
                    <a:gd name="connsiteX0" fmla="*/ 315944 w 315944"/>
                    <a:gd name="connsiteY0" fmla="*/ 0 h 110490"/>
                    <a:gd name="connsiteX1" fmla="*/ 55245 w 315944"/>
                    <a:gd name="connsiteY1" fmla="*/ 0 h 110490"/>
                    <a:gd name="connsiteX2" fmla="*/ 0 w 315944"/>
                    <a:gd name="connsiteY2" fmla="*/ 55245 h 110490"/>
                    <a:gd name="connsiteX3" fmla="*/ 0 w 315944"/>
                    <a:gd name="connsiteY3" fmla="*/ 55245 h 110490"/>
                    <a:gd name="connsiteX4" fmla="*/ 55245 w 315944"/>
                    <a:gd name="connsiteY4" fmla="*/ 110490 h 110490"/>
                    <a:gd name="connsiteX5" fmla="*/ 315944 w 315944"/>
                    <a:gd name="connsiteY5" fmla="*/ 110490 h 110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5944" h="110490">
                      <a:moveTo>
                        <a:pt x="315944" y="0"/>
                      </a:moveTo>
                      <a:lnTo>
                        <a:pt x="55245" y="0"/>
                      </a:lnTo>
                      <a:cubicBezTo>
                        <a:pt x="24736" y="0"/>
                        <a:pt x="0" y="24736"/>
                        <a:pt x="0" y="55245"/>
                      </a:cubicBezTo>
                      <a:lnTo>
                        <a:pt x="0" y="55245"/>
                      </a:lnTo>
                      <a:cubicBezTo>
                        <a:pt x="0" y="85753"/>
                        <a:pt x="24736" y="110490"/>
                        <a:pt x="55245" y="110490"/>
                      </a:cubicBezTo>
                      <a:lnTo>
                        <a:pt x="315944" y="11049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solidFill>
                    <a:schemeClr val="accent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xmlns="" id="{D0CF3E27-051E-0909-95C5-D5369C7FFEEC}"/>
                    </a:ext>
                  </a:extLst>
                </p:cNvPr>
                <p:cNvSpPr/>
                <p:nvPr/>
              </p:nvSpPr>
              <p:spPr>
                <a:xfrm>
                  <a:off x="9328755" y="4051839"/>
                  <a:ext cx="1554888" cy="543439"/>
                </a:xfrm>
                <a:custGeom>
                  <a:avLst/>
                  <a:gdLst>
                    <a:gd name="connsiteX0" fmla="*/ 305467 w 316134"/>
                    <a:gd name="connsiteY0" fmla="*/ 0 h 110490"/>
                    <a:gd name="connsiteX1" fmla="*/ 55245 w 316134"/>
                    <a:gd name="connsiteY1" fmla="*/ 0 h 110490"/>
                    <a:gd name="connsiteX2" fmla="*/ 0 w 316134"/>
                    <a:gd name="connsiteY2" fmla="*/ 55245 h 110490"/>
                    <a:gd name="connsiteX3" fmla="*/ 0 w 316134"/>
                    <a:gd name="connsiteY3" fmla="*/ 55245 h 110490"/>
                    <a:gd name="connsiteX4" fmla="*/ 55245 w 316134"/>
                    <a:gd name="connsiteY4" fmla="*/ 110490 h 110490"/>
                    <a:gd name="connsiteX5" fmla="*/ 305467 w 316134"/>
                    <a:gd name="connsiteY5" fmla="*/ 110490 h 110490"/>
                    <a:gd name="connsiteX6" fmla="*/ 315849 w 316134"/>
                    <a:gd name="connsiteY6" fmla="*/ 100108 h 110490"/>
                    <a:gd name="connsiteX7" fmla="*/ 315849 w 316134"/>
                    <a:gd name="connsiteY7" fmla="*/ 100108 h 110490"/>
                    <a:gd name="connsiteX8" fmla="*/ 305562 w 316134"/>
                    <a:gd name="connsiteY8" fmla="*/ 89821 h 110490"/>
                    <a:gd name="connsiteX9" fmla="*/ 305467 w 316134"/>
                    <a:gd name="connsiteY9" fmla="*/ 89821 h 110490"/>
                    <a:gd name="connsiteX10" fmla="*/ 298323 w 316134"/>
                    <a:gd name="connsiteY10" fmla="*/ 89821 h 110490"/>
                    <a:gd name="connsiteX11" fmla="*/ 298323 w 316134"/>
                    <a:gd name="connsiteY11" fmla="*/ 20764 h 110490"/>
                    <a:gd name="connsiteX12" fmla="*/ 305753 w 316134"/>
                    <a:gd name="connsiteY12" fmla="*/ 20764 h 110490"/>
                    <a:gd name="connsiteX13" fmla="*/ 316135 w 316134"/>
                    <a:gd name="connsiteY13" fmla="*/ 10382 h 110490"/>
                    <a:gd name="connsiteX14" fmla="*/ 316135 w 316134"/>
                    <a:gd name="connsiteY14" fmla="*/ 10382 h 110490"/>
                    <a:gd name="connsiteX15" fmla="*/ 305753 w 316134"/>
                    <a:gd name="connsiteY15" fmla="*/ 0 h 110490"/>
                    <a:gd name="connsiteX16" fmla="*/ 305467 w 316134"/>
                    <a:gd name="connsiteY16" fmla="*/ 0 h 110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6134" h="110490">
                      <a:moveTo>
                        <a:pt x="305467" y="0"/>
                      </a:moveTo>
                      <a:lnTo>
                        <a:pt x="55245" y="0"/>
                      </a:lnTo>
                      <a:cubicBezTo>
                        <a:pt x="24736" y="0"/>
                        <a:pt x="0" y="24736"/>
                        <a:pt x="0" y="55245"/>
                      </a:cubicBezTo>
                      <a:lnTo>
                        <a:pt x="0" y="55245"/>
                      </a:lnTo>
                      <a:cubicBezTo>
                        <a:pt x="0" y="85753"/>
                        <a:pt x="24736" y="110490"/>
                        <a:pt x="55245" y="110490"/>
                      </a:cubicBezTo>
                      <a:lnTo>
                        <a:pt x="305467" y="110490"/>
                      </a:lnTo>
                      <a:cubicBezTo>
                        <a:pt x="311201" y="110490"/>
                        <a:pt x="315849" y="105842"/>
                        <a:pt x="315849" y="100108"/>
                      </a:cubicBezTo>
                      <a:lnTo>
                        <a:pt x="315849" y="100108"/>
                      </a:lnTo>
                      <a:cubicBezTo>
                        <a:pt x="315849" y="94431"/>
                        <a:pt x="311248" y="89821"/>
                        <a:pt x="305562" y="89821"/>
                      </a:cubicBezTo>
                      <a:cubicBezTo>
                        <a:pt x="305534" y="89821"/>
                        <a:pt x="305495" y="89821"/>
                        <a:pt x="305467" y="89821"/>
                      </a:cubicBezTo>
                      <a:lnTo>
                        <a:pt x="298323" y="89821"/>
                      </a:lnTo>
                      <a:lnTo>
                        <a:pt x="298323" y="20764"/>
                      </a:lnTo>
                      <a:lnTo>
                        <a:pt x="305753" y="20764"/>
                      </a:lnTo>
                      <a:cubicBezTo>
                        <a:pt x="311487" y="20764"/>
                        <a:pt x="316135" y="16116"/>
                        <a:pt x="316135" y="10382"/>
                      </a:cubicBezTo>
                      <a:lnTo>
                        <a:pt x="316135" y="10382"/>
                      </a:lnTo>
                      <a:cubicBezTo>
                        <a:pt x="316135" y="4648"/>
                        <a:pt x="311487" y="0"/>
                        <a:pt x="305753" y="0"/>
                      </a:cubicBezTo>
                      <a:cubicBezTo>
                        <a:pt x="305657" y="0"/>
                        <a:pt x="305562" y="0"/>
                        <a:pt x="30546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xmlns="" id="{B3E56827-3FE4-B40D-571B-7F17B405A8D5}"/>
                    </a:ext>
                  </a:extLst>
                </p:cNvPr>
                <p:cNvSpPr/>
                <p:nvPr/>
              </p:nvSpPr>
              <p:spPr>
                <a:xfrm>
                  <a:off x="9455248" y="4152092"/>
                  <a:ext cx="1358125" cy="339648"/>
                </a:xfrm>
                <a:custGeom>
                  <a:avLst/>
                  <a:gdLst>
                    <a:gd name="connsiteX0" fmla="*/ 275749 w 276129"/>
                    <a:gd name="connsiteY0" fmla="*/ 0 h 69056"/>
                    <a:gd name="connsiteX1" fmla="*/ 34480 w 276129"/>
                    <a:gd name="connsiteY1" fmla="*/ 0 h 69056"/>
                    <a:gd name="connsiteX2" fmla="*/ 0 w 276129"/>
                    <a:gd name="connsiteY2" fmla="*/ 34480 h 69056"/>
                    <a:gd name="connsiteX3" fmla="*/ 0 w 276129"/>
                    <a:gd name="connsiteY3" fmla="*/ 34480 h 69056"/>
                    <a:gd name="connsiteX4" fmla="*/ 34480 w 276129"/>
                    <a:gd name="connsiteY4" fmla="*/ 69056 h 69056"/>
                    <a:gd name="connsiteX5" fmla="*/ 276130 w 276129"/>
                    <a:gd name="connsiteY5" fmla="*/ 69056 h 69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6129" h="69056">
                      <a:moveTo>
                        <a:pt x="275749" y="0"/>
                      </a:moveTo>
                      <a:lnTo>
                        <a:pt x="34480" y="0"/>
                      </a:lnTo>
                      <a:cubicBezTo>
                        <a:pt x="15440" y="0"/>
                        <a:pt x="0" y="15440"/>
                        <a:pt x="0" y="34480"/>
                      </a:cubicBezTo>
                      <a:lnTo>
                        <a:pt x="0" y="34480"/>
                      </a:lnTo>
                      <a:cubicBezTo>
                        <a:pt x="0" y="53540"/>
                        <a:pt x="15421" y="68999"/>
                        <a:pt x="34480" y="69056"/>
                      </a:cubicBezTo>
                      <a:lnTo>
                        <a:pt x="276130" y="6905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xmlns="" id="{D757F33A-BAFD-8CB8-CFC2-52BAED22032D}"/>
                    </a:ext>
                  </a:extLst>
                </p:cNvPr>
                <p:cNvSpPr/>
                <p:nvPr/>
              </p:nvSpPr>
              <p:spPr>
                <a:xfrm>
                  <a:off x="9747581" y="4211590"/>
                  <a:ext cx="679296" cy="51063"/>
                </a:xfrm>
                <a:custGeom>
                  <a:avLst/>
                  <a:gdLst>
                    <a:gd name="connsiteX0" fmla="*/ 0 w 138112"/>
                    <a:gd name="connsiteY0" fmla="*/ 0 h 10382"/>
                    <a:gd name="connsiteX1" fmla="*/ 138112 w 138112"/>
                    <a:gd name="connsiteY1" fmla="*/ 0 h 10382"/>
                    <a:gd name="connsiteX2" fmla="*/ 138112 w 138112"/>
                    <a:gd name="connsiteY2" fmla="*/ 10382 h 10382"/>
                    <a:gd name="connsiteX3" fmla="*/ 0 w 138112"/>
                    <a:gd name="connsiteY3" fmla="*/ 10382 h 10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112" h="10382">
                      <a:moveTo>
                        <a:pt x="0" y="0"/>
                      </a:moveTo>
                      <a:lnTo>
                        <a:pt x="138112" y="0"/>
                      </a:lnTo>
                      <a:lnTo>
                        <a:pt x="138112" y="10382"/>
                      </a:lnTo>
                      <a:lnTo>
                        <a:pt x="0" y="10382"/>
                      </a:lnTo>
                      <a:close/>
                    </a:path>
                  </a:pathLst>
                </a:custGeom>
                <a:solidFill>
                  <a:schemeClr val="bg1">
                    <a:lumMod val="9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xmlns="" id="{23D341F5-D68E-0279-1214-8E637A599943}"/>
                    </a:ext>
                  </a:extLst>
                </p:cNvPr>
                <p:cNvSpPr/>
                <p:nvPr/>
              </p:nvSpPr>
              <p:spPr>
                <a:xfrm>
                  <a:off x="10132203" y="4346980"/>
                  <a:ext cx="679296" cy="51063"/>
                </a:xfrm>
                <a:custGeom>
                  <a:avLst/>
                  <a:gdLst>
                    <a:gd name="connsiteX0" fmla="*/ 0 w 138112"/>
                    <a:gd name="connsiteY0" fmla="*/ 0 h 10382"/>
                    <a:gd name="connsiteX1" fmla="*/ 138113 w 138112"/>
                    <a:gd name="connsiteY1" fmla="*/ 0 h 10382"/>
                    <a:gd name="connsiteX2" fmla="*/ 138113 w 138112"/>
                    <a:gd name="connsiteY2" fmla="*/ 10382 h 10382"/>
                    <a:gd name="connsiteX3" fmla="*/ 0 w 138112"/>
                    <a:gd name="connsiteY3" fmla="*/ 10382 h 10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112" h="10382">
                      <a:moveTo>
                        <a:pt x="0" y="0"/>
                      </a:moveTo>
                      <a:lnTo>
                        <a:pt x="138113" y="0"/>
                      </a:lnTo>
                      <a:lnTo>
                        <a:pt x="138113" y="10382"/>
                      </a:lnTo>
                      <a:lnTo>
                        <a:pt x="0" y="10382"/>
                      </a:lnTo>
                      <a:close/>
                    </a:path>
                  </a:pathLst>
                </a:custGeom>
                <a:solidFill>
                  <a:schemeClr val="bg1">
                    <a:lumMod val="9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xmlns="" id="{F05568A0-14F5-E3E3-D945-3E67680EBD14}"/>
                    </a:ext>
                  </a:extLst>
                </p:cNvPr>
                <p:cNvSpPr/>
                <p:nvPr/>
              </p:nvSpPr>
              <p:spPr>
                <a:xfrm>
                  <a:off x="9662787" y="3506993"/>
                  <a:ext cx="1553486" cy="542967"/>
                </a:xfrm>
                <a:custGeom>
                  <a:avLst/>
                  <a:gdLst>
                    <a:gd name="connsiteX0" fmla="*/ 0 w 315849"/>
                    <a:gd name="connsiteY0" fmla="*/ 0 h 110394"/>
                    <a:gd name="connsiteX1" fmla="*/ 260604 w 315849"/>
                    <a:gd name="connsiteY1" fmla="*/ 0 h 110394"/>
                    <a:gd name="connsiteX2" fmla="*/ 315849 w 315849"/>
                    <a:gd name="connsiteY2" fmla="*/ 55150 h 110394"/>
                    <a:gd name="connsiteX3" fmla="*/ 315849 w 315849"/>
                    <a:gd name="connsiteY3" fmla="*/ 55150 h 110394"/>
                    <a:gd name="connsiteX4" fmla="*/ 260604 w 315849"/>
                    <a:gd name="connsiteY4" fmla="*/ 110395 h 110394"/>
                    <a:gd name="connsiteX5" fmla="*/ 0 w 315849"/>
                    <a:gd name="connsiteY5" fmla="*/ 110395 h 110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5849" h="110394">
                      <a:moveTo>
                        <a:pt x="0" y="0"/>
                      </a:moveTo>
                      <a:lnTo>
                        <a:pt x="260604" y="0"/>
                      </a:lnTo>
                      <a:cubicBezTo>
                        <a:pt x="291075" y="0"/>
                        <a:pt x="315792" y="24679"/>
                        <a:pt x="315849" y="55150"/>
                      </a:cubicBezTo>
                      <a:lnTo>
                        <a:pt x="315849" y="55150"/>
                      </a:lnTo>
                      <a:cubicBezTo>
                        <a:pt x="315849" y="85658"/>
                        <a:pt x="291113" y="110395"/>
                        <a:pt x="260604" y="110395"/>
                      </a:cubicBezTo>
                      <a:lnTo>
                        <a:pt x="0" y="110395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solidFill>
                    <a:schemeClr val="accent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xmlns="" id="{051FA7AA-4CA4-48F6-98CF-E6B0CC450158}"/>
                    </a:ext>
                  </a:extLst>
                </p:cNvPr>
                <p:cNvSpPr/>
                <p:nvPr/>
              </p:nvSpPr>
              <p:spPr>
                <a:xfrm>
                  <a:off x="8434390" y="3506993"/>
                  <a:ext cx="1555871" cy="544846"/>
                </a:xfrm>
                <a:custGeom>
                  <a:avLst/>
                  <a:gdLst>
                    <a:gd name="connsiteX0" fmla="*/ 10389 w 316334"/>
                    <a:gd name="connsiteY0" fmla="*/ 0 h 110776"/>
                    <a:gd name="connsiteX1" fmla="*/ 261087 w 316334"/>
                    <a:gd name="connsiteY1" fmla="*/ 0 h 110776"/>
                    <a:gd name="connsiteX2" fmla="*/ 316332 w 316334"/>
                    <a:gd name="connsiteY2" fmla="*/ 55055 h 110776"/>
                    <a:gd name="connsiteX3" fmla="*/ 316332 w 316334"/>
                    <a:gd name="connsiteY3" fmla="*/ 55150 h 110776"/>
                    <a:gd name="connsiteX4" fmla="*/ 316332 w 316334"/>
                    <a:gd name="connsiteY4" fmla="*/ 55150 h 110776"/>
                    <a:gd name="connsiteX5" fmla="*/ 261659 w 316334"/>
                    <a:gd name="connsiteY5" fmla="*/ 110776 h 110776"/>
                    <a:gd name="connsiteX6" fmla="*/ 261087 w 316334"/>
                    <a:gd name="connsiteY6" fmla="*/ 110776 h 110776"/>
                    <a:gd name="connsiteX7" fmla="*/ 10389 w 316334"/>
                    <a:gd name="connsiteY7" fmla="*/ 110776 h 110776"/>
                    <a:gd name="connsiteX8" fmla="*/ 7 w 316334"/>
                    <a:gd name="connsiteY8" fmla="*/ 100584 h 110776"/>
                    <a:gd name="connsiteX9" fmla="*/ 7 w 316334"/>
                    <a:gd name="connsiteY9" fmla="*/ 100489 h 110776"/>
                    <a:gd name="connsiteX10" fmla="*/ 7 w 316334"/>
                    <a:gd name="connsiteY10" fmla="*/ 100489 h 110776"/>
                    <a:gd name="connsiteX11" fmla="*/ 10389 w 316334"/>
                    <a:gd name="connsiteY11" fmla="*/ 90107 h 110776"/>
                    <a:gd name="connsiteX12" fmla="*/ 17819 w 316334"/>
                    <a:gd name="connsiteY12" fmla="*/ 90107 h 110776"/>
                    <a:gd name="connsiteX13" fmla="*/ 17819 w 316334"/>
                    <a:gd name="connsiteY13" fmla="*/ 21050 h 110776"/>
                    <a:gd name="connsiteX14" fmla="*/ 10389 w 316334"/>
                    <a:gd name="connsiteY14" fmla="*/ 21050 h 110776"/>
                    <a:gd name="connsiteX15" fmla="*/ 7 w 316334"/>
                    <a:gd name="connsiteY15" fmla="*/ 10668 h 110776"/>
                    <a:gd name="connsiteX16" fmla="*/ 7 w 316334"/>
                    <a:gd name="connsiteY16" fmla="*/ 10668 h 110776"/>
                    <a:gd name="connsiteX17" fmla="*/ 9904 w 316334"/>
                    <a:gd name="connsiteY17" fmla="*/ 10 h 110776"/>
                    <a:gd name="connsiteX18" fmla="*/ 10389 w 316334"/>
                    <a:gd name="connsiteY18" fmla="*/ 0 h 110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6334" h="110776">
                      <a:moveTo>
                        <a:pt x="10389" y="0"/>
                      </a:moveTo>
                      <a:lnTo>
                        <a:pt x="261087" y="0"/>
                      </a:lnTo>
                      <a:cubicBezTo>
                        <a:pt x="291548" y="-57"/>
                        <a:pt x="316275" y="24594"/>
                        <a:pt x="316332" y="55055"/>
                      </a:cubicBezTo>
                      <a:cubicBezTo>
                        <a:pt x="316332" y="55083"/>
                        <a:pt x="316332" y="55121"/>
                        <a:pt x="316332" y="55150"/>
                      </a:cubicBezTo>
                      <a:lnTo>
                        <a:pt x="316332" y="55150"/>
                      </a:lnTo>
                      <a:cubicBezTo>
                        <a:pt x="316599" y="85611"/>
                        <a:pt x="292120" y="110509"/>
                        <a:pt x="261659" y="110776"/>
                      </a:cubicBezTo>
                      <a:cubicBezTo>
                        <a:pt x="261468" y="110776"/>
                        <a:pt x="261278" y="110776"/>
                        <a:pt x="261087" y="110776"/>
                      </a:cubicBezTo>
                      <a:lnTo>
                        <a:pt x="10389" y="110776"/>
                      </a:lnTo>
                      <a:cubicBezTo>
                        <a:pt x="4713" y="110833"/>
                        <a:pt x="64" y="106261"/>
                        <a:pt x="7" y="100584"/>
                      </a:cubicBezTo>
                      <a:cubicBezTo>
                        <a:pt x="7" y="100556"/>
                        <a:pt x="7" y="100518"/>
                        <a:pt x="7" y="100489"/>
                      </a:cubicBezTo>
                      <a:lnTo>
                        <a:pt x="7" y="100489"/>
                      </a:lnTo>
                      <a:cubicBezTo>
                        <a:pt x="7" y="94755"/>
                        <a:pt x="4655" y="90107"/>
                        <a:pt x="10389" y="90107"/>
                      </a:cubicBezTo>
                      <a:lnTo>
                        <a:pt x="17819" y="90107"/>
                      </a:lnTo>
                      <a:lnTo>
                        <a:pt x="17819" y="21050"/>
                      </a:lnTo>
                      <a:lnTo>
                        <a:pt x="10389" y="21050"/>
                      </a:lnTo>
                      <a:cubicBezTo>
                        <a:pt x="4655" y="21050"/>
                        <a:pt x="7" y="16402"/>
                        <a:pt x="7" y="10668"/>
                      </a:cubicBezTo>
                      <a:lnTo>
                        <a:pt x="7" y="10668"/>
                      </a:lnTo>
                      <a:cubicBezTo>
                        <a:pt x="-202" y="4991"/>
                        <a:pt x="4227" y="219"/>
                        <a:pt x="9904" y="10"/>
                      </a:cubicBezTo>
                      <a:cubicBezTo>
                        <a:pt x="10066" y="0"/>
                        <a:pt x="10227" y="0"/>
                        <a:pt x="1038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xmlns="" id="{EF353E79-AF11-B62F-4878-F0ACCAA14F74}"/>
                    </a:ext>
                  </a:extLst>
                </p:cNvPr>
                <p:cNvSpPr/>
                <p:nvPr/>
              </p:nvSpPr>
              <p:spPr>
                <a:xfrm>
                  <a:off x="8505167" y="3608653"/>
                  <a:ext cx="1358125" cy="339648"/>
                </a:xfrm>
                <a:custGeom>
                  <a:avLst/>
                  <a:gdLst>
                    <a:gd name="connsiteX0" fmla="*/ 0 w 276129"/>
                    <a:gd name="connsiteY0" fmla="*/ 0 h 69056"/>
                    <a:gd name="connsiteX1" fmla="*/ 241649 w 276129"/>
                    <a:gd name="connsiteY1" fmla="*/ 0 h 69056"/>
                    <a:gd name="connsiteX2" fmla="*/ 276130 w 276129"/>
                    <a:gd name="connsiteY2" fmla="*/ 34480 h 69056"/>
                    <a:gd name="connsiteX3" fmla="*/ 276130 w 276129"/>
                    <a:gd name="connsiteY3" fmla="*/ 34480 h 69056"/>
                    <a:gd name="connsiteX4" fmla="*/ 241744 w 276129"/>
                    <a:gd name="connsiteY4" fmla="*/ 69056 h 69056"/>
                    <a:gd name="connsiteX5" fmla="*/ 241649 w 276129"/>
                    <a:gd name="connsiteY5" fmla="*/ 69056 h 69056"/>
                    <a:gd name="connsiteX6" fmla="*/ 0 w 276129"/>
                    <a:gd name="connsiteY6" fmla="*/ 69056 h 69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6129" h="69056">
                      <a:moveTo>
                        <a:pt x="0" y="0"/>
                      </a:moveTo>
                      <a:lnTo>
                        <a:pt x="241649" y="0"/>
                      </a:lnTo>
                      <a:cubicBezTo>
                        <a:pt x="260690" y="0"/>
                        <a:pt x="276130" y="15440"/>
                        <a:pt x="276130" y="34480"/>
                      </a:cubicBezTo>
                      <a:lnTo>
                        <a:pt x="276130" y="34480"/>
                      </a:lnTo>
                      <a:cubicBezTo>
                        <a:pt x="276187" y="53521"/>
                        <a:pt x="260785" y="68999"/>
                        <a:pt x="241744" y="69056"/>
                      </a:cubicBezTo>
                      <a:cubicBezTo>
                        <a:pt x="241716" y="69056"/>
                        <a:pt x="241678" y="69056"/>
                        <a:pt x="241649" y="69056"/>
                      </a:cubicBezTo>
                      <a:lnTo>
                        <a:pt x="0" y="6905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xmlns="" id="{C8E7D94A-DA74-B5B5-5352-C79384CD46D7}"/>
                    </a:ext>
                  </a:extLst>
                </p:cNvPr>
                <p:cNvSpPr/>
                <p:nvPr/>
              </p:nvSpPr>
              <p:spPr>
                <a:xfrm rot="10800000">
                  <a:off x="8889789" y="3667684"/>
                  <a:ext cx="679296" cy="51063"/>
                </a:xfrm>
                <a:custGeom>
                  <a:avLst/>
                  <a:gdLst>
                    <a:gd name="connsiteX0" fmla="*/ 0 w 138112"/>
                    <a:gd name="connsiteY0" fmla="*/ 0 h 10382"/>
                    <a:gd name="connsiteX1" fmla="*/ 138113 w 138112"/>
                    <a:gd name="connsiteY1" fmla="*/ 0 h 10382"/>
                    <a:gd name="connsiteX2" fmla="*/ 138113 w 138112"/>
                    <a:gd name="connsiteY2" fmla="*/ 10382 h 10382"/>
                    <a:gd name="connsiteX3" fmla="*/ 0 w 138112"/>
                    <a:gd name="connsiteY3" fmla="*/ 10382 h 10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112" h="10382">
                      <a:moveTo>
                        <a:pt x="0" y="0"/>
                      </a:moveTo>
                      <a:lnTo>
                        <a:pt x="138113" y="0"/>
                      </a:lnTo>
                      <a:lnTo>
                        <a:pt x="138113" y="10382"/>
                      </a:lnTo>
                      <a:lnTo>
                        <a:pt x="0" y="10382"/>
                      </a:lnTo>
                      <a:close/>
                    </a:path>
                  </a:pathLst>
                </a:custGeom>
                <a:solidFill>
                  <a:schemeClr val="bg1">
                    <a:lumMod val="9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xmlns="" id="{A370A39C-C798-5E1B-7F90-25987E1372C5}"/>
                    </a:ext>
                  </a:extLst>
                </p:cNvPr>
                <p:cNvSpPr/>
                <p:nvPr/>
              </p:nvSpPr>
              <p:spPr>
                <a:xfrm rot="10800000">
                  <a:off x="8505167" y="3803541"/>
                  <a:ext cx="679296" cy="51063"/>
                </a:xfrm>
                <a:custGeom>
                  <a:avLst/>
                  <a:gdLst>
                    <a:gd name="connsiteX0" fmla="*/ 0 w 138112"/>
                    <a:gd name="connsiteY0" fmla="*/ 0 h 10382"/>
                    <a:gd name="connsiteX1" fmla="*/ 138113 w 138112"/>
                    <a:gd name="connsiteY1" fmla="*/ 0 h 10382"/>
                    <a:gd name="connsiteX2" fmla="*/ 138113 w 138112"/>
                    <a:gd name="connsiteY2" fmla="*/ 10382 h 10382"/>
                    <a:gd name="connsiteX3" fmla="*/ 0 w 138112"/>
                    <a:gd name="connsiteY3" fmla="*/ 10382 h 10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112" h="10382">
                      <a:moveTo>
                        <a:pt x="0" y="0"/>
                      </a:moveTo>
                      <a:lnTo>
                        <a:pt x="138113" y="0"/>
                      </a:lnTo>
                      <a:lnTo>
                        <a:pt x="138113" y="10382"/>
                      </a:lnTo>
                      <a:lnTo>
                        <a:pt x="0" y="10382"/>
                      </a:lnTo>
                      <a:close/>
                    </a:path>
                  </a:pathLst>
                </a:custGeom>
                <a:solidFill>
                  <a:schemeClr val="bg1">
                    <a:lumMod val="9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xmlns="" id="{4ED5F1CB-6D03-E7D3-FAA4-20D5FA88C1C5}"/>
                    </a:ext>
                  </a:extLst>
                </p:cNvPr>
                <p:cNvSpPr/>
                <p:nvPr/>
              </p:nvSpPr>
              <p:spPr>
                <a:xfrm>
                  <a:off x="8100399" y="2963554"/>
                  <a:ext cx="1553953" cy="543439"/>
                </a:xfrm>
                <a:custGeom>
                  <a:avLst/>
                  <a:gdLst>
                    <a:gd name="connsiteX0" fmla="*/ 315944 w 315944"/>
                    <a:gd name="connsiteY0" fmla="*/ 0 h 110490"/>
                    <a:gd name="connsiteX1" fmla="*/ 55245 w 315944"/>
                    <a:gd name="connsiteY1" fmla="*/ 0 h 110490"/>
                    <a:gd name="connsiteX2" fmla="*/ 0 w 315944"/>
                    <a:gd name="connsiteY2" fmla="*/ 55245 h 110490"/>
                    <a:gd name="connsiteX3" fmla="*/ 0 w 315944"/>
                    <a:gd name="connsiteY3" fmla="*/ 55245 h 110490"/>
                    <a:gd name="connsiteX4" fmla="*/ 55245 w 315944"/>
                    <a:gd name="connsiteY4" fmla="*/ 110490 h 110490"/>
                    <a:gd name="connsiteX5" fmla="*/ 315944 w 315944"/>
                    <a:gd name="connsiteY5" fmla="*/ 110490 h 110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5944" h="110490">
                      <a:moveTo>
                        <a:pt x="315944" y="0"/>
                      </a:moveTo>
                      <a:lnTo>
                        <a:pt x="55245" y="0"/>
                      </a:lnTo>
                      <a:cubicBezTo>
                        <a:pt x="24736" y="0"/>
                        <a:pt x="0" y="24737"/>
                        <a:pt x="0" y="55245"/>
                      </a:cubicBezTo>
                      <a:lnTo>
                        <a:pt x="0" y="55245"/>
                      </a:lnTo>
                      <a:cubicBezTo>
                        <a:pt x="0" y="85754"/>
                        <a:pt x="24736" y="110490"/>
                        <a:pt x="55245" y="110490"/>
                      </a:cubicBezTo>
                      <a:lnTo>
                        <a:pt x="315944" y="11049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solidFill>
                    <a:schemeClr val="accent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xmlns="" id="{E549AC25-B109-8D04-C7E2-9EE512AC731F}"/>
                    </a:ext>
                  </a:extLst>
                </p:cNvPr>
                <p:cNvSpPr/>
                <p:nvPr/>
              </p:nvSpPr>
              <p:spPr>
                <a:xfrm>
                  <a:off x="9328755" y="2963554"/>
                  <a:ext cx="1554888" cy="543439"/>
                </a:xfrm>
                <a:custGeom>
                  <a:avLst/>
                  <a:gdLst>
                    <a:gd name="connsiteX0" fmla="*/ 305467 w 316134"/>
                    <a:gd name="connsiteY0" fmla="*/ 0 h 110490"/>
                    <a:gd name="connsiteX1" fmla="*/ 55245 w 316134"/>
                    <a:gd name="connsiteY1" fmla="*/ 0 h 110490"/>
                    <a:gd name="connsiteX2" fmla="*/ 0 w 316134"/>
                    <a:gd name="connsiteY2" fmla="*/ 55055 h 110490"/>
                    <a:gd name="connsiteX3" fmla="*/ 0 w 316134"/>
                    <a:gd name="connsiteY3" fmla="*/ 55245 h 110490"/>
                    <a:gd name="connsiteX4" fmla="*/ 0 w 316134"/>
                    <a:gd name="connsiteY4" fmla="*/ 55245 h 110490"/>
                    <a:gd name="connsiteX5" fmla="*/ 55245 w 316134"/>
                    <a:gd name="connsiteY5" fmla="*/ 110490 h 110490"/>
                    <a:gd name="connsiteX6" fmla="*/ 305467 w 316134"/>
                    <a:gd name="connsiteY6" fmla="*/ 110490 h 110490"/>
                    <a:gd name="connsiteX7" fmla="*/ 315849 w 316134"/>
                    <a:gd name="connsiteY7" fmla="*/ 100108 h 110490"/>
                    <a:gd name="connsiteX8" fmla="*/ 315849 w 316134"/>
                    <a:gd name="connsiteY8" fmla="*/ 100108 h 110490"/>
                    <a:gd name="connsiteX9" fmla="*/ 305467 w 316134"/>
                    <a:gd name="connsiteY9" fmla="*/ 89726 h 110490"/>
                    <a:gd name="connsiteX10" fmla="*/ 298323 w 316134"/>
                    <a:gd name="connsiteY10" fmla="*/ 89726 h 110490"/>
                    <a:gd name="connsiteX11" fmla="*/ 298323 w 316134"/>
                    <a:gd name="connsiteY11" fmla="*/ 20669 h 110490"/>
                    <a:gd name="connsiteX12" fmla="*/ 305753 w 316134"/>
                    <a:gd name="connsiteY12" fmla="*/ 20669 h 110490"/>
                    <a:gd name="connsiteX13" fmla="*/ 316135 w 316134"/>
                    <a:gd name="connsiteY13" fmla="*/ 10478 h 110490"/>
                    <a:gd name="connsiteX14" fmla="*/ 316135 w 316134"/>
                    <a:gd name="connsiteY14" fmla="*/ 10382 h 110490"/>
                    <a:gd name="connsiteX15" fmla="*/ 316135 w 316134"/>
                    <a:gd name="connsiteY15" fmla="*/ 10382 h 110490"/>
                    <a:gd name="connsiteX16" fmla="*/ 305753 w 316134"/>
                    <a:gd name="connsiteY16" fmla="*/ 0 h 110490"/>
                    <a:gd name="connsiteX17" fmla="*/ 305467 w 316134"/>
                    <a:gd name="connsiteY17" fmla="*/ 0 h 110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16134" h="110490">
                      <a:moveTo>
                        <a:pt x="305467" y="0"/>
                      </a:moveTo>
                      <a:lnTo>
                        <a:pt x="55245" y="0"/>
                      </a:lnTo>
                      <a:cubicBezTo>
                        <a:pt x="24784" y="-57"/>
                        <a:pt x="57" y="24594"/>
                        <a:pt x="0" y="55055"/>
                      </a:cubicBezTo>
                      <a:cubicBezTo>
                        <a:pt x="0" y="55121"/>
                        <a:pt x="0" y="55178"/>
                        <a:pt x="0" y="55245"/>
                      </a:cubicBezTo>
                      <a:lnTo>
                        <a:pt x="0" y="55245"/>
                      </a:lnTo>
                      <a:cubicBezTo>
                        <a:pt x="0" y="85754"/>
                        <a:pt x="24736" y="110490"/>
                        <a:pt x="55245" y="110490"/>
                      </a:cubicBezTo>
                      <a:lnTo>
                        <a:pt x="305467" y="110490"/>
                      </a:lnTo>
                      <a:cubicBezTo>
                        <a:pt x="311201" y="110490"/>
                        <a:pt x="315849" y="105842"/>
                        <a:pt x="315849" y="100108"/>
                      </a:cubicBezTo>
                      <a:lnTo>
                        <a:pt x="315849" y="100108"/>
                      </a:lnTo>
                      <a:cubicBezTo>
                        <a:pt x="315849" y="94374"/>
                        <a:pt x="311201" y="89726"/>
                        <a:pt x="305467" y="89726"/>
                      </a:cubicBezTo>
                      <a:lnTo>
                        <a:pt x="298323" y="89726"/>
                      </a:lnTo>
                      <a:lnTo>
                        <a:pt x="298323" y="20669"/>
                      </a:lnTo>
                      <a:lnTo>
                        <a:pt x="305753" y="20669"/>
                      </a:lnTo>
                      <a:cubicBezTo>
                        <a:pt x="311430" y="20727"/>
                        <a:pt x="316078" y="16155"/>
                        <a:pt x="316135" y="10478"/>
                      </a:cubicBezTo>
                      <a:cubicBezTo>
                        <a:pt x="316135" y="10449"/>
                        <a:pt x="316135" y="10411"/>
                        <a:pt x="316135" y="10382"/>
                      </a:cubicBezTo>
                      <a:lnTo>
                        <a:pt x="316135" y="10382"/>
                      </a:lnTo>
                      <a:cubicBezTo>
                        <a:pt x="316135" y="4648"/>
                        <a:pt x="311487" y="0"/>
                        <a:pt x="305753" y="0"/>
                      </a:cubicBezTo>
                      <a:cubicBezTo>
                        <a:pt x="305657" y="0"/>
                        <a:pt x="305562" y="0"/>
                        <a:pt x="30546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xmlns="" id="{A0866353-4942-0ACE-84B2-AA433B77CEE1}"/>
                    </a:ext>
                  </a:extLst>
                </p:cNvPr>
                <p:cNvSpPr/>
                <p:nvPr/>
              </p:nvSpPr>
              <p:spPr>
                <a:xfrm>
                  <a:off x="9455248" y="3065214"/>
                  <a:ext cx="1358125" cy="339648"/>
                </a:xfrm>
                <a:custGeom>
                  <a:avLst/>
                  <a:gdLst>
                    <a:gd name="connsiteX0" fmla="*/ 275749 w 276129"/>
                    <a:gd name="connsiteY0" fmla="*/ 0 h 69056"/>
                    <a:gd name="connsiteX1" fmla="*/ 34480 w 276129"/>
                    <a:gd name="connsiteY1" fmla="*/ 0 h 69056"/>
                    <a:gd name="connsiteX2" fmla="*/ 0 w 276129"/>
                    <a:gd name="connsiteY2" fmla="*/ 34576 h 69056"/>
                    <a:gd name="connsiteX3" fmla="*/ 0 w 276129"/>
                    <a:gd name="connsiteY3" fmla="*/ 34576 h 69056"/>
                    <a:gd name="connsiteX4" fmla="*/ 34480 w 276129"/>
                    <a:gd name="connsiteY4" fmla="*/ 69056 h 69056"/>
                    <a:gd name="connsiteX5" fmla="*/ 276130 w 276129"/>
                    <a:gd name="connsiteY5" fmla="*/ 69056 h 69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6129" h="69056">
                      <a:moveTo>
                        <a:pt x="275749" y="0"/>
                      </a:moveTo>
                      <a:lnTo>
                        <a:pt x="34480" y="0"/>
                      </a:lnTo>
                      <a:cubicBezTo>
                        <a:pt x="15421" y="57"/>
                        <a:pt x="0" y="15516"/>
                        <a:pt x="0" y="34576"/>
                      </a:cubicBezTo>
                      <a:lnTo>
                        <a:pt x="0" y="34576"/>
                      </a:lnTo>
                      <a:cubicBezTo>
                        <a:pt x="0" y="53616"/>
                        <a:pt x="15440" y="69056"/>
                        <a:pt x="34480" y="69056"/>
                      </a:cubicBezTo>
                      <a:lnTo>
                        <a:pt x="276130" y="6905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xmlns="" id="{9A6A6FAE-9354-7F14-8639-5B672E784C60}"/>
                    </a:ext>
                  </a:extLst>
                </p:cNvPr>
                <p:cNvSpPr/>
                <p:nvPr/>
              </p:nvSpPr>
              <p:spPr>
                <a:xfrm>
                  <a:off x="9747581" y="3124712"/>
                  <a:ext cx="679296" cy="51063"/>
                </a:xfrm>
                <a:custGeom>
                  <a:avLst/>
                  <a:gdLst>
                    <a:gd name="connsiteX0" fmla="*/ 0 w 138112"/>
                    <a:gd name="connsiteY0" fmla="*/ 0 h 10382"/>
                    <a:gd name="connsiteX1" fmla="*/ 138112 w 138112"/>
                    <a:gd name="connsiteY1" fmla="*/ 0 h 10382"/>
                    <a:gd name="connsiteX2" fmla="*/ 138112 w 138112"/>
                    <a:gd name="connsiteY2" fmla="*/ 10382 h 10382"/>
                    <a:gd name="connsiteX3" fmla="*/ 0 w 138112"/>
                    <a:gd name="connsiteY3" fmla="*/ 10382 h 10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112" h="10382">
                      <a:moveTo>
                        <a:pt x="0" y="0"/>
                      </a:moveTo>
                      <a:lnTo>
                        <a:pt x="138112" y="0"/>
                      </a:lnTo>
                      <a:lnTo>
                        <a:pt x="138112" y="10382"/>
                      </a:lnTo>
                      <a:lnTo>
                        <a:pt x="0" y="10382"/>
                      </a:lnTo>
                      <a:close/>
                    </a:path>
                  </a:pathLst>
                </a:custGeom>
                <a:solidFill>
                  <a:schemeClr val="bg1">
                    <a:lumMod val="9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xmlns="" id="{789C83AD-E27D-50F4-0A93-2F5AB8A773B1}"/>
                    </a:ext>
                  </a:extLst>
                </p:cNvPr>
                <p:cNvSpPr/>
                <p:nvPr/>
              </p:nvSpPr>
              <p:spPr>
                <a:xfrm>
                  <a:off x="10132203" y="3260569"/>
                  <a:ext cx="679296" cy="51063"/>
                </a:xfrm>
                <a:custGeom>
                  <a:avLst/>
                  <a:gdLst>
                    <a:gd name="connsiteX0" fmla="*/ 0 w 138112"/>
                    <a:gd name="connsiteY0" fmla="*/ 0 h 10382"/>
                    <a:gd name="connsiteX1" fmla="*/ 138113 w 138112"/>
                    <a:gd name="connsiteY1" fmla="*/ 0 h 10382"/>
                    <a:gd name="connsiteX2" fmla="*/ 138113 w 138112"/>
                    <a:gd name="connsiteY2" fmla="*/ 10382 h 10382"/>
                    <a:gd name="connsiteX3" fmla="*/ 0 w 138112"/>
                    <a:gd name="connsiteY3" fmla="*/ 10382 h 10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112" h="10382">
                      <a:moveTo>
                        <a:pt x="0" y="0"/>
                      </a:moveTo>
                      <a:lnTo>
                        <a:pt x="138113" y="0"/>
                      </a:lnTo>
                      <a:lnTo>
                        <a:pt x="138113" y="10382"/>
                      </a:lnTo>
                      <a:lnTo>
                        <a:pt x="0" y="10382"/>
                      </a:lnTo>
                      <a:close/>
                    </a:path>
                  </a:pathLst>
                </a:custGeom>
                <a:solidFill>
                  <a:schemeClr val="bg1">
                    <a:lumMod val="9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xmlns="" id="{95AB3491-61CE-502B-0E86-511F818C8677}"/>
                    </a:ext>
                  </a:extLst>
                </p:cNvPr>
                <p:cNvSpPr/>
                <p:nvPr/>
              </p:nvSpPr>
              <p:spPr>
                <a:xfrm>
                  <a:off x="8434425" y="2420115"/>
                  <a:ext cx="1553486" cy="543434"/>
                </a:xfrm>
                <a:custGeom>
                  <a:avLst/>
                  <a:gdLst>
                    <a:gd name="connsiteX0" fmla="*/ 315849 w 315849"/>
                    <a:gd name="connsiteY0" fmla="*/ 0 h 110489"/>
                    <a:gd name="connsiteX1" fmla="*/ 55245 w 315849"/>
                    <a:gd name="connsiteY1" fmla="*/ 0 h 110489"/>
                    <a:gd name="connsiteX2" fmla="*/ 0 w 315849"/>
                    <a:gd name="connsiteY2" fmla="*/ 55245 h 110489"/>
                    <a:gd name="connsiteX3" fmla="*/ 0 w 315849"/>
                    <a:gd name="connsiteY3" fmla="*/ 55245 h 110489"/>
                    <a:gd name="connsiteX4" fmla="*/ 55245 w 315849"/>
                    <a:gd name="connsiteY4" fmla="*/ 110490 h 110489"/>
                    <a:gd name="connsiteX5" fmla="*/ 315849 w 315849"/>
                    <a:gd name="connsiteY5" fmla="*/ 110490 h 110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5849" h="110489">
                      <a:moveTo>
                        <a:pt x="315849" y="0"/>
                      </a:moveTo>
                      <a:lnTo>
                        <a:pt x="55245" y="0"/>
                      </a:lnTo>
                      <a:cubicBezTo>
                        <a:pt x="24736" y="0"/>
                        <a:pt x="0" y="24736"/>
                        <a:pt x="0" y="55245"/>
                      </a:cubicBezTo>
                      <a:lnTo>
                        <a:pt x="0" y="55245"/>
                      </a:lnTo>
                      <a:cubicBezTo>
                        <a:pt x="0" y="85753"/>
                        <a:pt x="24736" y="110490"/>
                        <a:pt x="55245" y="110490"/>
                      </a:cubicBezTo>
                      <a:lnTo>
                        <a:pt x="315849" y="11049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solidFill>
                    <a:schemeClr val="accent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xmlns="" id="{1092D0C7-D137-816D-0579-1138640C3BFC}"/>
                    </a:ext>
                  </a:extLst>
                </p:cNvPr>
                <p:cNvSpPr/>
                <p:nvPr/>
              </p:nvSpPr>
              <p:spPr>
                <a:xfrm>
                  <a:off x="9662787" y="2420115"/>
                  <a:ext cx="1553486" cy="543434"/>
                </a:xfrm>
                <a:custGeom>
                  <a:avLst/>
                  <a:gdLst>
                    <a:gd name="connsiteX0" fmla="*/ 305467 w 315849"/>
                    <a:gd name="connsiteY0" fmla="*/ 0 h 110489"/>
                    <a:gd name="connsiteX1" fmla="*/ 55150 w 315849"/>
                    <a:gd name="connsiteY1" fmla="*/ 0 h 110489"/>
                    <a:gd name="connsiteX2" fmla="*/ 0 w 315849"/>
                    <a:gd name="connsiteY2" fmla="*/ 55245 h 110489"/>
                    <a:gd name="connsiteX3" fmla="*/ 0 w 315849"/>
                    <a:gd name="connsiteY3" fmla="*/ 55245 h 110489"/>
                    <a:gd name="connsiteX4" fmla="*/ 55150 w 315849"/>
                    <a:gd name="connsiteY4" fmla="*/ 110490 h 110489"/>
                    <a:gd name="connsiteX5" fmla="*/ 305467 w 315849"/>
                    <a:gd name="connsiteY5" fmla="*/ 110490 h 110489"/>
                    <a:gd name="connsiteX6" fmla="*/ 315849 w 315849"/>
                    <a:gd name="connsiteY6" fmla="*/ 100108 h 110489"/>
                    <a:gd name="connsiteX7" fmla="*/ 315849 w 315849"/>
                    <a:gd name="connsiteY7" fmla="*/ 100108 h 110489"/>
                    <a:gd name="connsiteX8" fmla="*/ 305467 w 315849"/>
                    <a:gd name="connsiteY8" fmla="*/ 89725 h 110489"/>
                    <a:gd name="connsiteX9" fmla="*/ 297942 w 315849"/>
                    <a:gd name="connsiteY9" fmla="*/ 89725 h 110489"/>
                    <a:gd name="connsiteX10" fmla="*/ 297942 w 315849"/>
                    <a:gd name="connsiteY10" fmla="*/ 20764 h 110489"/>
                    <a:gd name="connsiteX11" fmla="*/ 305467 w 315849"/>
                    <a:gd name="connsiteY11" fmla="*/ 20764 h 110489"/>
                    <a:gd name="connsiteX12" fmla="*/ 315849 w 315849"/>
                    <a:gd name="connsiteY12" fmla="*/ 10382 h 110489"/>
                    <a:gd name="connsiteX13" fmla="*/ 315849 w 315849"/>
                    <a:gd name="connsiteY13" fmla="*/ 10382 h 110489"/>
                    <a:gd name="connsiteX14" fmla="*/ 305467 w 315849"/>
                    <a:gd name="connsiteY14" fmla="*/ 0 h 110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15849" h="110489">
                      <a:moveTo>
                        <a:pt x="305467" y="0"/>
                      </a:moveTo>
                      <a:lnTo>
                        <a:pt x="55150" y="0"/>
                      </a:lnTo>
                      <a:cubicBezTo>
                        <a:pt x="24679" y="57"/>
                        <a:pt x="0" y="24774"/>
                        <a:pt x="0" y="55245"/>
                      </a:cubicBezTo>
                      <a:lnTo>
                        <a:pt x="0" y="55245"/>
                      </a:lnTo>
                      <a:cubicBezTo>
                        <a:pt x="0" y="85715"/>
                        <a:pt x="24679" y="110433"/>
                        <a:pt x="55150" y="110490"/>
                      </a:cubicBezTo>
                      <a:lnTo>
                        <a:pt x="305467" y="110490"/>
                      </a:lnTo>
                      <a:cubicBezTo>
                        <a:pt x="311201" y="110490"/>
                        <a:pt x="315849" y="105842"/>
                        <a:pt x="315849" y="100108"/>
                      </a:cubicBezTo>
                      <a:lnTo>
                        <a:pt x="315849" y="100108"/>
                      </a:lnTo>
                      <a:cubicBezTo>
                        <a:pt x="315849" y="94374"/>
                        <a:pt x="311201" y="89725"/>
                        <a:pt x="305467" y="89725"/>
                      </a:cubicBezTo>
                      <a:lnTo>
                        <a:pt x="297942" y="89725"/>
                      </a:lnTo>
                      <a:lnTo>
                        <a:pt x="297942" y="20764"/>
                      </a:lnTo>
                      <a:lnTo>
                        <a:pt x="305467" y="20764"/>
                      </a:lnTo>
                      <a:cubicBezTo>
                        <a:pt x="311201" y="20764"/>
                        <a:pt x="315849" y="16116"/>
                        <a:pt x="315849" y="10382"/>
                      </a:cubicBezTo>
                      <a:lnTo>
                        <a:pt x="315849" y="10382"/>
                      </a:lnTo>
                      <a:cubicBezTo>
                        <a:pt x="315849" y="4648"/>
                        <a:pt x="311201" y="0"/>
                        <a:pt x="30546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xmlns="" id="{F78C51E4-3CC7-DDA8-0376-FFAEF2FFF668}"/>
                    </a:ext>
                  </a:extLst>
                </p:cNvPr>
                <p:cNvSpPr/>
                <p:nvPr/>
              </p:nvSpPr>
              <p:spPr>
                <a:xfrm>
                  <a:off x="9786933" y="2522242"/>
                  <a:ext cx="1358597" cy="339176"/>
                </a:xfrm>
                <a:custGeom>
                  <a:avLst/>
                  <a:gdLst>
                    <a:gd name="connsiteX0" fmla="*/ 276225 w 276225"/>
                    <a:gd name="connsiteY0" fmla="*/ 0 h 68960"/>
                    <a:gd name="connsiteX1" fmla="*/ 34576 w 276225"/>
                    <a:gd name="connsiteY1" fmla="*/ 0 h 68960"/>
                    <a:gd name="connsiteX2" fmla="*/ 0 w 276225"/>
                    <a:gd name="connsiteY2" fmla="*/ 34480 h 68960"/>
                    <a:gd name="connsiteX3" fmla="*/ 0 w 276225"/>
                    <a:gd name="connsiteY3" fmla="*/ 34480 h 68960"/>
                    <a:gd name="connsiteX4" fmla="*/ 34576 w 276225"/>
                    <a:gd name="connsiteY4" fmla="*/ 68961 h 68960"/>
                    <a:gd name="connsiteX5" fmla="*/ 276225 w 276225"/>
                    <a:gd name="connsiteY5" fmla="*/ 68961 h 68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6225" h="68960">
                      <a:moveTo>
                        <a:pt x="276225" y="0"/>
                      </a:moveTo>
                      <a:lnTo>
                        <a:pt x="34576" y="0"/>
                      </a:lnTo>
                      <a:cubicBezTo>
                        <a:pt x="15516" y="0"/>
                        <a:pt x="57" y="15421"/>
                        <a:pt x="0" y="34480"/>
                      </a:cubicBezTo>
                      <a:lnTo>
                        <a:pt x="0" y="34480"/>
                      </a:lnTo>
                      <a:cubicBezTo>
                        <a:pt x="57" y="53540"/>
                        <a:pt x="15516" y="68961"/>
                        <a:pt x="34576" y="68961"/>
                      </a:cubicBezTo>
                      <a:lnTo>
                        <a:pt x="276225" y="6896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xmlns="" id="{5811B54A-C671-64B6-28D4-DDD091F25E55}"/>
                    </a:ext>
                  </a:extLst>
                </p:cNvPr>
                <p:cNvSpPr/>
                <p:nvPr/>
              </p:nvSpPr>
              <p:spPr>
                <a:xfrm>
                  <a:off x="10081607" y="2581273"/>
                  <a:ext cx="679296" cy="51063"/>
                </a:xfrm>
                <a:custGeom>
                  <a:avLst/>
                  <a:gdLst>
                    <a:gd name="connsiteX0" fmla="*/ 0 w 138112"/>
                    <a:gd name="connsiteY0" fmla="*/ 0 h 10382"/>
                    <a:gd name="connsiteX1" fmla="*/ 138113 w 138112"/>
                    <a:gd name="connsiteY1" fmla="*/ 0 h 10382"/>
                    <a:gd name="connsiteX2" fmla="*/ 138113 w 138112"/>
                    <a:gd name="connsiteY2" fmla="*/ 10382 h 10382"/>
                    <a:gd name="connsiteX3" fmla="*/ 0 w 138112"/>
                    <a:gd name="connsiteY3" fmla="*/ 10382 h 10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112" h="10382">
                      <a:moveTo>
                        <a:pt x="0" y="0"/>
                      </a:moveTo>
                      <a:lnTo>
                        <a:pt x="138113" y="0"/>
                      </a:lnTo>
                      <a:lnTo>
                        <a:pt x="138113" y="10382"/>
                      </a:lnTo>
                      <a:lnTo>
                        <a:pt x="0" y="10382"/>
                      </a:lnTo>
                      <a:close/>
                    </a:path>
                  </a:pathLst>
                </a:custGeom>
                <a:solidFill>
                  <a:schemeClr val="bg1">
                    <a:lumMod val="9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xmlns="" id="{BFC4F227-3B2A-C9C3-39C5-1DDBAF66DFD2}"/>
                    </a:ext>
                  </a:extLst>
                </p:cNvPr>
                <p:cNvSpPr/>
                <p:nvPr/>
              </p:nvSpPr>
              <p:spPr>
                <a:xfrm>
                  <a:off x="10466234" y="2717130"/>
                  <a:ext cx="679296" cy="51063"/>
                </a:xfrm>
                <a:custGeom>
                  <a:avLst/>
                  <a:gdLst>
                    <a:gd name="connsiteX0" fmla="*/ 0 w 138112"/>
                    <a:gd name="connsiteY0" fmla="*/ 0 h 10382"/>
                    <a:gd name="connsiteX1" fmla="*/ 138113 w 138112"/>
                    <a:gd name="connsiteY1" fmla="*/ 0 h 10382"/>
                    <a:gd name="connsiteX2" fmla="*/ 138113 w 138112"/>
                    <a:gd name="connsiteY2" fmla="*/ 10382 h 10382"/>
                    <a:gd name="connsiteX3" fmla="*/ 0 w 138112"/>
                    <a:gd name="connsiteY3" fmla="*/ 10382 h 10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112" h="10382">
                      <a:moveTo>
                        <a:pt x="0" y="0"/>
                      </a:moveTo>
                      <a:lnTo>
                        <a:pt x="138113" y="0"/>
                      </a:lnTo>
                      <a:lnTo>
                        <a:pt x="138113" y="10382"/>
                      </a:lnTo>
                      <a:lnTo>
                        <a:pt x="0" y="10382"/>
                      </a:lnTo>
                      <a:close/>
                    </a:path>
                  </a:pathLst>
                </a:custGeom>
                <a:solidFill>
                  <a:schemeClr val="bg1">
                    <a:lumMod val="9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xmlns="" id="{722F7E04-6EEE-BC63-7B2E-40634D3A10CA}"/>
                  </a:ext>
                </a:extLst>
              </p:cNvPr>
              <p:cNvSpPr txBox="1"/>
              <p:nvPr/>
            </p:nvSpPr>
            <p:spPr>
              <a:xfrm>
                <a:off x="9133192" y="1724075"/>
                <a:ext cx="10502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spc="0" baseline="0">
                    <a:ln/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cs typeface="Arial"/>
                    <a:sym typeface="Arial"/>
                    <a:rtl val="0"/>
                  </a:rPr>
                  <a:t>80%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xmlns="" id="{AEB48167-FE32-2F31-2D64-1D07C6995B21}"/>
                  </a:ext>
                </a:extLst>
              </p:cNvPr>
              <p:cNvSpPr txBox="1"/>
              <p:nvPr/>
            </p:nvSpPr>
            <p:spPr>
              <a:xfrm>
                <a:off x="8534227" y="5332193"/>
                <a:ext cx="2248218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Science</a:t>
                </a:r>
              </a:p>
              <a:p>
                <a:pPr algn="ctr">
                  <a:spcBef>
                    <a:spcPts val="600"/>
                  </a:spcBef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Maecenas non laoreet odio. Fusce lobortis porttitor.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9294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D097223-02FD-8243-3A96-7133BFDB9BF5}"/>
              </a:ext>
            </a:extLst>
          </p:cNvPr>
          <p:cNvGrpSpPr/>
          <p:nvPr/>
        </p:nvGrpSpPr>
        <p:grpSpPr>
          <a:xfrm>
            <a:off x="649362" y="1415578"/>
            <a:ext cx="10893275" cy="5037507"/>
            <a:chOff x="457225" y="1348633"/>
            <a:chExt cx="7326738" cy="3388191"/>
          </a:xfrm>
        </p:grpSpPr>
        <p:sp>
          <p:nvSpPr>
            <p:cNvPr id="3" name="Google Shape;1453;p45">
              <a:extLst>
                <a:ext uri="{FF2B5EF4-FFF2-40B4-BE49-F238E27FC236}">
                  <a16:creationId xmlns:a16="http://schemas.microsoft.com/office/drawing/2014/main" xmlns="" id="{8F01B2AE-7F62-FAC8-1D1C-1C0461AD2391}"/>
                </a:ext>
              </a:extLst>
            </p:cNvPr>
            <p:cNvSpPr/>
            <p:nvPr/>
          </p:nvSpPr>
          <p:spPr>
            <a:xfrm>
              <a:off x="975068" y="1348633"/>
              <a:ext cx="705879" cy="2924836"/>
            </a:xfrm>
            <a:custGeom>
              <a:avLst/>
              <a:gdLst/>
              <a:ahLst/>
              <a:cxnLst/>
              <a:rect l="l" t="t" r="r" b="b"/>
              <a:pathLst>
                <a:path w="23785" h="98554" extrusionOk="0">
                  <a:moveTo>
                    <a:pt x="1964" y="0"/>
                  </a:moveTo>
                  <a:cubicBezTo>
                    <a:pt x="888" y="0"/>
                    <a:pt x="1" y="887"/>
                    <a:pt x="1" y="1963"/>
                  </a:cubicBezTo>
                  <a:cubicBezTo>
                    <a:pt x="1" y="3040"/>
                    <a:pt x="888" y="3927"/>
                    <a:pt x="1964" y="3927"/>
                  </a:cubicBezTo>
                  <a:lnTo>
                    <a:pt x="2724" y="3927"/>
                  </a:lnTo>
                  <a:lnTo>
                    <a:pt x="2724" y="89370"/>
                  </a:lnTo>
                  <a:cubicBezTo>
                    <a:pt x="2724" y="94437"/>
                    <a:pt x="6841" y="98554"/>
                    <a:pt x="11908" y="98554"/>
                  </a:cubicBezTo>
                  <a:cubicBezTo>
                    <a:pt x="16975" y="98554"/>
                    <a:pt x="21061" y="94437"/>
                    <a:pt x="21061" y="89370"/>
                  </a:cubicBezTo>
                  <a:lnTo>
                    <a:pt x="21061" y="3927"/>
                  </a:lnTo>
                  <a:lnTo>
                    <a:pt x="21821" y="3927"/>
                  </a:lnTo>
                  <a:cubicBezTo>
                    <a:pt x="22929" y="3927"/>
                    <a:pt x="23784" y="3040"/>
                    <a:pt x="23784" y="1963"/>
                  </a:cubicBezTo>
                  <a:cubicBezTo>
                    <a:pt x="23784" y="887"/>
                    <a:pt x="22929" y="0"/>
                    <a:pt x="21852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  <a:alpha val="764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" name="Google Shape;1454;p45">
              <a:extLst>
                <a:ext uri="{FF2B5EF4-FFF2-40B4-BE49-F238E27FC236}">
                  <a16:creationId xmlns:a16="http://schemas.microsoft.com/office/drawing/2014/main" xmlns="" id="{6D5158A1-C45F-D6D3-0943-88F924465DF7}"/>
                </a:ext>
              </a:extLst>
            </p:cNvPr>
            <p:cNvSpPr/>
            <p:nvPr/>
          </p:nvSpPr>
          <p:spPr>
            <a:xfrm>
              <a:off x="1200646" y="3081710"/>
              <a:ext cx="255672" cy="1015060"/>
            </a:xfrm>
            <a:custGeom>
              <a:avLst/>
              <a:gdLst/>
              <a:ahLst/>
              <a:cxnLst/>
              <a:rect l="l" t="t" r="r" b="b"/>
              <a:pathLst>
                <a:path w="8615" h="34203" extrusionOk="0">
                  <a:moveTo>
                    <a:pt x="0" y="0"/>
                  </a:moveTo>
                  <a:lnTo>
                    <a:pt x="0" y="29928"/>
                  </a:lnTo>
                  <a:cubicBezTo>
                    <a:pt x="0" y="32303"/>
                    <a:pt x="1932" y="34203"/>
                    <a:pt x="4307" y="34203"/>
                  </a:cubicBezTo>
                  <a:cubicBezTo>
                    <a:pt x="6683" y="34203"/>
                    <a:pt x="8614" y="32303"/>
                    <a:pt x="8583" y="29928"/>
                  </a:cubicBezTo>
                  <a:lnTo>
                    <a:pt x="8583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Google Shape;1455;p45">
              <a:extLst>
                <a:ext uri="{FF2B5EF4-FFF2-40B4-BE49-F238E27FC236}">
                  <a16:creationId xmlns:a16="http://schemas.microsoft.com/office/drawing/2014/main" xmlns="" id="{CB8B5437-E5C5-F3A5-C85D-3F22B9756CF2}"/>
                </a:ext>
              </a:extLst>
            </p:cNvPr>
            <p:cNvSpPr/>
            <p:nvPr/>
          </p:nvSpPr>
          <p:spPr>
            <a:xfrm>
              <a:off x="2024909" y="1348633"/>
              <a:ext cx="706799" cy="2924836"/>
            </a:xfrm>
            <a:custGeom>
              <a:avLst/>
              <a:gdLst/>
              <a:ahLst/>
              <a:cxnLst/>
              <a:rect l="l" t="t" r="r" b="b"/>
              <a:pathLst>
                <a:path w="23816" h="98554" extrusionOk="0">
                  <a:moveTo>
                    <a:pt x="1964" y="0"/>
                  </a:moveTo>
                  <a:cubicBezTo>
                    <a:pt x="887" y="0"/>
                    <a:pt x="0" y="887"/>
                    <a:pt x="0" y="1963"/>
                  </a:cubicBezTo>
                  <a:cubicBezTo>
                    <a:pt x="0" y="3040"/>
                    <a:pt x="887" y="3927"/>
                    <a:pt x="1964" y="3927"/>
                  </a:cubicBezTo>
                  <a:lnTo>
                    <a:pt x="2724" y="3927"/>
                  </a:lnTo>
                  <a:lnTo>
                    <a:pt x="2724" y="89370"/>
                  </a:lnTo>
                  <a:cubicBezTo>
                    <a:pt x="2724" y="94437"/>
                    <a:pt x="6841" y="98554"/>
                    <a:pt x="11908" y="98554"/>
                  </a:cubicBezTo>
                  <a:cubicBezTo>
                    <a:pt x="16975" y="98554"/>
                    <a:pt x="21092" y="94437"/>
                    <a:pt x="21092" y="89370"/>
                  </a:cubicBezTo>
                  <a:lnTo>
                    <a:pt x="21092" y="3927"/>
                  </a:lnTo>
                  <a:lnTo>
                    <a:pt x="21852" y="3927"/>
                  </a:lnTo>
                  <a:cubicBezTo>
                    <a:pt x="22929" y="3927"/>
                    <a:pt x="23815" y="3040"/>
                    <a:pt x="23815" y="1963"/>
                  </a:cubicBezTo>
                  <a:cubicBezTo>
                    <a:pt x="23815" y="887"/>
                    <a:pt x="22929" y="0"/>
                    <a:pt x="21852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  <a:alpha val="764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Google Shape;1456;p45">
              <a:extLst>
                <a:ext uri="{FF2B5EF4-FFF2-40B4-BE49-F238E27FC236}">
                  <a16:creationId xmlns:a16="http://schemas.microsoft.com/office/drawing/2014/main" xmlns="" id="{FBC65AD0-2222-D5B4-ED0D-047DED785501}"/>
                </a:ext>
              </a:extLst>
            </p:cNvPr>
            <p:cNvSpPr/>
            <p:nvPr/>
          </p:nvSpPr>
          <p:spPr>
            <a:xfrm>
              <a:off x="2250458" y="3693541"/>
              <a:ext cx="255672" cy="403228"/>
            </a:xfrm>
            <a:custGeom>
              <a:avLst/>
              <a:gdLst/>
              <a:ahLst/>
              <a:cxnLst/>
              <a:rect l="l" t="t" r="r" b="b"/>
              <a:pathLst>
                <a:path w="8615" h="13587" extrusionOk="0">
                  <a:moveTo>
                    <a:pt x="1" y="1"/>
                  </a:moveTo>
                  <a:lnTo>
                    <a:pt x="1" y="9312"/>
                  </a:lnTo>
                  <a:cubicBezTo>
                    <a:pt x="1" y="11687"/>
                    <a:pt x="1933" y="13587"/>
                    <a:pt x="4308" y="13587"/>
                  </a:cubicBezTo>
                  <a:cubicBezTo>
                    <a:pt x="6683" y="13587"/>
                    <a:pt x="8615" y="11687"/>
                    <a:pt x="8615" y="9312"/>
                  </a:cubicBezTo>
                  <a:lnTo>
                    <a:pt x="8615" y="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Google Shape;1457;p45">
              <a:extLst>
                <a:ext uri="{FF2B5EF4-FFF2-40B4-BE49-F238E27FC236}">
                  <a16:creationId xmlns:a16="http://schemas.microsoft.com/office/drawing/2014/main" xmlns="" id="{1F59EB44-FCBD-F35D-5744-B646656E3D74}"/>
                </a:ext>
              </a:extLst>
            </p:cNvPr>
            <p:cNvSpPr/>
            <p:nvPr/>
          </p:nvSpPr>
          <p:spPr>
            <a:xfrm>
              <a:off x="3075671" y="1348633"/>
              <a:ext cx="705850" cy="2924836"/>
            </a:xfrm>
            <a:custGeom>
              <a:avLst/>
              <a:gdLst/>
              <a:ahLst/>
              <a:cxnLst/>
              <a:rect l="l" t="t" r="r" b="b"/>
              <a:pathLst>
                <a:path w="23784" h="98554" extrusionOk="0">
                  <a:moveTo>
                    <a:pt x="1964" y="0"/>
                  </a:moveTo>
                  <a:cubicBezTo>
                    <a:pt x="855" y="0"/>
                    <a:pt x="0" y="887"/>
                    <a:pt x="0" y="1963"/>
                  </a:cubicBezTo>
                  <a:cubicBezTo>
                    <a:pt x="0" y="3040"/>
                    <a:pt x="855" y="3927"/>
                    <a:pt x="1964" y="3927"/>
                  </a:cubicBezTo>
                  <a:lnTo>
                    <a:pt x="2724" y="3927"/>
                  </a:lnTo>
                  <a:lnTo>
                    <a:pt x="2724" y="89370"/>
                  </a:lnTo>
                  <a:cubicBezTo>
                    <a:pt x="2724" y="94437"/>
                    <a:pt x="6809" y="98554"/>
                    <a:pt x="11876" y="98554"/>
                  </a:cubicBezTo>
                  <a:cubicBezTo>
                    <a:pt x="16943" y="98554"/>
                    <a:pt x="21060" y="94437"/>
                    <a:pt x="21060" y="89370"/>
                  </a:cubicBezTo>
                  <a:lnTo>
                    <a:pt x="21060" y="3927"/>
                  </a:lnTo>
                  <a:lnTo>
                    <a:pt x="21820" y="3927"/>
                  </a:lnTo>
                  <a:cubicBezTo>
                    <a:pt x="22897" y="3927"/>
                    <a:pt x="23784" y="3040"/>
                    <a:pt x="23784" y="1963"/>
                  </a:cubicBezTo>
                  <a:cubicBezTo>
                    <a:pt x="23784" y="887"/>
                    <a:pt x="22897" y="0"/>
                    <a:pt x="21820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  <a:alpha val="764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Google Shape;1458;p45">
              <a:extLst>
                <a:ext uri="{FF2B5EF4-FFF2-40B4-BE49-F238E27FC236}">
                  <a16:creationId xmlns:a16="http://schemas.microsoft.com/office/drawing/2014/main" xmlns="" id="{1A69E208-799C-4662-98B7-68D8270D899E}"/>
                </a:ext>
              </a:extLst>
            </p:cNvPr>
            <p:cNvSpPr/>
            <p:nvPr/>
          </p:nvSpPr>
          <p:spPr>
            <a:xfrm>
              <a:off x="3300300" y="2566657"/>
              <a:ext cx="255672" cy="1530113"/>
            </a:xfrm>
            <a:custGeom>
              <a:avLst/>
              <a:gdLst/>
              <a:ahLst/>
              <a:cxnLst/>
              <a:rect l="l" t="t" r="r" b="b"/>
              <a:pathLst>
                <a:path w="8615" h="51558" extrusionOk="0">
                  <a:moveTo>
                    <a:pt x="0" y="1"/>
                  </a:moveTo>
                  <a:lnTo>
                    <a:pt x="0" y="47283"/>
                  </a:lnTo>
                  <a:cubicBezTo>
                    <a:pt x="0" y="49658"/>
                    <a:pt x="1932" y="51558"/>
                    <a:pt x="4307" y="51558"/>
                  </a:cubicBezTo>
                  <a:cubicBezTo>
                    <a:pt x="6682" y="51558"/>
                    <a:pt x="8614" y="49658"/>
                    <a:pt x="8614" y="47283"/>
                  </a:cubicBezTo>
                  <a:lnTo>
                    <a:pt x="8614" y="1"/>
                  </a:lnTo>
                  <a:close/>
                </a:path>
              </a:pathLst>
            </a:custGeom>
            <a:solidFill>
              <a:schemeClr val="accent1">
                <a:alpha val="76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Google Shape;1459;p45">
              <a:extLst>
                <a:ext uri="{FF2B5EF4-FFF2-40B4-BE49-F238E27FC236}">
                  <a16:creationId xmlns:a16="http://schemas.microsoft.com/office/drawing/2014/main" xmlns="" id="{8BE2BECB-B3A2-A343-E9EB-9340CCA2633A}"/>
                </a:ext>
              </a:extLst>
            </p:cNvPr>
            <p:cNvSpPr/>
            <p:nvPr/>
          </p:nvSpPr>
          <p:spPr>
            <a:xfrm>
              <a:off x="4125483" y="1348633"/>
              <a:ext cx="705850" cy="2924836"/>
            </a:xfrm>
            <a:custGeom>
              <a:avLst/>
              <a:gdLst/>
              <a:ahLst/>
              <a:cxnLst/>
              <a:rect l="l" t="t" r="r" b="b"/>
              <a:pathLst>
                <a:path w="23784" h="98554" extrusionOk="0">
                  <a:moveTo>
                    <a:pt x="1964" y="0"/>
                  </a:moveTo>
                  <a:cubicBezTo>
                    <a:pt x="887" y="0"/>
                    <a:pt x="1" y="887"/>
                    <a:pt x="1" y="1963"/>
                  </a:cubicBezTo>
                  <a:cubicBezTo>
                    <a:pt x="1" y="3040"/>
                    <a:pt x="887" y="3927"/>
                    <a:pt x="1964" y="3927"/>
                  </a:cubicBezTo>
                  <a:lnTo>
                    <a:pt x="2724" y="3927"/>
                  </a:lnTo>
                  <a:lnTo>
                    <a:pt x="2724" y="89370"/>
                  </a:lnTo>
                  <a:cubicBezTo>
                    <a:pt x="2724" y="94437"/>
                    <a:pt x="6841" y="98554"/>
                    <a:pt x="11908" y="98554"/>
                  </a:cubicBezTo>
                  <a:cubicBezTo>
                    <a:pt x="16975" y="98554"/>
                    <a:pt x="21060" y="94437"/>
                    <a:pt x="21060" y="89370"/>
                  </a:cubicBezTo>
                  <a:lnTo>
                    <a:pt x="21060" y="3927"/>
                  </a:lnTo>
                  <a:lnTo>
                    <a:pt x="21821" y="3927"/>
                  </a:lnTo>
                  <a:cubicBezTo>
                    <a:pt x="22929" y="3927"/>
                    <a:pt x="23784" y="3040"/>
                    <a:pt x="23784" y="1963"/>
                  </a:cubicBezTo>
                  <a:cubicBezTo>
                    <a:pt x="23784" y="887"/>
                    <a:pt x="22929" y="0"/>
                    <a:pt x="21852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  <a:alpha val="764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Google Shape;1460;p45">
              <a:extLst>
                <a:ext uri="{FF2B5EF4-FFF2-40B4-BE49-F238E27FC236}">
                  <a16:creationId xmlns:a16="http://schemas.microsoft.com/office/drawing/2014/main" xmlns="" id="{026C82AE-9972-4E59-6DF6-2806FC1A4CA1}"/>
                </a:ext>
              </a:extLst>
            </p:cNvPr>
            <p:cNvSpPr/>
            <p:nvPr/>
          </p:nvSpPr>
          <p:spPr>
            <a:xfrm>
              <a:off x="4351061" y="3331713"/>
              <a:ext cx="255672" cy="765056"/>
            </a:xfrm>
            <a:custGeom>
              <a:avLst/>
              <a:gdLst/>
              <a:ahLst/>
              <a:cxnLst/>
              <a:rect l="l" t="t" r="r" b="b"/>
              <a:pathLst>
                <a:path w="8615" h="25779" extrusionOk="0">
                  <a:moveTo>
                    <a:pt x="0" y="0"/>
                  </a:moveTo>
                  <a:lnTo>
                    <a:pt x="0" y="21504"/>
                  </a:lnTo>
                  <a:cubicBezTo>
                    <a:pt x="0" y="23879"/>
                    <a:pt x="1932" y="25779"/>
                    <a:pt x="4307" y="25779"/>
                  </a:cubicBezTo>
                  <a:cubicBezTo>
                    <a:pt x="6682" y="25779"/>
                    <a:pt x="8614" y="23879"/>
                    <a:pt x="8582" y="21504"/>
                  </a:cubicBezTo>
                  <a:lnTo>
                    <a:pt x="85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Google Shape;1461;p45">
              <a:extLst>
                <a:ext uri="{FF2B5EF4-FFF2-40B4-BE49-F238E27FC236}">
                  <a16:creationId xmlns:a16="http://schemas.microsoft.com/office/drawing/2014/main" xmlns="" id="{DAAD573E-B36B-40B7-42D0-F0A208522F4F}"/>
                </a:ext>
              </a:extLst>
            </p:cNvPr>
            <p:cNvSpPr/>
            <p:nvPr/>
          </p:nvSpPr>
          <p:spPr>
            <a:xfrm>
              <a:off x="721325" y="2001805"/>
              <a:ext cx="4364729" cy="2735019"/>
            </a:xfrm>
            <a:custGeom>
              <a:avLst/>
              <a:gdLst/>
              <a:ahLst/>
              <a:cxnLst/>
              <a:rect l="l" t="t" r="r" b="b"/>
              <a:pathLst>
                <a:path w="147072" h="92158" fill="none" extrusionOk="0">
                  <a:moveTo>
                    <a:pt x="0" y="92157"/>
                  </a:moveTo>
                  <a:lnTo>
                    <a:pt x="0" y="11750"/>
                  </a:lnTo>
                  <a:cubicBezTo>
                    <a:pt x="0" y="5290"/>
                    <a:pt x="5257" y="1"/>
                    <a:pt x="11749" y="1"/>
                  </a:cubicBezTo>
                  <a:lnTo>
                    <a:pt x="135322" y="1"/>
                  </a:lnTo>
                  <a:cubicBezTo>
                    <a:pt x="141814" y="1"/>
                    <a:pt x="147071" y="5258"/>
                    <a:pt x="147071" y="11750"/>
                  </a:cubicBezTo>
                  <a:lnTo>
                    <a:pt x="147071" y="92157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19800" cap="flat" cmpd="sng">
              <a:solidFill>
                <a:schemeClr val="bg1">
                  <a:lumMod val="50000"/>
                </a:schemeClr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Google Shape;1462;p45">
              <a:extLst>
                <a:ext uri="{FF2B5EF4-FFF2-40B4-BE49-F238E27FC236}">
                  <a16:creationId xmlns:a16="http://schemas.microsoft.com/office/drawing/2014/main" xmlns="" id="{DA87F5EB-2AEF-D4D7-DCB8-13847D7ACA21}"/>
                </a:ext>
              </a:extLst>
            </p:cNvPr>
            <p:cNvSpPr/>
            <p:nvPr/>
          </p:nvSpPr>
          <p:spPr>
            <a:xfrm>
              <a:off x="457225" y="4736794"/>
              <a:ext cx="4891980" cy="30"/>
            </a:xfrm>
            <a:custGeom>
              <a:avLst/>
              <a:gdLst/>
              <a:ahLst/>
              <a:cxnLst/>
              <a:rect l="l" t="t" r="r" b="b"/>
              <a:pathLst>
                <a:path w="164838" h="1" fill="none" extrusionOk="0">
                  <a:moveTo>
                    <a:pt x="0" y="0"/>
                  </a:moveTo>
                  <a:lnTo>
                    <a:pt x="164838" y="0"/>
                  </a:lnTo>
                </a:path>
              </a:pathLst>
            </a:custGeom>
            <a:noFill/>
            <a:ln w="19800" cap="flat" cmpd="sng">
              <a:solidFill>
                <a:schemeClr val="bg1">
                  <a:lumMod val="50000"/>
                </a:schemeClr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Google Shape;1463;p45">
              <a:extLst>
                <a:ext uri="{FF2B5EF4-FFF2-40B4-BE49-F238E27FC236}">
                  <a16:creationId xmlns:a16="http://schemas.microsoft.com/office/drawing/2014/main" xmlns="" id="{F1EA5A27-742A-4857-CDD0-5D7C5EDAE308}"/>
                </a:ext>
              </a:extLst>
            </p:cNvPr>
            <p:cNvSpPr/>
            <p:nvPr/>
          </p:nvSpPr>
          <p:spPr>
            <a:xfrm>
              <a:off x="5807850" y="1438250"/>
              <a:ext cx="402300" cy="4023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Google Shape;1464;p45">
              <a:extLst>
                <a:ext uri="{FF2B5EF4-FFF2-40B4-BE49-F238E27FC236}">
                  <a16:creationId xmlns:a16="http://schemas.microsoft.com/office/drawing/2014/main" xmlns="" id="{F97E717A-E9EE-BA42-8467-C9EA7EB5A0A1}"/>
                </a:ext>
              </a:extLst>
            </p:cNvPr>
            <p:cNvSpPr/>
            <p:nvPr/>
          </p:nvSpPr>
          <p:spPr>
            <a:xfrm>
              <a:off x="5807850" y="2276650"/>
              <a:ext cx="402300" cy="4023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Google Shape;1465;p45">
              <a:extLst>
                <a:ext uri="{FF2B5EF4-FFF2-40B4-BE49-F238E27FC236}">
                  <a16:creationId xmlns:a16="http://schemas.microsoft.com/office/drawing/2014/main" xmlns="" id="{3E2E7B3C-0381-CBF2-2570-77DEDD1B55AA}"/>
                </a:ext>
              </a:extLst>
            </p:cNvPr>
            <p:cNvSpPr/>
            <p:nvPr/>
          </p:nvSpPr>
          <p:spPr>
            <a:xfrm>
              <a:off x="5807850" y="3115050"/>
              <a:ext cx="402300" cy="402300"/>
            </a:xfrm>
            <a:prstGeom prst="ellipse">
              <a:avLst/>
            </a:prstGeom>
            <a:solidFill>
              <a:schemeClr val="accent1">
                <a:alpha val="76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Google Shape;1466;p45">
              <a:extLst>
                <a:ext uri="{FF2B5EF4-FFF2-40B4-BE49-F238E27FC236}">
                  <a16:creationId xmlns:a16="http://schemas.microsoft.com/office/drawing/2014/main" xmlns="" id="{EC526D68-0E25-6099-0D02-4DB0BFA03815}"/>
                </a:ext>
              </a:extLst>
            </p:cNvPr>
            <p:cNvSpPr/>
            <p:nvPr/>
          </p:nvSpPr>
          <p:spPr>
            <a:xfrm>
              <a:off x="5807850" y="3953450"/>
              <a:ext cx="402300" cy="40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Google Shape;1467;p45">
              <a:extLst>
                <a:ext uri="{FF2B5EF4-FFF2-40B4-BE49-F238E27FC236}">
                  <a16:creationId xmlns:a16="http://schemas.microsoft.com/office/drawing/2014/main" xmlns="" id="{3A9F5F0C-A31E-3E82-5D6C-1FAE97CF46E3}"/>
                </a:ext>
              </a:extLst>
            </p:cNvPr>
            <p:cNvSpPr txBox="1"/>
            <p:nvPr/>
          </p:nvSpPr>
          <p:spPr>
            <a:xfrm>
              <a:off x="6277663" y="1418407"/>
              <a:ext cx="15063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nglebert"/>
                  <a:cs typeface="Englebert"/>
                  <a:sym typeface="Englebert"/>
                </a:rPr>
                <a:t>Science</a:t>
              </a:r>
              <a:endParaRPr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nglebert"/>
                <a:cs typeface="Englebert"/>
                <a:sym typeface="Englebert"/>
              </a:endParaRPr>
            </a:p>
          </p:txBody>
        </p:sp>
        <p:sp>
          <p:nvSpPr>
            <p:cNvPr id="18" name="Google Shape;1468;p45">
              <a:extLst>
                <a:ext uri="{FF2B5EF4-FFF2-40B4-BE49-F238E27FC236}">
                  <a16:creationId xmlns:a16="http://schemas.microsoft.com/office/drawing/2014/main" xmlns="" id="{020388F9-8E25-E5D0-4207-2455C47DD0DC}"/>
                </a:ext>
              </a:extLst>
            </p:cNvPr>
            <p:cNvSpPr txBox="1"/>
            <p:nvPr/>
          </p:nvSpPr>
          <p:spPr>
            <a:xfrm>
              <a:off x="6277663" y="1575023"/>
              <a:ext cx="15063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19" name="Google Shape;1469;p45">
              <a:extLst>
                <a:ext uri="{FF2B5EF4-FFF2-40B4-BE49-F238E27FC236}">
                  <a16:creationId xmlns:a16="http://schemas.microsoft.com/office/drawing/2014/main" xmlns="" id="{B38B3C42-3C14-056A-75D8-BEABC3A0739F}"/>
                </a:ext>
              </a:extLst>
            </p:cNvPr>
            <p:cNvSpPr txBox="1"/>
            <p:nvPr/>
          </p:nvSpPr>
          <p:spPr>
            <a:xfrm>
              <a:off x="6277663" y="2258507"/>
              <a:ext cx="15063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nglebert"/>
                  <a:cs typeface="Englebert"/>
                  <a:sym typeface="Englebert"/>
                </a:rPr>
                <a:t>Maths</a:t>
              </a:r>
              <a:endParaRPr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nglebert"/>
                <a:cs typeface="Englebert"/>
                <a:sym typeface="Englebert"/>
              </a:endParaRPr>
            </a:p>
          </p:txBody>
        </p:sp>
        <p:sp>
          <p:nvSpPr>
            <p:cNvPr id="20" name="Google Shape;1470;p45">
              <a:extLst>
                <a:ext uri="{FF2B5EF4-FFF2-40B4-BE49-F238E27FC236}">
                  <a16:creationId xmlns:a16="http://schemas.microsoft.com/office/drawing/2014/main" xmlns="" id="{673A3E31-8FD9-5FB1-D27B-B4F83DAB69E7}"/>
                </a:ext>
              </a:extLst>
            </p:cNvPr>
            <p:cNvSpPr txBox="1"/>
            <p:nvPr/>
          </p:nvSpPr>
          <p:spPr>
            <a:xfrm>
              <a:off x="6277663" y="2415123"/>
              <a:ext cx="15063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21" name="Google Shape;1471;p45">
              <a:extLst>
                <a:ext uri="{FF2B5EF4-FFF2-40B4-BE49-F238E27FC236}">
                  <a16:creationId xmlns:a16="http://schemas.microsoft.com/office/drawing/2014/main" xmlns="" id="{7D2904A8-6E10-D297-D05B-BA56FA9811CF}"/>
                </a:ext>
              </a:extLst>
            </p:cNvPr>
            <p:cNvSpPr txBox="1"/>
            <p:nvPr/>
          </p:nvSpPr>
          <p:spPr>
            <a:xfrm>
              <a:off x="6277663" y="3112332"/>
              <a:ext cx="15063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nglebert"/>
                  <a:cs typeface="Englebert"/>
                  <a:sym typeface="Englebert"/>
                </a:rPr>
                <a:t>Physics</a:t>
              </a:r>
              <a:endParaRPr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nglebert"/>
                <a:cs typeface="Englebert"/>
                <a:sym typeface="Englebert"/>
              </a:endParaRPr>
            </a:p>
          </p:txBody>
        </p:sp>
        <p:sp>
          <p:nvSpPr>
            <p:cNvPr id="22" name="Google Shape;1472;p45">
              <a:extLst>
                <a:ext uri="{FF2B5EF4-FFF2-40B4-BE49-F238E27FC236}">
                  <a16:creationId xmlns:a16="http://schemas.microsoft.com/office/drawing/2014/main" xmlns="" id="{5F4B0EA2-FC06-2264-E77A-D20B7984A134}"/>
                </a:ext>
              </a:extLst>
            </p:cNvPr>
            <p:cNvSpPr txBox="1"/>
            <p:nvPr/>
          </p:nvSpPr>
          <p:spPr>
            <a:xfrm>
              <a:off x="6277663" y="3268948"/>
              <a:ext cx="15063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23" name="Google Shape;1473;p45">
              <a:extLst>
                <a:ext uri="{FF2B5EF4-FFF2-40B4-BE49-F238E27FC236}">
                  <a16:creationId xmlns:a16="http://schemas.microsoft.com/office/drawing/2014/main" xmlns="" id="{0293F567-5584-3022-EB45-3D9F6B1FF1A7}"/>
                </a:ext>
              </a:extLst>
            </p:cNvPr>
            <p:cNvSpPr txBox="1"/>
            <p:nvPr/>
          </p:nvSpPr>
          <p:spPr>
            <a:xfrm>
              <a:off x="6277663" y="3931907"/>
              <a:ext cx="15063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nglebert"/>
                  <a:cs typeface="Englebert"/>
                  <a:sym typeface="Englebert"/>
                </a:rPr>
                <a:t>Chemistry</a:t>
              </a:r>
              <a:endParaRPr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nglebert"/>
                <a:cs typeface="Englebert"/>
                <a:sym typeface="Englebert"/>
              </a:endParaRPr>
            </a:p>
          </p:txBody>
        </p:sp>
        <p:sp>
          <p:nvSpPr>
            <p:cNvPr id="24" name="Google Shape;1474;p45">
              <a:extLst>
                <a:ext uri="{FF2B5EF4-FFF2-40B4-BE49-F238E27FC236}">
                  <a16:creationId xmlns:a16="http://schemas.microsoft.com/office/drawing/2014/main" xmlns="" id="{54BABE78-7F6D-7ECE-8B13-68664816EB12}"/>
                </a:ext>
              </a:extLst>
            </p:cNvPr>
            <p:cNvSpPr txBox="1"/>
            <p:nvPr/>
          </p:nvSpPr>
          <p:spPr>
            <a:xfrm>
              <a:off x="6277663" y="4088523"/>
              <a:ext cx="15063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25" name="Google Shape;1475;p45">
              <a:extLst>
                <a:ext uri="{FF2B5EF4-FFF2-40B4-BE49-F238E27FC236}">
                  <a16:creationId xmlns:a16="http://schemas.microsoft.com/office/drawing/2014/main" xmlns="" id="{73868E9E-225A-9108-574E-6AB4C792345D}"/>
                </a:ext>
              </a:extLst>
            </p:cNvPr>
            <p:cNvSpPr txBox="1"/>
            <p:nvPr/>
          </p:nvSpPr>
          <p:spPr>
            <a:xfrm>
              <a:off x="1053300" y="2164350"/>
              <a:ext cx="5493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nglebert"/>
                  <a:cs typeface="Englebert"/>
                  <a:sym typeface="Englebert"/>
                </a:rPr>
                <a:t>45%</a:t>
              </a:r>
              <a:endParaRPr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nglebert"/>
                <a:cs typeface="Englebert"/>
                <a:sym typeface="Englebert"/>
              </a:endParaRPr>
            </a:p>
          </p:txBody>
        </p:sp>
        <p:sp>
          <p:nvSpPr>
            <p:cNvPr id="26" name="Google Shape;1476;p45">
              <a:extLst>
                <a:ext uri="{FF2B5EF4-FFF2-40B4-BE49-F238E27FC236}">
                  <a16:creationId xmlns:a16="http://schemas.microsoft.com/office/drawing/2014/main" xmlns="" id="{63B6F30F-C2B9-6275-97AD-5693BD68C6D0}"/>
                </a:ext>
              </a:extLst>
            </p:cNvPr>
            <p:cNvSpPr txBox="1"/>
            <p:nvPr/>
          </p:nvSpPr>
          <p:spPr>
            <a:xfrm>
              <a:off x="2103663" y="2164350"/>
              <a:ext cx="5493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nglebert"/>
                  <a:cs typeface="Englebert"/>
                  <a:sym typeface="Englebert"/>
                </a:rPr>
                <a:t>20%</a:t>
              </a:r>
              <a:endParaRPr sz="1900" b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nglebert"/>
                <a:cs typeface="Englebert"/>
                <a:sym typeface="Englebert"/>
              </a:endParaRPr>
            </a:p>
          </p:txBody>
        </p:sp>
        <p:sp>
          <p:nvSpPr>
            <p:cNvPr id="27" name="Google Shape;1477;p45">
              <a:extLst>
                <a:ext uri="{FF2B5EF4-FFF2-40B4-BE49-F238E27FC236}">
                  <a16:creationId xmlns:a16="http://schemas.microsoft.com/office/drawing/2014/main" xmlns="" id="{BAA800A4-5DB7-1A6F-9711-7EED40713C6A}"/>
                </a:ext>
              </a:extLst>
            </p:cNvPr>
            <p:cNvSpPr txBox="1"/>
            <p:nvPr/>
          </p:nvSpPr>
          <p:spPr>
            <a:xfrm>
              <a:off x="3153925" y="2164350"/>
              <a:ext cx="5493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nglebert"/>
                  <a:cs typeface="Englebert"/>
                  <a:sym typeface="Englebert"/>
                </a:rPr>
                <a:t>75%</a:t>
              </a:r>
              <a:endParaRPr sz="1900" b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nglebert"/>
                <a:cs typeface="Englebert"/>
                <a:sym typeface="Englebert"/>
              </a:endParaRPr>
            </a:p>
          </p:txBody>
        </p:sp>
        <p:sp>
          <p:nvSpPr>
            <p:cNvPr id="28" name="Google Shape;1478;p45">
              <a:extLst>
                <a:ext uri="{FF2B5EF4-FFF2-40B4-BE49-F238E27FC236}">
                  <a16:creationId xmlns:a16="http://schemas.microsoft.com/office/drawing/2014/main" xmlns="" id="{5B231970-486D-DA14-3350-B644F57C81C0}"/>
                </a:ext>
              </a:extLst>
            </p:cNvPr>
            <p:cNvSpPr txBox="1"/>
            <p:nvPr/>
          </p:nvSpPr>
          <p:spPr>
            <a:xfrm>
              <a:off x="4204225" y="2164350"/>
              <a:ext cx="5493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nglebert"/>
                  <a:cs typeface="Englebert"/>
                  <a:sym typeface="Englebert"/>
                </a:rPr>
                <a:t>30%</a:t>
              </a:r>
              <a:endParaRPr sz="1900" b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nglebert"/>
                <a:cs typeface="Englebert"/>
                <a:sym typeface="Engleber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0736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D8336550-EB29-3C44-AD57-C7875695AA69}"/>
              </a:ext>
            </a:extLst>
          </p:cNvPr>
          <p:cNvGrpSpPr/>
          <p:nvPr/>
        </p:nvGrpSpPr>
        <p:grpSpPr>
          <a:xfrm>
            <a:off x="1212153" y="1394978"/>
            <a:ext cx="9767694" cy="5085134"/>
            <a:chOff x="1212153" y="1437181"/>
            <a:chExt cx="9767694" cy="5085134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6B66EA8F-2B29-EEDD-8CB4-07E1B2E2CC9C}"/>
                </a:ext>
              </a:extLst>
            </p:cNvPr>
            <p:cNvGrpSpPr/>
            <p:nvPr/>
          </p:nvGrpSpPr>
          <p:grpSpPr>
            <a:xfrm>
              <a:off x="8350917" y="1437181"/>
              <a:ext cx="2628930" cy="5085134"/>
              <a:chOff x="1650726" y="1575582"/>
              <a:chExt cx="2628930" cy="5085134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4E46EA0F-A987-9569-0282-3ACA3AC8A8F0}"/>
                  </a:ext>
                </a:extLst>
              </p:cNvPr>
              <p:cNvSpPr/>
              <p:nvPr/>
            </p:nvSpPr>
            <p:spPr>
              <a:xfrm>
                <a:off x="3183063" y="5186235"/>
                <a:ext cx="1071140" cy="1085534"/>
              </a:xfrm>
              <a:custGeom>
                <a:avLst/>
                <a:gdLst>
                  <a:gd name="connsiteX0" fmla="*/ 430488 w 1152797"/>
                  <a:gd name="connsiteY0" fmla="*/ 326990 h 1168288"/>
                  <a:gd name="connsiteX1" fmla="*/ 0 w 1152797"/>
                  <a:gd name="connsiteY1" fmla="*/ 1155309 h 1168288"/>
                  <a:gd name="connsiteX2" fmla="*/ 195692 w 1152797"/>
                  <a:gd name="connsiteY2" fmla="*/ 1168288 h 1168288"/>
                  <a:gd name="connsiteX3" fmla="*/ 1152797 w 1152797"/>
                  <a:gd name="connsiteY3" fmla="*/ 0 h 1168288"/>
                  <a:gd name="connsiteX4" fmla="*/ 430488 w 1152797"/>
                  <a:gd name="connsiteY4" fmla="*/ 326990 h 116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2797" h="1168288">
                    <a:moveTo>
                      <a:pt x="430488" y="326990"/>
                    </a:moveTo>
                    <a:lnTo>
                      <a:pt x="0" y="1155309"/>
                    </a:lnTo>
                    <a:lnTo>
                      <a:pt x="195692" y="1168288"/>
                    </a:lnTo>
                    <a:lnTo>
                      <a:pt x="1152797" y="0"/>
                    </a:lnTo>
                    <a:lnTo>
                      <a:pt x="430488" y="326990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 w="83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xmlns="" id="{BF224047-F28E-4B71-E3DF-1125E44E3CBA}"/>
                  </a:ext>
                </a:extLst>
              </p:cNvPr>
              <p:cNvSpPr/>
              <p:nvPr/>
            </p:nvSpPr>
            <p:spPr>
              <a:xfrm>
                <a:off x="3024886" y="6259709"/>
                <a:ext cx="340007" cy="401007"/>
              </a:xfrm>
              <a:custGeom>
                <a:avLst/>
                <a:gdLst>
                  <a:gd name="connsiteX0" fmla="*/ 0 w 365927"/>
                  <a:gd name="connsiteY0" fmla="*/ 431577 h 431577"/>
                  <a:gd name="connsiteX1" fmla="*/ 365928 w 365927"/>
                  <a:gd name="connsiteY1" fmla="*/ 12979 h 431577"/>
                  <a:gd name="connsiteX2" fmla="*/ 170236 w 365927"/>
                  <a:gd name="connsiteY2" fmla="*/ 0 h 431577"/>
                  <a:gd name="connsiteX3" fmla="*/ 0 w 365927"/>
                  <a:gd name="connsiteY3" fmla="*/ 431577 h 431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5927" h="431577">
                    <a:moveTo>
                      <a:pt x="0" y="431577"/>
                    </a:moveTo>
                    <a:lnTo>
                      <a:pt x="365928" y="12979"/>
                    </a:lnTo>
                    <a:lnTo>
                      <a:pt x="170236" y="0"/>
                    </a:lnTo>
                    <a:lnTo>
                      <a:pt x="0" y="431577"/>
                    </a:lnTo>
                    <a:close/>
                  </a:path>
                </a:pathLst>
              </a:custGeom>
              <a:solidFill>
                <a:srgbClr val="4E4E4E"/>
              </a:solidFill>
              <a:ln w="83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E5CF1F20-B386-4D91-D499-0D6AF9C1CB6E}"/>
                  </a:ext>
                </a:extLst>
              </p:cNvPr>
              <p:cNvSpPr/>
              <p:nvPr/>
            </p:nvSpPr>
            <p:spPr>
              <a:xfrm>
                <a:off x="3581580" y="4178351"/>
                <a:ext cx="697910" cy="1313813"/>
              </a:xfrm>
              <a:custGeom>
                <a:avLst/>
                <a:gdLst>
                  <a:gd name="connsiteX0" fmla="*/ 9 w 751114"/>
                  <a:gd name="connsiteY0" fmla="*/ 1413977 h 1413970"/>
                  <a:gd name="connsiteX1" fmla="*/ 723909 w 751114"/>
                  <a:gd name="connsiteY1" fmla="*/ 1084726 h 1413970"/>
                  <a:gd name="connsiteX2" fmla="*/ 751123 w 751114"/>
                  <a:gd name="connsiteY2" fmla="*/ 6 h 1413970"/>
                  <a:gd name="connsiteX3" fmla="*/ 9471 w 751114"/>
                  <a:gd name="connsiteY3" fmla="*/ 279434 h 1413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1114" h="1413970">
                    <a:moveTo>
                      <a:pt x="9" y="1413977"/>
                    </a:moveTo>
                    <a:cubicBezTo>
                      <a:pt x="9" y="1413977"/>
                      <a:pt x="398761" y="1337610"/>
                      <a:pt x="723909" y="1084726"/>
                    </a:cubicBezTo>
                    <a:lnTo>
                      <a:pt x="751123" y="6"/>
                    </a:lnTo>
                    <a:lnTo>
                      <a:pt x="9471" y="279434"/>
                    </a:lnTo>
                    <a:close/>
                  </a:path>
                </a:pathLst>
              </a:custGeom>
              <a:solidFill>
                <a:schemeClr val="accent1"/>
              </a:solidFill>
              <a:ln w="83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A766237C-E2C6-CD23-C939-C09067E9F37A}"/>
                  </a:ext>
                </a:extLst>
              </p:cNvPr>
              <p:cNvSpPr/>
              <p:nvPr/>
            </p:nvSpPr>
            <p:spPr>
              <a:xfrm>
                <a:off x="3587182" y="3849158"/>
                <a:ext cx="692474" cy="676980"/>
              </a:xfrm>
              <a:custGeom>
                <a:avLst/>
                <a:gdLst>
                  <a:gd name="connsiteX0" fmla="*/ 9 w 745264"/>
                  <a:gd name="connsiteY0" fmla="*/ 728596 h 728589"/>
                  <a:gd name="connsiteX1" fmla="*/ 745261 w 745264"/>
                  <a:gd name="connsiteY1" fmla="*/ 342739 h 728589"/>
                  <a:gd name="connsiteX2" fmla="*/ 9 w 745264"/>
                  <a:gd name="connsiteY2" fmla="*/ 6 h 728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5264" h="728589">
                    <a:moveTo>
                      <a:pt x="9" y="728596"/>
                    </a:moveTo>
                    <a:cubicBezTo>
                      <a:pt x="9" y="728596"/>
                      <a:pt x="748695" y="597130"/>
                      <a:pt x="745261" y="342739"/>
                    </a:cubicBezTo>
                    <a:cubicBezTo>
                      <a:pt x="741828" y="64483"/>
                      <a:pt x="9" y="6"/>
                      <a:pt x="9" y="6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 w="83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31184452-CAE8-7477-D0E5-C3E7B1A5B439}"/>
                  </a:ext>
                </a:extLst>
              </p:cNvPr>
              <p:cNvSpPr/>
              <p:nvPr/>
            </p:nvSpPr>
            <p:spPr>
              <a:xfrm>
                <a:off x="2429601" y="5490063"/>
                <a:ext cx="1153458" cy="795244"/>
              </a:xfrm>
              <a:custGeom>
                <a:avLst/>
                <a:gdLst>
                  <a:gd name="connsiteX0" fmla="*/ 1213171 w 1213170"/>
                  <a:gd name="connsiteY0" fmla="*/ 0 h 855868"/>
                  <a:gd name="connsiteX1" fmla="*/ 0 w 1213170"/>
                  <a:gd name="connsiteY1" fmla="*/ 16998 h 855868"/>
                  <a:gd name="connsiteX2" fmla="*/ 381084 w 1213170"/>
                  <a:gd name="connsiteY2" fmla="*/ 855869 h 855868"/>
                  <a:gd name="connsiteX3" fmla="*/ 800435 w 1213170"/>
                  <a:gd name="connsiteY3" fmla="*/ 829659 h 855868"/>
                  <a:gd name="connsiteX4" fmla="*/ 1213171 w 1213170"/>
                  <a:gd name="connsiteY4" fmla="*/ 0 h 855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3170" h="855868">
                    <a:moveTo>
                      <a:pt x="1213171" y="0"/>
                    </a:moveTo>
                    <a:lnTo>
                      <a:pt x="0" y="16998"/>
                    </a:lnTo>
                    <a:lnTo>
                      <a:pt x="381084" y="855869"/>
                    </a:lnTo>
                    <a:lnTo>
                      <a:pt x="800435" y="829659"/>
                    </a:lnTo>
                    <a:lnTo>
                      <a:pt x="1213171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</a:schemeClr>
              </a:solidFill>
              <a:ln w="83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0176CCD6-57EA-C42F-D677-AD3961EF5E65}"/>
                  </a:ext>
                </a:extLst>
              </p:cNvPr>
              <p:cNvSpPr/>
              <p:nvPr/>
            </p:nvSpPr>
            <p:spPr>
              <a:xfrm>
                <a:off x="2809911" y="6260955"/>
                <a:ext cx="389647" cy="399761"/>
              </a:xfrm>
              <a:custGeom>
                <a:avLst/>
                <a:gdLst>
                  <a:gd name="connsiteX0" fmla="*/ 419351 w 419351"/>
                  <a:gd name="connsiteY0" fmla="*/ 0 h 430236"/>
                  <a:gd name="connsiteX1" fmla="*/ 0 w 419351"/>
                  <a:gd name="connsiteY1" fmla="*/ 26209 h 430236"/>
                  <a:gd name="connsiteX2" fmla="*/ 231363 w 419351"/>
                  <a:gd name="connsiteY2" fmla="*/ 430237 h 430236"/>
                  <a:gd name="connsiteX3" fmla="*/ 419351 w 419351"/>
                  <a:gd name="connsiteY3" fmla="*/ 0 h 43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9351" h="430236">
                    <a:moveTo>
                      <a:pt x="419351" y="0"/>
                    </a:moveTo>
                    <a:lnTo>
                      <a:pt x="0" y="26209"/>
                    </a:lnTo>
                    <a:lnTo>
                      <a:pt x="231363" y="430237"/>
                    </a:lnTo>
                    <a:lnTo>
                      <a:pt x="419351" y="0"/>
                    </a:lnTo>
                    <a:close/>
                  </a:path>
                </a:pathLst>
              </a:custGeom>
              <a:solidFill>
                <a:srgbClr val="5E5E5E"/>
              </a:solidFill>
              <a:ln w="83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C48F8E15-A85E-F538-8B44-886FD8A9BBFB}"/>
                  </a:ext>
                </a:extLst>
              </p:cNvPr>
              <p:cNvSpPr/>
              <p:nvPr/>
            </p:nvSpPr>
            <p:spPr>
              <a:xfrm>
                <a:off x="1656453" y="5184835"/>
                <a:ext cx="1153458" cy="1127470"/>
              </a:xfrm>
              <a:custGeom>
                <a:avLst/>
                <a:gdLst>
                  <a:gd name="connsiteX0" fmla="*/ 860306 w 1241390"/>
                  <a:gd name="connsiteY0" fmla="*/ 345495 h 1213421"/>
                  <a:gd name="connsiteX1" fmla="*/ 0 w 1241390"/>
                  <a:gd name="connsiteY1" fmla="*/ 0 h 1213421"/>
                  <a:gd name="connsiteX2" fmla="*/ 1098452 w 1241390"/>
                  <a:gd name="connsiteY2" fmla="*/ 1213422 h 1213421"/>
                  <a:gd name="connsiteX3" fmla="*/ 1241390 w 1241390"/>
                  <a:gd name="connsiteY3" fmla="*/ 1184366 h 1213421"/>
                  <a:gd name="connsiteX4" fmla="*/ 860306 w 1241390"/>
                  <a:gd name="connsiteY4" fmla="*/ 345495 h 1213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1390" h="1213421">
                    <a:moveTo>
                      <a:pt x="860306" y="345495"/>
                    </a:moveTo>
                    <a:lnTo>
                      <a:pt x="0" y="0"/>
                    </a:lnTo>
                    <a:lnTo>
                      <a:pt x="1098452" y="1213422"/>
                    </a:lnTo>
                    <a:lnTo>
                      <a:pt x="1241390" y="1184366"/>
                    </a:lnTo>
                    <a:lnTo>
                      <a:pt x="860306" y="345495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 w="83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58A6F5EF-BE02-CFCD-1036-E77A98D58F2B}"/>
                  </a:ext>
                </a:extLst>
              </p:cNvPr>
              <p:cNvSpPr/>
              <p:nvPr/>
            </p:nvSpPr>
            <p:spPr>
              <a:xfrm>
                <a:off x="2677098" y="6285308"/>
                <a:ext cx="347788" cy="375408"/>
              </a:xfrm>
              <a:custGeom>
                <a:avLst/>
                <a:gdLst>
                  <a:gd name="connsiteX0" fmla="*/ 142938 w 374301"/>
                  <a:gd name="connsiteY0" fmla="*/ 0 h 404027"/>
                  <a:gd name="connsiteX1" fmla="*/ 0 w 374301"/>
                  <a:gd name="connsiteY1" fmla="*/ 29056 h 404027"/>
                  <a:gd name="connsiteX2" fmla="*/ 374301 w 374301"/>
                  <a:gd name="connsiteY2" fmla="*/ 404027 h 404027"/>
                  <a:gd name="connsiteX3" fmla="*/ 142938 w 374301"/>
                  <a:gd name="connsiteY3" fmla="*/ 0 h 404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301" h="404027">
                    <a:moveTo>
                      <a:pt x="142938" y="0"/>
                    </a:moveTo>
                    <a:lnTo>
                      <a:pt x="0" y="29056"/>
                    </a:lnTo>
                    <a:lnTo>
                      <a:pt x="374301" y="404027"/>
                    </a:lnTo>
                    <a:lnTo>
                      <a:pt x="142938" y="0"/>
                    </a:lnTo>
                    <a:close/>
                  </a:path>
                </a:pathLst>
              </a:custGeom>
              <a:solidFill>
                <a:srgbClr val="4E4E4E"/>
              </a:solidFill>
              <a:ln w="83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B88CD99B-58CB-B55E-0AA3-0CDB4AB995C4}"/>
                  </a:ext>
                </a:extLst>
              </p:cNvPr>
              <p:cNvSpPr/>
              <p:nvPr/>
            </p:nvSpPr>
            <p:spPr>
              <a:xfrm>
                <a:off x="2266366" y="1637398"/>
                <a:ext cx="723663" cy="1231807"/>
              </a:xfrm>
              <a:custGeom>
                <a:avLst/>
                <a:gdLst>
                  <a:gd name="connsiteX0" fmla="*/ 0 w 778830"/>
                  <a:gd name="connsiteY0" fmla="*/ 0 h 1325712"/>
                  <a:gd name="connsiteX1" fmla="*/ 4438 w 778830"/>
                  <a:gd name="connsiteY1" fmla="*/ 1012204 h 1325712"/>
                  <a:gd name="connsiteX2" fmla="*/ 765015 w 778830"/>
                  <a:gd name="connsiteY2" fmla="*/ 1325713 h 1325712"/>
                  <a:gd name="connsiteX3" fmla="*/ 778831 w 778830"/>
                  <a:gd name="connsiteY3" fmla="*/ 15659 h 1325712"/>
                  <a:gd name="connsiteX4" fmla="*/ 0 w 778830"/>
                  <a:gd name="connsiteY4" fmla="*/ 0 h 1325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830" h="1325712">
                    <a:moveTo>
                      <a:pt x="0" y="0"/>
                    </a:moveTo>
                    <a:lnTo>
                      <a:pt x="4438" y="1012204"/>
                    </a:lnTo>
                    <a:lnTo>
                      <a:pt x="765015" y="1325713"/>
                    </a:lnTo>
                    <a:lnTo>
                      <a:pt x="778831" y="156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</a:schemeClr>
              </a:solidFill>
              <a:ln w="83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785819D1-F9F6-E503-50B0-10BF30FB4303}"/>
                  </a:ext>
                </a:extLst>
              </p:cNvPr>
              <p:cNvSpPr/>
              <p:nvPr/>
            </p:nvSpPr>
            <p:spPr>
              <a:xfrm>
                <a:off x="2977192" y="1651947"/>
                <a:ext cx="618627" cy="1401188"/>
              </a:xfrm>
              <a:custGeom>
                <a:avLst/>
                <a:gdLst>
                  <a:gd name="connsiteX0" fmla="*/ 665787 w 665787"/>
                  <a:gd name="connsiteY0" fmla="*/ 24702 h 1508006"/>
                  <a:gd name="connsiteX1" fmla="*/ 13816 w 665787"/>
                  <a:gd name="connsiteY1" fmla="*/ 0 h 1508006"/>
                  <a:gd name="connsiteX2" fmla="*/ 0 w 665787"/>
                  <a:gd name="connsiteY2" fmla="*/ 1310054 h 1508006"/>
                  <a:gd name="connsiteX3" fmla="*/ 665703 w 665787"/>
                  <a:gd name="connsiteY3" fmla="*/ 1508006 h 1508006"/>
                  <a:gd name="connsiteX4" fmla="*/ 665787 w 665787"/>
                  <a:gd name="connsiteY4" fmla="*/ 24702 h 1508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5787" h="1508006">
                    <a:moveTo>
                      <a:pt x="665787" y="24702"/>
                    </a:moveTo>
                    <a:lnTo>
                      <a:pt x="13816" y="0"/>
                    </a:lnTo>
                    <a:lnTo>
                      <a:pt x="0" y="1310054"/>
                    </a:lnTo>
                    <a:lnTo>
                      <a:pt x="665703" y="1508006"/>
                    </a:lnTo>
                    <a:lnTo>
                      <a:pt x="665787" y="24702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</a:schemeClr>
              </a:solidFill>
              <a:ln w="83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94DED0B0-59BB-4E4C-3284-745BBDE78470}"/>
                  </a:ext>
                </a:extLst>
              </p:cNvPr>
              <p:cNvSpPr/>
              <p:nvPr/>
            </p:nvSpPr>
            <p:spPr>
              <a:xfrm>
                <a:off x="2266755" y="1575582"/>
                <a:ext cx="1329374" cy="397310"/>
              </a:xfrm>
              <a:custGeom>
                <a:avLst/>
                <a:gdLst>
                  <a:gd name="connsiteX0" fmla="*/ 1430727 w 1430717"/>
                  <a:gd name="connsiteY0" fmla="*/ 106895 h 427598"/>
                  <a:gd name="connsiteX1" fmla="*/ 758827 w 1430717"/>
                  <a:gd name="connsiteY1" fmla="*/ 2979 h 427598"/>
                  <a:gd name="connsiteX2" fmla="*/ 9 w 1430717"/>
                  <a:gd name="connsiteY2" fmla="*/ 66534 h 427598"/>
                  <a:gd name="connsiteX3" fmla="*/ 816940 w 1430717"/>
                  <a:gd name="connsiteY3" fmla="*/ 427605 h 427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0717" h="427598">
                    <a:moveTo>
                      <a:pt x="1430727" y="106895"/>
                    </a:moveTo>
                    <a:cubicBezTo>
                      <a:pt x="1430727" y="106895"/>
                      <a:pt x="1104155" y="20480"/>
                      <a:pt x="758827" y="2979"/>
                    </a:cubicBezTo>
                    <a:cubicBezTo>
                      <a:pt x="504210" y="-8408"/>
                      <a:pt x="249183" y="12952"/>
                      <a:pt x="9" y="66534"/>
                    </a:cubicBezTo>
                    <a:lnTo>
                      <a:pt x="816940" y="427605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 w="83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E3579AB7-5FAD-E161-11E3-1479F42EDECD}"/>
                  </a:ext>
                </a:extLst>
              </p:cNvPr>
              <p:cNvSpPr/>
              <p:nvPr/>
            </p:nvSpPr>
            <p:spPr>
              <a:xfrm>
                <a:off x="1650726" y="2795368"/>
                <a:ext cx="839251" cy="2716092"/>
              </a:xfrm>
              <a:custGeom>
                <a:avLst/>
                <a:gdLst>
                  <a:gd name="connsiteX0" fmla="*/ 903239 w 903230"/>
                  <a:gd name="connsiteY0" fmla="*/ 345251 h 2923149"/>
                  <a:gd name="connsiteX1" fmla="*/ 873680 w 903230"/>
                  <a:gd name="connsiteY1" fmla="*/ 2923156 h 2923149"/>
                  <a:gd name="connsiteX2" fmla="*/ 6172 w 903230"/>
                  <a:gd name="connsiteY2" fmla="*/ 2571463 h 2923149"/>
                  <a:gd name="connsiteX3" fmla="*/ 1902 w 903230"/>
                  <a:gd name="connsiteY3" fmla="*/ 6 h 2923149"/>
                  <a:gd name="connsiteX4" fmla="*/ 903239 w 903230"/>
                  <a:gd name="connsiteY4" fmla="*/ 345251 h 292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3230" h="2923149">
                    <a:moveTo>
                      <a:pt x="903239" y="345251"/>
                    </a:moveTo>
                    <a:lnTo>
                      <a:pt x="873680" y="2923156"/>
                    </a:lnTo>
                    <a:cubicBezTo>
                      <a:pt x="873680" y="2923156"/>
                      <a:pt x="298077" y="2894016"/>
                      <a:pt x="6172" y="2571463"/>
                    </a:cubicBezTo>
                    <a:cubicBezTo>
                      <a:pt x="6172" y="2571463"/>
                      <a:pt x="-4127" y="116065"/>
                      <a:pt x="1902" y="6"/>
                    </a:cubicBezTo>
                    <a:cubicBezTo>
                      <a:pt x="649267" y="322391"/>
                      <a:pt x="903239" y="345251"/>
                      <a:pt x="903239" y="345251"/>
                    </a:cubicBezTo>
                    <a:close/>
                  </a:path>
                </a:pathLst>
              </a:custGeom>
              <a:solidFill>
                <a:schemeClr val="bg2"/>
              </a:solidFill>
              <a:ln w="83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03991304-BF85-EF0D-83EE-94B10C0A9F05}"/>
                  </a:ext>
                </a:extLst>
              </p:cNvPr>
              <p:cNvSpPr/>
              <p:nvPr/>
            </p:nvSpPr>
            <p:spPr>
              <a:xfrm>
                <a:off x="1652485" y="2465785"/>
                <a:ext cx="1307900" cy="647649"/>
              </a:xfrm>
              <a:custGeom>
                <a:avLst/>
                <a:gdLst>
                  <a:gd name="connsiteX0" fmla="*/ 9 w 1407606"/>
                  <a:gd name="connsiteY0" fmla="*/ 354632 h 697022"/>
                  <a:gd name="connsiteX1" fmla="*/ 662362 w 1407606"/>
                  <a:gd name="connsiteY1" fmla="*/ 1097 h 697022"/>
                  <a:gd name="connsiteX2" fmla="*/ 1407615 w 1407606"/>
                  <a:gd name="connsiteY2" fmla="*/ 322058 h 697022"/>
                  <a:gd name="connsiteX3" fmla="*/ 876811 w 1407606"/>
                  <a:gd name="connsiteY3" fmla="*/ 697029 h 697022"/>
                  <a:gd name="connsiteX4" fmla="*/ 9 w 1407606"/>
                  <a:gd name="connsiteY4" fmla="*/ 354632 h 69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7606" h="697022">
                    <a:moveTo>
                      <a:pt x="9" y="354632"/>
                    </a:moveTo>
                    <a:cubicBezTo>
                      <a:pt x="26637" y="-38175"/>
                      <a:pt x="662362" y="1097"/>
                      <a:pt x="662362" y="1097"/>
                    </a:cubicBezTo>
                    <a:lnTo>
                      <a:pt x="1407615" y="322058"/>
                    </a:lnTo>
                    <a:lnTo>
                      <a:pt x="876811" y="697029"/>
                    </a:lnTo>
                    <a:cubicBezTo>
                      <a:pt x="876811" y="697029"/>
                      <a:pt x="458967" y="650304"/>
                      <a:pt x="9" y="354632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 w="83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697C67A7-E59B-AF29-B315-998ED1034A8B}"/>
                  </a:ext>
                </a:extLst>
              </p:cNvPr>
              <p:cNvSpPr/>
              <p:nvPr/>
            </p:nvSpPr>
            <p:spPr>
              <a:xfrm>
                <a:off x="2760529" y="1788092"/>
                <a:ext cx="474997" cy="318508"/>
              </a:xfrm>
              <a:custGeom>
                <a:avLst/>
                <a:gdLst>
                  <a:gd name="connsiteX0" fmla="*/ 506755 w 511208"/>
                  <a:gd name="connsiteY0" fmla="*/ 175951 h 342789"/>
                  <a:gd name="connsiteX1" fmla="*/ 212338 w 511208"/>
                  <a:gd name="connsiteY1" fmla="*/ 335888 h 342789"/>
                  <a:gd name="connsiteX2" fmla="*/ 1909 w 511208"/>
                  <a:gd name="connsiteY2" fmla="*/ 85349 h 342789"/>
                  <a:gd name="connsiteX3" fmla="*/ 329820 w 511208"/>
                  <a:gd name="connsiteY3" fmla="*/ 7725 h 342789"/>
                  <a:gd name="connsiteX4" fmla="*/ 506755 w 511208"/>
                  <a:gd name="connsiteY4" fmla="*/ 175951 h 342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1208" h="342789">
                    <a:moveTo>
                      <a:pt x="506755" y="175951"/>
                    </a:moveTo>
                    <a:cubicBezTo>
                      <a:pt x="480127" y="276435"/>
                      <a:pt x="337440" y="369215"/>
                      <a:pt x="212338" y="335888"/>
                    </a:cubicBezTo>
                    <a:cubicBezTo>
                      <a:pt x="87236" y="302561"/>
                      <a:pt x="-15341" y="187507"/>
                      <a:pt x="1909" y="85349"/>
                    </a:cubicBezTo>
                    <a:cubicBezTo>
                      <a:pt x="15307" y="6553"/>
                      <a:pt x="223727" y="-13041"/>
                      <a:pt x="329820" y="7725"/>
                    </a:cubicBezTo>
                    <a:cubicBezTo>
                      <a:pt x="435914" y="28492"/>
                      <a:pt x="533467" y="75887"/>
                      <a:pt x="506755" y="17595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83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57ACD6D9-3B24-B0CA-C381-3C7F4ABDF70D}"/>
                  </a:ext>
                </a:extLst>
              </p:cNvPr>
              <p:cNvSpPr/>
              <p:nvPr/>
            </p:nvSpPr>
            <p:spPr>
              <a:xfrm>
                <a:off x="3025430" y="1870968"/>
                <a:ext cx="194278" cy="897246"/>
              </a:xfrm>
              <a:custGeom>
                <a:avLst/>
                <a:gdLst>
                  <a:gd name="connsiteX0" fmla="*/ 209089 w 209089"/>
                  <a:gd name="connsiteY0" fmla="*/ 0 h 965646"/>
                  <a:gd name="connsiteX1" fmla="*/ 206159 w 209089"/>
                  <a:gd name="connsiteY1" fmla="*/ 965647 h 965646"/>
                  <a:gd name="connsiteX2" fmla="*/ 0 w 209089"/>
                  <a:gd name="connsiteY2" fmla="*/ 843392 h 965646"/>
                  <a:gd name="connsiteX3" fmla="*/ 0 w 209089"/>
                  <a:gd name="connsiteY3" fmla="*/ 109778 h 965646"/>
                  <a:gd name="connsiteX4" fmla="*/ 209089 w 209089"/>
                  <a:gd name="connsiteY4" fmla="*/ 0 h 96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089" h="965646">
                    <a:moveTo>
                      <a:pt x="209089" y="0"/>
                    </a:moveTo>
                    <a:lnTo>
                      <a:pt x="206159" y="965647"/>
                    </a:lnTo>
                    <a:lnTo>
                      <a:pt x="0" y="843392"/>
                    </a:lnTo>
                    <a:lnTo>
                      <a:pt x="0" y="109778"/>
                    </a:lnTo>
                    <a:lnTo>
                      <a:pt x="20908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83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2D0670D5-DB08-E4EF-4797-BA57BE68DC75}"/>
                  </a:ext>
                </a:extLst>
              </p:cNvPr>
              <p:cNvSpPr/>
              <p:nvPr/>
            </p:nvSpPr>
            <p:spPr>
              <a:xfrm>
                <a:off x="2764861" y="1857741"/>
                <a:ext cx="260568" cy="879584"/>
              </a:xfrm>
              <a:custGeom>
                <a:avLst/>
                <a:gdLst>
                  <a:gd name="connsiteX0" fmla="*/ 0 w 280432"/>
                  <a:gd name="connsiteY0" fmla="*/ 0 h 946638"/>
                  <a:gd name="connsiteX1" fmla="*/ 0 w 280432"/>
                  <a:gd name="connsiteY1" fmla="*/ 886097 h 946638"/>
                  <a:gd name="connsiteX2" fmla="*/ 142938 w 280432"/>
                  <a:gd name="connsiteY2" fmla="*/ 946639 h 946638"/>
                  <a:gd name="connsiteX3" fmla="*/ 280433 w 280432"/>
                  <a:gd name="connsiteY3" fmla="*/ 857627 h 946638"/>
                  <a:gd name="connsiteX4" fmla="*/ 280433 w 280432"/>
                  <a:gd name="connsiteY4" fmla="*/ 124013 h 946638"/>
                  <a:gd name="connsiteX5" fmla="*/ 0 w 280432"/>
                  <a:gd name="connsiteY5" fmla="*/ 0 h 946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0432" h="946638">
                    <a:moveTo>
                      <a:pt x="0" y="0"/>
                    </a:moveTo>
                    <a:lnTo>
                      <a:pt x="0" y="886097"/>
                    </a:lnTo>
                    <a:lnTo>
                      <a:pt x="142938" y="946639"/>
                    </a:lnTo>
                    <a:lnTo>
                      <a:pt x="280433" y="857627"/>
                    </a:lnTo>
                    <a:lnTo>
                      <a:pt x="280433" y="1240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83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xmlns="" id="{683E9DF7-A9DD-156D-C60F-5DF254528E39}"/>
                  </a:ext>
                </a:extLst>
              </p:cNvPr>
              <p:cNvSpPr/>
              <p:nvPr/>
            </p:nvSpPr>
            <p:spPr>
              <a:xfrm>
                <a:off x="2457843" y="2589114"/>
                <a:ext cx="544749" cy="349740"/>
              </a:xfrm>
              <a:custGeom>
                <a:avLst/>
                <a:gdLst>
                  <a:gd name="connsiteX0" fmla="*/ 285654 w 300002"/>
                  <a:gd name="connsiteY0" fmla="*/ 209062 h 286725"/>
                  <a:gd name="connsiteX1" fmla="*/ 79662 w 300002"/>
                  <a:gd name="connsiteY1" fmla="*/ 269771 h 286725"/>
                  <a:gd name="connsiteX2" fmla="*/ 15437 w 300002"/>
                  <a:gd name="connsiteY2" fmla="*/ 61854 h 286725"/>
                  <a:gd name="connsiteX3" fmla="*/ 216404 w 300002"/>
                  <a:gd name="connsiteY3" fmla="*/ 21995 h 286725"/>
                  <a:gd name="connsiteX4" fmla="*/ 285654 w 300002"/>
                  <a:gd name="connsiteY4" fmla="*/ 209062 h 28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002" h="286725">
                    <a:moveTo>
                      <a:pt x="285654" y="209062"/>
                    </a:moveTo>
                    <a:cubicBezTo>
                      <a:pt x="250652" y="270776"/>
                      <a:pt x="153015" y="311388"/>
                      <a:pt x="79662" y="269771"/>
                    </a:cubicBezTo>
                    <a:cubicBezTo>
                      <a:pt x="6310" y="228154"/>
                      <a:pt x="-19565" y="123567"/>
                      <a:pt x="15437" y="61854"/>
                    </a:cubicBezTo>
                    <a:cubicBezTo>
                      <a:pt x="50439" y="140"/>
                      <a:pt x="142967" y="-19622"/>
                      <a:pt x="216404" y="21995"/>
                    </a:cubicBezTo>
                    <a:cubicBezTo>
                      <a:pt x="289840" y="63612"/>
                      <a:pt x="320488" y="147265"/>
                      <a:pt x="285654" y="209062"/>
                    </a:cubicBezTo>
                    <a:close/>
                  </a:path>
                </a:pathLst>
              </a:custGeom>
              <a:solidFill>
                <a:schemeClr val="bg2"/>
              </a:solidFill>
              <a:ln w="83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5D5FD433-429B-BC8C-BE3B-526B2A89D2F7}"/>
                  </a:ext>
                </a:extLst>
              </p:cNvPr>
              <p:cNvSpPr/>
              <p:nvPr/>
            </p:nvSpPr>
            <p:spPr>
              <a:xfrm>
                <a:off x="2457843" y="2996416"/>
                <a:ext cx="1138285" cy="2556233"/>
              </a:xfrm>
              <a:custGeom>
                <a:avLst/>
                <a:gdLst>
                  <a:gd name="connsiteX0" fmla="*/ 10894 w 1225061"/>
                  <a:gd name="connsiteY0" fmla="*/ 6203 h 2751104"/>
                  <a:gd name="connsiteX1" fmla="*/ 9 w 1225061"/>
                  <a:gd name="connsiteY1" fmla="*/ 2705944 h 2751104"/>
                  <a:gd name="connsiteX2" fmla="*/ 640089 w 1225061"/>
                  <a:gd name="connsiteY2" fmla="*/ 2748901 h 2751104"/>
                  <a:gd name="connsiteX3" fmla="*/ 1209495 w 1225061"/>
                  <a:gd name="connsiteY3" fmla="*/ 2686098 h 2751104"/>
                  <a:gd name="connsiteX4" fmla="*/ 1225070 w 1225061"/>
                  <a:gd name="connsiteY4" fmla="*/ 6 h 2751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5061" h="2751104">
                    <a:moveTo>
                      <a:pt x="10894" y="6203"/>
                    </a:moveTo>
                    <a:lnTo>
                      <a:pt x="9" y="2705944"/>
                    </a:lnTo>
                    <a:cubicBezTo>
                      <a:pt x="9" y="2705944"/>
                      <a:pt x="261098" y="2762884"/>
                      <a:pt x="640089" y="2748901"/>
                    </a:cubicBezTo>
                    <a:cubicBezTo>
                      <a:pt x="1019079" y="2734917"/>
                      <a:pt x="1209495" y="2686098"/>
                      <a:pt x="1209495" y="2686098"/>
                    </a:cubicBezTo>
                    <a:lnTo>
                      <a:pt x="1225070" y="6"/>
                    </a:lnTo>
                    <a:close/>
                  </a:path>
                </a:pathLst>
              </a:custGeom>
              <a:solidFill>
                <a:schemeClr val="tx2"/>
              </a:solidFill>
              <a:ln w="83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xmlns="" id="{C871769A-1A2E-C280-F31C-1F4FD2359D17}"/>
                  </a:ext>
                </a:extLst>
              </p:cNvPr>
              <p:cNvSpPr/>
              <p:nvPr/>
            </p:nvSpPr>
            <p:spPr>
              <a:xfrm>
                <a:off x="2467958" y="2634156"/>
                <a:ext cx="1128170" cy="434236"/>
              </a:xfrm>
              <a:custGeom>
                <a:avLst/>
                <a:gdLst>
                  <a:gd name="connsiteX0" fmla="*/ 599979 w 1214175"/>
                  <a:gd name="connsiteY0" fmla="*/ 6 h 467339"/>
                  <a:gd name="connsiteX1" fmla="*/ 9 w 1214175"/>
                  <a:gd name="connsiteY1" fmla="*/ 396079 h 467339"/>
                  <a:gd name="connsiteX2" fmla="*/ 628031 w 1214175"/>
                  <a:gd name="connsiteY2" fmla="*/ 467171 h 467339"/>
                  <a:gd name="connsiteX3" fmla="*/ 1214185 w 1214175"/>
                  <a:gd name="connsiteY3" fmla="*/ 389883 h 467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4175" h="467339">
                    <a:moveTo>
                      <a:pt x="599979" y="6"/>
                    </a:moveTo>
                    <a:lnTo>
                      <a:pt x="9" y="396079"/>
                    </a:lnTo>
                    <a:cubicBezTo>
                      <a:pt x="9" y="396079"/>
                      <a:pt x="329930" y="471442"/>
                      <a:pt x="628031" y="467171"/>
                    </a:cubicBezTo>
                    <a:cubicBezTo>
                      <a:pt x="926132" y="462901"/>
                      <a:pt x="1214185" y="389883"/>
                      <a:pt x="1214185" y="389883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 w="83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xmlns="" id="{ABDF1DD2-B1D9-6911-DDDB-3B76AD6F407B}"/>
                  </a:ext>
                </a:extLst>
              </p:cNvPr>
              <p:cNvSpPr/>
              <p:nvPr/>
            </p:nvSpPr>
            <p:spPr>
              <a:xfrm>
                <a:off x="2787757" y="2603525"/>
                <a:ext cx="478455" cy="245115"/>
              </a:xfrm>
              <a:custGeom>
                <a:avLst/>
                <a:gdLst>
                  <a:gd name="connsiteX0" fmla="*/ 599979 w 1214175"/>
                  <a:gd name="connsiteY0" fmla="*/ 6 h 467339"/>
                  <a:gd name="connsiteX1" fmla="*/ 9 w 1214175"/>
                  <a:gd name="connsiteY1" fmla="*/ 396079 h 467339"/>
                  <a:gd name="connsiteX2" fmla="*/ 628031 w 1214175"/>
                  <a:gd name="connsiteY2" fmla="*/ 467171 h 467339"/>
                  <a:gd name="connsiteX3" fmla="*/ 1214185 w 1214175"/>
                  <a:gd name="connsiteY3" fmla="*/ 389883 h 467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4175" h="467339">
                    <a:moveTo>
                      <a:pt x="599979" y="6"/>
                    </a:moveTo>
                    <a:lnTo>
                      <a:pt x="9" y="396079"/>
                    </a:lnTo>
                    <a:cubicBezTo>
                      <a:pt x="9" y="396079"/>
                      <a:pt x="329930" y="471442"/>
                      <a:pt x="628031" y="467171"/>
                    </a:cubicBezTo>
                    <a:cubicBezTo>
                      <a:pt x="926132" y="462901"/>
                      <a:pt x="1214185" y="389883"/>
                      <a:pt x="1214185" y="389883"/>
                    </a:cubicBezTo>
                    <a:close/>
                  </a:path>
                </a:pathLst>
              </a:custGeom>
              <a:solidFill>
                <a:schemeClr val="tx2"/>
              </a:solidFill>
              <a:ln w="83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xmlns="" id="{8363C8DB-C3A5-6589-D318-CED2B3257752}"/>
                </a:ext>
              </a:extLst>
            </p:cNvPr>
            <p:cNvGrpSpPr/>
            <p:nvPr/>
          </p:nvGrpSpPr>
          <p:grpSpPr>
            <a:xfrm>
              <a:off x="1212153" y="1644791"/>
              <a:ext cx="5436763" cy="4669914"/>
              <a:chOff x="5366070" y="1490146"/>
              <a:chExt cx="5436763" cy="46699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xmlns="" id="{39F33061-5917-0581-D051-A3B628685E82}"/>
                  </a:ext>
                </a:extLst>
              </p:cNvPr>
              <p:cNvGrpSpPr/>
              <p:nvPr/>
            </p:nvGrpSpPr>
            <p:grpSpPr>
              <a:xfrm>
                <a:off x="5366070" y="1490146"/>
                <a:ext cx="5436763" cy="914400"/>
                <a:chOff x="5366070" y="1668018"/>
                <a:chExt cx="5436763" cy="914400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xmlns="" id="{B71DA263-F9BE-570E-0251-686EF513498C}"/>
                    </a:ext>
                  </a:extLst>
                </p:cNvPr>
                <p:cNvSpPr txBox="1"/>
                <p:nvPr/>
              </p:nvSpPr>
              <p:spPr>
                <a:xfrm>
                  <a:off x="6614941" y="1686637"/>
                  <a:ext cx="4187892" cy="877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School Bus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Maecenas non laoreet odio. Fusce lobortis porttitor.</a:t>
                  </a:r>
                </a:p>
              </p:txBody>
            </p: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xmlns="" id="{2B2C81E5-8539-56E5-12CC-E120F196C01A}"/>
                    </a:ext>
                  </a:extLst>
                </p:cNvPr>
                <p:cNvGrpSpPr/>
                <p:nvPr/>
              </p:nvGrpSpPr>
              <p:grpSpPr>
                <a:xfrm>
                  <a:off x="5366070" y="1668018"/>
                  <a:ext cx="1015689" cy="914400"/>
                  <a:chOff x="5366070" y="1668018"/>
                  <a:chExt cx="1015689" cy="914400"/>
                </a:xfrm>
              </p:grpSpPr>
              <p:sp>
                <p:nvSpPr>
                  <p:cNvPr id="43" name="Rectangle: Rounded Corners 42">
                    <a:extLst>
                      <a:ext uri="{FF2B5EF4-FFF2-40B4-BE49-F238E27FC236}">
                        <a16:creationId xmlns:a16="http://schemas.microsoft.com/office/drawing/2014/main" xmlns="" id="{21E82063-D49B-1C2E-D724-6598E2CBF249}"/>
                      </a:ext>
                    </a:extLst>
                  </p:cNvPr>
                  <p:cNvSpPr/>
                  <p:nvPr/>
                </p:nvSpPr>
                <p:spPr>
                  <a:xfrm>
                    <a:off x="5366070" y="1668018"/>
                    <a:ext cx="1015689" cy="914400"/>
                  </a:xfrm>
                  <a:prstGeom prst="roundRect">
                    <a:avLst>
                      <a:gd name="adj" fmla="val 2128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xmlns="" id="{DCFCE733-4997-D727-C60B-89E204C0E1CD}"/>
                      </a:ext>
                    </a:extLst>
                  </p:cNvPr>
                  <p:cNvSpPr txBox="1"/>
                  <p:nvPr/>
                </p:nvSpPr>
                <p:spPr>
                  <a:xfrm>
                    <a:off x="5366070" y="1863608"/>
                    <a:ext cx="101568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800" b="1" dirty="0">
                        <a:solidFill>
                          <a:schemeClr val="bg1"/>
                        </a:solidFill>
                        <a:latin typeface="Lora" pitchFamily="2" charset="0"/>
                      </a:rPr>
                      <a:t>35%</a:t>
                    </a:r>
                  </a:p>
                </p:txBody>
              </p:sp>
            </p:grp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xmlns="" id="{8A1AE0F1-74C3-C4E2-F902-28C91E4A6ACB}"/>
                  </a:ext>
                </a:extLst>
              </p:cNvPr>
              <p:cNvGrpSpPr/>
              <p:nvPr/>
            </p:nvGrpSpPr>
            <p:grpSpPr>
              <a:xfrm>
                <a:off x="5366070" y="2741984"/>
                <a:ext cx="5436763" cy="914400"/>
                <a:chOff x="5366070" y="2892714"/>
                <a:chExt cx="5436763" cy="914400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xmlns="" id="{E976F558-6836-42BE-ED70-B834DA20803C}"/>
                    </a:ext>
                  </a:extLst>
                </p:cNvPr>
                <p:cNvSpPr txBox="1"/>
                <p:nvPr/>
              </p:nvSpPr>
              <p:spPr>
                <a:xfrm>
                  <a:off x="6614941" y="2911333"/>
                  <a:ext cx="4187892" cy="877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Classroom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Maecenas non laoreet odio. Fusce lobortis porttitor.</a:t>
                  </a:r>
                </a:p>
              </p:txBody>
            </p: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xmlns="" id="{92ABC6CD-363E-A9A8-C705-A433A95ABC24}"/>
                    </a:ext>
                  </a:extLst>
                </p:cNvPr>
                <p:cNvGrpSpPr/>
                <p:nvPr/>
              </p:nvGrpSpPr>
              <p:grpSpPr>
                <a:xfrm>
                  <a:off x="5366070" y="2892714"/>
                  <a:ext cx="1015689" cy="914400"/>
                  <a:chOff x="5366070" y="2902796"/>
                  <a:chExt cx="1015689" cy="914400"/>
                </a:xfrm>
              </p:grpSpPr>
              <p:sp>
                <p:nvSpPr>
                  <p:cNvPr id="44" name="Rectangle: Rounded Corners 43">
                    <a:extLst>
                      <a:ext uri="{FF2B5EF4-FFF2-40B4-BE49-F238E27FC236}">
                        <a16:creationId xmlns:a16="http://schemas.microsoft.com/office/drawing/2014/main" xmlns="" id="{E78135B9-993B-6C0C-F1EB-D0CF0D38A0D5}"/>
                      </a:ext>
                    </a:extLst>
                  </p:cNvPr>
                  <p:cNvSpPr/>
                  <p:nvPr/>
                </p:nvSpPr>
                <p:spPr>
                  <a:xfrm>
                    <a:off x="5366070" y="2902796"/>
                    <a:ext cx="1015689" cy="914400"/>
                  </a:xfrm>
                  <a:prstGeom prst="roundRect">
                    <a:avLst>
                      <a:gd name="adj" fmla="val 21283"/>
                    </a:avLst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xmlns="" id="{6A482B84-07C4-FC45-B9B9-EE704C2CC807}"/>
                      </a:ext>
                    </a:extLst>
                  </p:cNvPr>
                  <p:cNvSpPr txBox="1"/>
                  <p:nvPr/>
                </p:nvSpPr>
                <p:spPr>
                  <a:xfrm>
                    <a:off x="5366070" y="3098386"/>
                    <a:ext cx="101568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800" b="1" dirty="0">
                        <a:solidFill>
                          <a:schemeClr val="bg1"/>
                        </a:solidFill>
                        <a:latin typeface="Lora" pitchFamily="2" charset="0"/>
                      </a:rPr>
                      <a:t>50%</a:t>
                    </a:r>
                  </a:p>
                </p:txBody>
              </p:sp>
            </p:grp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xmlns="" id="{1E30B5D8-9D97-1291-F1DC-AABD5AAEADFF}"/>
                  </a:ext>
                </a:extLst>
              </p:cNvPr>
              <p:cNvGrpSpPr/>
              <p:nvPr/>
            </p:nvGrpSpPr>
            <p:grpSpPr>
              <a:xfrm>
                <a:off x="5366070" y="3993822"/>
                <a:ext cx="5436763" cy="914400"/>
                <a:chOff x="5366070" y="4022064"/>
                <a:chExt cx="5436763" cy="914400"/>
              </a:xfrm>
            </p:grpSpPr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xmlns="" id="{701ADECC-9664-A6B0-F12B-C05AC7582C4A}"/>
                    </a:ext>
                  </a:extLst>
                </p:cNvPr>
                <p:cNvSpPr txBox="1"/>
                <p:nvPr/>
              </p:nvSpPr>
              <p:spPr>
                <a:xfrm>
                  <a:off x="6614941" y="4040683"/>
                  <a:ext cx="4187892" cy="877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Notebook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Maecenas non laoreet odio. Fusce lobortis porttitor.</a:t>
                  </a:r>
                </a:p>
              </p:txBody>
            </p: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xmlns="" id="{C25F4CD5-F30C-9A4C-8805-1CA8BCABCE24}"/>
                    </a:ext>
                  </a:extLst>
                </p:cNvPr>
                <p:cNvGrpSpPr/>
                <p:nvPr/>
              </p:nvGrpSpPr>
              <p:grpSpPr>
                <a:xfrm>
                  <a:off x="5366070" y="4022064"/>
                  <a:ext cx="1015689" cy="914400"/>
                  <a:chOff x="5366070" y="3984117"/>
                  <a:chExt cx="1015689" cy="914400"/>
                </a:xfrm>
              </p:grpSpPr>
              <p:sp>
                <p:nvSpPr>
                  <p:cNvPr id="46" name="Rectangle: Rounded Corners 45">
                    <a:extLst>
                      <a:ext uri="{FF2B5EF4-FFF2-40B4-BE49-F238E27FC236}">
                        <a16:creationId xmlns:a16="http://schemas.microsoft.com/office/drawing/2014/main" xmlns="" id="{69198402-D22C-86F0-713E-A57C6EB7A5C0}"/>
                      </a:ext>
                    </a:extLst>
                  </p:cNvPr>
                  <p:cNvSpPr/>
                  <p:nvPr/>
                </p:nvSpPr>
                <p:spPr>
                  <a:xfrm>
                    <a:off x="5366070" y="3984117"/>
                    <a:ext cx="1015689" cy="914400"/>
                  </a:xfrm>
                  <a:prstGeom prst="roundRect">
                    <a:avLst>
                      <a:gd name="adj" fmla="val 21283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xmlns="" id="{10114ED8-8ECE-8E46-839F-CC4924CBBF69}"/>
                      </a:ext>
                    </a:extLst>
                  </p:cNvPr>
                  <p:cNvSpPr txBox="1"/>
                  <p:nvPr/>
                </p:nvSpPr>
                <p:spPr>
                  <a:xfrm>
                    <a:off x="5366070" y="4179707"/>
                    <a:ext cx="101568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800" b="1" dirty="0">
                        <a:solidFill>
                          <a:schemeClr val="bg1"/>
                        </a:solidFill>
                        <a:latin typeface="Lora" pitchFamily="2" charset="0"/>
                      </a:rPr>
                      <a:t>85%</a:t>
                    </a: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xmlns="" id="{A8EC538F-8497-C343-CF05-518FBF91E13B}"/>
                  </a:ext>
                </a:extLst>
              </p:cNvPr>
              <p:cNvGrpSpPr/>
              <p:nvPr/>
            </p:nvGrpSpPr>
            <p:grpSpPr>
              <a:xfrm>
                <a:off x="5366070" y="5245660"/>
                <a:ext cx="5436763" cy="914400"/>
                <a:chOff x="5366070" y="5245660"/>
                <a:chExt cx="5436763" cy="914400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xmlns="" id="{24DE95F1-7004-D295-E27E-333830AA8C3A}"/>
                    </a:ext>
                  </a:extLst>
                </p:cNvPr>
                <p:cNvSpPr txBox="1"/>
                <p:nvPr/>
              </p:nvSpPr>
              <p:spPr>
                <a:xfrm>
                  <a:off x="6614941" y="5264279"/>
                  <a:ext cx="4187892" cy="877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School Bag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Maecenas non laoreet odio. Fusce lobortis porttitor.</a:t>
                  </a:r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xmlns="" id="{6F4821F2-DFAB-6285-10E0-834CD6EDE32F}"/>
                    </a:ext>
                  </a:extLst>
                </p:cNvPr>
                <p:cNvGrpSpPr/>
                <p:nvPr/>
              </p:nvGrpSpPr>
              <p:grpSpPr>
                <a:xfrm>
                  <a:off x="5366070" y="5245660"/>
                  <a:ext cx="1015689" cy="914400"/>
                  <a:chOff x="5366070" y="5216693"/>
                  <a:chExt cx="1015689" cy="914400"/>
                </a:xfrm>
              </p:grpSpPr>
              <p:sp>
                <p:nvSpPr>
                  <p:cNvPr id="45" name="Rectangle: Rounded Corners 44">
                    <a:extLst>
                      <a:ext uri="{FF2B5EF4-FFF2-40B4-BE49-F238E27FC236}">
                        <a16:creationId xmlns:a16="http://schemas.microsoft.com/office/drawing/2014/main" xmlns="" id="{A9C41F30-758F-C0A9-BDE5-FCA52B494DC6}"/>
                      </a:ext>
                    </a:extLst>
                  </p:cNvPr>
                  <p:cNvSpPr/>
                  <p:nvPr/>
                </p:nvSpPr>
                <p:spPr>
                  <a:xfrm>
                    <a:off x="5366070" y="5216693"/>
                    <a:ext cx="1015689" cy="914400"/>
                  </a:xfrm>
                  <a:prstGeom prst="roundRect">
                    <a:avLst>
                      <a:gd name="adj" fmla="val 21283"/>
                    </a:avLst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xmlns="" id="{CEA8298C-AE9A-DE57-7689-EF2EDACA9A74}"/>
                      </a:ext>
                    </a:extLst>
                  </p:cNvPr>
                  <p:cNvSpPr txBox="1"/>
                  <p:nvPr/>
                </p:nvSpPr>
                <p:spPr>
                  <a:xfrm>
                    <a:off x="5366070" y="5412283"/>
                    <a:ext cx="101568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800" b="1" dirty="0">
                        <a:solidFill>
                          <a:schemeClr val="bg1"/>
                        </a:solidFill>
                        <a:latin typeface="Lora" pitchFamily="2" charset="0"/>
                      </a:rPr>
                      <a:t>55%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864508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E77EF4C7-BD49-2E42-E8CE-A4154E17596F}"/>
              </a:ext>
            </a:extLst>
          </p:cNvPr>
          <p:cNvGrpSpPr/>
          <p:nvPr/>
        </p:nvGrpSpPr>
        <p:grpSpPr>
          <a:xfrm>
            <a:off x="651744" y="1352508"/>
            <a:ext cx="10888512" cy="4833199"/>
            <a:chOff x="651744" y="1183695"/>
            <a:chExt cx="10888512" cy="4833199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xmlns="" id="{3820FED7-F760-E0C0-E947-61D66E0ACDD4}"/>
                </a:ext>
              </a:extLst>
            </p:cNvPr>
            <p:cNvGrpSpPr/>
            <p:nvPr/>
          </p:nvGrpSpPr>
          <p:grpSpPr>
            <a:xfrm>
              <a:off x="651744" y="1183695"/>
              <a:ext cx="5132014" cy="2193860"/>
              <a:chOff x="651744" y="1183695"/>
              <a:chExt cx="5132014" cy="2193860"/>
            </a:xfrm>
          </p:grpSpPr>
          <p:sp>
            <p:nvSpPr>
              <p:cNvPr id="3" name="Google Shape;1197;p40">
                <a:extLst>
                  <a:ext uri="{FF2B5EF4-FFF2-40B4-BE49-F238E27FC236}">
                    <a16:creationId xmlns:a16="http://schemas.microsoft.com/office/drawing/2014/main" xmlns="" id="{8C557DA7-364F-872C-37B9-C35E72BDA699}"/>
                  </a:ext>
                </a:extLst>
              </p:cNvPr>
              <p:cNvSpPr/>
              <p:nvPr/>
            </p:nvSpPr>
            <p:spPr>
              <a:xfrm>
                <a:off x="1270876" y="1804143"/>
                <a:ext cx="4512882" cy="1573412"/>
              </a:xfrm>
              <a:custGeom>
                <a:avLst/>
                <a:gdLst/>
                <a:ahLst/>
                <a:cxnLst/>
                <a:rect l="l" t="t" r="r" b="b"/>
                <a:pathLst>
                  <a:path w="106187" h="37022" extrusionOk="0">
                    <a:moveTo>
                      <a:pt x="6683" y="1"/>
                    </a:moveTo>
                    <a:cubicBezTo>
                      <a:pt x="3009" y="1"/>
                      <a:pt x="1" y="2978"/>
                      <a:pt x="1" y="6651"/>
                    </a:cubicBezTo>
                    <a:lnTo>
                      <a:pt x="1" y="30340"/>
                    </a:lnTo>
                    <a:cubicBezTo>
                      <a:pt x="1" y="34013"/>
                      <a:pt x="2977" y="37022"/>
                      <a:pt x="6683" y="37022"/>
                    </a:cubicBezTo>
                    <a:lnTo>
                      <a:pt x="99536" y="37022"/>
                    </a:lnTo>
                    <a:cubicBezTo>
                      <a:pt x="103210" y="37022"/>
                      <a:pt x="106187" y="34045"/>
                      <a:pt x="106187" y="30340"/>
                    </a:cubicBezTo>
                    <a:lnTo>
                      <a:pt x="106187" y="6651"/>
                    </a:lnTo>
                    <a:cubicBezTo>
                      <a:pt x="106187" y="2978"/>
                      <a:pt x="103210" y="1"/>
                      <a:pt x="99536" y="1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" name="Google Shape;1198;p40">
                <a:extLst>
                  <a:ext uri="{FF2B5EF4-FFF2-40B4-BE49-F238E27FC236}">
                    <a16:creationId xmlns:a16="http://schemas.microsoft.com/office/drawing/2014/main" xmlns="" id="{2155844B-2F2B-DFC2-6760-01CD154D3734}"/>
                  </a:ext>
                </a:extLst>
              </p:cNvPr>
              <p:cNvSpPr/>
              <p:nvPr/>
            </p:nvSpPr>
            <p:spPr>
              <a:xfrm>
                <a:off x="651744" y="1183695"/>
                <a:ext cx="1239622" cy="1239622"/>
              </a:xfrm>
              <a:custGeom>
                <a:avLst/>
                <a:gdLst/>
                <a:ahLst/>
                <a:cxnLst/>
                <a:rect l="l" t="t" r="r" b="b"/>
                <a:pathLst>
                  <a:path w="29168" h="29168" extrusionOk="0">
                    <a:moveTo>
                      <a:pt x="14569" y="0"/>
                    </a:moveTo>
                    <a:cubicBezTo>
                      <a:pt x="6525" y="0"/>
                      <a:pt x="1" y="6524"/>
                      <a:pt x="1" y="14568"/>
                    </a:cubicBezTo>
                    <a:cubicBezTo>
                      <a:pt x="1" y="22644"/>
                      <a:pt x="6525" y="29167"/>
                      <a:pt x="14569" y="29167"/>
                    </a:cubicBezTo>
                    <a:cubicBezTo>
                      <a:pt x="22644" y="29167"/>
                      <a:pt x="29168" y="22644"/>
                      <a:pt x="29168" y="14568"/>
                    </a:cubicBezTo>
                    <a:cubicBezTo>
                      <a:pt x="29168" y="6524"/>
                      <a:pt x="22644" y="0"/>
                      <a:pt x="14569" y="0"/>
                    </a:cubicBezTo>
                    <a:close/>
                  </a:path>
                </a:pathLst>
              </a:custGeom>
              <a:solidFill>
                <a:srgbClr val="FFFFFF">
                  <a:alpha val="7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" name="Google Shape;1214;p40">
                <a:extLst>
                  <a:ext uri="{FF2B5EF4-FFF2-40B4-BE49-F238E27FC236}">
                    <a16:creationId xmlns:a16="http://schemas.microsoft.com/office/drawing/2014/main" xmlns="" id="{238C73B1-129A-00A6-D642-F3CE7ABFA2EA}"/>
                  </a:ext>
                </a:extLst>
              </p:cNvPr>
              <p:cNvGrpSpPr/>
              <p:nvPr/>
            </p:nvGrpSpPr>
            <p:grpSpPr>
              <a:xfrm>
                <a:off x="879201" y="1397680"/>
                <a:ext cx="788746" cy="811653"/>
                <a:chOff x="837939" y="1430415"/>
                <a:chExt cx="564565" cy="580961"/>
              </a:xfrm>
              <a:solidFill>
                <a:schemeClr val="bg2"/>
              </a:solidFill>
            </p:grpSpPr>
            <p:sp>
              <p:nvSpPr>
                <p:cNvPr id="30" name="Google Shape;1215;p40">
                  <a:extLst>
                    <a:ext uri="{FF2B5EF4-FFF2-40B4-BE49-F238E27FC236}">
                      <a16:creationId xmlns:a16="http://schemas.microsoft.com/office/drawing/2014/main" xmlns="" id="{BBA1AD28-249A-98EE-9C59-0C705E13D86F}"/>
                    </a:ext>
                  </a:extLst>
                </p:cNvPr>
                <p:cNvSpPr/>
                <p:nvPr/>
              </p:nvSpPr>
              <p:spPr>
                <a:xfrm>
                  <a:off x="1016170" y="1598515"/>
                  <a:ext cx="226416" cy="22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3" h="7523" extrusionOk="0">
                      <a:moveTo>
                        <a:pt x="4909" y="1980"/>
                      </a:moveTo>
                      <a:cubicBezTo>
                        <a:pt x="5954" y="1980"/>
                        <a:pt x="6714" y="2772"/>
                        <a:pt x="6714" y="3944"/>
                      </a:cubicBezTo>
                      <a:cubicBezTo>
                        <a:pt x="6714" y="5179"/>
                        <a:pt x="5859" y="6762"/>
                        <a:pt x="4909" y="6762"/>
                      </a:cubicBezTo>
                      <a:cubicBezTo>
                        <a:pt x="4529" y="6762"/>
                        <a:pt x="4213" y="6509"/>
                        <a:pt x="3991" y="6287"/>
                      </a:cubicBezTo>
                      <a:cubicBezTo>
                        <a:pt x="3928" y="6224"/>
                        <a:pt x="3833" y="6161"/>
                        <a:pt x="3738" y="6161"/>
                      </a:cubicBezTo>
                      <a:cubicBezTo>
                        <a:pt x="3611" y="6161"/>
                        <a:pt x="3516" y="6224"/>
                        <a:pt x="3453" y="6287"/>
                      </a:cubicBezTo>
                      <a:cubicBezTo>
                        <a:pt x="3263" y="6509"/>
                        <a:pt x="2914" y="6762"/>
                        <a:pt x="2534" y="6762"/>
                      </a:cubicBezTo>
                      <a:cubicBezTo>
                        <a:pt x="1584" y="6762"/>
                        <a:pt x="729" y="5179"/>
                        <a:pt x="729" y="3944"/>
                      </a:cubicBezTo>
                      <a:cubicBezTo>
                        <a:pt x="729" y="2772"/>
                        <a:pt x="1489" y="1980"/>
                        <a:pt x="2534" y="1980"/>
                      </a:cubicBezTo>
                      <a:cubicBezTo>
                        <a:pt x="2914" y="1980"/>
                        <a:pt x="3231" y="2075"/>
                        <a:pt x="3516" y="2234"/>
                      </a:cubicBezTo>
                      <a:cubicBezTo>
                        <a:pt x="3579" y="2281"/>
                        <a:pt x="3650" y="2305"/>
                        <a:pt x="3722" y="2305"/>
                      </a:cubicBezTo>
                      <a:cubicBezTo>
                        <a:pt x="3793" y="2305"/>
                        <a:pt x="3864" y="2281"/>
                        <a:pt x="3928" y="2234"/>
                      </a:cubicBezTo>
                      <a:cubicBezTo>
                        <a:pt x="4213" y="2075"/>
                        <a:pt x="4529" y="1980"/>
                        <a:pt x="4909" y="1980"/>
                      </a:cubicBezTo>
                      <a:close/>
                      <a:moveTo>
                        <a:pt x="4506" y="0"/>
                      </a:moveTo>
                      <a:cubicBezTo>
                        <a:pt x="4471" y="0"/>
                        <a:pt x="4436" y="6"/>
                        <a:pt x="4403" y="17"/>
                      </a:cubicBezTo>
                      <a:cubicBezTo>
                        <a:pt x="4023" y="143"/>
                        <a:pt x="3706" y="428"/>
                        <a:pt x="3516" y="809"/>
                      </a:cubicBezTo>
                      <a:cubicBezTo>
                        <a:pt x="3421" y="967"/>
                        <a:pt x="3389" y="1157"/>
                        <a:pt x="3358" y="1347"/>
                      </a:cubicBezTo>
                      <a:cubicBezTo>
                        <a:pt x="3104" y="1252"/>
                        <a:pt x="2819" y="1220"/>
                        <a:pt x="2534" y="1220"/>
                      </a:cubicBezTo>
                      <a:cubicBezTo>
                        <a:pt x="1077" y="1220"/>
                        <a:pt x="1" y="2360"/>
                        <a:pt x="1" y="3944"/>
                      </a:cubicBezTo>
                      <a:cubicBezTo>
                        <a:pt x="1" y="5591"/>
                        <a:pt x="1109" y="7491"/>
                        <a:pt x="2534" y="7491"/>
                      </a:cubicBezTo>
                      <a:cubicBezTo>
                        <a:pt x="2569" y="7493"/>
                        <a:pt x="2603" y="7495"/>
                        <a:pt x="2638" y="7495"/>
                      </a:cubicBezTo>
                      <a:cubicBezTo>
                        <a:pt x="3015" y="7495"/>
                        <a:pt x="3389" y="7337"/>
                        <a:pt x="3738" y="7047"/>
                      </a:cubicBezTo>
                      <a:cubicBezTo>
                        <a:pt x="4086" y="7364"/>
                        <a:pt x="4498" y="7522"/>
                        <a:pt x="4909" y="7522"/>
                      </a:cubicBezTo>
                      <a:cubicBezTo>
                        <a:pt x="6334" y="7522"/>
                        <a:pt x="7443" y="5591"/>
                        <a:pt x="7443" y="3944"/>
                      </a:cubicBezTo>
                      <a:cubicBezTo>
                        <a:pt x="7443" y="2360"/>
                        <a:pt x="6366" y="1220"/>
                        <a:pt x="4909" y="1220"/>
                      </a:cubicBezTo>
                      <a:cubicBezTo>
                        <a:pt x="4624" y="1220"/>
                        <a:pt x="4371" y="1252"/>
                        <a:pt x="4118" y="1347"/>
                      </a:cubicBezTo>
                      <a:cubicBezTo>
                        <a:pt x="4118" y="1252"/>
                        <a:pt x="4149" y="1189"/>
                        <a:pt x="4181" y="1125"/>
                      </a:cubicBezTo>
                      <a:cubicBezTo>
                        <a:pt x="4276" y="935"/>
                        <a:pt x="4434" y="809"/>
                        <a:pt x="4656" y="745"/>
                      </a:cubicBezTo>
                      <a:cubicBezTo>
                        <a:pt x="4846" y="682"/>
                        <a:pt x="4941" y="460"/>
                        <a:pt x="4878" y="270"/>
                      </a:cubicBezTo>
                      <a:cubicBezTo>
                        <a:pt x="4826" y="114"/>
                        <a:pt x="4666" y="0"/>
                        <a:pt x="45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1216;p40">
                  <a:extLst>
                    <a:ext uri="{FF2B5EF4-FFF2-40B4-BE49-F238E27FC236}">
                      <a16:creationId xmlns:a16="http://schemas.microsoft.com/office/drawing/2014/main" xmlns="" id="{4EC17EF6-0F49-BB43-B815-9AD16A3942E3}"/>
                    </a:ext>
                  </a:extLst>
                </p:cNvPr>
                <p:cNvSpPr/>
                <p:nvPr/>
              </p:nvSpPr>
              <p:spPr>
                <a:xfrm>
                  <a:off x="1099977" y="1681866"/>
                  <a:ext cx="58802" cy="90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978" extrusionOk="0">
                      <a:moveTo>
                        <a:pt x="381" y="0"/>
                      </a:moveTo>
                      <a:cubicBezTo>
                        <a:pt x="159" y="0"/>
                        <a:pt x="1" y="190"/>
                        <a:pt x="1" y="380"/>
                      </a:cubicBezTo>
                      <a:lnTo>
                        <a:pt x="1" y="2597"/>
                      </a:lnTo>
                      <a:cubicBezTo>
                        <a:pt x="1" y="2819"/>
                        <a:pt x="159" y="2977"/>
                        <a:pt x="381" y="2977"/>
                      </a:cubicBezTo>
                      <a:lnTo>
                        <a:pt x="1553" y="2977"/>
                      </a:lnTo>
                      <a:cubicBezTo>
                        <a:pt x="1774" y="2977"/>
                        <a:pt x="1933" y="2819"/>
                        <a:pt x="1933" y="2597"/>
                      </a:cubicBezTo>
                      <a:cubicBezTo>
                        <a:pt x="1933" y="2407"/>
                        <a:pt x="1774" y="2217"/>
                        <a:pt x="1553" y="2217"/>
                      </a:cubicBezTo>
                      <a:lnTo>
                        <a:pt x="761" y="2217"/>
                      </a:lnTo>
                      <a:lnTo>
                        <a:pt x="761" y="1869"/>
                      </a:lnTo>
                      <a:lnTo>
                        <a:pt x="1553" y="1869"/>
                      </a:lnTo>
                      <a:cubicBezTo>
                        <a:pt x="1774" y="1869"/>
                        <a:pt x="1933" y="1710"/>
                        <a:pt x="1933" y="1489"/>
                      </a:cubicBezTo>
                      <a:cubicBezTo>
                        <a:pt x="1933" y="1299"/>
                        <a:pt x="1774" y="1109"/>
                        <a:pt x="1553" y="1109"/>
                      </a:cubicBezTo>
                      <a:lnTo>
                        <a:pt x="761" y="1109"/>
                      </a:lnTo>
                      <a:lnTo>
                        <a:pt x="761" y="760"/>
                      </a:lnTo>
                      <a:lnTo>
                        <a:pt x="1553" y="760"/>
                      </a:lnTo>
                      <a:cubicBezTo>
                        <a:pt x="1774" y="760"/>
                        <a:pt x="1933" y="602"/>
                        <a:pt x="1933" y="380"/>
                      </a:cubicBezTo>
                      <a:cubicBezTo>
                        <a:pt x="1933" y="190"/>
                        <a:pt x="1774" y="0"/>
                        <a:pt x="15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1217;p40">
                  <a:extLst>
                    <a:ext uri="{FF2B5EF4-FFF2-40B4-BE49-F238E27FC236}">
                      <a16:creationId xmlns:a16="http://schemas.microsoft.com/office/drawing/2014/main" xmlns="" id="{F14BCF24-1561-97EA-14B5-A9CF6691EAAE}"/>
                    </a:ext>
                  </a:extLst>
                </p:cNvPr>
                <p:cNvSpPr/>
                <p:nvPr/>
              </p:nvSpPr>
              <p:spPr>
                <a:xfrm>
                  <a:off x="1118290" y="1988226"/>
                  <a:ext cx="23150" cy="2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" h="761" extrusionOk="0">
                      <a:moveTo>
                        <a:pt x="381" y="0"/>
                      </a:moveTo>
                      <a:cubicBezTo>
                        <a:pt x="159" y="0"/>
                        <a:pt x="1" y="158"/>
                        <a:pt x="1" y="380"/>
                      </a:cubicBezTo>
                      <a:cubicBezTo>
                        <a:pt x="1" y="570"/>
                        <a:pt x="159" y="760"/>
                        <a:pt x="381" y="760"/>
                      </a:cubicBezTo>
                      <a:cubicBezTo>
                        <a:pt x="571" y="760"/>
                        <a:pt x="761" y="570"/>
                        <a:pt x="761" y="380"/>
                      </a:cubicBezTo>
                      <a:cubicBezTo>
                        <a:pt x="761" y="158"/>
                        <a:pt x="571" y="0"/>
                        <a:pt x="38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1218;p40">
                  <a:extLst>
                    <a:ext uri="{FF2B5EF4-FFF2-40B4-BE49-F238E27FC236}">
                      <a16:creationId xmlns:a16="http://schemas.microsoft.com/office/drawing/2014/main" xmlns="" id="{AAD66BE5-721B-104D-058B-2271B0B70825}"/>
                    </a:ext>
                  </a:extLst>
                </p:cNvPr>
                <p:cNvSpPr/>
                <p:nvPr/>
              </p:nvSpPr>
              <p:spPr>
                <a:xfrm>
                  <a:off x="837939" y="1430415"/>
                  <a:ext cx="564565" cy="566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9" h="18623" extrusionOk="0">
                      <a:moveTo>
                        <a:pt x="11877" y="982"/>
                      </a:moveTo>
                      <a:cubicBezTo>
                        <a:pt x="12162" y="982"/>
                        <a:pt x="12383" y="1204"/>
                        <a:pt x="12383" y="1489"/>
                      </a:cubicBezTo>
                      <a:cubicBezTo>
                        <a:pt x="12383" y="1774"/>
                        <a:pt x="12162" y="2028"/>
                        <a:pt x="11877" y="2028"/>
                      </a:cubicBezTo>
                      <a:cubicBezTo>
                        <a:pt x="11592" y="2028"/>
                        <a:pt x="11338" y="1774"/>
                        <a:pt x="11338" y="1489"/>
                      </a:cubicBezTo>
                      <a:cubicBezTo>
                        <a:pt x="11338" y="1204"/>
                        <a:pt x="11592" y="982"/>
                        <a:pt x="11877" y="982"/>
                      </a:cubicBezTo>
                      <a:close/>
                      <a:moveTo>
                        <a:pt x="9597" y="761"/>
                      </a:moveTo>
                      <a:cubicBezTo>
                        <a:pt x="9945" y="761"/>
                        <a:pt x="10325" y="856"/>
                        <a:pt x="10673" y="1046"/>
                      </a:cubicBezTo>
                      <a:cubicBezTo>
                        <a:pt x="10642" y="1204"/>
                        <a:pt x="10610" y="1331"/>
                        <a:pt x="10610" y="1489"/>
                      </a:cubicBezTo>
                      <a:cubicBezTo>
                        <a:pt x="10610" y="2186"/>
                        <a:pt x="11180" y="2756"/>
                        <a:pt x="11877" y="2756"/>
                      </a:cubicBezTo>
                      <a:cubicBezTo>
                        <a:pt x="12035" y="2756"/>
                        <a:pt x="12162" y="2756"/>
                        <a:pt x="12320" y="2693"/>
                      </a:cubicBezTo>
                      <a:cubicBezTo>
                        <a:pt x="12383" y="2819"/>
                        <a:pt x="12478" y="2978"/>
                        <a:pt x="12542" y="3104"/>
                      </a:cubicBezTo>
                      <a:cubicBezTo>
                        <a:pt x="11623" y="3231"/>
                        <a:pt x="10610" y="3484"/>
                        <a:pt x="9597" y="3864"/>
                      </a:cubicBezTo>
                      <a:cubicBezTo>
                        <a:pt x="8615" y="3516"/>
                        <a:pt x="7633" y="3263"/>
                        <a:pt x="6683" y="3104"/>
                      </a:cubicBezTo>
                      <a:lnTo>
                        <a:pt x="6620" y="3104"/>
                      </a:lnTo>
                      <a:cubicBezTo>
                        <a:pt x="7443" y="1584"/>
                        <a:pt x="8488" y="761"/>
                        <a:pt x="9597" y="761"/>
                      </a:cubicBezTo>
                      <a:close/>
                      <a:moveTo>
                        <a:pt x="6271" y="3801"/>
                      </a:moveTo>
                      <a:cubicBezTo>
                        <a:pt x="6366" y="3833"/>
                        <a:pt x="6461" y="3833"/>
                        <a:pt x="6556" y="3833"/>
                      </a:cubicBezTo>
                      <a:cubicBezTo>
                        <a:pt x="7221" y="3928"/>
                        <a:pt x="7886" y="4086"/>
                        <a:pt x="8551" y="4308"/>
                      </a:cubicBezTo>
                      <a:cubicBezTo>
                        <a:pt x="8045" y="4529"/>
                        <a:pt x="7506" y="4814"/>
                        <a:pt x="7000" y="5099"/>
                      </a:cubicBezTo>
                      <a:cubicBezTo>
                        <a:pt x="6493" y="5384"/>
                        <a:pt x="6018" y="5701"/>
                        <a:pt x="5543" y="6018"/>
                      </a:cubicBezTo>
                      <a:cubicBezTo>
                        <a:pt x="5733" y="5226"/>
                        <a:pt x="5986" y="4498"/>
                        <a:pt x="6271" y="3801"/>
                      </a:cubicBezTo>
                      <a:close/>
                      <a:moveTo>
                        <a:pt x="12890" y="3801"/>
                      </a:moveTo>
                      <a:cubicBezTo>
                        <a:pt x="13207" y="4466"/>
                        <a:pt x="13429" y="5226"/>
                        <a:pt x="13619" y="6018"/>
                      </a:cubicBezTo>
                      <a:cubicBezTo>
                        <a:pt x="13144" y="5701"/>
                        <a:pt x="12668" y="5384"/>
                        <a:pt x="12162" y="5099"/>
                      </a:cubicBezTo>
                      <a:cubicBezTo>
                        <a:pt x="11655" y="4814"/>
                        <a:pt x="11117" y="4529"/>
                        <a:pt x="10610" y="4308"/>
                      </a:cubicBezTo>
                      <a:cubicBezTo>
                        <a:pt x="11212" y="4118"/>
                        <a:pt x="11845" y="3959"/>
                        <a:pt x="12415" y="3864"/>
                      </a:cubicBezTo>
                      <a:cubicBezTo>
                        <a:pt x="12573" y="3833"/>
                        <a:pt x="12732" y="3833"/>
                        <a:pt x="12890" y="3801"/>
                      </a:cubicBezTo>
                      <a:close/>
                      <a:moveTo>
                        <a:pt x="4530" y="7823"/>
                      </a:moveTo>
                      <a:lnTo>
                        <a:pt x="4530" y="7823"/>
                      </a:lnTo>
                      <a:cubicBezTo>
                        <a:pt x="4466" y="8393"/>
                        <a:pt x="4435" y="8963"/>
                        <a:pt x="4435" y="9533"/>
                      </a:cubicBezTo>
                      <a:cubicBezTo>
                        <a:pt x="4435" y="10135"/>
                        <a:pt x="4466" y="10705"/>
                        <a:pt x="4530" y="11275"/>
                      </a:cubicBezTo>
                      <a:cubicBezTo>
                        <a:pt x="3928" y="10705"/>
                        <a:pt x="3389" y="10135"/>
                        <a:pt x="2946" y="9533"/>
                      </a:cubicBezTo>
                      <a:cubicBezTo>
                        <a:pt x="3389" y="8963"/>
                        <a:pt x="3928" y="8361"/>
                        <a:pt x="4530" y="7823"/>
                      </a:cubicBezTo>
                      <a:close/>
                      <a:moveTo>
                        <a:pt x="14632" y="7823"/>
                      </a:moveTo>
                      <a:lnTo>
                        <a:pt x="14632" y="7823"/>
                      </a:lnTo>
                      <a:cubicBezTo>
                        <a:pt x="15234" y="8361"/>
                        <a:pt x="15772" y="8963"/>
                        <a:pt x="16215" y="9533"/>
                      </a:cubicBezTo>
                      <a:cubicBezTo>
                        <a:pt x="16120" y="9691"/>
                        <a:pt x="15994" y="9818"/>
                        <a:pt x="15899" y="9976"/>
                      </a:cubicBezTo>
                      <a:cubicBezTo>
                        <a:pt x="15519" y="10420"/>
                        <a:pt x="15107" y="10863"/>
                        <a:pt x="14632" y="11275"/>
                      </a:cubicBezTo>
                      <a:cubicBezTo>
                        <a:pt x="14695" y="10705"/>
                        <a:pt x="14727" y="10135"/>
                        <a:pt x="14727" y="9565"/>
                      </a:cubicBezTo>
                      <a:cubicBezTo>
                        <a:pt x="14727" y="8963"/>
                        <a:pt x="14695" y="8393"/>
                        <a:pt x="14632" y="7823"/>
                      </a:cubicBezTo>
                      <a:close/>
                      <a:moveTo>
                        <a:pt x="1471" y="11071"/>
                      </a:moveTo>
                      <a:cubicBezTo>
                        <a:pt x="1651" y="11071"/>
                        <a:pt x="1827" y="11169"/>
                        <a:pt x="1933" y="11338"/>
                      </a:cubicBezTo>
                      <a:cubicBezTo>
                        <a:pt x="1996" y="11433"/>
                        <a:pt x="1996" y="11592"/>
                        <a:pt x="1964" y="11718"/>
                      </a:cubicBezTo>
                      <a:cubicBezTo>
                        <a:pt x="1933" y="11845"/>
                        <a:pt x="1838" y="11972"/>
                        <a:pt x="1743" y="12035"/>
                      </a:cubicBezTo>
                      <a:cubicBezTo>
                        <a:pt x="1658" y="12088"/>
                        <a:pt x="1567" y="12112"/>
                        <a:pt x="1476" y="12112"/>
                      </a:cubicBezTo>
                      <a:cubicBezTo>
                        <a:pt x="1296" y="12112"/>
                        <a:pt x="1120" y="12014"/>
                        <a:pt x="1014" y="11845"/>
                      </a:cubicBezTo>
                      <a:cubicBezTo>
                        <a:pt x="888" y="11592"/>
                        <a:pt x="951" y="11275"/>
                        <a:pt x="1204" y="11148"/>
                      </a:cubicBezTo>
                      <a:cubicBezTo>
                        <a:pt x="1289" y="11095"/>
                        <a:pt x="1380" y="11071"/>
                        <a:pt x="1471" y="11071"/>
                      </a:cubicBezTo>
                      <a:close/>
                      <a:moveTo>
                        <a:pt x="9565" y="4656"/>
                      </a:moveTo>
                      <a:cubicBezTo>
                        <a:pt x="10325" y="4973"/>
                        <a:pt x="11053" y="5321"/>
                        <a:pt x="11782" y="5733"/>
                      </a:cubicBezTo>
                      <a:cubicBezTo>
                        <a:pt x="12510" y="6145"/>
                        <a:pt x="13175" y="6620"/>
                        <a:pt x="13809" y="7095"/>
                      </a:cubicBezTo>
                      <a:cubicBezTo>
                        <a:pt x="13904" y="7886"/>
                        <a:pt x="13967" y="8710"/>
                        <a:pt x="13967" y="9533"/>
                      </a:cubicBezTo>
                      <a:cubicBezTo>
                        <a:pt x="13967" y="10388"/>
                        <a:pt x="13904" y="11212"/>
                        <a:pt x="13809" y="11972"/>
                      </a:cubicBezTo>
                      <a:cubicBezTo>
                        <a:pt x="13175" y="12478"/>
                        <a:pt x="12510" y="12922"/>
                        <a:pt x="11782" y="13365"/>
                      </a:cubicBezTo>
                      <a:cubicBezTo>
                        <a:pt x="11053" y="13777"/>
                        <a:pt x="10325" y="14125"/>
                        <a:pt x="9597" y="14410"/>
                      </a:cubicBezTo>
                      <a:cubicBezTo>
                        <a:pt x="8837" y="14125"/>
                        <a:pt x="8108" y="13777"/>
                        <a:pt x="7380" y="13365"/>
                      </a:cubicBezTo>
                      <a:cubicBezTo>
                        <a:pt x="6651" y="12922"/>
                        <a:pt x="5986" y="12478"/>
                        <a:pt x="5353" y="11972"/>
                      </a:cubicBezTo>
                      <a:cubicBezTo>
                        <a:pt x="5258" y="11212"/>
                        <a:pt x="5195" y="10388"/>
                        <a:pt x="5195" y="9533"/>
                      </a:cubicBezTo>
                      <a:cubicBezTo>
                        <a:pt x="5195" y="8710"/>
                        <a:pt x="5226" y="7886"/>
                        <a:pt x="5353" y="7095"/>
                      </a:cubicBezTo>
                      <a:cubicBezTo>
                        <a:pt x="5986" y="6620"/>
                        <a:pt x="6651" y="6145"/>
                        <a:pt x="7380" y="5733"/>
                      </a:cubicBezTo>
                      <a:cubicBezTo>
                        <a:pt x="8108" y="5321"/>
                        <a:pt x="8837" y="4973"/>
                        <a:pt x="9565" y="4656"/>
                      </a:cubicBezTo>
                      <a:close/>
                      <a:moveTo>
                        <a:pt x="5575" y="13048"/>
                      </a:moveTo>
                      <a:cubicBezTo>
                        <a:pt x="6018" y="13397"/>
                        <a:pt x="6493" y="13713"/>
                        <a:pt x="7000" y="13998"/>
                      </a:cubicBezTo>
                      <a:cubicBezTo>
                        <a:pt x="7506" y="14283"/>
                        <a:pt x="8045" y="14568"/>
                        <a:pt x="8551" y="14790"/>
                      </a:cubicBezTo>
                      <a:cubicBezTo>
                        <a:pt x="7760" y="15043"/>
                        <a:pt x="7000" y="15202"/>
                        <a:pt x="6271" y="15297"/>
                      </a:cubicBezTo>
                      <a:cubicBezTo>
                        <a:pt x="6208" y="15138"/>
                        <a:pt x="6145" y="14980"/>
                        <a:pt x="6081" y="14822"/>
                      </a:cubicBezTo>
                      <a:cubicBezTo>
                        <a:pt x="5860" y="14283"/>
                        <a:pt x="5701" y="13682"/>
                        <a:pt x="5575" y="13048"/>
                      </a:cubicBezTo>
                      <a:close/>
                      <a:moveTo>
                        <a:pt x="13619" y="13048"/>
                      </a:moveTo>
                      <a:cubicBezTo>
                        <a:pt x="13460" y="13682"/>
                        <a:pt x="13302" y="14252"/>
                        <a:pt x="13080" y="14822"/>
                      </a:cubicBezTo>
                      <a:cubicBezTo>
                        <a:pt x="13017" y="14980"/>
                        <a:pt x="12953" y="15138"/>
                        <a:pt x="12890" y="15297"/>
                      </a:cubicBezTo>
                      <a:cubicBezTo>
                        <a:pt x="12162" y="15202"/>
                        <a:pt x="11402" y="15043"/>
                        <a:pt x="10610" y="14790"/>
                      </a:cubicBezTo>
                      <a:cubicBezTo>
                        <a:pt x="11117" y="14568"/>
                        <a:pt x="11655" y="14283"/>
                        <a:pt x="12162" y="13998"/>
                      </a:cubicBezTo>
                      <a:cubicBezTo>
                        <a:pt x="12668" y="13713"/>
                        <a:pt x="13144" y="13397"/>
                        <a:pt x="13619" y="13048"/>
                      </a:cubicBezTo>
                      <a:close/>
                      <a:moveTo>
                        <a:pt x="2503" y="10198"/>
                      </a:moveTo>
                      <a:cubicBezTo>
                        <a:pt x="3104" y="10958"/>
                        <a:pt x="3833" y="11687"/>
                        <a:pt x="4656" y="12383"/>
                      </a:cubicBezTo>
                      <a:cubicBezTo>
                        <a:pt x="4846" y="13460"/>
                        <a:pt x="5131" y="14473"/>
                        <a:pt x="5480" y="15328"/>
                      </a:cubicBezTo>
                      <a:cubicBezTo>
                        <a:pt x="5384" y="15332"/>
                        <a:pt x="5290" y="15334"/>
                        <a:pt x="5197" y="15334"/>
                      </a:cubicBezTo>
                      <a:cubicBezTo>
                        <a:pt x="3630" y="15334"/>
                        <a:pt x="2473" y="14832"/>
                        <a:pt x="1964" y="13935"/>
                      </a:cubicBezTo>
                      <a:cubicBezTo>
                        <a:pt x="1774" y="13618"/>
                        <a:pt x="1679" y="13238"/>
                        <a:pt x="1679" y="12827"/>
                      </a:cubicBezTo>
                      <a:cubicBezTo>
                        <a:pt x="1806" y="12827"/>
                        <a:pt x="1964" y="12763"/>
                        <a:pt x="2091" y="12700"/>
                      </a:cubicBezTo>
                      <a:cubicBezTo>
                        <a:pt x="2408" y="12510"/>
                        <a:pt x="2598" y="12257"/>
                        <a:pt x="2693" y="11908"/>
                      </a:cubicBezTo>
                      <a:cubicBezTo>
                        <a:pt x="2788" y="11592"/>
                        <a:pt x="2724" y="11243"/>
                        <a:pt x="2566" y="10958"/>
                      </a:cubicBezTo>
                      <a:cubicBezTo>
                        <a:pt x="2503" y="10831"/>
                        <a:pt x="2376" y="10705"/>
                        <a:pt x="2281" y="10610"/>
                      </a:cubicBezTo>
                      <a:cubicBezTo>
                        <a:pt x="2344" y="10483"/>
                        <a:pt x="2439" y="10325"/>
                        <a:pt x="2503" y="10198"/>
                      </a:cubicBezTo>
                      <a:close/>
                      <a:moveTo>
                        <a:pt x="16659" y="10198"/>
                      </a:moveTo>
                      <a:cubicBezTo>
                        <a:pt x="17546" y="11655"/>
                        <a:pt x="17736" y="12985"/>
                        <a:pt x="17197" y="13935"/>
                      </a:cubicBezTo>
                      <a:cubicBezTo>
                        <a:pt x="17007" y="14283"/>
                        <a:pt x="16754" y="14537"/>
                        <a:pt x="16405" y="14758"/>
                      </a:cubicBezTo>
                      <a:cubicBezTo>
                        <a:pt x="16310" y="14632"/>
                        <a:pt x="16184" y="14537"/>
                        <a:pt x="16057" y="14442"/>
                      </a:cubicBezTo>
                      <a:cubicBezTo>
                        <a:pt x="15841" y="14334"/>
                        <a:pt x="15624" y="14284"/>
                        <a:pt x="15398" y="14284"/>
                      </a:cubicBezTo>
                      <a:cubicBezTo>
                        <a:pt x="15293" y="14284"/>
                        <a:pt x="15186" y="14295"/>
                        <a:pt x="15075" y="14315"/>
                      </a:cubicBezTo>
                      <a:cubicBezTo>
                        <a:pt x="14759" y="14410"/>
                        <a:pt x="14474" y="14632"/>
                        <a:pt x="14315" y="14917"/>
                      </a:cubicBezTo>
                      <a:cubicBezTo>
                        <a:pt x="14252" y="15043"/>
                        <a:pt x="14189" y="15202"/>
                        <a:pt x="14157" y="15328"/>
                      </a:cubicBezTo>
                      <a:cubicBezTo>
                        <a:pt x="14078" y="15344"/>
                        <a:pt x="13999" y="15352"/>
                        <a:pt x="13919" y="15352"/>
                      </a:cubicBezTo>
                      <a:cubicBezTo>
                        <a:pt x="13840" y="15352"/>
                        <a:pt x="13761" y="15344"/>
                        <a:pt x="13682" y="15328"/>
                      </a:cubicBezTo>
                      <a:cubicBezTo>
                        <a:pt x="14030" y="14473"/>
                        <a:pt x="14315" y="13460"/>
                        <a:pt x="14505" y="12383"/>
                      </a:cubicBezTo>
                      <a:cubicBezTo>
                        <a:pt x="15234" y="11782"/>
                        <a:pt x="15899" y="11117"/>
                        <a:pt x="16469" y="10451"/>
                      </a:cubicBezTo>
                      <a:lnTo>
                        <a:pt x="16659" y="10198"/>
                      </a:lnTo>
                      <a:close/>
                      <a:moveTo>
                        <a:pt x="15386" y="15031"/>
                      </a:moveTo>
                      <a:cubicBezTo>
                        <a:pt x="15492" y="15031"/>
                        <a:pt x="15584" y="15060"/>
                        <a:pt x="15677" y="15107"/>
                      </a:cubicBezTo>
                      <a:cubicBezTo>
                        <a:pt x="15772" y="15170"/>
                        <a:pt x="15867" y="15265"/>
                        <a:pt x="15899" y="15423"/>
                      </a:cubicBezTo>
                      <a:cubicBezTo>
                        <a:pt x="15962" y="15550"/>
                        <a:pt x="15930" y="15709"/>
                        <a:pt x="15867" y="15804"/>
                      </a:cubicBezTo>
                      <a:cubicBezTo>
                        <a:pt x="15761" y="15972"/>
                        <a:pt x="15586" y="16071"/>
                        <a:pt x="15405" y="16071"/>
                      </a:cubicBezTo>
                      <a:cubicBezTo>
                        <a:pt x="15315" y="16071"/>
                        <a:pt x="15223" y="16046"/>
                        <a:pt x="15139" y="15994"/>
                      </a:cubicBezTo>
                      <a:cubicBezTo>
                        <a:pt x="14885" y="15867"/>
                        <a:pt x="14822" y="15550"/>
                        <a:pt x="14949" y="15297"/>
                      </a:cubicBezTo>
                      <a:cubicBezTo>
                        <a:pt x="15044" y="15170"/>
                        <a:pt x="15139" y="15075"/>
                        <a:pt x="15265" y="15043"/>
                      </a:cubicBezTo>
                      <a:cubicBezTo>
                        <a:pt x="15308" y="15035"/>
                        <a:pt x="15348" y="15031"/>
                        <a:pt x="15386" y="15031"/>
                      </a:cubicBezTo>
                      <a:close/>
                      <a:moveTo>
                        <a:pt x="9565" y="1"/>
                      </a:moveTo>
                      <a:cubicBezTo>
                        <a:pt x="8140" y="1"/>
                        <a:pt x="6841" y="1046"/>
                        <a:pt x="5860" y="2883"/>
                      </a:cubicBezTo>
                      <a:cubicBezTo>
                        <a:pt x="5860" y="2946"/>
                        <a:pt x="5828" y="2978"/>
                        <a:pt x="5796" y="3009"/>
                      </a:cubicBezTo>
                      <a:cubicBezTo>
                        <a:pt x="5642" y="3002"/>
                        <a:pt x="5491" y="2999"/>
                        <a:pt x="5343" y="2999"/>
                      </a:cubicBezTo>
                      <a:cubicBezTo>
                        <a:pt x="4148" y="2999"/>
                        <a:pt x="3137" y="3227"/>
                        <a:pt x="2376" y="3706"/>
                      </a:cubicBezTo>
                      <a:cubicBezTo>
                        <a:pt x="2186" y="3833"/>
                        <a:pt x="2123" y="4054"/>
                        <a:pt x="2249" y="4213"/>
                      </a:cubicBezTo>
                      <a:cubicBezTo>
                        <a:pt x="2311" y="4335"/>
                        <a:pt x="2438" y="4405"/>
                        <a:pt x="2563" y="4405"/>
                      </a:cubicBezTo>
                      <a:cubicBezTo>
                        <a:pt x="2632" y="4405"/>
                        <a:pt x="2700" y="4384"/>
                        <a:pt x="2756" y="4339"/>
                      </a:cubicBezTo>
                      <a:cubicBezTo>
                        <a:pt x="3374" y="3957"/>
                        <a:pt x="4237" y="3766"/>
                        <a:pt x="5245" y="3766"/>
                      </a:cubicBezTo>
                      <a:cubicBezTo>
                        <a:pt x="5322" y="3766"/>
                        <a:pt x="5400" y="3767"/>
                        <a:pt x="5480" y="3769"/>
                      </a:cubicBezTo>
                      <a:cubicBezTo>
                        <a:pt x="5100" y="4656"/>
                        <a:pt x="4846" y="5638"/>
                        <a:pt x="4656" y="6715"/>
                      </a:cubicBezTo>
                      <a:cubicBezTo>
                        <a:pt x="3833" y="7411"/>
                        <a:pt x="3104" y="8140"/>
                        <a:pt x="2503" y="8900"/>
                      </a:cubicBezTo>
                      <a:cubicBezTo>
                        <a:pt x="1964" y="8013"/>
                        <a:pt x="1679" y="7158"/>
                        <a:pt x="1648" y="6366"/>
                      </a:cubicBezTo>
                      <a:cubicBezTo>
                        <a:pt x="1648" y="6176"/>
                        <a:pt x="1489" y="6018"/>
                        <a:pt x="1299" y="6018"/>
                      </a:cubicBezTo>
                      <a:lnTo>
                        <a:pt x="1268" y="6018"/>
                      </a:lnTo>
                      <a:cubicBezTo>
                        <a:pt x="1078" y="6018"/>
                        <a:pt x="919" y="6176"/>
                        <a:pt x="919" y="6398"/>
                      </a:cubicBezTo>
                      <a:cubicBezTo>
                        <a:pt x="919" y="7380"/>
                        <a:pt x="1331" y="8456"/>
                        <a:pt x="2028" y="9565"/>
                      </a:cubicBezTo>
                      <a:cubicBezTo>
                        <a:pt x="1869" y="9818"/>
                        <a:pt x="1711" y="10071"/>
                        <a:pt x="1584" y="10325"/>
                      </a:cubicBezTo>
                      <a:cubicBezTo>
                        <a:pt x="1331" y="10325"/>
                        <a:pt x="1078" y="10356"/>
                        <a:pt x="824" y="10515"/>
                      </a:cubicBezTo>
                      <a:cubicBezTo>
                        <a:pt x="223" y="10863"/>
                        <a:pt x="1" y="11623"/>
                        <a:pt x="349" y="12225"/>
                      </a:cubicBezTo>
                      <a:cubicBezTo>
                        <a:pt x="508" y="12447"/>
                        <a:pt x="698" y="12637"/>
                        <a:pt x="919" y="12732"/>
                      </a:cubicBezTo>
                      <a:cubicBezTo>
                        <a:pt x="919" y="13333"/>
                        <a:pt x="1046" y="13872"/>
                        <a:pt x="1331" y="14315"/>
                      </a:cubicBezTo>
                      <a:cubicBezTo>
                        <a:pt x="1996" y="15487"/>
                        <a:pt x="3389" y="16089"/>
                        <a:pt x="5258" y="16089"/>
                      </a:cubicBezTo>
                      <a:lnTo>
                        <a:pt x="5828" y="16089"/>
                      </a:lnTo>
                      <a:cubicBezTo>
                        <a:pt x="6366" y="17197"/>
                        <a:pt x="7063" y="18052"/>
                        <a:pt x="7855" y="18559"/>
                      </a:cubicBezTo>
                      <a:cubicBezTo>
                        <a:pt x="7918" y="18590"/>
                        <a:pt x="7981" y="18622"/>
                        <a:pt x="8076" y="18622"/>
                      </a:cubicBezTo>
                      <a:cubicBezTo>
                        <a:pt x="8171" y="18622"/>
                        <a:pt x="8298" y="18559"/>
                        <a:pt x="8361" y="18464"/>
                      </a:cubicBezTo>
                      <a:cubicBezTo>
                        <a:pt x="8488" y="18274"/>
                        <a:pt x="8425" y="18052"/>
                        <a:pt x="8266" y="17925"/>
                      </a:cubicBezTo>
                      <a:cubicBezTo>
                        <a:pt x="7665" y="17545"/>
                        <a:pt x="7095" y="16880"/>
                        <a:pt x="6620" y="15994"/>
                      </a:cubicBezTo>
                      <a:cubicBezTo>
                        <a:pt x="7570" y="15867"/>
                        <a:pt x="8583" y="15613"/>
                        <a:pt x="9565" y="15233"/>
                      </a:cubicBezTo>
                      <a:cubicBezTo>
                        <a:pt x="10578" y="15613"/>
                        <a:pt x="11592" y="15867"/>
                        <a:pt x="12542" y="15994"/>
                      </a:cubicBezTo>
                      <a:cubicBezTo>
                        <a:pt x="12067" y="16880"/>
                        <a:pt x="11497" y="17545"/>
                        <a:pt x="10895" y="17925"/>
                      </a:cubicBezTo>
                      <a:cubicBezTo>
                        <a:pt x="10737" y="18052"/>
                        <a:pt x="10673" y="18274"/>
                        <a:pt x="10800" y="18464"/>
                      </a:cubicBezTo>
                      <a:cubicBezTo>
                        <a:pt x="10863" y="18559"/>
                        <a:pt x="10990" y="18622"/>
                        <a:pt x="11085" y="18622"/>
                      </a:cubicBezTo>
                      <a:cubicBezTo>
                        <a:pt x="11180" y="18622"/>
                        <a:pt x="11243" y="18590"/>
                        <a:pt x="11307" y="18559"/>
                      </a:cubicBezTo>
                      <a:cubicBezTo>
                        <a:pt x="12098" y="18052"/>
                        <a:pt x="12795" y="17197"/>
                        <a:pt x="13334" y="16089"/>
                      </a:cubicBezTo>
                      <a:lnTo>
                        <a:pt x="14252" y="16089"/>
                      </a:lnTo>
                      <a:cubicBezTo>
                        <a:pt x="14379" y="16310"/>
                        <a:pt x="14537" y="16532"/>
                        <a:pt x="14790" y="16659"/>
                      </a:cubicBezTo>
                      <a:cubicBezTo>
                        <a:pt x="14980" y="16785"/>
                        <a:pt x="15202" y="16817"/>
                        <a:pt x="15392" y="16817"/>
                      </a:cubicBezTo>
                      <a:cubicBezTo>
                        <a:pt x="15835" y="16817"/>
                        <a:pt x="16279" y="16595"/>
                        <a:pt x="16500" y="16184"/>
                      </a:cubicBezTo>
                      <a:cubicBezTo>
                        <a:pt x="16627" y="15962"/>
                        <a:pt x="16690" y="15709"/>
                        <a:pt x="16659" y="15455"/>
                      </a:cubicBezTo>
                      <a:cubicBezTo>
                        <a:pt x="17165" y="15170"/>
                        <a:pt x="17577" y="14790"/>
                        <a:pt x="17831" y="14315"/>
                      </a:cubicBezTo>
                      <a:cubicBezTo>
                        <a:pt x="18559" y="13080"/>
                        <a:pt x="18337" y="11433"/>
                        <a:pt x="17197" y="9660"/>
                      </a:cubicBezTo>
                      <a:cubicBezTo>
                        <a:pt x="17165" y="9628"/>
                        <a:pt x="17134" y="9596"/>
                        <a:pt x="17102" y="9533"/>
                      </a:cubicBezTo>
                      <a:cubicBezTo>
                        <a:pt x="17799" y="8520"/>
                        <a:pt x="18179" y="7506"/>
                        <a:pt x="18242" y="6588"/>
                      </a:cubicBezTo>
                      <a:cubicBezTo>
                        <a:pt x="18242" y="6366"/>
                        <a:pt x="18084" y="6208"/>
                        <a:pt x="17894" y="6176"/>
                      </a:cubicBezTo>
                      <a:cubicBezTo>
                        <a:pt x="17672" y="6176"/>
                        <a:pt x="17514" y="6335"/>
                        <a:pt x="17482" y="6525"/>
                      </a:cubicBezTo>
                      <a:cubicBezTo>
                        <a:pt x="17451" y="7253"/>
                        <a:pt x="17165" y="8045"/>
                        <a:pt x="16659" y="8900"/>
                      </a:cubicBezTo>
                      <a:cubicBezTo>
                        <a:pt x="16057" y="8140"/>
                        <a:pt x="15329" y="7380"/>
                        <a:pt x="14505" y="6715"/>
                      </a:cubicBezTo>
                      <a:cubicBezTo>
                        <a:pt x="14315" y="5638"/>
                        <a:pt x="14030" y="4624"/>
                        <a:pt x="13682" y="3738"/>
                      </a:cubicBezTo>
                      <a:cubicBezTo>
                        <a:pt x="14695" y="3738"/>
                        <a:pt x="15550" y="3896"/>
                        <a:pt x="16215" y="4244"/>
                      </a:cubicBezTo>
                      <a:cubicBezTo>
                        <a:pt x="16259" y="4271"/>
                        <a:pt x="16310" y="4282"/>
                        <a:pt x="16362" y="4282"/>
                      </a:cubicBezTo>
                      <a:cubicBezTo>
                        <a:pt x="16501" y="4282"/>
                        <a:pt x="16653" y="4201"/>
                        <a:pt x="16722" y="4086"/>
                      </a:cubicBezTo>
                      <a:cubicBezTo>
                        <a:pt x="16817" y="3896"/>
                        <a:pt x="16722" y="3674"/>
                        <a:pt x="16564" y="3579"/>
                      </a:cubicBezTo>
                      <a:cubicBezTo>
                        <a:pt x="15816" y="3191"/>
                        <a:pt x="14873" y="2997"/>
                        <a:pt x="13801" y="2997"/>
                      </a:cubicBezTo>
                      <a:cubicBezTo>
                        <a:pt x="13648" y="2997"/>
                        <a:pt x="13492" y="3001"/>
                        <a:pt x="13334" y="3009"/>
                      </a:cubicBezTo>
                      <a:cubicBezTo>
                        <a:pt x="13207" y="2756"/>
                        <a:pt x="13049" y="2471"/>
                        <a:pt x="12890" y="2218"/>
                      </a:cubicBezTo>
                      <a:cubicBezTo>
                        <a:pt x="13049" y="2028"/>
                        <a:pt x="13144" y="1774"/>
                        <a:pt x="13144" y="1489"/>
                      </a:cubicBezTo>
                      <a:cubicBezTo>
                        <a:pt x="13144" y="792"/>
                        <a:pt x="12573" y="222"/>
                        <a:pt x="11877" y="222"/>
                      </a:cubicBezTo>
                      <a:cubicBezTo>
                        <a:pt x="11592" y="222"/>
                        <a:pt x="11338" y="317"/>
                        <a:pt x="11148" y="444"/>
                      </a:cubicBezTo>
                      <a:cubicBezTo>
                        <a:pt x="10642" y="159"/>
                        <a:pt x="10103" y="1"/>
                        <a:pt x="956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1219;p40">
                  <a:extLst>
                    <a:ext uri="{FF2B5EF4-FFF2-40B4-BE49-F238E27FC236}">
                      <a16:creationId xmlns:a16="http://schemas.microsoft.com/office/drawing/2014/main" xmlns="" id="{0053D0DD-84EF-2559-365A-0E78EE037047}"/>
                    </a:ext>
                  </a:extLst>
                </p:cNvPr>
                <p:cNvSpPr/>
                <p:nvPr/>
              </p:nvSpPr>
              <p:spPr>
                <a:xfrm>
                  <a:off x="874565" y="1570042"/>
                  <a:ext cx="26040" cy="23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" h="763" extrusionOk="0">
                      <a:moveTo>
                        <a:pt x="427" y="0"/>
                      </a:moveTo>
                      <a:cubicBezTo>
                        <a:pt x="302" y="0"/>
                        <a:pt x="188" y="70"/>
                        <a:pt x="127" y="193"/>
                      </a:cubicBezTo>
                      <a:cubicBezTo>
                        <a:pt x="0" y="383"/>
                        <a:pt x="64" y="604"/>
                        <a:pt x="254" y="699"/>
                      </a:cubicBezTo>
                      <a:cubicBezTo>
                        <a:pt x="317" y="731"/>
                        <a:pt x="380" y="763"/>
                        <a:pt x="444" y="763"/>
                      </a:cubicBezTo>
                      <a:cubicBezTo>
                        <a:pt x="570" y="763"/>
                        <a:pt x="697" y="699"/>
                        <a:pt x="760" y="573"/>
                      </a:cubicBezTo>
                      <a:cubicBezTo>
                        <a:pt x="855" y="383"/>
                        <a:pt x="792" y="161"/>
                        <a:pt x="634" y="66"/>
                      </a:cubicBezTo>
                      <a:cubicBezTo>
                        <a:pt x="566" y="21"/>
                        <a:pt x="495" y="0"/>
                        <a:pt x="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1220;p40">
                  <a:extLst>
                    <a:ext uri="{FF2B5EF4-FFF2-40B4-BE49-F238E27FC236}">
                      <a16:creationId xmlns:a16="http://schemas.microsoft.com/office/drawing/2014/main" xmlns="" id="{52DF2610-F0A3-8DA4-F3F4-A505D59FCEEA}"/>
                    </a:ext>
                  </a:extLst>
                </p:cNvPr>
                <p:cNvSpPr/>
                <p:nvPr/>
              </p:nvSpPr>
              <p:spPr>
                <a:xfrm>
                  <a:off x="1358182" y="1569738"/>
                  <a:ext cx="26040" cy="23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" h="773" extrusionOk="0">
                      <a:moveTo>
                        <a:pt x="413" y="1"/>
                      </a:moveTo>
                      <a:cubicBezTo>
                        <a:pt x="358" y="1"/>
                        <a:pt x="303" y="15"/>
                        <a:pt x="253" y="44"/>
                      </a:cubicBezTo>
                      <a:cubicBezTo>
                        <a:pt x="63" y="139"/>
                        <a:pt x="0" y="393"/>
                        <a:pt x="95" y="551"/>
                      </a:cubicBezTo>
                      <a:cubicBezTo>
                        <a:pt x="95" y="551"/>
                        <a:pt x="95" y="583"/>
                        <a:pt x="95" y="583"/>
                      </a:cubicBezTo>
                      <a:cubicBezTo>
                        <a:pt x="158" y="678"/>
                        <a:pt x="285" y="773"/>
                        <a:pt x="412" y="773"/>
                      </a:cubicBezTo>
                      <a:cubicBezTo>
                        <a:pt x="475" y="773"/>
                        <a:pt x="539" y="741"/>
                        <a:pt x="602" y="709"/>
                      </a:cubicBezTo>
                      <a:cubicBezTo>
                        <a:pt x="792" y="614"/>
                        <a:pt x="855" y="393"/>
                        <a:pt x="729" y="203"/>
                      </a:cubicBezTo>
                      <a:cubicBezTo>
                        <a:pt x="663" y="72"/>
                        <a:pt x="537" y="1"/>
                        <a:pt x="4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xmlns="" id="{49533F68-888E-1E3F-4F50-9E0FAAA8127B}"/>
                  </a:ext>
                </a:extLst>
              </p:cNvPr>
              <p:cNvGrpSpPr/>
              <p:nvPr/>
            </p:nvGrpSpPr>
            <p:grpSpPr>
              <a:xfrm>
                <a:off x="1770767" y="2124513"/>
                <a:ext cx="3513114" cy="932672"/>
                <a:chOff x="1770767" y="2110436"/>
                <a:chExt cx="3513114" cy="932672"/>
              </a:xfrm>
            </p:grpSpPr>
            <p:sp>
              <p:nvSpPr>
                <p:cNvPr id="15" name="Google Shape;1230;p40">
                  <a:extLst>
                    <a:ext uri="{FF2B5EF4-FFF2-40B4-BE49-F238E27FC236}">
                      <a16:creationId xmlns:a16="http://schemas.microsoft.com/office/drawing/2014/main" xmlns="" id="{E6D938D6-CF37-C704-5BA9-9B7E49938829}"/>
                    </a:ext>
                  </a:extLst>
                </p:cNvPr>
                <p:cNvSpPr txBox="1"/>
                <p:nvPr/>
              </p:nvSpPr>
              <p:spPr>
                <a:xfrm>
                  <a:off x="1770767" y="2110436"/>
                  <a:ext cx="3513114" cy="364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400" b="1" dirty="0">
                      <a:solidFill>
                        <a:srgbClr val="FFFFFF"/>
                      </a:solidFill>
                      <a:latin typeface="Lora" pitchFamily="2" charset="0"/>
                      <a:ea typeface="Englebert"/>
                      <a:cs typeface="Englebert"/>
                      <a:sym typeface="Englebert"/>
                    </a:rPr>
                    <a:t>Science</a:t>
                  </a:r>
                  <a:endParaRPr sz="2400" b="1" dirty="0">
                    <a:solidFill>
                      <a:srgbClr val="FFFFFF"/>
                    </a:solidFill>
                    <a:latin typeface="Lora" pitchFamily="2" charset="0"/>
                    <a:ea typeface="Englebert"/>
                    <a:cs typeface="Englebert"/>
                    <a:sym typeface="Englebert"/>
                  </a:endParaRPr>
                </a:p>
              </p:txBody>
            </p:sp>
            <p:sp>
              <p:nvSpPr>
                <p:cNvPr id="16" name="Google Shape;1231;p40">
                  <a:extLst>
                    <a:ext uri="{FF2B5EF4-FFF2-40B4-BE49-F238E27FC236}">
                      <a16:creationId xmlns:a16="http://schemas.microsoft.com/office/drawing/2014/main" xmlns="" id="{4A9DB1D6-BF89-086E-5E20-05D75159D46E}"/>
                    </a:ext>
                  </a:extLst>
                </p:cNvPr>
                <p:cNvSpPr txBox="1"/>
                <p:nvPr/>
              </p:nvSpPr>
              <p:spPr>
                <a:xfrm>
                  <a:off x="1770767" y="2546863"/>
                  <a:ext cx="3513114" cy="49624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sz="1600" dirty="0">
                      <a:solidFill>
                        <a:schemeClr val="bg1"/>
                      </a:solidFill>
                      <a:latin typeface="Lora" pitchFamily="2" charset="0"/>
                    </a:rPr>
                    <a:t>Maecenas non laoreet odio. Fusce lobortis porttitor.</a:t>
                  </a: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xmlns="" id="{025D86DF-5AC1-D1C9-7217-9E563A184EEB}"/>
                </a:ext>
              </a:extLst>
            </p:cNvPr>
            <p:cNvGrpSpPr/>
            <p:nvPr/>
          </p:nvGrpSpPr>
          <p:grpSpPr>
            <a:xfrm>
              <a:off x="651744" y="3823033"/>
              <a:ext cx="5132014" cy="2193861"/>
              <a:chOff x="651744" y="3823033"/>
              <a:chExt cx="5132014" cy="2193861"/>
            </a:xfrm>
          </p:grpSpPr>
          <p:sp>
            <p:nvSpPr>
              <p:cNvPr id="5" name="Google Shape;1199;p40">
                <a:extLst>
                  <a:ext uri="{FF2B5EF4-FFF2-40B4-BE49-F238E27FC236}">
                    <a16:creationId xmlns:a16="http://schemas.microsoft.com/office/drawing/2014/main" xmlns="" id="{E9326029-A7F2-6CEF-C094-E0FD5E641D4E}"/>
                  </a:ext>
                </a:extLst>
              </p:cNvPr>
              <p:cNvSpPr/>
              <p:nvPr/>
            </p:nvSpPr>
            <p:spPr>
              <a:xfrm>
                <a:off x="1270876" y="4443482"/>
                <a:ext cx="4512882" cy="1573412"/>
              </a:xfrm>
              <a:custGeom>
                <a:avLst/>
                <a:gdLst/>
                <a:ahLst/>
                <a:cxnLst/>
                <a:rect l="l" t="t" r="r" b="b"/>
                <a:pathLst>
                  <a:path w="106187" h="37022" extrusionOk="0">
                    <a:moveTo>
                      <a:pt x="6683" y="0"/>
                    </a:moveTo>
                    <a:cubicBezTo>
                      <a:pt x="3009" y="0"/>
                      <a:pt x="1" y="2977"/>
                      <a:pt x="1" y="6651"/>
                    </a:cubicBezTo>
                    <a:lnTo>
                      <a:pt x="1" y="30371"/>
                    </a:lnTo>
                    <a:cubicBezTo>
                      <a:pt x="1" y="34044"/>
                      <a:pt x="2977" y="37021"/>
                      <a:pt x="6683" y="37021"/>
                    </a:cubicBezTo>
                    <a:lnTo>
                      <a:pt x="99536" y="37021"/>
                    </a:lnTo>
                    <a:cubicBezTo>
                      <a:pt x="103210" y="37021"/>
                      <a:pt x="106187" y="34044"/>
                      <a:pt x="106187" y="30371"/>
                    </a:cubicBezTo>
                    <a:lnTo>
                      <a:pt x="106187" y="6651"/>
                    </a:lnTo>
                    <a:cubicBezTo>
                      <a:pt x="106187" y="2977"/>
                      <a:pt x="103210" y="0"/>
                      <a:pt x="995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1200;p40">
                <a:extLst>
                  <a:ext uri="{FF2B5EF4-FFF2-40B4-BE49-F238E27FC236}">
                    <a16:creationId xmlns:a16="http://schemas.microsoft.com/office/drawing/2014/main" xmlns="" id="{608F3A7B-5062-AF89-4062-975479099B80}"/>
                  </a:ext>
                </a:extLst>
              </p:cNvPr>
              <p:cNvSpPr/>
              <p:nvPr/>
            </p:nvSpPr>
            <p:spPr>
              <a:xfrm>
                <a:off x="651744" y="3823033"/>
                <a:ext cx="1239622" cy="1239622"/>
              </a:xfrm>
              <a:custGeom>
                <a:avLst/>
                <a:gdLst/>
                <a:ahLst/>
                <a:cxnLst/>
                <a:rect l="l" t="t" r="r" b="b"/>
                <a:pathLst>
                  <a:path w="29168" h="29168" extrusionOk="0">
                    <a:moveTo>
                      <a:pt x="14569" y="0"/>
                    </a:moveTo>
                    <a:cubicBezTo>
                      <a:pt x="6525" y="0"/>
                      <a:pt x="1" y="6524"/>
                      <a:pt x="1" y="14568"/>
                    </a:cubicBezTo>
                    <a:cubicBezTo>
                      <a:pt x="1" y="22643"/>
                      <a:pt x="6525" y="29167"/>
                      <a:pt x="14569" y="29167"/>
                    </a:cubicBezTo>
                    <a:cubicBezTo>
                      <a:pt x="22644" y="29167"/>
                      <a:pt x="29168" y="22643"/>
                      <a:pt x="29168" y="14568"/>
                    </a:cubicBezTo>
                    <a:cubicBezTo>
                      <a:pt x="29168" y="6524"/>
                      <a:pt x="22644" y="0"/>
                      <a:pt x="14569" y="0"/>
                    </a:cubicBezTo>
                    <a:close/>
                  </a:path>
                </a:pathLst>
              </a:custGeom>
              <a:solidFill>
                <a:srgbClr val="FFFFFF">
                  <a:alpha val="7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" name="Google Shape;1221;p40">
                <a:extLst>
                  <a:ext uri="{FF2B5EF4-FFF2-40B4-BE49-F238E27FC236}">
                    <a16:creationId xmlns:a16="http://schemas.microsoft.com/office/drawing/2014/main" xmlns="" id="{344779B3-6637-E9EE-3B56-65F6A3DFB9AD}"/>
                  </a:ext>
                </a:extLst>
              </p:cNvPr>
              <p:cNvGrpSpPr/>
              <p:nvPr/>
            </p:nvGrpSpPr>
            <p:grpSpPr>
              <a:xfrm>
                <a:off x="864411" y="4037868"/>
                <a:ext cx="812970" cy="810760"/>
                <a:chOff x="827353" y="3320196"/>
                <a:chExt cx="581904" cy="580322"/>
              </a:xfrm>
            </p:grpSpPr>
            <p:sp>
              <p:nvSpPr>
                <p:cNvPr id="27" name="Google Shape;1222;p40">
                  <a:extLst>
                    <a:ext uri="{FF2B5EF4-FFF2-40B4-BE49-F238E27FC236}">
                      <a16:creationId xmlns:a16="http://schemas.microsoft.com/office/drawing/2014/main" xmlns="" id="{2E23E9DC-C26F-5239-D939-CBF2EBD56E06}"/>
                    </a:ext>
                  </a:extLst>
                </p:cNvPr>
                <p:cNvSpPr/>
                <p:nvPr/>
              </p:nvSpPr>
              <p:spPr>
                <a:xfrm>
                  <a:off x="827353" y="3320196"/>
                  <a:ext cx="581904" cy="580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29" h="19077" extrusionOk="0">
                      <a:moveTo>
                        <a:pt x="18242" y="867"/>
                      </a:moveTo>
                      <a:lnTo>
                        <a:pt x="17767" y="2862"/>
                      </a:lnTo>
                      <a:lnTo>
                        <a:pt x="16247" y="1311"/>
                      </a:lnTo>
                      <a:lnTo>
                        <a:pt x="18242" y="867"/>
                      </a:lnTo>
                      <a:close/>
                      <a:moveTo>
                        <a:pt x="15392" y="1532"/>
                      </a:moveTo>
                      <a:lnTo>
                        <a:pt x="17577" y="3686"/>
                      </a:lnTo>
                      <a:lnTo>
                        <a:pt x="16912" y="6536"/>
                      </a:lnTo>
                      <a:lnTo>
                        <a:pt x="12573" y="2166"/>
                      </a:lnTo>
                      <a:lnTo>
                        <a:pt x="15392" y="1532"/>
                      </a:lnTo>
                      <a:close/>
                      <a:moveTo>
                        <a:pt x="7158" y="6124"/>
                      </a:moveTo>
                      <a:lnTo>
                        <a:pt x="2312" y="10970"/>
                      </a:lnTo>
                      <a:lnTo>
                        <a:pt x="951" y="9608"/>
                      </a:lnTo>
                      <a:lnTo>
                        <a:pt x="4402" y="6124"/>
                      </a:lnTo>
                      <a:close/>
                      <a:moveTo>
                        <a:pt x="11845" y="2514"/>
                      </a:moveTo>
                      <a:lnTo>
                        <a:pt x="13080" y="3749"/>
                      </a:lnTo>
                      <a:lnTo>
                        <a:pt x="5764" y="11065"/>
                      </a:lnTo>
                      <a:cubicBezTo>
                        <a:pt x="5606" y="11191"/>
                        <a:pt x="5606" y="11445"/>
                        <a:pt x="5764" y="11571"/>
                      </a:cubicBezTo>
                      <a:cubicBezTo>
                        <a:pt x="5828" y="11666"/>
                        <a:pt x="5923" y="11698"/>
                        <a:pt x="6018" y="11698"/>
                      </a:cubicBezTo>
                      <a:cubicBezTo>
                        <a:pt x="6113" y="11698"/>
                        <a:pt x="6208" y="11666"/>
                        <a:pt x="6271" y="11571"/>
                      </a:cubicBezTo>
                      <a:lnTo>
                        <a:pt x="13587" y="4256"/>
                      </a:lnTo>
                      <a:lnTo>
                        <a:pt x="16595" y="7264"/>
                      </a:lnTo>
                      <a:lnTo>
                        <a:pt x="7601" y="16290"/>
                      </a:lnTo>
                      <a:lnTo>
                        <a:pt x="6366" y="15055"/>
                      </a:lnTo>
                      <a:lnTo>
                        <a:pt x="13428" y="7961"/>
                      </a:lnTo>
                      <a:cubicBezTo>
                        <a:pt x="13587" y="7834"/>
                        <a:pt x="13587" y="7581"/>
                        <a:pt x="13428" y="7454"/>
                      </a:cubicBezTo>
                      <a:cubicBezTo>
                        <a:pt x="13365" y="7375"/>
                        <a:pt x="13270" y="7336"/>
                        <a:pt x="13175" y="7336"/>
                      </a:cubicBezTo>
                      <a:cubicBezTo>
                        <a:pt x="13080" y="7336"/>
                        <a:pt x="12985" y="7375"/>
                        <a:pt x="12921" y="7454"/>
                      </a:cubicBezTo>
                      <a:lnTo>
                        <a:pt x="5828" y="14516"/>
                      </a:lnTo>
                      <a:lnTo>
                        <a:pt x="2819" y="11508"/>
                      </a:lnTo>
                      <a:lnTo>
                        <a:pt x="11845" y="2514"/>
                      </a:lnTo>
                      <a:close/>
                      <a:moveTo>
                        <a:pt x="2597" y="12331"/>
                      </a:moveTo>
                      <a:lnTo>
                        <a:pt x="6778" y="16512"/>
                      </a:lnTo>
                      <a:lnTo>
                        <a:pt x="3167" y="17747"/>
                      </a:lnTo>
                      <a:lnTo>
                        <a:pt x="2502" y="17082"/>
                      </a:lnTo>
                      <a:lnTo>
                        <a:pt x="4276" y="15308"/>
                      </a:lnTo>
                      <a:cubicBezTo>
                        <a:pt x="4402" y="15181"/>
                        <a:pt x="4402" y="14928"/>
                        <a:pt x="4276" y="14801"/>
                      </a:cubicBezTo>
                      <a:cubicBezTo>
                        <a:pt x="4197" y="14722"/>
                        <a:pt x="4102" y="14683"/>
                        <a:pt x="4007" y="14683"/>
                      </a:cubicBezTo>
                      <a:cubicBezTo>
                        <a:pt x="3912" y="14683"/>
                        <a:pt x="3817" y="14722"/>
                        <a:pt x="3737" y="14801"/>
                      </a:cubicBezTo>
                      <a:lnTo>
                        <a:pt x="1964" y="16575"/>
                      </a:lnTo>
                      <a:lnTo>
                        <a:pt x="1362" y="15942"/>
                      </a:lnTo>
                      <a:lnTo>
                        <a:pt x="2597" y="12331"/>
                      </a:lnTo>
                      <a:close/>
                      <a:moveTo>
                        <a:pt x="12953" y="11951"/>
                      </a:moveTo>
                      <a:lnTo>
                        <a:pt x="12985" y="14675"/>
                      </a:lnTo>
                      <a:lnTo>
                        <a:pt x="9501" y="18158"/>
                      </a:lnTo>
                      <a:lnTo>
                        <a:pt x="8108" y="16797"/>
                      </a:lnTo>
                      <a:lnTo>
                        <a:pt x="12953" y="11951"/>
                      </a:lnTo>
                      <a:close/>
                      <a:moveTo>
                        <a:pt x="18748" y="0"/>
                      </a:moveTo>
                      <a:cubicBezTo>
                        <a:pt x="18717" y="0"/>
                        <a:pt x="18685" y="4"/>
                        <a:pt x="18654" y="12"/>
                      </a:cubicBezTo>
                      <a:lnTo>
                        <a:pt x="11750" y="1596"/>
                      </a:lnTo>
                      <a:cubicBezTo>
                        <a:pt x="11686" y="1627"/>
                        <a:pt x="11623" y="1659"/>
                        <a:pt x="11560" y="1722"/>
                      </a:cubicBezTo>
                      <a:lnTo>
                        <a:pt x="7886" y="5396"/>
                      </a:lnTo>
                      <a:lnTo>
                        <a:pt x="4244" y="5396"/>
                      </a:lnTo>
                      <a:cubicBezTo>
                        <a:pt x="4149" y="5396"/>
                        <a:pt x="4054" y="5427"/>
                        <a:pt x="3991" y="5491"/>
                      </a:cubicBezTo>
                      <a:lnTo>
                        <a:pt x="127" y="9354"/>
                      </a:lnTo>
                      <a:cubicBezTo>
                        <a:pt x="0" y="9513"/>
                        <a:pt x="0" y="9734"/>
                        <a:pt x="127" y="9861"/>
                      </a:cubicBezTo>
                      <a:lnTo>
                        <a:pt x="1996" y="11730"/>
                      </a:lnTo>
                      <a:lnTo>
                        <a:pt x="571" y="15942"/>
                      </a:lnTo>
                      <a:cubicBezTo>
                        <a:pt x="539" y="16068"/>
                        <a:pt x="571" y="16227"/>
                        <a:pt x="666" y="16322"/>
                      </a:cubicBezTo>
                      <a:lnTo>
                        <a:pt x="1711" y="17367"/>
                      </a:lnTo>
                      <a:lnTo>
                        <a:pt x="2787" y="18443"/>
                      </a:lnTo>
                      <a:cubicBezTo>
                        <a:pt x="2851" y="18507"/>
                        <a:pt x="2946" y="18538"/>
                        <a:pt x="3041" y="18538"/>
                      </a:cubicBezTo>
                      <a:lnTo>
                        <a:pt x="3167" y="18538"/>
                      </a:lnTo>
                      <a:lnTo>
                        <a:pt x="7379" y="17113"/>
                      </a:lnTo>
                      <a:lnTo>
                        <a:pt x="9216" y="18982"/>
                      </a:lnTo>
                      <a:cubicBezTo>
                        <a:pt x="9311" y="19045"/>
                        <a:pt x="9406" y="19077"/>
                        <a:pt x="9501" y="19077"/>
                      </a:cubicBezTo>
                      <a:cubicBezTo>
                        <a:pt x="9596" y="19077"/>
                        <a:pt x="9691" y="19045"/>
                        <a:pt x="9755" y="18982"/>
                      </a:cubicBezTo>
                      <a:lnTo>
                        <a:pt x="13618" y="15118"/>
                      </a:lnTo>
                      <a:cubicBezTo>
                        <a:pt x="13682" y="15055"/>
                        <a:pt x="13713" y="14960"/>
                        <a:pt x="13713" y="14833"/>
                      </a:cubicBezTo>
                      <a:lnTo>
                        <a:pt x="13713" y="11223"/>
                      </a:lnTo>
                      <a:lnTo>
                        <a:pt x="17387" y="7549"/>
                      </a:lnTo>
                      <a:cubicBezTo>
                        <a:pt x="17450" y="7486"/>
                        <a:pt x="17482" y="7423"/>
                        <a:pt x="17482" y="7359"/>
                      </a:cubicBezTo>
                      <a:lnTo>
                        <a:pt x="19097" y="455"/>
                      </a:lnTo>
                      <a:cubicBezTo>
                        <a:pt x="19129" y="329"/>
                        <a:pt x="19097" y="202"/>
                        <a:pt x="19002" y="107"/>
                      </a:cubicBezTo>
                      <a:cubicBezTo>
                        <a:pt x="18931" y="36"/>
                        <a:pt x="18842" y="0"/>
                        <a:pt x="1874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1223;p40">
                  <a:extLst>
                    <a:ext uri="{FF2B5EF4-FFF2-40B4-BE49-F238E27FC236}">
                      <a16:creationId xmlns:a16="http://schemas.microsoft.com/office/drawing/2014/main" xmlns="" id="{46CAFCD9-4FD0-7D0E-7054-E3AB24C1738E}"/>
                    </a:ext>
                  </a:extLst>
                </p:cNvPr>
                <p:cNvSpPr/>
                <p:nvPr/>
              </p:nvSpPr>
              <p:spPr>
                <a:xfrm>
                  <a:off x="1246419" y="3513211"/>
                  <a:ext cx="23150" cy="2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" h="761" extrusionOk="0">
                      <a:moveTo>
                        <a:pt x="381" y="1"/>
                      </a:moveTo>
                      <a:cubicBezTo>
                        <a:pt x="286" y="1"/>
                        <a:pt x="191" y="33"/>
                        <a:pt x="96" y="96"/>
                      </a:cubicBezTo>
                      <a:cubicBezTo>
                        <a:pt x="32" y="191"/>
                        <a:pt x="1" y="286"/>
                        <a:pt x="1" y="381"/>
                      </a:cubicBezTo>
                      <a:cubicBezTo>
                        <a:pt x="1" y="476"/>
                        <a:pt x="32" y="571"/>
                        <a:pt x="96" y="634"/>
                      </a:cubicBezTo>
                      <a:cubicBezTo>
                        <a:pt x="191" y="698"/>
                        <a:pt x="286" y="761"/>
                        <a:pt x="381" y="761"/>
                      </a:cubicBezTo>
                      <a:cubicBezTo>
                        <a:pt x="476" y="761"/>
                        <a:pt x="571" y="698"/>
                        <a:pt x="634" y="634"/>
                      </a:cubicBezTo>
                      <a:cubicBezTo>
                        <a:pt x="697" y="571"/>
                        <a:pt x="761" y="476"/>
                        <a:pt x="761" y="381"/>
                      </a:cubicBezTo>
                      <a:cubicBezTo>
                        <a:pt x="761" y="286"/>
                        <a:pt x="697" y="191"/>
                        <a:pt x="634" y="96"/>
                      </a:cubicBezTo>
                      <a:cubicBezTo>
                        <a:pt x="571" y="33"/>
                        <a:pt x="476" y="1"/>
                        <a:pt x="38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645CA7"/>
                    </a:gs>
                    <a:gs pos="100000">
                      <a:srgbClr val="D77E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1224;p40">
                  <a:extLst>
                    <a:ext uri="{FF2B5EF4-FFF2-40B4-BE49-F238E27FC236}">
                      <a16:creationId xmlns:a16="http://schemas.microsoft.com/office/drawing/2014/main" xmlns="" id="{095FF6CB-6817-31C1-5298-F4F6E71F6EEA}"/>
                    </a:ext>
                  </a:extLst>
                </p:cNvPr>
                <p:cNvSpPr/>
                <p:nvPr/>
              </p:nvSpPr>
              <p:spPr>
                <a:xfrm>
                  <a:off x="970905" y="3680856"/>
                  <a:ext cx="23150" cy="2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" h="761" extrusionOk="0">
                      <a:moveTo>
                        <a:pt x="380" y="0"/>
                      </a:moveTo>
                      <a:cubicBezTo>
                        <a:pt x="285" y="0"/>
                        <a:pt x="190" y="32"/>
                        <a:pt x="127" y="127"/>
                      </a:cubicBezTo>
                      <a:cubicBezTo>
                        <a:pt x="32" y="190"/>
                        <a:pt x="0" y="285"/>
                        <a:pt x="0" y="380"/>
                      </a:cubicBezTo>
                      <a:cubicBezTo>
                        <a:pt x="0" y="475"/>
                        <a:pt x="32" y="570"/>
                        <a:pt x="127" y="634"/>
                      </a:cubicBezTo>
                      <a:cubicBezTo>
                        <a:pt x="190" y="729"/>
                        <a:pt x="285" y="760"/>
                        <a:pt x="380" y="760"/>
                      </a:cubicBezTo>
                      <a:cubicBezTo>
                        <a:pt x="475" y="760"/>
                        <a:pt x="570" y="729"/>
                        <a:pt x="634" y="634"/>
                      </a:cubicBezTo>
                      <a:cubicBezTo>
                        <a:pt x="729" y="570"/>
                        <a:pt x="760" y="475"/>
                        <a:pt x="760" y="380"/>
                      </a:cubicBezTo>
                      <a:cubicBezTo>
                        <a:pt x="760" y="285"/>
                        <a:pt x="729" y="190"/>
                        <a:pt x="634" y="127"/>
                      </a:cubicBezTo>
                      <a:cubicBezTo>
                        <a:pt x="570" y="32"/>
                        <a:pt x="475" y="0"/>
                        <a:pt x="38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645CA7"/>
                    </a:gs>
                    <a:gs pos="100000">
                      <a:srgbClr val="D77E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xmlns="" id="{43A66F14-2EB9-3B69-D476-88ACCB34D22E}"/>
                  </a:ext>
                </a:extLst>
              </p:cNvPr>
              <p:cNvGrpSpPr/>
              <p:nvPr/>
            </p:nvGrpSpPr>
            <p:grpSpPr>
              <a:xfrm>
                <a:off x="1770767" y="4749777"/>
                <a:ext cx="3513114" cy="932672"/>
                <a:chOff x="1770767" y="4749777"/>
                <a:chExt cx="3513114" cy="932672"/>
              </a:xfrm>
            </p:grpSpPr>
            <p:sp>
              <p:nvSpPr>
                <p:cNvPr id="17" name="Google Shape;1232;p40">
                  <a:extLst>
                    <a:ext uri="{FF2B5EF4-FFF2-40B4-BE49-F238E27FC236}">
                      <a16:creationId xmlns:a16="http://schemas.microsoft.com/office/drawing/2014/main" xmlns="" id="{B2D81E88-F8B6-2CB8-0935-B79627DB8F5C}"/>
                    </a:ext>
                  </a:extLst>
                </p:cNvPr>
                <p:cNvSpPr txBox="1"/>
                <p:nvPr/>
              </p:nvSpPr>
              <p:spPr>
                <a:xfrm>
                  <a:off x="1770767" y="4749777"/>
                  <a:ext cx="3513114" cy="364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400" b="1" dirty="0">
                      <a:solidFill>
                        <a:srgbClr val="FFFFFF"/>
                      </a:solidFill>
                      <a:latin typeface="Lora" pitchFamily="2" charset="0"/>
                      <a:ea typeface="Englebert"/>
                      <a:cs typeface="Englebert"/>
                      <a:sym typeface="Englebert"/>
                    </a:rPr>
                    <a:t>Math’s</a:t>
                  </a:r>
                  <a:endParaRPr sz="2400" b="1" dirty="0">
                    <a:solidFill>
                      <a:srgbClr val="FFFFFF"/>
                    </a:solidFill>
                    <a:latin typeface="Lora" pitchFamily="2" charset="0"/>
                    <a:ea typeface="Englebert"/>
                    <a:cs typeface="Englebert"/>
                    <a:sym typeface="Englebert"/>
                  </a:endParaRPr>
                </a:p>
              </p:txBody>
            </p:sp>
            <p:sp>
              <p:nvSpPr>
                <p:cNvPr id="18" name="Google Shape;1233;p40">
                  <a:extLst>
                    <a:ext uri="{FF2B5EF4-FFF2-40B4-BE49-F238E27FC236}">
                      <a16:creationId xmlns:a16="http://schemas.microsoft.com/office/drawing/2014/main" xmlns="" id="{2F3B4E78-B0C3-CC6D-3875-2C36139DF9DE}"/>
                    </a:ext>
                  </a:extLst>
                </p:cNvPr>
                <p:cNvSpPr txBox="1"/>
                <p:nvPr/>
              </p:nvSpPr>
              <p:spPr>
                <a:xfrm>
                  <a:off x="1770767" y="5186204"/>
                  <a:ext cx="3513114" cy="49624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sz="1600" dirty="0">
                      <a:solidFill>
                        <a:schemeClr val="bg1"/>
                      </a:solidFill>
                      <a:latin typeface="Lora" pitchFamily="2" charset="0"/>
                    </a:rPr>
                    <a:t>Maecenas non laoreet odio. Fusce lobortis porttitor.</a:t>
                  </a:r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4F5E4C3A-A759-DBF9-71A1-A5BD02BF62C1}"/>
                </a:ext>
              </a:extLst>
            </p:cNvPr>
            <p:cNvGrpSpPr/>
            <p:nvPr/>
          </p:nvGrpSpPr>
          <p:grpSpPr>
            <a:xfrm>
              <a:off x="6406883" y="1183695"/>
              <a:ext cx="5133373" cy="2193860"/>
              <a:chOff x="6406883" y="1183695"/>
              <a:chExt cx="5133373" cy="2193860"/>
            </a:xfrm>
          </p:grpSpPr>
          <p:sp>
            <p:nvSpPr>
              <p:cNvPr id="7" name="Google Shape;1201;p40">
                <a:extLst>
                  <a:ext uri="{FF2B5EF4-FFF2-40B4-BE49-F238E27FC236}">
                    <a16:creationId xmlns:a16="http://schemas.microsoft.com/office/drawing/2014/main" xmlns="" id="{C0A095BA-03E2-1035-05FD-8CF6ADD67BC0}"/>
                  </a:ext>
                </a:extLst>
              </p:cNvPr>
              <p:cNvSpPr/>
              <p:nvPr/>
            </p:nvSpPr>
            <p:spPr>
              <a:xfrm>
                <a:off x="7027374" y="1804143"/>
                <a:ext cx="4512882" cy="1573412"/>
              </a:xfrm>
              <a:custGeom>
                <a:avLst/>
                <a:gdLst/>
                <a:ahLst/>
                <a:cxnLst/>
                <a:rect l="l" t="t" r="r" b="b"/>
                <a:pathLst>
                  <a:path w="106187" h="37022" extrusionOk="0">
                    <a:moveTo>
                      <a:pt x="6651" y="1"/>
                    </a:moveTo>
                    <a:cubicBezTo>
                      <a:pt x="2977" y="1"/>
                      <a:pt x="0" y="2978"/>
                      <a:pt x="0" y="6651"/>
                    </a:cubicBezTo>
                    <a:lnTo>
                      <a:pt x="0" y="30340"/>
                    </a:lnTo>
                    <a:cubicBezTo>
                      <a:pt x="0" y="34013"/>
                      <a:pt x="2977" y="37022"/>
                      <a:pt x="6651" y="37022"/>
                    </a:cubicBezTo>
                    <a:lnTo>
                      <a:pt x="99504" y="37022"/>
                    </a:lnTo>
                    <a:cubicBezTo>
                      <a:pt x="103210" y="37022"/>
                      <a:pt x="106187" y="34045"/>
                      <a:pt x="106187" y="30340"/>
                    </a:cubicBezTo>
                    <a:lnTo>
                      <a:pt x="106187" y="6651"/>
                    </a:lnTo>
                    <a:cubicBezTo>
                      <a:pt x="106187" y="2978"/>
                      <a:pt x="103210" y="1"/>
                      <a:pt x="99504" y="1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202;p40">
                <a:extLst>
                  <a:ext uri="{FF2B5EF4-FFF2-40B4-BE49-F238E27FC236}">
                    <a16:creationId xmlns:a16="http://schemas.microsoft.com/office/drawing/2014/main" xmlns="" id="{D8644354-C921-FB1C-1B7F-B691D87B9D37}"/>
                  </a:ext>
                </a:extLst>
              </p:cNvPr>
              <p:cNvSpPr/>
              <p:nvPr/>
            </p:nvSpPr>
            <p:spPr>
              <a:xfrm>
                <a:off x="6406883" y="1183695"/>
                <a:ext cx="1239622" cy="1239622"/>
              </a:xfrm>
              <a:custGeom>
                <a:avLst/>
                <a:gdLst/>
                <a:ahLst/>
                <a:cxnLst/>
                <a:rect l="l" t="t" r="r" b="b"/>
                <a:pathLst>
                  <a:path w="29168" h="29168" extrusionOk="0">
                    <a:moveTo>
                      <a:pt x="14600" y="0"/>
                    </a:moveTo>
                    <a:cubicBezTo>
                      <a:pt x="6525" y="0"/>
                      <a:pt x="1" y="6524"/>
                      <a:pt x="1" y="14568"/>
                    </a:cubicBezTo>
                    <a:cubicBezTo>
                      <a:pt x="1" y="22644"/>
                      <a:pt x="6525" y="29167"/>
                      <a:pt x="14600" y="29167"/>
                    </a:cubicBezTo>
                    <a:cubicBezTo>
                      <a:pt x="22644" y="29167"/>
                      <a:pt x="29168" y="22644"/>
                      <a:pt x="29168" y="14568"/>
                    </a:cubicBezTo>
                    <a:cubicBezTo>
                      <a:pt x="29168" y="6524"/>
                      <a:pt x="22644" y="0"/>
                      <a:pt x="14600" y="0"/>
                    </a:cubicBezTo>
                    <a:close/>
                  </a:path>
                </a:pathLst>
              </a:custGeom>
              <a:solidFill>
                <a:srgbClr val="FFFFFF">
                  <a:alpha val="7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" name="Google Shape;1225;p40">
                <a:extLst>
                  <a:ext uri="{FF2B5EF4-FFF2-40B4-BE49-F238E27FC236}">
                    <a16:creationId xmlns:a16="http://schemas.microsoft.com/office/drawing/2014/main" xmlns="" id="{745E3042-95F8-6832-E272-B8D1F8881E20}"/>
                  </a:ext>
                </a:extLst>
              </p:cNvPr>
              <p:cNvGrpSpPr/>
              <p:nvPr/>
            </p:nvGrpSpPr>
            <p:grpSpPr>
              <a:xfrm>
                <a:off x="6620910" y="1397934"/>
                <a:ext cx="812970" cy="811399"/>
                <a:chOff x="4947712" y="1430597"/>
                <a:chExt cx="581904" cy="580779"/>
              </a:xfrm>
              <a:solidFill>
                <a:schemeClr val="tx2"/>
              </a:solidFill>
            </p:grpSpPr>
            <p:sp>
              <p:nvSpPr>
                <p:cNvPr id="23" name="Google Shape;1226;p40">
                  <a:extLst>
                    <a:ext uri="{FF2B5EF4-FFF2-40B4-BE49-F238E27FC236}">
                      <a16:creationId xmlns:a16="http://schemas.microsoft.com/office/drawing/2014/main" xmlns="" id="{5040EFEE-6399-B70A-B1C9-E60A73B09C92}"/>
                    </a:ext>
                  </a:extLst>
                </p:cNvPr>
                <p:cNvSpPr/>
                <p:nvPr/>
              </p:nvSpPr>
              <p:spPr>
                <a:xfrm>
                  <a:off x="4947712" y="1430597"/>
                  <a:ext cx="581904" cy="580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29" h="19092" extrusionOk="0">
                      <a:moveTo>
                        <a:pt x="10198" y="945"/>
                      </a:moveTo>
                      <a:lnTo>
                        <a:pt x="16246" y="2845"/>
                      </a:lnTo>
                      <a:lnTo>
                        <a:pt x="18146" y="8894"/>
                      </a:lnTo>
                      <a:lnTo>
                        <a:pt x="15771" y="8165"/>
                      </a:lnTo>
                      <a:cubicBezTo>
                        <a:pt x="15771" y="8134"/>
                        <a:pt x="15771" y="8134"/>
                        <a:pt x="15771" y="8102"/>
                      </a:cubicBezTo>
                      <a:lnTo>
                        <a:pt x="15106" y="6012"/>
                      </a:lnTo>
                      <a:cubicBezTo>
                        <a:pt x="15056" y="5861"/>
                        <a:pt x="14907" y="5771"/>
                        <a:pt x="14753" y="5771"/>
                      </a:cubicBezTo>
                      <a:cubicBezTo>
                        <a:pt x="14712" y="5771"/>
                        <a:pt x="14671" y="5777"/>
                        <a:pt x="14631" y="5790"/>
                      </a:cubicBezTo>
                      <a:cubicBezTo>
                        <a:pt x="14441" y="5853"/>
                        <a:pt x="14346" y="6043"/>
                        <a:pt x="14410" y="6265"/>
                      </a:cubicBezTo>
                      <a:lnTo>
                        <a:pt x="14916" y="7880"/>
                      </a:lnTo>
                      <a:lnTo>
                        <a:pt x="12098" y="6994"/>
                      </a:lnTo>
                      <a:lnTo>
                        <a:pt x="10198" y="945"/>
                      </a:lnTo>
                      <a:close/>
                      <a:moveTo>
                        <a:pt x="10039" y="2908"/>
                      </a:moveTo>
                      <a:lnTo>
                        <a:pt x="11464" y="7405"/>
                      </a:lnTo>
                      <a:cubicBezTo>
                        <a:pt x="11496" y="7532"/>
                        <a:pt x="11591" y="7595"/>
                        <a:pt x="11686" y="7659"/>
                      </a:cubicBezTo>
                      <a:lnTo>
                        <a:pt x="16183" y="9052"/>
                      </a:lnTo>
                      <a:lnTo>
                        <a:pt x="14188" y="11047"/>
                      </a:lnTo>
                      <a:cubicBezTo>
                        <a:pt x="12984" y="9970"/>
                        <a:pt x="11464" y="9337"/>
                        <a:pt x="9849" y="9242"/>
                      </a:cubicBezTo>
                      <a:cubicBezTo>
                        <a:pt x="9754" y="7627"/>
                        <a:pt x="9152" y="6107"/>
                        <a:pt x="8044" y="4903"/>
                      </a:cubicBezTo>
                      <a:lnTo>
                        <a:pt x="10039" y="2908"/>
                      </a:lnTo>
                      <a:close/>
                      <a:moveTo>
                        <a:pt x="11464" y="10287"/>
                      </a:moveTo>
                      <a:cubicBezTo>
                        <a:pt x="12383" y="10604"/>
                        <a:pt x="13206" y="11111"/>
                        <a:pt x="13934" y="11839"/>
                      </a:cubicBezTo>
                      <a:cubicBezTo>
                        <a:pt x="13998" y="11902"/>
                        <a:pt x="14093" y="11934"/>
                        <a:pt x="14188" y="11934"/>
                      </a:cubicBezTo>
                      <a:cubicBezTo>
                        <a:pt x="14283" y="11934"/>
                        <a:pt x="14378" y="11902"/>
                        <a:pt x="14441" y="11839"/>
                      </a:cubicBezTo>
                      <a:lnTo>
                        <a:pt x="15518" y="10762"/>
                      </a:lnTo>
                      <a:lnTo>
                        <a:pt x="15518" y="10952"/>
                      </a:lnTo>
                      <a:cubicBezTo>
                        <a:pt x="15518" y="13201"/>
                        <a:pt x="14505" y="15227"/>
                        <a:pt x="12889" y="16589"/>
                      </a:cubicBezTo>
                      <a:lnTo>
                        <a:pt x="11401" y="15829"/>
                      </a:lnTo>
                      <a:cubicBezTo>
                        <a:pt x="11306" y="15798"/>
                        <a:pt x="11243" y="15703"/>
                        <a:pt x="11211" y="15607"/>
                      </a:cubicBezTo>
                      <a:lnTo>
                        <a:pt x="11179" y="15544"/>
                      </a:lnTo>
                      <a:cubicBezTo>
                        <a:pt x="11116" y="15354"/>
                        <a:pt x="11179" y="15164"/>
                        <a:pt x="11369" y="15069"/>
                      </a:cubicBezTo>
                      <a:lnTo>
                        <a:pt x="12193" y="14594"/>
                      </a:lnTo>
                      <a:cubicBezTo>
                        <a:pt x="12573" y="14404"/>
                        <a:pt x="12794" y="14024"/>
                        <a:pt x="12794" y="13612"/>
                      </a:cubicBezTo>
                      <a:cubicBezTo>
                        <a:pt x="12794" y="13106"/>
                        <a:pt x="12478" y="12662"/>
                        <a:pt x="12003" y="12504"/>
                      </a:cubicBezTo>
                      <a:lnTo>
                        <a:pt x="11718" y="12409"/>
                      </a:lnTo>
                      <a:cubicBezTo>
                        <a:pt x="11559" y="12377"/>
                        <a:pt x="11464" y="12219"/>
                        <a:pt x="11464" y="12029"/>
                      </a:cubicBezTo>
                      <a:lnTo>
                        <a:pt x="11464" y="10287"/>
                      </a:lnTo>
                      <a:close/>
                      <a:moveTo>
                        <a:pt x="8551" y="7057"/>
                      </a:moveTo>
                      <a:cubicBezTo>
                        <a:pt x="8931" y="7849"/>
                        <a:pt x="9121" y="8704"/>
                        <a:pt x="9121" y="9622"/>
                      </a:cubicBezTo>
                      <a:cubicBezTo>
                        <a:pt x="9121" y="9717"/>
                        <a:pt x="9152" y="9812"/>
                        <a:pt x="9216" y="9875"/>
                      </a:cubicBezTo>
                      <a:cubicBezTo>
                        <a:pt x="9279" y="9939"/>
                        <a:pt x="9374" y="10002"/>
                        <a:pt x="9501" y="10002"/>
                      </a:cubicBezTo>
                      <a:cubicBezTo>
                        <a:pt x="9913" y="10002"/>
                        <a:pt x="10324" y="10034"/>
                        <a:pt x="10704" y="10097"/>
                      </a:cubicBezTo>
                      <a:lnTo>
                        <a:pt x="10704" y="12061"/>
                      </a:lnTo>
                      <a:cubicBezTo>
                        <a:pt x="10704" y="12536"/>
                        <a:pt x="11021" y="12979"/>
                        <a:pt x="11496" y="13137"/>
                      </a:cubicBezTo>
                      <a:lnTo>
                        <a:pt x="11781" y="13232"/>
                      </a:lnTo>
                      <a:cubicBezTo>
                        <a:pt x="11971" y="13296"/>
                        <a:pt x="12066" y="13422"/>
                        <a:pt x="12066" y="13612"/>
                      </a:cubicBezTo>
                      <a:cubicBezTo>
                        <a:pt x="12066" y="13739"/>
                        <a:pt x="11971" y="13866"/>
                        <a:pt x="11844" y="13961"/>
                      </a:cubicBezTo>
                      <a:lnTo>
                        <a:pt x="11021" y="14404"/>
                      </a:lnTo>
                      <a:cubicBezTo>
                        <a:pt x="10514" y="14689"/>
                        <a:pt x="10293" y="15291"/>
                        <a:pt x="10514" y="15829"/>
                      </a:cubicBezTo>
                      <a:lnTo>
                        <a:pt x="10514" y="15893"/>
                      </a:lnTo>
                      <a:cubicBezTo>
                        <a:pt x="10641" y="16146"/>
                        <a:pt x="10831" y="16368"/>
                        <a:pt x="11084" y="16494"/>
                      </a:cubicBezTo>
                      <a:lnTo>
                        <a:pt x="12256" y="17096"/>
                      </a:lnTo>
                      <a:cubicBezTo>
                        <a:pt x="11053" y="17888"/>
                        <a:pt x="9659" y="18331"/>
                        <a:pt x="8139" y="18331"/>
                      </a:cubicBezTo>
                      <a:cubicBezTo>
                        <a:pt x="7569" y="18331"/>
                        <a:pt x="7031" y="18268"/>
                        <a:pt x="6492" y="18141"/>
                      </a:cubicBezTo>
                      <a:lnTo>
                        <a:pt x="6492" y="16716"/>
                      </a:lnTo>
                      <a:cubicBezTo>
                        <a:pt x="6492" y="16621"/>
                        <a:pt x="6461" y="16558"/>
                        <a:pt x="6429" y="16494"/>
                      </a:cubicBezTo>
                      <a:lnTo>
                        <a:pt x="5511" y="15291"/>
                      </a:lnTo>
                      <a:cubicBezTo>
                        <a:pt x="5827" y="15196"/>
                        <a:pt x="6049" y="14911"/>
                        <a:pt x="6049" y="14562"/>
                      </a:cubicBezTo>
                      <a:lnTo>
                        <a:pt x="6049" y="13612"/>
                      </a:lnTo>
                      <a:cubicBezTo>
                        <a:pt x="6049" y="13296"/>
                        <a:pt x="5859" y="13011"/>
                        <a:pt x="5574" y="12916"/>
                      </a:cubicBezTo>
                      <a:lnTo>
                        <a:pt x="4814" y="12631"/>
                      </a:lnTo>
                      <a:cubicBezTo>
                        <a:pt x="4529" y="12536"/>
                        <a:pt x="4339" y="12282"/>
                        <a:pt x="4275" y="11966"/>
                      </a:cubicBezTo>
                      <a:cubicBezTo>
                        <a:pt x="4212" y="11744"/>
                        <a:pt x="4275" y="11491"/>
                        <a:pt x="4434" y="11301"/>
                      </a:cubicBezTo>
                      <a:cubicBezTo>
                        <a:pt x="4560" y="11079"/>
                        <a:pt x="4782" y="10984"/>
                        <a:pt x="5004" y="10952"/>
                      </a:cubicBezTo>
                      <a:lnTo>
                        <a:pt x="5986" y="10825"/>
                      </a:lnTo>
                      <a:cubicBezTo>
                        <a:pt x="6587" y="10730"/>
                        <a:pt x="7094" y="10350"/>
                        <a:pt x="7316" y="9812"/>
                      </a:cubicBezTo>
                      <a:lnTo>
                        <a:pt x="8551" y="7057"/>
                      </a:lnTo>
                      <a:close/>
                      <a:moveTo>
                        <a:pt x="9611" y="1"/>
                      </a:moveTo>
                      <a:cubicBezTo>
                        <a:pt x="9512" y="1"/>
                        <a:pt x="9411" y="53"/>
                        <a:pt x="9342" y="121"/>
                      </a:cubicBezTo>
                      <a:cubicBezTo>
                        <a:pt x="9247" y="216"/>
                        <a:pt x="9216" y="343"/>
                        <a:pt x="9247" y="501"/>
                      </a:cubicBezTo>
                      <a:lnTo>
                        <a:pt x="9786" y="2117"/>
                      </a:lnTo>
                      <a:cubicBezTo>
                        <a:pt x="9754" y="2117"/>
                        <a:pt x="9754" y="2148"/>
                        <a:pt x="9754" y="2148"/>
                      </a:cubicBezTo>
                      <a:lnTo>
                        <a:pt x="7252" y="4618"/>
                      </a:lnTo>
                      <a:cubicBezTo>
                        <a:pt x="7126" y="4777"/>
                        <a:pt x="7126" y="4998"/>
                        <a:pt x="7252" y="5157"/>
                      </a:cubicBezTo>
                      <a:cubicBezTo>
                        <a:pt x="7601" y="5473"/>
                        <a:pt x="7886" y="5822"/>
                        <a:pt x="8107" y="6202"/>
                      </a:cubicBezTo>
                      <a:cubicBezTo>
                        <a:pt x="8107" y="6202"/>
                        <a:pt x="8107" y="6202"/>
                        <a:pt x="8107" y="6234"/>
                      </a:cubicBezTo>
                      <a:lnTo>
                        <a:pt x="6651" y="9495"/>
                      </a:lnTo>
                      <a:cubicBezTo>
                        <a:pt x="6492" y="9812"/>
                        <a:pt x="6207" y="10002"/>
                        <a:pt x="5891" y="10065"/>
                      </a:cubicBezTo>
                      <a:lnTo>
                        <a:pt x="4909" y="10192"/>
                      </a:lnTo>
                      <a:cubicBezTo>
                        <a:pt x="4465" y="10255"/>
                        <a:pt x="4085" y="10477"/>
                        <a:pt x="3832" y="10825"/>
                      </a:cubicBezTo>
                      <a:cubicBezTo>
                        <a:pt x="3547" y="11206"/>
                        <a:pt x="3452" y="11649"/>
                        <a:pt x="3547" y="12092"/>
                      </a:cubicBezTo>
                      <a:cubicBezTo>
                        <a:pt x="3642" y="12662"/>
                        <a:pt x="4054" y="13106"/>
                        <a:pt x="4560" y="13327"/>
                      </a:cubicBezTo>
                      <a:lnTo>
                        <a:pt x="5320" y="13581"/>
                      </a:lnTo>
                      <a:lnTo>
                        <a:pt x="5320" y="14562"/>
                      </a:lnTo>
                      <a:cubicBezTo>
                        <a:pt x="5099" y="14626"/>
                        <a:pt x="4909" y="14816"/>
                        <a:pt x="4814" y="15037"/>
                      </a:cubicBezTo>
                      <a:cubicBezTo>
                        <a:pt x="4750" y="15259"/>
                        <a:pt x="4782" y="15512"/>
                        <a:pt x="4909" y="15734"/>
                      </a:cubicBezTo>
                      <a:lnTo>
                        <a:pt x="5764" y="16843"/>
                      </a:lnTo>
                      <a:lnTo>
                        <a:pt x="5764" y="17951"/>
                      </a:lnTo>
                      <a:cubicBezTo>
                        <a:pt x="2850" y="16938"/>
                        <a:pt x="760" y="14182"/>
                        <a:pt x="760" y="10952"/>
                      </a:cubicBezTo>
                      <a:cubicBezTo>
                        <a:pt x="760" y="6899"/>
                        <a:pt x="4085" y="3573"/>
                        <a:pt x="8139" y="3573"/>
                      </a:cubicBezTo>
                      <a:cubicBezTo>
                        <a:pt x="8329" y="3573"/>
                        <a:pt x="8519" y="3415"/>
                        <a:pt x="8519" y="3225"/>
                      </a:cubicBezTo>
                      <a:cubicBezTo>
                        <a:pt x="8519" y="3003"/>
                        <a:pt x="8329" y="2845"/>
                        <a:pt x="8139" y="2845"/>
                      </a:cubicBezTo>
                      <a:cubicBezTo>
                        <a:pt x="5954" y="2845"/>
                        <a:pt x="3927" y="3668"/>
                        <a:pt x="2407" y="5220"/>
                      </a:cubicBezTo>
                      <a:cubicBezTo>
                        <a:pt x="855" y="6740"/>
                        <a:pt x="0" y="8799"/>
                        <a:pt x="0" y="10952"/>
                      </a:cubicBezTo>
                      <a:cubicBezTo>
                        <a:pt x="0" y="13137"/>
                        <a:pt x="855" y="15164"/>
                        <a:pt x="2407" y="16716"/>
                      </a:cubicBezTo>
                      <a:cubicBezTo>
                        <a:pt x="3927" y="18236"/>
                        <a:pt x="5954" y="19091"/>
                        <a:pt x="8139" y="19091"/>
                      </a:cubicBezTo>
                      <a:cubicBezTo>
                        <a:pt x="10293" y="19091"/>
                        <a:pt x="12351" y="18236"/>
                        <a:pt x="13871" y="16716"/>
                      </a:cubicBezTo>
                      <a:cubicBezTo>
                        <a:pt x="15423" y="15164"/>
                        <a:pt x="16246" y="13137"/>
                        <a:pt x="16246" y="10952"/>
                      </a:cubicBezTo>
                      <a:lnTo>
                        <a:pt x="16246" y="10034"/>
                      </a:lnTo>
                      <a:lnTo>
                        <a:pt x="16943" y="9337"/>
                      </a:lnTo>
                      <a:cubicBezTo>
                        <a:pt x="16943" y="9337"/>
                        <a:pt x="16975" y="9337"/>
                        <a:pt x="16975" y="9305"/>
                      </a:cubicBezTo>
                      <a:lnTo>
                        <a:pt x="18622" y="9844"/>
                      </a:lnTo>
                      <a:lnTo>
                        <a:pt x="18717" y="9844"/>
                      </a:lnTo>
                      <a:cubicBezTo>
                        <a:pt x="18812" y="9844"/>
                        <a:pt x="18907" y="9812"/>
                        <a:pt x="18970" y="9749"/>
                      </a:cubicBezTo>
                      <a:cubicBezTo>
                        <a:pt x="19065" y="9654"/>
                        <a:pt x="19128" y="9495"/>
                        <a:pt x="19065" y="9369"/>
                      </a:cubicBezTo>
                      <a:lnTo>
                        <a:pt x="16880" y="2465"/>
                      </a:lnTo>
                      <a:cubicBezTo>
                        <a:pt x="16848" y="2338"/>
                        <a:pt x="16753" y="2243"/>
                        <a:pt x="16626" y="2212"/>
                      </a:cubicBezTo>
                      <a:lnTo>
                        <a:pt x="9722" y="26"/>
                      </a:lnTo>
                      <a:cubicBezTo>
                        <a:pt x="9687" y="9"/>
                        <a:pt x="9649" y="1"/>
                        <a:pt x="961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1227;p40">
                  <a:extLst>
                    <a:ext uri="{FF2B5EF4-FFF2-40B4-BE49-F238E27FC236}">
                      <a16:creationId xmlns:a16="http://schemas.microsoft.com/office/drawing/2014/main" xmlns="" id="{BD171B63-E8AE-01D9-51D1-CADCBB7799DF}"/>
                    </a:ext>
                  </a:extLst>
                </p:cNvPr>
                <p:cNvSpPr/>
                <p:nvPr/>
              </p:nvSpPr>
              <p:spPr>
                <a:xfrm>
                  <a:off x="5371584" y="1564323"/>
                  <a:ext cx="23150" cy="2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" h="761" extrusionOk="0">
                      <a:moveTo>
                        <a:pt x="381" y="1"/>
                      </a:moveTo>
                      <a:cubicBezTo>
                        <a:pt x="286" y="1"/>
                        <a:pt x="190" y="32"/>
                        <a:pt x="127" y="127"/>
                      </a:cubicBezTo>
                      <a:cubicBezTo>
                        <a:pt x="32" y="191"/>
                        <a:pt x="0" y="286"/>
                        <a:pt x="0" y="381"/>
                      </a:cubicBezTo>
                      <a:cubicBezTo>
                        <a:pt x="0" y="476"/>
                        <a:pt x="64" y="571"/>
                        <a:pt x="127" y="634"/>
                      </a:cubicBezTo>
                      <a:cubicBezTo>
                        <a:pt x="190" y="729"/>
                        <a:pt x="286" y="761"/>
                        <a:pt x="381" y="761"/>
                      </a:cubicBezTo>
                      <a:cubicBezTo>
                        <a:pt x="476" y="761"/>
                        <a:pt x="571" y="729"/>
                        <a:pt x="666" y="634"/>
                      </a:cubicBezTo>
                      <a:cubicBezTo>
                        <a:pt x="729" y="571"/>
                        <a:pt x="761" y="476"/>
                        <a:pt x="761" y="381"/>
                      </a:cubicBezTo>
                      <a:cubicBezTo>
                        <a:pt x="761" y="286"/>
                        <a:pt x="729" y="191"/>
                        <a:pt x="666" y="127"/>
                      </a:cubicBezTo>
                      <a:cubicBezTo>
                        <a:pt x="571" y="32"/>
                        <a:pt x="476" y="1"/>
                        <a:pt x="38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1228;p40">
                  <a:extLst>
                    <a:ext uri="{FF2B5EF4-FFF2-40B4-BE49-F238E27FC236}">
                      <a16:creationId xmlns:a16="http://schemas.microsoft.com/office/drawing/2014/main" xmlns="" id="{862D9BE5-863E-9AE3-70DE-254D33E5C084}"/>
                    </a:ext>
                  </a:extLst>
                </p:cNvPr>
                <p:cNvSpPr/>
                <p:nvPr/>
              </p:nvSpPr>
              <p:spPr>
                <a:xfrm>
                  <a:off x="4992977" y="1626106"/>
                  <a:ext cx="71335" cy="14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4906" extrusionOk="0">
                      <a:moveTo>
                        <a:pt x="1936" y="0"/>
                      </a:moveTo>
                      <a:cubicBezTo>
                        <a:pt x="1839" y="0"/>
                        <a:pt x="1746" y="40"/>
                        <a:pt x="1679" y="123"/>
                      </a:cubicBezTo>
                      <a:cubicBezTo>
                        <a:pt x="602" y="1358"/>
                        <a:pt x="1" y="2910"/>
                        <a:pt x="1" y="4525"/>
                      </a:cubicBezTo>
                      <a:cubicBezTo>
                        <a:pt x="1" y="4747"/>
                        <a:pt x="159" y="4905"/>
                        <a:pt x="381" y="4905"/>
                      </a:cubicBezTo>
                      <a:cubicBezTo>
                        <a:pt x="571" y="4905"/>
                        <a:pt x="761" y="4747"/>
                        <a:pt x="761" y="4525"/>
                      </a:cubicBezTo>
                      <a:cubicBezTo>
                        <a:pt x="761" y="3100"/>
                        <a:pt x="1267" y="1707"/>
                        <a:pt x="2217" y="630"/>
                      </a:cubicBezTo>
                      <a:cubicBezTo>
                        <a:pt x="2344" y="472"/>
                        <a:pt x="2344" y="250"/>
                        <a:pt x="2186" y="92"/>
                      </a:cubicBezTo>
                      <a:cubicBezTo>
                        <a:pt x="2111" y="32"/>
                        <a:pt x="2022" y="0"/>
                        <a:pt x="193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1229;p40">
                  <a:extLst>
                    <a:ext uri="{FF2B5EF4-FFF2-40B4-BE49-F238E27FC236}">
                      <a16:creationId xmlns:a16="http://schemas.microsoft.com/office/drawing/2014/main" xmlns="" id="{7087DBEA-3E8A-FFA5-2A1C-79546179500F}"/>
                    </a:ext>
                  </a:extLst>
                </p:cNvPr>
                <p:cNvSpPr/>
                <p:nvPr/>
              </p:nvSpPr>
              <p:spPr>
                <a:xfrm>
                  <a:off x="5071004" y="1597664"/>
                  <a:ext cx="25096" cy="2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" h="742" extrusionOk="0">
                      <a:moveTo>
                        <a:pt x="426" y="0"/>
                      </a:moveTo>
                      <a:cubicBezTo>
                        <a:pt x="348" y="0"/>
                        <a:pt x="267" y="26"/>
                        <a:pt x="191" y="76"/>
                      </a:cubicBezTo>
                      <a:cubicBezTo>
                        <a:pt x="32" y="203"/>
                        <a:pt x="1" y="425"/>
                        <a:pt x="96" y="583"/>
                      </a:cubicBezTo>
                      <a:cubicBezTo>
                        <a:pt x="191" y="710"/>
                        <a:pt x="286" y="742"/>
                        <a:pt x="412" y="742"/>
                      </a:cubicBezTo>
                      <a:cubicBezTo>
                        <a:pt x="476" y="742"/>
                        <a:pt x="571" y="742"/>
                        <a:pt x="634" y="678"/>
                      </a:cubicBezTo>
                      <a:cubicBezTo>
                        <a:pt x="792" y="551"/>
                        <a:pt x="824" y="330"/>
                        <a:pt x="729" y="171"/>
                      </a:cubicBezTo>
                      <a:cubicBezTo>
                        <a:pt x="653" y="57"/>
                        <a:pt x="543" y="0"/>
                        <a:pt x="42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xmlns="" id="{A6E0F440-54DA-660A-4B1E-ECEED52A995E}"/>
                  </a:ext>
                </a:extLst>
              </p:cNvPr>
              <p:cNvGrpSpPr/>
              <p:nvPr/>
            </p:nvGrpSpPr>
            <p:grpSpPr>
              <a:xfrm>
                <a:off x="7527253" y="2110436"/>
                <a:ext cx="3513114" cy="932672"/>
                <a:chOff x="7527253" y="2110436"/>
                <a:chExt cx="3513114" cy="932672"/>
              </a:xfrm>
            </p:grpSpPr>
            <p:sp>
              <p:nvSpPr>
                <p:cNvPr id="19" name="Google Shape;1234;p40">
                  <a:extLst>
                    <a:ext uri="{FF2B5EF4-FFF2-40B4-BE49-F238E27FC236}">
                      <a16:creationId xmlns:a16="http://schemas.microsoft.com/office/drawing/2014/main" xmlns="" id="{EC7C94D3-9046-FE5D-1EAA-62E807BF19AD}"/>
                    </a:ext>
                  </a:extLst>
                </p:cNvPr>
                <p:cNvSpPr txBox="1"/>
                <p:nvPr/>
              </p:nvSpPr>
              <p:spPr>
                <a:xfrm>
                  <a:off x="7527253" y="2110436"/>
                  <a:ext cx="3513114" cy="364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400" b="1" dirty="0">
                      <a:solidFill>
                        <a:srgbClr val="FFFFFF"/>
                      </a:solidFill>
                      <a:latin typeface="Lora" pitchFamily="2" charset="0"/>
                      <a:ea typeface="Englebert"/>
                      <a:cs typeface="Englebert"/>
                      <a:sym typeface="Englebert"/>
                    </a:rPr>
                    <a:t>Social</a:t>
                  </a:r>
                  <a:endParaRPr sz="2400" b="1" dirty="0">
                    <a:solidFill>
                      <a:srgbClr val="FFFFFF"/>
                    </a:solidFill>
                    <a:latin typeface="Lora" pitchFamily="2" charset="0"/>
                    <a:ea typeface="Englebert"/>
                    <a:cs typeface="Englebert"/>
                    <a:sym typeface="Englebert"/>
                  </a:endParaRPr>
                </a:p>
              </p:txBody>
            </p:sp>
            <p:sp>
              <p:nvSpPr>
                <p:cNvPr id="20" name="Google Shape;1235;p40">
                  <a:extLst>
                    <a:ext uri="{FF2B5EF4-FFF2-40B4-BE49-F238E27FC236}">
                      <a16:creationId xmlns:a16="http://schemas.microsoft.com/office/drawing/2014/main" xmlns="" id="{57173411-6C3E-E668-5C6D-ACBC576A7709}"/>
                    </a:ext>
                  </a:extLst>
                </p:cNvPr>
                <p:cNvSpPr txBox="1"/>
                <p:nvPr/>
              </p:nvSpPr>
              <p:spPr>
                <a:xfrm>
                  <a:off x="7527253" y="2546863"/>
                  <a:ext cx="3513114" cy="49624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sz="1600" dirty="0">
                      <a:solidFill>
                        <a:schemeClr val="bg1"/>
                      </a:solidFill>
                      <a:latin typeface="Lora" pitchFamily="2" charset="0"/>
                    </a:rPr>
                    <a:t>Maecenas non laoreet odio. Fusce lobortis porttitor.</a:t>
                  </a:r>
                </a:p>
              </p:txBody>
            </p:sp>
          </p:grp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xmlns="" id="{CFA0253C-6895-335E-D479-663E6EA0F5B9}"/>
                </a:ext>
              </a:extLst>
            </p:cNvPr>
            <p:cNvGrpSpPr/>
            <p:nvPr/>
          </p:nvGrpSpPr>
          <p:grpSpPr>
            <a:xfrm>
              <a:off x="6406883" y="3823033"/>
              <a:ext cx="5133373" cy="2193861"/>
              <a:chOff x="6406883" y="3823033"/>
              <a:chExt cx="5133373" cy="2193861"/>
            </a:xfrm>
          </p:grpSpPr>
          <p:sp>
            <p:nvSpPr>
              <p:cNvPr id="9" name="Google Shape;1203;p40">
                <a:extLst>
                  <a:ext uri="{FF2B5EF4-FFF2-40B4-BE49-F238E27FC236}">
                    <a16:creationId xmlns:a16="http://schemas.microsoft.com/office/drawing/2014/main" xmlns="" id="{B1436B1B-DCE2-DBE6-73CF-80D6D3A862D6}"/>
                  </a:ext>
                </a:extLst>
              </p:cNvPr>
              <p:cNvSpPr/>
              <p:nvPr/>
            </p:nvSpPr>
            <p:spPr>
              <a:xfrm>
                <a:off x="7027374" y="4443482"/>
                <a:ext cx="4512882" cy="1573412"/>
              </a:xfrm>
              <a:custGeom>
                <a:avLst/>
                <a:gdLst/>
                <a:ahLst/>
                <a:cxnLst/>
                <a:rect l="l" t="t" r="r" b="b"/>
                <a:pathLst>
                  <a:path w="106187" h="37022" extrusionOk="0">
                    <a:moveTo>
                      <a:pt x="6651" y="0"/>
                    </a:moveTo>
                    <a:cubicBezTo>
                      <a:pt x="2977" y="0"/>
                      <a:pt x="0" y="2977"/>
                      <a:pt x="0" y="6651"/>
                    </a:cubicBezTo>
                    <a:lnTo>
                      <a:pt x="0" y="30371"/>
                    </a:lnTo>
                    <a:cubicBezTo>
                      <a:pt x="0" y="34044"/>
                      <a:pt x="2977" y="37021"/>
                      <a:pt x="6651" y="37021"/>
                    </a:cubicBezTo>
                    <a:lnTo>
                      <a:pt x="99504" y="37021"/>
                    </a:lnTo>
                    <a:cubicBezTo>
                      <a:pt x="103210" y="37021"/>
                      <a:pt x="106187" y="34044"/>
                      <a:pt x="106187" y="30371"/>
                    </a:cubicBezTo>
                    <a:lnTo>
                      <a:pt x="106187" y="6651"/>
                    </a:lnTo>
                    <a:cubicBezTo>
                      <a:pt x="106187" y="2977"/>
                      <a:pt x="103210" y="0"/>
                      <a:pt x="995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204;p40">
                <a:extLst>
                  <a:ext uri="{FF2B5EF4-FFF2-40B4-BE49-F238E27FC236}">
                    <a16:creationId xmlns:a16="http://schemas.microsoft.com/office/drawing/2014/main" xmlns="" id="{BE3B7FC6-9015-13D4-33F9-C5C96E72E7C6}"/>
                  </a:ext>
                </a:extLst>
              </p:cNvPr>
              <p:cNvSpPr/>
              <p:nvPr/>
            </p:nvSpPr>
            <p:spPr>
              <a:xfrm>
                <a:off x="6406883" y="3823033"/>
                <a:ext cx="1239622" cy="1239622"/>
              </a:xfrm>
              <a:custGeom>
                <a:avLst/>
                <a:gdLst/>
                <a:ahLst/>
                <a:cxnLst/>
                <a:rect l="l" t="t" r="r" b="b"/>
                <a:pathLst>
                  <a:path w="29168" h="29168" extrusionOk="0">
                    <a:moveTo>
                      <a:pt x="14600" y="0"/>
                    </a:moveTo>
                    <a:cubicBezTo>
                      <a:pt x="6525" y="0"/>
                      <a:pt x="1" y="6524"/>
                      <a:pt x="1" y="14568"/>
                    </a:cubicBezTo>
                    <a:cubicBezTo>
                      <a:pt x="1" y="22643"/>
                      <a:pt x="6525" y="29167"/>
                      <a:pt x="14600" y="29167"/>
                    </a:cubicBezTo>
                    <a:cubicBezTo>
                      <a:pt x="22644" y="29167"/>
                      <a:pt x="29168" y="22643"/>
                      <a:pt x="29168" y="14568"/>
                    </a:cubicBezTo>
                    <a:cubicBezTo>
                      <a:pt x="29168" y="6524"/>
                      <a:pt x="22644" y="0"/>
                      <a:pt x="14600" y="0"/>
                    </a:cubicBezTo>
                    <a:close/>
                  </a:path>
                </a:pathLst>
              </a:custGeom>
              <a:solidFill>
                <a:srgbClr val="FFFFFF">
                  <a:alpha val="7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" name="Google Shape;1205;p40">
                <a:extLst>
                  <a:ext uri="{FF2B5EF4-FFF2-40B4-BE49-F238E27FC236}">
                    <a16:creationId xmlns:a16="http://schemas.microsoft.com/office/drawing/2014/main" xmlns="" id="{D18B1438-B467-CD2E-7A67-D0C3F981ED41}"/>
                  </a:ext>
                </a:extLst>
              </p:cNvPr>
              <p:cNvGrpSpPr/>
              <p:nvPr/>
            </p:nvGrpSpPr>
            <p:grpSpPr>
              <a:xfrm>
                <a:off x="6620910" y="4037018"/>
                <a:ext cx="811611" cy="810294"/>
                <a:chOff x="4947712" y="3319588"/>
                <a:chExt cx="580931" cy="579988"/>
              </a:xfrm>
            </p:grpSpPr>
            <p:sp>
              <p:nvSpPr>
                <p:cNvPr id="36" name="Google Shape;1206;p40">
                  <a:extLst>
                    <a:ext uri="{FF2B5EF4-FFF2-40B4-BE49-F238E27FC236}">
                      <a16:creationId xmlns:a16="http://schemas.microsoft.com/office/drawing/2014/main" xmlns="" id="{9596598A-9C75-5D3E-0128-793966C04F17}"/>
                    </a:ext>
                  </a:extLst>
                </p:cNvPr>
                <p:cNvSpPr/>
                <p:nvPr/>
              </p:nvSpPr>
              <p:spPr>
                <a:xfrm>
                  <a:off x="5193353" y="3736737"/>
                  <a:ext cx="23150" cy="2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" h="761" extrusionOk="0">
                      <a:moveTo>
                        <a:pt x="381" y="0"/>
                      </a:moveTo>
                      <a:cubicBezTo>
                        <a:pt x="286" y="0"/>
                        <a:pt x="191" y="63"/>
                        <a:pt x="96" y="127"/>
                      </a:cubicBezTo>
                      <a:cubicBezTo>
                        <a:pt x="32" y="190"/>
                        <a:pt x="1" y="285"/>
                        <a:pt x="1" y="380"/>
                      </a:cubicBezTo>
                      <a:cubicBezTo>
                        <a:pt x="1" y="475"/>
                        <a:pt x="32" y="570"/>
                        <a:pt x="96" y="665"/>
                      </a:cubicBezTo>
                      <a:cubicBezTo>
                        <a:pt x="191" y="728"/>
                        <a:pt x="286" y="760"/>
                        <a:pt x="381" y="760"/>
                      </a:cubicBezTo>
                      <a:cubicBezTo>
                        <a:pt x="476" y="760"/>
                        <a:pt x="571" y="728"/>
                        <a:pt x="634" y="665"/>
                      </a:cubicBezTo>
                      <a:cubicBezTo>
                        <a:pt x="697" y="570"/>
                        <a:pt x="761" y="475"/>
                        <a:pt x="761" y="380"/>
                      </a:cubicBezTo>
                      <a:cubicBezTo>
                        <a:pt x="761" y="285"/>
                        <a:pt x="697" y="190"/>
                        <a:pt x="634" y="127"/>
                      </a:cubicBezTo>
                      <a:cubicBezTo>
                        <a:pt x="571" y="63"/>
                        <a:pt x="476" y="0"/>
                        <a:pt x="38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645CA7"/>
                    </a:gs>
                    <a:gs pos="100000">
                      <a:srgbClr val="D77E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1207;p40">
                  <a:extLst>
                    <a:ext uri="{FF2B5EF4-FFF2-40B4-BE49-F238E27FC236}">
                      <a16:creationId xmlns:a16="http://schemas.microsoft.com/office/drawing/2014/main" xmlns="" id="{E7502A45-C578-4BDC-55A6-C6A95C352DCF}"/>
                    </a:ext>
                  </a:extLst>
                </p:cNvPr>
                <p:cNvSpPr/>
                <p:nvPr/>
              </p:nvSpPr>
              <p:spPr>
                <a:xfrm>
                  <a:off x="4947712" y="3319588"/>
                  <a:ext cx="580931" cy="579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97" h="19066" extrusionOk="0">
                      <a:moveTo>
                        <a:pt x="11464" y="760"/>
                      </a:moveTo>
                      <a:cubicBezTo>
                        <a:pt x="11813" y="760"/>
                        <a:pt x="12066" y="1046"/>
                        <a:pt x="12066" y="1362"/>
                      </a:cubicBezTo>
                      <a:lnTo>
                        <a:pt x="12066" y="6873"/>
                      </a:lnTo>
                      <a:cubicBezTo>
                        <a:pt x="11908" y="6778"/>
                        <a:pt x="11686" y="6714"/>
                        <a:pt x="11464" y="6714"/>
                      </a:cubicBezTo>
                      <a:lnTo>
                        <a:pt x="6556" y="6714"/>
                      </a:lnTo>
                      <a:lnTo>
                        <a:pt x="6556" y="760"/>
                      </a:lnTo>
                      <a:close/>
                      <a:moveTo>
                        <a:pt x="18336" y="760"/>
                      </a:moveTo>
                      <a:lnTo>
                        <a:pt x="18336" y="6714"/>
                      </a:lnTo>
                      <a:lnTo>
                        <a:pt x="13428" y="6714"/>
                      </a:lnTo>
                      <a:cubicBezTo>
                        <a:pt x="13206" y="6714"/>
                        <a:pt x="13016" y="6778"/>
                        <a:pt x="12826" y="6873"/>
                      </a:cubicBezTo>
                      <a:lnTo>
                        <a:pt x="12826" y="1362"/>
                      </a:lnTo>
                      <a:cubicBezTo>
                        <a:pt x="12826" y="1046"/>
                        <a:pt x="13111" y="760"/>
                        <a:pt x="13428" y="760"/>
                      </a:cubicBezTo>
                      <a:close/>
                      <a:moveTo>
                        <a:pt x="11464" y="7474"/>
                      </a:moveTo>
                      <a:cubicBezTo>
                        <a:pt x="11813" y="7474"/>
                        <a:pt x="12066" y="7728"/>
                        <a:pt x="12066" y="8076"/>
                      </a:cubicBezTo>
                      <a:cubicBezTo>
                        <a:pt x="12066" y="8108"/>
                        <a:pt x="12098" y="8139"/>
                        <a:pt x="12098" y="8171"/>
                      </a:cubicBezTo>
                      <a:lnTo>
                        <a:pt x="6556" y="8171"/>
                      </a:lnTo>
                      <a:lnTo>
                        <a:pt x="6556" y="7474"/>
                      </a:lnTo>
                      <a:close/>
                      <a:moveTo>
                        <a:pt x="18336" y="7474"/>
                      </a:moveTo>
                      <a:lnTo>
                        <a:pt x="18336" y="8171"/>
                      </a:lnTo>
                      <a:lnTo>
                        <a:pt x="12826" y="8171"/>
                      </a:lnTo>
                      <a:cubicBezTo>
                        <a:pt x="12826" y="8139"/>
                        <a:pt x="12826" y="8108"/>
                        <a:pt x="12826" y="8076"/>
                      </a:cubicBezTo>
                      <a:cubicBezTo>
                        <a:pt x="12826" y="7728"/>
                        <a:pt x="13111" y="7474"/>
                        <a:pt x="13428" y="7474"/>
                      </a:cubicBezTo>
                      <a:close/>
                      <a:moveTo>
                        <a:pt x="16341" y="13428"/>
                      </a:moveTo>
                      <a:lnTo>
                        <a:pt x="16341" y="14473"/>
                      </a:lnTo>
                      <a:cubicBezTo>
                        <a:pt x="16341" y="14663"/>
                        <a:pt x="16151" y="14853"/>
                        <a:pt x="15961" y="14853"/>
                      </a:cubicBezTo>
                      <a:lnTo>
                        <a:pt x="1140" y="14853"/>
                      </a:lnTo>
                      <a:cubicBezTo>
                        <a:pt x="918" y="14853"/>
                        <a:pt x="760" y="14663"/>
                        <a:pt x="760" y="14473"/>
                      </a:cubicBezTo>
                      <a:lnTo>
                        <a:pt x="760" y="13428"/>
                      </a:lnTo>
                      <a:close/>
                      <a:moveTo>
                        <a:pt x="9659" y="15582"/>
                      </a:moveTo>
                      <a:lnTo>
                        <a:pt x="9659" y="16848"/>
                      </a:lnTo>
                      <a:lnTo>
                        <a:pt x="7442" y="16848"/>
                      </a:lnTo>
                      <a:lnTo>
                        <a:pt x="7442" y="15582"/>
                      </a:lnTo>
                      <a:close/>
                      <a:moveTo>
                        <a:pt x="10388" y="17608"/>
                      </a:moveTo>
                      <a:cubicBezTo>
                        <a:pt x="10863" y="17608"/>
                        <a:pt x="11274" y="17925"/>
                        <a:pt x="11433" y="18337"/>
                      </a:cubicBezTo>
                      <a:lnTo>
                        <a:pt x="5669" y="18337"/>
                      </a:lnTo>
                      <a:cubicBezTo>
                        <a:pt x="5827" y="17893"/>
                        <a:pt x="6239" y="17608"/>
                        <a:pt x="6714" y="17608"/>
                      </a:cubicBezTo>
                      <a:close/>
                      <a:moveTo>
                        <a:pt x="6207" y="0"/>
                      </a:moveTo>
                      <a:cubicBezTo>
                        <a:pt x="5986" y="0"/>
                        <a:pt x="5827" y="190"/>
                        <a:pt x="5827" y="380"/>
                      </a:cubicBezTo>
                      <a:lnTo>
                        <a:pt x="5827" y="7094"/>
                      </a:lnTo>
                      <a:lnTo>
                        <a:pt x="5827" y="8551"/>
                      </a:lnTo>
                      <a:cubicBezTo>
                        <a:pt x="5827" y="8741"/>
                        <a:pt x="5986" y="8931"/>
                        <a:pt x="6207" y="8931"/>
                      </a:cubicBezTo>
                      <a:lnTo>
                        <a:pt x="16341" y="8931"/>
                      </a:lnTo>
                      <a:lnTo>
                        <a:pt x="16341" y="12668"/>
                      </a:lnTo>
                      <a:lnTo>
                        <a:pt x="760" y="12668"/>
                      </a:lnTo>
                      <a:lnTo>
                        <a:pt x="760" y="4307"/>
                      </a:lnTo>
                      <a:cubicBezTo>
                        <a:pt x="760" y="4086"/>
                        <a:pt x="918" y="3927"/>
                        <a:pt x="1140" y="3927"/>
                      </a:cubicBezTo>
                      <a:lnTo>
                        <a:pt x="3135" y="3927"/>
                      </a:lnTo>
                      <a:cubicBezTo>
                        <a:pt x="3325" y="3927"/>
                        <a:pt x="3515" y="3769"/>
                        <a:pt x="3515" y="3547"/>
                      </a:cubicBezTo>
                      <a:cubicBezTo>
                        <a:pt x="3515" y="3357"/>
                        <a:pt x="3325" y="3167"/>
                        <a:pt x="3135" y="3167"/>
                      </a:cubicBezTo>
                      <a:lnTo>
                        <a:pt x="1140" y="3167"/>
                      </a:lnTo>
                      <a:cubicBezTo>
                        <a:pt x="507" y="3167"/>
                        <a:pt x="0" y="3674"/>
                        <a:pt x="0" y="4307"/>
                      </a:cubicBezTo>
                      <a:lnTo>
                        <a:pt x="0" y="14473"/>
                      </a:lnTo>
                      <a:cubicBezTo>
                        <a:pt x="0" y="15075"/>
                        <a:pt x="507" y="15582"/>
                        <a:pt x="1140" y="15582"/>
                      </a:cubicBezTo>
                      <a:lnTo>
                        <a:pt x="6682" y="15582"/>
                      </a:lnTo>
                      <a:lnTo>
                        <a:pt x="6682" y="16848"/>
                      </a:lnTo>
                      <a:cubicBezTo>
                        <a:pt x="5669" y="16880"/>
                        <a:pt x="4845" y="17703"/>
                        <a:pt x="4845" y="18717"/>
                      </a:cubicBezTo>
                      <a:cubicBezTo>
                        <a:pt x="4845" y="18907"/>
                        <a:pt x="5035" y="19065"/>
                        <a:pt x="5225" y="19065"/>
                      </a:cubicBezTo>
                      <a:lnTo>
                        <a:pt x="11876" y="19065"/>
                      </a:lnTo>
                      <a:cubicBezTo>
                        <a:pt x="12066" y="19065"/>
                        <a:pt x="12224" y="18907"/>
                        <a:pt x="12224" y="18717"/>
                      </a:cubicBezTo>
                      <a:cubicBezTo>
                        <a:pt x="12224" y="17703"/>
                        <a:pt x="11433" y="16880"/>
                        <a:pt x="10419" y="16848"/>
                      </a:cubicBezTo>
                      <a:lnTo>
                        <a:pt x="10419" y="15582"/>
                      </a:lnTo>
                      <a:lnTo>
                        <a:pt x="15961" y="15582"/>
                      </a:lnTo>
                      <a:cubicBezTo>
                        <a:pt x="16563" y="15582"/>
                        <a:pt x="17070" y="15075"/>
                        <a:pt x="17070" y="14473"/>
                      </a:cubicBezTo>
                      <a:lnTo>
                        <a:pt x="17070" y="8931"/>
                      </a:lnTo>
                      <a:lnTo>
                        <a:pt x="18717" y="8931"/>
                      </a:lnTo>
                      <a:cubicBezTo>
                        <a:pt x="18907" y="8931"/>
                        <a:pt x="19097" y="8741"/>
                        <a:pt x="19097" y="8551"/>
                      </a:cubicBezTo>
                      <a:lnTo>
                        <a:pt x="19097" y="7094"/>
                      </a:lnTo>
                      <a:lnTo>
                        <a:pt x="19097" y="380"/>
                      </a:lnTo>
                      <a:cubicBezTo>
                        <a:pt x="19097" y="190"/>
                        <a:pt x="18938" y="0"/>
                        <a:pt x="18717" y="0"/>
                      </a:cubicBezTo>
                      <a:lnTo>
                        <a:pt x="13428" y="0"/>
                      </a:lnTo>
                      <a:cubicBezTo>
                        <a:pt x="13048" y="0"/>
                        <a:pt x="12699" y="190"/>
                        <a:pt x="12446" y="444"/>
                      </a:cubicBezTo>
                      <a:cubicBezTo>
                        <a:pt x="12224" y="190"/>
                        <a:pt x="11876" y="0"/>
                        <a:pt x="1149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1208;p40">
                  <a:extLst>
                    <a:ext uri="{FF2B5EF4-FFF2-40B4-BE49-F238E27FC236}">
                      <a16:creationId xmlns:a16="http://schemas.microsoft.com/office/drawing/2014/main" xmlns="" id="{E00277F8-DDFF-0797-C76C-2EE909520646}"/>
                    </a:ext>
                  </a:extLst>
                </p:cNvPr>
                <p:cNvSpPr/>
                <p:nvPr/>
              </p:nvSpPr>
              <p:spPr>
                <a:xfrm>
                  <a:off x="5382170" y="3421708"/>
                  <a:ext cx="80005" cy="2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0" h="761" extrusionOk="0">
                      <a:moveTo>
                        <a:pt x="381" y="0"/>
                      </a:moveTo>
                      <a:cubicBezTo>
                        <a:pt x="159" y="0"/>
                        <a:pt x="1" y="190"/>
                        <a:pt x="1" y="380"/>
                      </a:cubicBezTo>
                      <a:cubicBezTo>
                        <a:pt x="1" y="602"/>
                        <a:pt x="159" y="760"/>
                        <a:pt x="381" y="760"/>
                      </a:cubicBezTo>
                      <a:lnTo>
                        <a:pt x="2249" y="760"/>
                      </a:lnTo>
                      <a:cubicBezTo>
                        <a:pt x="2439" y="760"/>
                        <a:pt x="2629" y="602"/>
                        <a:pt x="2629" y="380"/>
                      </a:cubicBezTo>
                      <a:cubicBezTo>
                        <a:pt x="2629" y="190"/>
                        <a:pt x="2439" y="0"/>
                        <a:pt x="224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645CA7"/>
                    </a:gs>
                    <a:gs pos="100000">
                      <a:srgbClr val="D77E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1209;p40">
                  <a:extLst>
                    <a:ext uri="{FF2B5EF4-FFF2-40B4-BE49-F238E27FC236}">
                      <a16:creationId xmlns:a16="http://schemas.microsoft.com/office/drawing/2014/main" xmlns="" id="{8BE67677-BE5A-1AF2-0E3C-973410A6ABC0}"/>
                    </a:ext>
                  </a:extLst>
                </p:cNvPr>
                <p:cNvSpPr/>
                <p:nvPr/>
              </p:nvSpPr>
              <p:spPr>
                <a:xfrm>
                  <a:off x="5382170" y="3471810"/>
                  <a:ext cx="80005" cy="2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0" h="761" extrusionOk="0">
                      <a:moveTo>
                        <a:pt x="381" y="0"/>
                      </a:moveTo>
                      <a:cubicBezTo>
                        <a:pt x="159" y="0"/>
                        <a:pt x="1" y="158"/>
                        <a:pt x="1" y="380"/>
                      </a:cubicBezTo>
                      <a:cubicBezTo>
                        <a:pt x="1" y="570"/>
                        <a:pt x="159" y="760"/>
                        <a:pt x="381" y="760"/>
                      </a:cubicBezTo>
                      <a:lnTo>
                        <a:pt x="2249" y="760"/>
                      </a:lnTo>
                      <a:cubicBezTo>
                        <a:pt x="2439" y="760"/>
                        <a:pt x="2629" y="570"/>
                        <a:pt x="2629" y="380"/>
                      </a:cubicBezTo>
                      <a:cubicBezTo>
                        <a:pt x="2629" y="158"/>
                        <a:pt x="2439" y="0"/>
                        <a:pt x="224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645CA7"/>
                    </a:gs>
                    <a:gs pos="100000">
                      <a:srgbClr val="D77E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1210;p40">
                  <a:extLst>
                    <a:ext uri="{FF2B5EF4-FFF2-40B4-BE49-F238E27FC236}">
                      <a16:creationId xmlns:a16="http://schemas.microsoft.com/office/drawing/2014/main" xmlns="" id="{14DDB890-A24A-44AE-2B39-7A0075CF613A}"/>
                    </a:ext>
                  </a:extLst>
                </p:cNvPr>
                <p:cNvSpPr/>
                <p:nvPr/>
              </p:nvSpPr>
              <p:spPr>
                <a:xfrm>
                  <a:off x="5191437" y="3421708"/>
                  <a:ext cx="79974" cy="2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" h="761" extrusionOk="0">
                      <a:moveTo>
                        <a:pt x="380" y="0"/>
                      </a:moveTo>
                      <a:cubicBezTo>
                        <a:pt x="159" y="0"/>
                        <a:pt x="0" y="190"/>
                        <a:pt x="0" y="380"/>
                      </a:cubicBezTo>
                      <a:cubicBezTo>
                        <a:pt x="0" y="570"/>
                        <a:pt x="159" y="760"/>
                        <a:pt x="380" y="760"/>
                      </a:cubicBezTo>
                      <a:lnTo>
                        <a:pt x="2249" y="760"/>
                      </a:lnTo>
                      <a:cubicBezTo>
                        <a:pt x="2471" y="760"/>
                        <a:pt x="2629" y="570"/>
                        <a:pt x="2629" y="380"/>
                      </a:cubicBezTo>
                      <a:cubicBezTo>
                        <a:pt x="2629" y="190"/>
                        <a:pt x="2471" y="0"/>
                        <a:pt x="224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645CA7"/>
                    </a:gs>
                    <a:gs pos="100000">
                      <a:srgbClr val="D77E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1211;p40">
                  <a:extLst>
                    <a:ext uri="{FF2B5EF4-FFF2-40B4-BE49-F238E27FC236}">
                      <a16:creationId xmlns:a16="http://schemas.microsoft.com/office/drawing/2014/main" xmlns="" id="{D6EE6EFF-06D9-FB15-BB32-C3D6451D688C}"/>
                    </a:ext>
                  </a:extLst>
                </p:cNvPr>
                <p:cNvSpPr/>
                <p:nvPr/>
              </p:nvSpPr>
              <p:spPr>
                <a:xfrm>
                  <a:off x="5191437" y="3471810"/>
                  <a:ext cx="79974" cy="2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" h="761" extrusionOk="0">
                      <a:moveTo>
                        <a:pt x="380" y="0"/>
                      </a:moveTo>
                      <a:cubicBezTo>
                        <a:pt x="159" y="0"/>
                        <a:pt x="0" y="158"/>
                        <a:pt x="0" y="380"/>
                      </a:cubicBezTo>
                      <a:cubicBezTo>
                        <a:pt x="0" y="570"/>
                        <a:pt x="159" y="760"/>
                        <a:pt x="380" y="760"/>
                      </a:cubicBezTo>
                      <a:lnTo>
                        <a:pt x="2249" y="760"/>
                      </a:lnTo>
                      <a:cubicBezTo>
                        <a:pt x="2471" y="760"/>
                        <a:pt x="2629" y="570"/>
                        <a:pt x="2629" y="380"/>
                      </a:cubicBezTo>
                      <a:cubicBezTo>
                        <a:pt x="2629" y="158"/>
                        <a:pt x="2471" y="0"/>
                        <a:pt x="224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645CA7"/>
                    </a:gs>
                    <a:gs pos="100000">
                      <a:srgbClr val="D77E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1212;p40">
                  <a:extLst>
                    <a:ext uri="{FF2B5EF4-FFF2-40B4-BE49-F238E27FC236}">
                      <a16:creationId xmlns:a16="http://schemas.microsoft.com/office/drawing/2014/main" xmlns="" id="{26BF9676-F8CB-7E11-367F-5044FB16005A}"/>
                    </a:ext>
                  </a:extLst>
                </p:cNvPr>
                <p:cNvSpPr/>
                <p:nvPr/>
              </p:nvSpPr>
              <p:spPr>
                <a:xfrm>
                  <a:off x="5107630" y="3649067"/>
                  <a:ext cx="236059" cy="22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0" h="729" extrusionOk="0">
                      <a:moveTo>
                        <a:pt x="349" y="0"/>
                      </a:moveTo>
                      <a:cubicBezTo>
                        <a:pt x="159" y="0"/>
                        <a:pt x="0" y="159"/>
                        <a:pt x="0" y="349"/>
                      </a:cubicBezTo>
                      <a:cubicBezTo>
                        <a:pt x="0" y="570"/>
                        <a:pt x="159" y="729"/>
                        <a:pt x="349" y="729"/>
                      </a:cubicBezTo>
                      <a:lnTo>
                        <a:pt x="7379" y="729"/>
                      </a:lnTo>
                      <a:cubicBezTo>
                        <a:pt x="7601" y="729"/>
                        <a:pt x="7759" y="570"/>
                        <a:pt x="7759" y="349"/>
                      </a:cubicBezTo>
                      <a:cubicBezTo>
                        <a:pt x="7759" y="159"/>
                        <a:pt x="7601" y="0"/>
                        <a:pt x="737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645CA7"/>
                    </a:gs>
                    <a:gs pos="100000">
                      <a:srgbClr val="D77E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1213;p40">
                  <a:extLst>
                    <a:ext uri="{FF2B5EF4-FFF2-40B4-BE49-F238E27FC236}">
                      <a16:creationId xmlns:a16="http://schemas.microsoft.com/office/drawing/2014/main" xmlns="" id="{7B40EA2C-02B4-9A4D-908B-0DFD30462152}"/>
                    </a:ext>
                  </a:extLst>
                </p:cNvPr>
                <p:cNvSpPr/>
                <p:nvPr/>
              </p:nvSpPr>
              <p:spPr>
                <a:xfrm>
                  <a:off x="5371584" y="3648093"/>
                  <a:ext cx="23150" cy="2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" h="761" extrusionOk="0">
                      <a:moveTo>
                        <a:pt x="381" y="1"/>
                      </a:moveTo>
                      <a:cubicBezTo>
                        <a:pt x="286" y="1"/>
                        <a:pt x="190" y="64"/>
                        <a:pt x="127" y="127"/>
                      </a:cubicBezTo>
                      <a:cubicBezTo>
                        <a:pt x="32" y="191"/>
                        <a:pt x="0" y="286"/>
                        <a:pt x="0" y="381"/>
                      </a:cubicBezTo>
                      <a:cubicBezTo>
                        <a:pt x="0" y="476"/>
                        <a:pt x="64" y="571"/>
                        <a:pt x="127" y="666"/>
                      </a:cubicBezTo>
                      <a:cubicBezTo>
                        <a:pt x="190" y="729"/>
                        <a:pt x="286" y="761"/>
                        <a:pt x="381" y="761"/>
                      </a:cubicBezTo>
                      <a:cubicBezTo>
                        <a:pt x="476" y="761"/>
                        <a:pt x="571" y="729"/>
                        <a:pt x="666" y="666"/>
                      </a:cubicBezTo>
                      <a:cubicBezTo>
                        <a:pt x="729" y="571"/>
                        <a:pt x="761" y="476"/>
                        <a:pt x="761" y="381"/>
                      </a:cubicBezTo>
                      <a:cubicBezTo>
                        <a:pt x="761" y="286"/>
                        <a:pt x="729" y="191"/>
                        <a:pt x="666" y="127"/>
                      </a:cubicBezTo>
                      <a:cubicBezTo>
                        <a:pt x="571" y="64"/>
                        <a:pt x="476" y="1"/>
                        <a:pt x="38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645CA7"/>
                    </a:gs>
                    <a:gs pos="100000">
                      <a:srgbClr val="D77E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xmlns="" id="{86F3E19F-89D4-6FC5-D7E6-3BE4E4249772}"/>
                  </a:ext>
                </a:extLst>
              </p:cNvPr>
              <p:cNvGrpSpPr/>
              <p:nvPr/>
            </p:nvGrpSpPr>
            <p:grpSpPr>
              <a:xfrm>
                <a:off x="7527253" y="4749777"/>
                <a:ext cx="3513114" cy="932672"/>
                <a:chOff x="7527253" y="4749777"/>
                <a:chExt cx="3513114" cy="932672"/>
              </a:xfrm>
            </p:grpSpPr>
            <p:sp>
              <p:nvSpPr>
                <p:cNvPr id="21" name="Google Shape;1236;p40">
                  <a:extLst>
                    <a:ext uri="{FF2B5EF4-FFF2-40B4-BE49-F238E27FC236}">
                      <a16:creationId xmlns:a16="http://schemas.microsoft.com/office/drawing/2014/main" xmlns="" id="{BD465966-9F20-58F5-A423-0D1D65B8696E}"/>
                    </a:ext>
                  </a:extLst>
                </p:cNvPr>
                <p:cNvSpPr txBox="1"/>
                <p:nvPr/>
              </p:nvSpPr>
              <p:spPr>
                <a:xfrm>
                  <a:off x="7527253" y="4749777"/>
                  <a:ext cx="3513114" cy="364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400" b="1" dirty="0">
                      <a:solidFill>
                        <a:srgbClr val="FFFFFF"/>
                      </a:solidFill>
                      <a:latin typeface="Lora" pitchFamily="2" charset="0"/>
                      <a:ea typeface="Englebert"/>
                      <a:cs typeface="Englebert"/>
                      <a:sym typeface="Englebert"/>
                    </a:rPr>
                    <a:t>Computer</a:t>
                  </a:r>
                  <a:endParaRPr sz="2400" b="1" dirty="0">
                    <a:solidFill>
                      <a:srgbClr val="FFFFFF"/>
                    </a:solidFill>
                    <a:latin typeface="Lora" pitchFamily="2" charset="0"/>
                    <a:ea typeface="Englebert"/>
                    <a:cs typeface="Englebert"/>
                    <a:sym typeface="Englebert"/>
                  </a:endParaRPr>
                </a:p>
              </p:txBody>
            </p:sp>
            <p:sp>
              <p:nvSpPr>
                <p:cNvPr id="22" name="Google Shape;1237;p40">
                  <a:extLst>
                    <a:ext uri="{FF2B5EF4-FFF2-40B4-BE49-F238E27FC236}">
                      <a16:creationId xmlns:a16="http://schemas.microsoft.com/office/drawing/2014/main" xmlns="" id="{E0D2E8B9-CE5C-226A-57E6-6406FB9EB468}"/>
                    </a:ext>
                  </a:extLst>
                </p:cNvPr>
                <p:cNvSpPr txBox="1"/>
                <p:nvPr/>
              </p:nvSpPr>
              <p:spPr>
                <a:xfrm>
                  <a:off x="7527253" y="5186204"/>
                  <a:ext cx="3513114" cy="49624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sz="1600" dirty="0">
                      <a:solidFill>
                        <a:schemeClr val="bg1"/>
                      </a:solidFill>
                      <a:latin typeface="Lora" pitchFamily="2" charset="0"/>
                    </a:rPr>
                    <a:t>Maecenas non laoreet odio. Fusce lobortis porttitor.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26045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E8D2DCC-14FE-809C-BCB8-7BCC7D3F5750}"/>
              </a:ext>
            </a:extLst>
          </p:cNvPr>
          <p:cNvGrpSpPr/>
          <p:nvPr/>
        </p:nvGrpSpPr>
        <p:grpSpPr>
          <a:xfrm>
            <a:off x="303639" y="2165624"/>
            <a:ext cx="11584723" cy="3437118"/>
            <a:chOff x="457223" y="1697956"/>
            <a:chExt cx="8229846" cy="2441746"/>
          </a:xfrm>
        </p:grpSpPr>
        <p:sp>
          <p:nvSpPr>
            <p:cNvPr id="3" name="Google Shape;1596;p48">
              <a:extLst>
                <a:ext uri="{FF2B5EF4-FFF2-40B4-BE49-F238E27FC236}">
                  <a16:creationId xmlns:a16="http://schemas.microsoft.com/office/drawing/2014/main" xmlns="" id="{11E2ABC6-709D-2F80-E7AB-A215FD1F1F4E}"/>
                </a:ext>
              </a:extLst>
            </p:cNvPr>
            <p:cNvSpPr/>
            <p:nvPr/>
          </p:nvSpPr>
          <p:spPr>
            <a:xfrm>
              <a:off x="457223" y="1697956"/>
              <a:ext cx="1632230" cy="2441746"/>
            </a:xfrm>
            <a:custGeom>
              <a:avLst/>
              <a:gdLst/>
              <a:ahLst/>
              <a:cxnLst/>
              <a:rect l="l" t="t" r="r" b="b"/>
              <a:pathLst>
                <a:path w="51083" h="76418" extrusionOk="0">
                  <a:moveTo>
                    <a:pt x="10261" y="0"/>
                  </a:moveTo>
                  <a:cubicBezTo>
                    <a:pt x="4592" y="0"/>
                    <a:pt x="0" y="4592"/>
                    <a:pt x="0" y="10261"/>
                  </a:cubicBezTo>
                  <a:lnTo>
                    <a:pt x="0" y="66156"/>
                  </a:lnTo>
                  <a:cubicBezTo>
                    <a:pt x="0" y="71825"/>
                    <a:pt x="4592" y="76417"/>
                    <a:pt x="10261" y="76417"/>
                  </a:cubicBezTo>
                  <a:lnTo>
                    <a:pt x="40822" y="76417"/>
                  </a:lnTo>
                  <a:cubicBezTo>
                    <a:pt x="46490" y="76417"/>
                    <a:pt x="51082" y="71825"/>
                    <a:pt x="51082" y="66156"/>
                  </a:cubicBezTo>
                  <a:lnTo>
                    <a:pt x="51082" y="10261"/>
                  </a:lnTo>
                  <a:cubicBezTo>
                    <a:pt x="51082" y="4592"/>
                    <a:pt x="46490" y="0"/>
                    <a:pt x="40822" y="0"/>
                  </a:cubicBezTo>
                  <a:close/>
                </a:path>
              </a:pathLst>
            </a:custGeom>
            <a:solidFill>
              <a:schemeClr val="bg2">
                <a:alpha val="764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Lora" pitchFamily="2" charset="0"/>
              </a:endParaRPr>
            </a:p>
          </p:txBody>
        </p:sp>
        <p:sp>
          <p:nvSpPr>
            <p:cNvPr id="4" name="Google Shape;1597;p48">
              <a:extLst>
                <a:ext uri="{FF2B5EF4-FFF2-40B4-BE49-F238E27FC236}">
                  <a16:creationId xmlns:a16="http://schemas.microsoft.com/office/drawing/2014/main" xmlns="" id="{B25DB2CA-BE95-7F02-99D7-6FEF6F439286}"/>
                </a:ext>
              </a:extLst>
            </p:cNvPr>
            <p:cNvSpPr/>
            <p:nvPr/>
          </p:nvSpPr>
          <p:spPr>
            <a:xfrm>
              <a:off x="2169365" y="1697956"/>
              <a:ext cx="1632230" cy="2441746"/>
            </a:xfrm>
            <a:custGeom>
              <a:avLst/>
              <a:gdLst/>
              <a:ahLst/>
              <a:cxnLst/>
              <a:rect l="l" t="t" r="r" b="b"/>
              <a:pathLst>
                <a:path w="51083" h="76418" extrusionOk="0">
                  <a:moveTo>
                    <a:pt x="10261" y="0"/>
                  </a:moveTo>
                  <a:cubicBezTo>
                    <a:pt x="4592" y="0"/>
                    <a:pt x="0" y="4592"/>
                    <a:pt x="0" y="10261"/>
                  </a:cubicBezTo>
                  <a:lnTo>
                    <a:pt x="0" y="66156"/>
                  </a:lnTo>
                  <a:cubicBezTo>
                    <a:pt x="0" y="71825"/>
                    <a:pt x="4592" y="76417"/>
                    <a:pt x="10261" y="76417"/>
                  </a:cubicBezTo>
                  <a:lnTo>
                    <a:pt x="40822" y="76417"/>
                  </a:lnTo>
                  <a:cubicBezTo>
                    <a:pt x="46490" y="76417"/>
                    <a:pt x="51082" y="71825"/>
                    <a:pt x="51082" y="66156"/>
                  </a:cubicBezTo>
                  <a:lnTo>
                    <a:pt x="51082" y="10261"/>
                  </a:lnTo>
                  <a:cubicBezTo>
                    <a:pt x="51082" y="4592"/>
                    <a:pt x="46490" y="0"/>
                    <a:pt x="4082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Lora" pitchFamily="2" charset="0"/>
              </a:endParaRPr>
            </a:p>
          </p:txBody>
        </p:sp>
        <p:sp>
          <p:nvSpPr>
            <p:cNvPr id="5" name="Google Shape;1598;p48">
              <a:extLst>
                <a:ext uri="{FF2B5EF4-FFF2-40B4-BE49-F238E27FC236}">
                  <a16:creationId xmlns:a16="http://schemas.microsoft.com/office/drawing/2014/main" xmlns="" id="{C946568C-CCA1-B45C-3D30-259D92A8FD63}"/>
                </a:ext>
              </a:extLst>
            </p:cNvPr>
            <p:cNvSpPr/>
            <p:nvPr/>
          </p:nvSpPr>
          <p:spPr>
            <a:xfrm>
              <a:off x="5593651" y="1697956"/>
              <a:ext cx="1632230" cy="2441746"/>
            </a:xfrm>
            <a:custGeom>
              <a:avLst/>
              <a:gdLst/>
              <a:ahLst/>
              <a:cxnLst/>
              <a:rect l="l" t="t" r="r" b="b"/>
              <a:pathLst>
                <a:path w="51083" h="76418" extrusionOk="0">
                  <a:moveTo>
                    <a:pt x="10261" y="0"/>
                  </a:moveTo>
                  <a:cubicBezTo>
                    <a:pt x="4592" y="0"/>
                    <a:pt x="0" y="4592"/>
                    <a:pt x="0" y="10261"/>
                  </a:cubicBezTo>
                  <a:lnTo>
                    <a:pt x="0" y="66156"/>
                  </a:lnTo>
                  <a:cubicBezTo>
                    <a:pt x="0" y="71825"/>
                    <a:pt x="4592" y="76417"/>
                    <a:pt x="10261" y="76417"/>
                  </a:cubicBezTo>
                  <a:lnTo>
                    <a:pt x="40853" y="76417"/>
                  </a:lnTo>
                  <a:cubicBezTo>
                    <a:pt x="46490" y="76417"/>
                    <a:pt x="51082" y="71825"/>
                    <a:pt x="51082" y="66156"/>
                  </a:cubicBezTo>
                  <a:lnTo>
                    <a:pt x="51082" y="10261"/>
                  </a:lnTo>
                  <a:cubicBezTo>
                    <a:pt x="51082" y="4592"/>
                    <a:pt x="46490" y="0"/>
                    <a:pt x="408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Lora" pitchFamily="2" charset="0"/>
              </a:endParaRPr>
            </a:p>
          </p:txBody>
        </p:sp>
        <p:sp>
          <p:nvSpPr>
            <p:cNvPr id="6" name="Google Shape;1599;p48">
              <a:extLst>
                <a:ext uri="{FF2B5EF4-FFF2-40B4-BE49-F238E27FC236}">
                  <a16:creationId xmlns:a16="http://schemas.microsoft.com/office/drawing/2014/main" xmlns="" id="{709D068E-78D5-2A07-37FE-B038853E2AFD}"/>
                </a:ext>
              </a:extLst>
            </p:cNvPr>
            <p:cNvSpPr/>
            <p:nvPr/>
          </p:nvSpPr>
          <p:spPr>
            <a:xfrm>
              <a:off x="3881508" y="1697956"/>
              <a:ext cx="1632230" cy="2441746"/>
            </a:xfrm>
            <a:custGeom>
              <a:avLst/>
              <a:gdLst/>
              <a:ahLst/>
              <a:cxnLst/>
              <a:rect l="l" t="t" r="r" b="b"/>
              <a:pathLst>
                <a:path w="51083" h="76418" extrusionOk="0">
                  <a:moveTo>
                    <a:pt x="10261" y="0"/>
                  </a:moveTo>
                  <a:cubicBezTo>
                    <a:pt x="4592" y="0"/>
                    <a:pt x="0" y="4592"/>
                    <a:pt x="0" y="10261"/>
                  </a:cubicBezTo>
                  <a:lnTo>
                    <a:pt x="0" y="66156"/>
                  </a:lnTo>
                  <a:cubicBezTo>
                    <a:pt x="0" y="71825"/>
                    <a:pt x="4592" y="76417"/>
                    <a:pt x="10261" y="76417"/>
                  </a:cubicBezTo>
                  <a:lnTo>
                    <a:pt x="40853" y="76417"/>
                  </a:lnTo>
                  <a:cubicBezTo>
                    <a:pt x="46490" y="76417"/>
                    <a:pt x="51082" y="71825"/>
                    <a:pt x="51082" y="66156"/>
                  </a:cubicBezTo>
                  <a:lnTo>
                    <a:pt x="51082" y="10261"/>
                  </a:lnTo>
                  <a:cubicBezTo>
                    <a:pt x="51082" y="4592"/>
                    <a:pt x="46490" y="0"/>
                    <a:pt x="40853" y="0"/>
                  </a:cubicBezTo>
                  <a:close/>
                </a:path>
              </a:pathLst>
            </a:custGeom>
            <a:solidFill>
              <a:schemeClr val="accent1">
                <a:alpha val="764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Lora" pitchFamily="2" charset="0"/>
              </a:endParaRPr>
            </a:p>
          </p:txBody>
        </p:sp>
        <p:sp>
          <p:nvSpPr>
            <p:cNvPr id="7" name="Google Shape;1600;p48">
              <a:extLst>
                <a:ext uri="{FF2B5EF4-FFF2-40B4-BE49-F238E27FC236}">
                  <a16:creationId xmlns:a16="http://schemas.microsoft.com/office/drawing/2014/main" xmlns="" id="{F41F3110-391A-0A37-E891-547E1FBA3A0F}"/>
                </a:ext>
              </a:extLst>
            </p:cNvPr>
            <p:cNvSpPr/>
            <p:nvPr/>
          </p:nvSpPr>
          <p:spPr>
            <a:xfrm>
              <a:off x="7305794" y="1738088"/>
              <a:ext cx="1381275" cy="2361481"/>
            </a:xfrm>
            <a:custGeom>
              <a:avLst/>
              <a:gdLst/>
              <a:ahLst/>
              <a:cxnLst/>
              <a:rect l="l" t="t" r="r" b="b"/>
              <a:pathLst>
                <a:path w="43229" h="73906" extrusionOk="0">
                  <a:moveTo>
                    <a:pt x="5764" y="0"/>
                  </a:moveTo>
                  <a:cubicBezTo>
                    <a:pt x="2827" y="0"/>
                    <a:pt x="0" y="2283"/>
                    <a:pt x="0" y="5711"/>
                  </a:cubicBezTo>
                  <a:lnTo>
                    <a:pt x="0" y="68194"/>
                  </a:lnTo>
                  <a:cubicBezTo>
                    <a:pt x="0" y="71622"/>
                    <a:pt x="2813" y="73905"/>
                    <a:pt x="5750" y="73905"/>
                  </a:cubicBezTo>
                  <a:cubicBezTo>
                    <a:pt x="7154" y="73905"/>
                    <a:pt x="8587" y="73384"/>
                    <a:pt x="9754" y="72216"/>
                  </a:cubicBezTo>
                  <a:lnTo>
                    <a:pt x="40980" y="40990"/>
                  </a:lnTo>
                  <a:cubicBezTo>
                    <a:pt x="43229" y="38774"/>
                    <a:pt x="43229" y="35132"/>
                    <a:pt x="40980" y="32915"/>
                  </a:cubicBezTo>
                  <a:lnTo>
                    <a:pt x="9754" y="1689"/>
                  </a:lnTo>
                  <a:cubicBezTo>
                    <a:pt x="8597" y="522"/>
                    <a:pt x="7168" y="0"/>
                    <a:pt x="5764" y="0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764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Lora" pitchFamily="2" charset="0"/>
              </a:endParaRPr>
            </a:p>
          </p:txBody>
        </p:sp>
        <p:sp>
          <p:nvSpPr>
            <p:cNvPr id="8" name="Google Shape;1601;p48">
              <a:extLst>
                <a:ext uri="{FF2B5EF4-FFF2-40B4-BE49-F238E27FC236}">
                  <a16:creationId xmlns:a16="http://schemas.microsoft.com/office/drawing/2014/main" xmlns="" id="{C9037112-E17D-2402-5E74-D8810974E648}"/>
                </a:ext>
              </a:extLst>
            </p:cNvPr>
            <p:cNvSpPr/>
            <p:nvPr/>
          </p:nvSpPr>
          <p:spPr>
            <a:xfrm>
              <a:off x="8431033" y="2716921"/>
              <a:ext cx="256035" cy="403784"/>
            </a:xfrm>
            <a:custGeom>
              <a:avLst/>
              <a:gdLst/>
              <a:ahLst/>
              <a:cxnLst/>
              <a:rect l="l" t="t" r="r" b="b"/>
              <a:pathLst>
                <a:path w="8013" h="12637" extrusionOk="0">
                  <a:moveTo>
                    <a:pt x="3484" y="1"/>
                  </a:moveTo>
                  <a:cubicBezTo>
                    <a:pt x="1394" y="1331"/>
                    <a:pt x="0" y="3643"/>
                    <a:pt x="0" y="6334"/>
                  </a:cubicBezTo>
                  <a:cubicBezTo>
                    <a:pt x="0" y="8995"/>
                    <a:pt x="1394" y="11307"/>
                    <a:pt x="3484" y="12637"/>
                  </a:cubicBezTo>
                  <a:lnTo>
                    <a:pt x="5764" y="10356"/>
                  </a:lnTo>
                  <a:cubicBezTo>
                    <a:pt x="8013" y="8140"/>
                    <a:pt x="8013" y="4498"/>
                    <a:pt x="5764" y="2281"/>
                  </a:cubicBezTo>
                  <a:lnTo>
                    <a:pt x="3484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Lora" pitchFamily="2" charset="0"/>
              </a:endParaRPr>
            </a:p>
          </p:txBody>
        </p:sp>
        <p:sp>
          <p:nvSpPr>
            <p:cNvPr id="9" name="Google Shape;1602;p48">
              <a:extLst>
                <a:ext uri="{FF2B5EF4-FFF2-40B4-BE49-F238E27FC236}">
                  <a16:creationId xmlns:a16="http://schemas.microsoft.com/office/drawing/2014/main" xmlns="" id="{63356901-8305-CAFF-A2B9-E13F4D50E0FC}"/>
                </a:ext>
              </a:extLst>
            </p:cNvPr>
            <p:cNvSpPr txBox="1"/>
            <p:nvPr/>
          </p:nvSpPr>
          <p:spPr>
            <a:xfrm>
              <a:off x="457225" y="2666654"/>
              <a:ext cx="1632300" cy="393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bg1"/>
                  </a:solidFill>
                  <a:latin typeface="Lora" pitchFamily="2" charset="0"/>
                  <a:ea typeface="Englebert"/>
                  <a:cs typeface="Englebert"/>
                  <a:sym typeface="Englebert"/>
                </a:rPr>
                <a:t>Classroom</a:t>
              </a:r>
              <a:endParaRPr sz="2400" b="1" dirty="0">
                <a:solidFill>
                  <a:schemeClr val="bg1"/>
                </a:solidFill>
                <a:latin typeface="Lora" pitchFamily="2" charset="0"/>
                <a:ea typeface="Englebert"/>
                <a:cs typeface="Englebert"/>
                <a:sym typeface="Englebert"/>
              </a:endParaRPr>
            </a:p>
          </p:txBody>
        </p:sp>
        <p:sp>
          <p:nvSpPr>
            <p:cNvPr id="10" name="Google Shape;1603;p48">
              <a:extLst>
                <a:ext uri="{FF2B5EF4-FFF2-40B4-BE49-F238E27FC236}">
                  <a16:creationId xmlns:a16="http://schemas.microsoft.com/office/drawing/2014/main" xmlns="" id="{49B98684-C1CE-65FA-6300-E6D0AB027A72}"/>
                </a:ext>
              </a:extLst>
            </p:cNvPr>
            <p:cNvSpPr txBox="1"/>
            <p:nvPr/>
          </p:nvSpPr>
          <p:spPr>
            <a:xfrm>
              <a:off x="457225" y="3014801"/>
              <a:ext cx="1632300" cy="4482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200" dirty="0">
                  <a:solidFill>
                    <a:schemeClr val="bg1"/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11" name="Google Shape;1604;p48">
              <a:extLst>
                <a:ext uri="{FF2B5EF4-FFF2-40B4-BE49-F238E27FC236}">
                  <a16:creationId xmlns:a16="http://schemas.microsoft.com/office/drawing/2014/main" xmlns="" id="{A7A05986-3578-9BF8-7A70-0BA4781B25EB}"/>
                </a:ext>
              </a:extLst>
            </p:cNvPr>
            <p:cNvSpPr txBox="1"/>
            <p:nvPr/>
          </p:nvSpPr>
          <p:spPr>
            <a:xfrm>
              <a:off x="457225" y="2202546"/>
              <a:ext cx="1632300" cy="568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 dirty="0">
                  <a:solidFill>
                    <a:schemeClr val="bg1"/>
                  </a:solidFill>
                  <a:latin typeface="Lora" pitchFamily="2" charset="0"/>
                  <a:ea typeface="Englebert"/>
                  <a:cs typeface="Englebert"/>
                  <a:sym typeface="Englebert"/>
                </a:rPr>
                <a:t>01</a:t>
              </a:r>
              <a:endParaRPr sz="4000" b="1" dirty="0">
                <a:solidFill>
                  <a:schemeClr val="bg1"/>
                </a:solidFill>
                <a:latin typeface="Lora" pitchFamily="2" charset="0"/>
                <a:ea typeface="Englebert"/>
                <a:cs typeface="Englebert"/>
                <a:sym typeface="Englebert"/>
              </a:endParaRPr>
            </a:p>
          </p:txBody>
        </p:sp>
        <p:sp>
          <p:nvSpPr>
            <p:cNvPr id="12" name="Google Shape;1605;p48">
              <a:extLst>
                <a:ext uri="{FF2B5EF4-FFF2-40B4-BE49-F238E27FC236}">
                  <a16:creationId xmlns:a16="http://schemas.microsoft.com/office/drawing/2014/main" xmlns="" id="{BF2FA957-FBDE-8620-EB47-979B21DE09EC}"/>
                </a:ext>
              </a:extLst>
            </p:cNvPr>
            <p:cNvSpPr txBox="1"/>
            <p:nvPr/>
          </p:nvSpPr>
          <p:spPr>
            <a:xfrm>
              <a:off x="2169312" y="2666654"/>
              <a:ext cx="1632300" cy="393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bg1"/>
                  </a:solidFill>
                  <a:latin typeface="Lora" pitchFamily="2" charset="0"/>
                  <a:ea typeface="Englebert"/>
                  <a:cs typeface="Englebert"/>
                  <a:sym typeface="Englebert"/>
                </a:rPr>
                <a:t>Pen</a:t>
              </a:r>
              <a:endParaRPr sz="2400" b="1" dirty="0">
                <a:solidFill>
                  <a:schemeClr val="bg1"/>
                </a:solidFill>
                <a:latin typeface="Lora" pitchFamily="2" charset="0"/>
                <a:ea typeface="Englebert"/>
                <a:cs typeface="Englebert"/>
                <a:sym typeface="Englebert"/>
              </a:endParaRPr>
            </a:p>
          </p:txBody>
        </p:sp>
        <p:sp>
          <p:nvSpPr>
            <p:cNvPr id="13" name="Google Shape;1606;p48">
              <a:extLst>
                <a:ext uri="{FF2B5EF4-FFF2-40B4-BE49-F238E27FC236}">
                  <a16:creationId xmlns:a16="http://schemas.microsoft.com/office/drawing/2014/main" xmlns="" id="{5AB3B6CD-AAD2-D7E0-302A-ACA98C2D736C}"/>
                </a:ext>
              </a:extLst>
            </p:cNvPr>
            <p:cNvSpPr txBox="1"/>
            <p:nvPr/>
          </p:nvSpPr>
          <p:spPr>
            <a:xfrm>
              <a:off x="2169325" y="3014801"/>
              <a:ext cx="1632300" cy="4482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200" dirty="0">
                  <a:solidFill>
                    <a:schemeClr val="bg1"/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14" name="Google Shape;1607;p48">
              <a:extLst>
                <a:ext uri="{FF2B5EF4-FFF2-40B4-BE49-F238E27FC236}">
                  <a16:creationId xmlns:a16="http://schemas.microsoft.com/office/drawing/2014/main" xmlns="" id="{53ADE019-086F-F5F7-6913-776E1AB91EE0}"/>
                </a:ext>
              </a:extLst>
            </p:cNvPr>
            <p:cNvSpPr txBox="1"/>
            <p:nvPr/>
          </p:nvSpPr>
          <p:spPr>
            <a:xfrm>
              <a:off x="2169313" y="2202546"/>
              <a:ext cx="1632300" cy="568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>
                  <a:solidFill>
                    <a:schemeClr val="bg1"/>
                  </a:solidFill>
                  <a:latin typeface="Lora" pitchFamily="2" charset="0"/>
                  <a:ea typeface="Englebert"/>
                  <a:cs typeface="Englebert"/>
                  <a:sym typeface="Englebert"/>
                </a:rPr>
                <a:t>02</a:t>
              </a:r>
              <a:endParaRPr sz="4000" b="1">
                <a:solidFill>
                  <a:schemeClr val="bg1"/>
                </a:solidFill>
                <a:latin typeface="Lora" pitchFamily="2" charset="0"/>
                <a:ea typeface="Englebert"/>
                <a:cs typeface="Englebert"/>
                <a:sym typeface="Englebert"/>
              </a:endParaRPr>
            </a:p>
          </p:txBody>
        </p:sp>
        <p:sp>
          <p:nvSpPr>
            <p:cNvPr id="15" name="Google Shape;1608;p48">
              <a:extLst>
                <a:ext uri="{FF2B5EF4-FFF2-40B4-BE49-F238E27FC236}">
                  <a16:creationId xmlns:a16="http://schemas.microsoft.com/office/drawing/2014/main" xmlns="" id="{7370FD65-89A2-B6DB-AB8B-2D39E05F8F59}"/>
                </a:ext>
              </a:extLst>
            </p:cNvPr>
            <p:cNvSpPr txBox="1"/>
            <p:nvPr/>
          </p:nvSpPr>
          <p:spPr>
            <a:xfrm>
              <a:off x="5593625" y="2666654"/>
              <a:ext cx="1632300" cy="393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bg1"/>
                  </a:solidFill>
                  <a:latin typeface="Lora" pitchFamily="2" charset="0"/>
                  <a:ea typeface="Englebert"/>
                  <a:cs typeface="Englebert"/>
                  <a:sym typeface="Englebert"/>
                </a:rPr>
                <a:t>Teacher</a:t>
              </a:r>
              <a:endParaRPr sz="2400" b="1" dirty="0">
                <a:solidFill>
                  <a:schemeClr val="bg1"/>
                </a:solidFill>
                <a:latin typeface="Lora" pitchFamily="2" charset="0"/>
                <a:ea typeface="Englebert"/>
                <a:cs typeface="Englebert"/>
                <a:sym typeface="Englebert"/>
              </a:endParaRPr>
            </a:p>
          </p:txBody>
        </p:sp>
        <p:sp>
          <p:nvSpPr>
            <p:cNvPr id="16" name="Google Shape;1609;p48">
              <a:extLst>
                <a:ext uri="{FF2B5EF4-FFF2-40B4-BE49-F238E27FC236}">
                  <a16:creationId xmlns:a16="http://schemas.microsoft.com/office/drawing/2014/main" xmlns="" id="{E7655BF4-5B04-EEC0-DD97-00D9BBCB845B}"/>
                </a:ext>
              </a:extLst>
            </p:cNvPr>
            <p:cNvSpPr txBox="1"/>
            <p:nvPr/>
          </p:nvSpPr>
          <p:spPr>
            <a:xfrm>
              <a:off x="5593625" y="3014801"/>
              <a:ext cx="1632300" cy="4482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200" dirty="0">
                  <a:solidFill>
                    <a:schemeClr val="bg1"/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17" name="Google Shape;1610;p48">
              <a:extLst>
                <a:ext uri="{FF2B5EF4-FFF2-40B4-BE49-F238E27FC236}">
                  <a16:creationId xmlns:a16="http://schemas.microsoft.com/office/drawing/2014/main" xmlns="" id="{ED81B7F7-3294-2B36-DAF8-3D1E6F0579CC}"/>
                </a:ext>
              </a:extLst>
            </p:cNvPr>
            <p:cNvSpPr txBox="1"/>
            <p:nvPr/>
          </p:nvSpPr>
          <p:spPr>
            <a:xfrm>
              <a:off x="5593625" y="2202546"/>
              <a:ext cx="1632300" cy="568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>
                  <a:solidFill>
                    <a:schemeClr val="bg1"/>
                  </a:solidFill>
                  <a:latin typeface="Lora" pitchFamily="2" charset="0"/>
                  <a:ea typeface="Englebert"/>
                  <a:cs typeface="Englebert"/>
                  <a:sym typeface="Englebert"/>
                </a:rPr>
                <a:t>04</a:t>
              </a:r>
              <a:endParaRPr sz="4000" b="1">
                <a:solidFill>
                  <a:schemeClr val="bg1"/>
                </a:solidFill>
                <a:latin typeface="Lora" pitchFamily="2" charset="0"/>
                <a:ea typeface="Englebert"/>
                <a:cs typeface="Englebert"/>
                <a:sym typeface="Englebert"/>
              </a:endParaRPr>
            </a:p>
          </p:txBody>
        </p:sp>
        <p:sp>
          <p:nvSpPr>
            <p:cNvPr id="18" name="Google Shape;1611;p48">
              <a:extLst>
                <a:ext uri="{FF2B5EF4-FFF2-40B4-BE49-F238E27FC236}">
                  <a16:creationId xmlns:a16="http://schemas.microsoft.com/office/drawing/2014/main" xmlns="" id="{43BBBE7C-B442-5393-29F7-CDF0BFC9D260}"/>
                </a:ext>
              </a:extLst>
            </p:cNvPr>
            <p:cNvSpPr txBox="1"/>
            <p:nvPr/>
          </p:nvSpPr>
          <p:spPr>
            <a:xfrm>
              <a:off x="3881487" y="2666654"/>
              <a:ext cx="1632300" cy="393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bg1"/>
                  </a:solidFill>
                  <a:latin typeface="Lora" pitchFamily="2" charset="0"/>
                  <a:ea typeface="Englebert"/>
                  <a:cs typeface="Englebert"/>
                  <a:sym typeface="Englebert"/>
                </a:rPr>
                <a:t>Subject</a:t>
              </a:r>
              <a:endParaRPr sz="2400" b="1" dirty="0">
                <a:solidFill>
                  <a:schemeClr val="bg1"/>
                </a:solidFill>
                <a:latin typeface="Lora" pitchFamily="2" charset="0"/>
                <a:ea typeface="Englebert"/>
                <a:cs typeface="Englebert"/>
                <a:sym typeface="Englebert"/>
              </a:endParaRPr>
            </a:p>
          </p:txBody>
        </p:sp>
        <p:sp>
          <p:nvSpPr>
            <p:cNvPr id="19" name="Google Shape;1612;p48">
              <a:extLst>
                <a:ext uri="{FF2B5EF4-FFF2-40B4-BE49-F238E27FC236}">
                  <a16:creationId xmlns:a16="http://schemas.microsoft.com/office/drawing/2014/main" xmlns="" id="{345E52BF-5196-7C07-B187-D071DF887974}"/>
                </a:ext>
              </a:extLst>
            </p:cNvPr>
            <p:cNvSpPr txBox="1"/>
            <p:nvPr/>
          </p:nvSpPr>
          <p:spPr>
            <a:xfrm>
              <a:off x="3881488" y="3014801"/>
              <a:ext cx="1632300" cy="4482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200" dirty="0">
                  <a:solidFill>
                    <a:schemeClr val="bg1"/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20" name="Google Shape;1613;p48">
              <a:extLst>
                <a:ext uri="{FF2B5EF4-FFF2-40B4-BE49-F238E27FC236}">
                  <a16:creationId xmlns:a16="http://schemas.microsoft.com/office/drawing/2014/main" xmlns="" id="{A7EBA3F7-9F82-3D20-3AD6-62489911ECAF}"/>
                </a:ext>
              </a:extLst>
            </p:cNvPr>
            <p:cNvSpPr txBox="1"/>
            <p:nvPr/>
          </p:nvSpPr>
          <p:spPr>
            <a:xfrm>
              <a:off x="3881488" y="2202546"/>
              <a:ext cx="1632300" cy="568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>
                  <a:solidFill>
                    <a:schemeClr val="bg1"/>
                  </a:solidFill>
                  <a:latin typeface="Lora" pitchFamily="2" charset="0"/>
                  <a:ea typeface="Englebert"/>
                  <a:cs typeface="Englebert"/>
                  <a:sym typeface="Englebert"/>
                </a:rPr>
                <a:t>03</a:t>
              </a:r>
              <a:endParaRPr sz="4000" b="1">
                <a:solidFill>
                  <a:schemeClr val="bg1"/>
                </a:solidFill>
                <a:latin typeface="Lora" pitchFamily="2" charset="0"/>
                <a:ea typeface="Englebert"/>
                <a:cs typeface="Englebert"/>
                <a:sym typeface="Engleber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7253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AE7CDAE1-F598-B08F-4432-EF734223A011}"/>
              </a:ext>
            </a:extLst>
          </p:cNvPr>
          <p:cNvGrpSpPr/>
          <p:nvPr/>
        </p:nvGrpSpPr>
        <p:grpSpPr>
          <a:xfrm>
            <a:off x="666092" y="1631852"/>
            <a:ext cx="10859817" cy="4567961"/>
            <a:chOff x="666091" y="1631852"/>
            <a:chExt cx="10859817" cy="456796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9CEFD646-5C6F-C32A-2F6D-90DBB83E4E6C}"/>
                </a:ext>
              </a:extLst>
            </p:cNvPr>
            <p:cNvGrpSpPr/>
            <p:nvPr/>
          </p:nvGrpSpPr>
          <p:grpSpPr>
            <a:xfrm>
              <a:off x="666091" y="1631852"/>
              <a:ext cx="4700227" cy="4567961"/>
              <a:chOff x="666091" y="1631852"/>
              <a:chExt cx="4700227" cy="4567961"/>
            </a:xfrm>
          </p:grpSpPr>
          <p:sp>
            <p:nvSpPr>
              <p:cNvPr id="7" name="Google Shape;1374;p43">
                <a:extLst>
                  <a:ext uri="{FF2B5EF4-FFF2-40B4-BE49-F238E27FC236}">
                    <a16:creationId xmlns:a16="http://schemas.microsoft.com/office/drawing/2014/main" xmlns="" id="{BC7F722E-EFA3-F240-B9D0-9C6C28AC3010}"/>
                  </a:ext>
                </a:extLst>
              </p:cNvPr>
              <p:cNvSpPr/>
              <p:nvPr/>
            </p:nvSpPr>
            <p:spPr>
              <a:xfrm>
                <a:off x="884363" y="6025647"/>
                <a:ext cx="3986552" cy="174166"/>
              </a:xfrm>
              <a:custGeom>
                <a:avLst/>
                <a:gdLst/>
                <a:ahLst/>
                <a:cxnLst/>
                <a:rect l="l" t="t" r="r" b="b"/>
                <a:pathLst>
                  <a:path w="102957" h="4498" extrusionOk="0">
                    <a:moveTo>
                      <a:pt x="51462" y="0"/>
                    </a:moveTo>
                    <a:cubicBezTo>
                      <a:pt x="23055" y="0"/>
                      <a:pt x="0" y="982"/>
                      <a:pt x="0" y="2249"/>
                    </a:cubicBezTo>
                    <a:cubicBezTo>
                      <a:pt x="0" y="3484"/>
                      <a:pt x="23055" y="4497"/>
                      <a:pt x="51462" y="4497"/>
                    </a:cubicBezTo>
                    <a:cubicBezTo>
                      <a:pt x="79901" y="4497"/>
                      <a:pt x="102956" y="3484"/>
                      <a:pt x="102956" y="2249"/>
                    </a:cubicBezTo>
                    <a:cubicBezTo>
                      <a:pt x="102956" y="982"/>
                      <a:pt x="79901" y="0"/>
                      <a:pt x="51462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  <a:alpha val="764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" name="Google Shape;1375;p43">
                <a:extLst>
                  <a:ext uri="{FF2B5EF4-FFF2-40B4-BE49-F238E27FC236}">
                    <a16:creationId xmlns:a16="http://schemas.microsoft.com/office/drawing/2014/main" xmlns="" id="{D02D0C0F-B3C6-2FAC-65E7-7D00B57C0D13}"/>
                  </a:ext>
                </a:extLst>
              </p:cNvPr>
              <p:cNvSpPr/>
              <p:nvPr/>
            </p:nvSpPr>
            <p:spPr>
              <a:xfrm>
                <a:off x="1432501" y="1633168"/>
                <a:ext cx="1334194" cy="998177"/>
              </a:xfrm>
              <a:custGeom>
                <a:avLst/>
                <a:gdLst/>
                <a:ahLst/>
                <a:cxnLst/>
                <a:rect l="l" t="t" r="r" b="b"/>
                <a:pathLst>
                  <a:path w="34457" h="25779" extrusionOk="0">
                    <a:moveTo>
                      <a:pt x="34456" y="0"/>
                    </a:moveTo>
                    <a:cubicBezTo>
                      <a:pt x="23119" y="349"/>
                      <a:pt x="11844" y="3737"/>
                      <a:pt x="1995" y="10166"/>
                    </a:cubicBezTo>
                    <a:cubicBezTo>
                      <a:pt x="1299" y="10609"/>
                      <a:pt x="634" y="11053"/>
                      <a:pt x="0" y="11528"/>
                    </a:cubicBezTo>
                    <a:lnTo>
                      <a:pt x="14251" y="25779"/>
                    </a:lnTo>
                    <a:cubicBezTo>
                      <a:pt x="14948" y="25367"/>
                      <a:pt x="15676" y="24956"/>
                      <a:pt x="16405" y="24575"/>
                    </a:cubicBezTo>
                    <a:cubicBezTo>
                      <a:pt x="22074" y="21662"/>
                      <a:pt x="28249" y="20047"/>
                      <a:pt x="34456" y="19762"/>
                    </a:cubicBezTo>
                    <a:lnTo>
                      <a:pt x="34456" y="14125"/>
                    </a:lnTo>
                    <a:lnTo>
                      <a:pt x="3445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376;p43">
                <a:extLst>
                  <a:ext uri="{FF2B5EF4-FFF2-40B4-BE49-F238E27FC236}">
                    <a16:creationId xmlns:a16="http://schemas.microsoft.com/office/drawing/2014/main" xmlns="" id="{B36C3421-60AB-2E10-ACF6-6D040D130FF8}"/>
                  </a:ext>
                </a:extLst>
              </p:cNvPr>
              <p:cNvSpPr/>
              <p:nvPr/>
            </p:nvSpPr>
            <p:spPr>
              <a:xfrm>
                <a:off x="2821859" y="1631852"/>
                <a:ext cx="1790361" cy="1291369"/>
              </a:xfrm>
              <a:custGeom>
                <a:avLst/>
                <a:gdLst/>
                <a:ahLst/>
                <a:cxnLst/>
                <a:rect l="l" t="t" r="r" b="b"/>
                <a:pathLst>
                  <a:path w="46238" h="33351" extrusionOk="0">
                    <a:moveTo>
                      <a:pt x="534" y="1"/>
                    </a:moveTo>
                    <a:cubicBezTo>
                      <a:pt x="356" y="1"/>
                      <a:pt x="178" y="1"/>
                      <a:pt x="0" y="3"/>
                    </a:cubicBezTo>
                    <a:lnTo>
                      <a:pt x="0" y="19732"/>
                    </a:lnTo>
                    <a:cubicBezTo>
                      <a:pt x="203" y="19730"/>
                      <a:pt x="406" y="19728"/>
                      <a:pt x="609" y="19728"/>
                    </a:cubicBezTo>
                    <a:cubicBezTo>
                      <a:pt x="11777" y="19728"/>
                      <a:pt x="22957" y="24004"/>
                      <a:pt x="31479" y="32527"/>
                    </a:cubicBezTo>
                    <a:cubicBezTo>
                      <a:pt x="31764" y="32812"/>
                      <a:pt x="32018" y="33065"/>
                      <a:pt x="32271" y="33350"/>
                    </a:cubicBezTo>
                    <a:lnTo>
                      <a:pt x="46237" y="19384"/>
                    </a:lnTo>
                    <a:lnTo>
                      <a:pt x="46205" y="19384"/>
                    </a:lnTo>
                    <a:cubicBezTo>
                      <a:pt x="46110" y="19257"/>
                      <a:pt x="45984" y="19131"/>
                      <a:pt x="45889" y="19036"/>
                    </a:cubicBezTo>
                    <a:cubicBezTo>
                      <a:pt x="45762" y="18909"/>
                      <a:pt x="45635" y="18751"/>
                      <a:pt x="45477" y="18624"/>
                    </a:cubicBezTo>
                    <a:cubicBezTo>
                      <a:pt x="45287" y="18434"/>
                      <a:pt x="45097" y="18244"/>
                      <a:pt x="44907" y="18054"/>
                    </a:cubicBezTo>
                    <a:cubicBezTo>
                      <a:pt x="44527" y="17674"/>
                      <a:pt x="44115" y="17294"/>
                      <a:pt x="43735" y="16914"/>
                    </a:cubicBezTo>
                    <a:cubicBezTo>
                      <a:pt x="43355" y="16566"/>
                      <a:pt x="42943" y="16217"/>
                      <a:pt x="42563" y="15869"/>
                    </a:cubicBezTo>
                    <a:cubicBezTo>
                      <a:pt x="30576" y="5290"/>
                      <a:pt x="15557" y="1"/>
                      <a:pt x="534" y="1"/>
                    </a:cubicBezTo>
                    <a:close/>
                  </a:path>
                </a:pathLst>
              </a:custGeom>
              <a:solidFill>
                <a:schemeClr val="accent2">
                  <a:alpha val="760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377;p43">
                <a:extLst>
                  <a:ext uri="{FF2B5EF4-FFF2-40B4-BE49-F238E27FC236}">
                    <a16:creationId xmlns:a16="http://schemas.microsoft.com/office/drawing/2014/main" xmlns="" id="{2735B90A-EDBD-F17D-7C00-89454185FAED}"/>
                  </a:ext>
                </a:extLst>
              </p:cNvPr>
              <p:cNvSpPr/>
              <p:nvPr/>
            </p:nvSpPr>
            <p:spPr>
              <a:xfrm>
                <a:off x="4108219" y="2421652"/>
                <a:ext cx="1215244" cy="1787884"/>
              </a:xfrm>
              <a:custGeom>
                <a:avLst/>
                <a:gdLst/>
                <a:ahLst/>
                <a:cxnLst/>
                <a:rect l="l" t="t" r="r" b="b"/>
                <a:pathLst>
                  <a:path w="31385" h="46174" extrusionOk="0">
                    <a:moveTo>
                      <a:pt x="13966" y="1"/>
                    </a:moveTo>
                    <a:lnTo>
                      <a:pt x="0" y="13966"/>
                    </a:lnTo>
                    <a:cubicBezTo>
                      <a:pt x="8139" y="23087"/>
                      <a:pt x="11781" y="34773"/>
                      <a:pt x="10958" y="46174"/>
                    </a:cubicBezTo>
                    <a:lnTo>
                      <a:pt x="30719" y="46174"/>
                    </a:lnTo>
                    <a:cubicBezTo>
                      <a:pt x="31384" y="32936"/>
                      <a:pt x="27901" y="19509"/>
                      <a:pt x="20268" y="8044"/>
                    </a:cubicBezTo>
                    <a:cubicBezTo>
                      <a:pt x="20078" y="7759"/>
                      <a:pt x="19888" y="7474"/>
                      <a:pt x="19698" y="7189"/>
                    </a:cubicBezTo>
                    <a:cubicBezTo>
                      <a:pt x="19508" y="6904"/>
                      <a:pt x="19318" y="6619"/>
                      <a:pt x="19128" y="6366"/>
                    </a:cubicBezTo>
                    <a:cubicBezTo>
                      <a:pt x="19128" y="6334"/>
                      <a:pt x="19097" y="6334"/>
                      <a:pt x="19097" y="6334"/>
                    </a:cubicBezTo>
                    <a:cubicBezTo>
                      <a:pt x="18938" y="6113"/>
                      <a:pt x="18812" y="5891"/>
                      <a:pt x="18653" y="5701"/>
                    </a:cubicBezTo>
                    <a:cubicBezTo>
                      <a:pt x="18495" y="5479"/>
                      <a:pt x="18336" y="5258"/>
                      <a:pt x="18178" y="5036"/>
                    </a:cubicBezTo>
                    <a:cubicBezTo>
                      <a:pt x="18146" y="5004"/>
                      <a:pt x="18115" y="4973"/>
                      <a:pt x="18083" y="4941"/>
                    </a:cubicBezTo>
                    <a:cubicBezTo>
                      <a:pt x="18083" y="4941"/>
                      <a:pt x="18083" y="4909"/>
                      <a:pt x="18051" y="4909"/>
                    </a:cubicBezTo>
                    <a:cubicBezTo>
                      <a:pt x="18020" y="4846"/>
                      <a:pt x="17988" y="4814"/>
                      <a:pt x="17956" y="4751"/>
                    </a:cubicBezTo>
                    <a:cubicBezTo>
                      <a:pt x="17830" y="4593"/>
                      <a:pt x="17735" y="4466"/>
                      <a:pt x="17640" y="4339"/>
                    </a:cubicBezTo>
                    <a:cubicBezTo>
                      <a:pt x="17481" y="4149"/>
                      <a:pt x="17323" y="3927"/>
                      <a:pt x="17165" y="3737"/>
                    </a:cubicBezTo>
                    <a:cubicBezTo>
                      <a:pt x="17006" y="3547"/>
                      <a:pt x="16848" y="3326"/>
                      <a:pt x="16658" y="3104"/>
                    </a:cubicBezTo>
                    <a:cubicBezTo>
                      <a:pt x="16500" y="2914"/>
                      <a:pt x="16341" y="2724"/>
                      <a:pt x="16183" y="2502"/>
                    </a:cubicBezTo>
                    <a:cubicBezTo>
                      <a:pt x="16151" y="2502"/>
                      <a:pt x="16151" y="2471"/>
                      <a:pt x="16120" y="2471"/>
                    </a:cubicBezTo>
                    <a:cubicBezTo>
                      <a:pt x="15961" y="2249"/>
                      <a:pt x="15803" y="2059"/>
                      <a:pt x="15613" y="1869"/>
                    </a:cubicBezTo>
                    <a:cubicBezTo>
                      <a:pt x="15455" y="1679"/>
                      <a:pt x="15296" y="1489"/>
                      <a:pt x="15138" y="1299"/>
                    </a:cubicBezTo>
                    <a:cubicBezTo>
                      <a:pt x="15106" y="1267"/>
                      <a:pt x="15075" y="1236"/>
                      <a:pt x="15043" y="1204"/>
                    </a:cubicBezTo>
                    <a:cubicBezTo>
                      <a:pt x="14853" y="1014"/>
                      <a:pt x="14695" y="792"/>
                      <a:pt x="14505" y="602"/>
                    </a:cubicBezTo>
                    <a:cubicBezTo>
                      <a:pt x="14473" y="571"/>
                      <a:pt x="14441" y="539"/>
                      <a:pt x="14410" y="476"/>
                    </a:cubicBezTo>
                    <a:cubicBezTo>
                      <a:pt x="14283" y="317"/>
                      <a:pt x="14124" y="159"/>
                      <a:pt x="13966" y="1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" name="Google Shape;1378;p43">
                <a:extLst>
                  <a:ext uri="{FF2B5EF4-FFF2-40B4-BE49-F238E27FC236}">
                    <a16:creationId xmlns:a16="http://schemas.microsoft.com/office/drawing/2014/main" xmlns="" id="{24C8CD9F-4938-82CC-4CEC-A61C8454E1AD}"/>
                  </a:ext>
                </a:extLst>
              </p:cNvPr>
              <p:cNvSpPr/>
              <p:nvPr/>
            </p:nvSpPr>
            <p:spPr>
              <a:xfrm>
                <a:off x="4301942" y="4264714"/>
                <a:ext cx="992099" cy="1393050"/>
              </a:xfrm>
              <a:custGeom>
                <a:avLst/>
                <a:gdLst/>
                <a:ahLst/>
                <a:cxnLst/>
                <a:rect l="l" t="t" r="r" b="b"/>
                <a:pathLst>
                  <a:path w="25622" h="35977" extrusionOk="0">
                    <a:moveTo>
                      <a:pt x="5828" y="1"/>
                    </a:moveTo>
                    <a:cubicBezTo>
                      <a:pt x="5258" y="5353"/>
                      <a:pt x="3706" y="10610"/>
                      <a:pt x="1173" y="15519"/>
                    </a:cubicBezTo>
                    <a:cubicBezTo>
                      <a:pt x="793" y="16215"/>
                      <a:pt x="413" y="16944"/>
                      <a:pt x="1" y="17672"/>
                    </a:cubicBezTo>
                    <a:lnTo>
                      <a:pt x="6556" y="24228"/>
                    </a:lnTo>
                    <a:lnTo>
                      <a:pt x="9026" y="30530"/>
                    </a:lnTo>
                    <a:lnTo>
                      <a:pt x="11117" y="35913"/>
                    </a:lnTo>
                    <a:lnTo>
                      <a:pt x="11148" y="35977"/>
                    </a:lnTo>
                    <a:cubicBezTo>
                      <a:pt x="11845" y="35153"/>
                      <a:pt x="12510" y="34298"/>
                      <a:pt x="13143" y="33443"/>
                    </a:cubicBezTo>
                    <a:cubicBezTo>
                      <a:pt x="14917" y="31100"/>
                      <a:pt x="16500" y="28630"/>
                      <a:pt x="17894" y="26128"/>
                    </a:cubicBezTo>
                    <a:cubicBezTo>
                      <a:pt x="18021" y="25906"/>
                      <a:pt x="18116" y="25684"/>
                      <a:pt x="18242" y="25494"/>
                    </a:cubicBezTo>
                    <a:cubicBezTo>
                      <a:pt x="18401" y="25209"/>
                      <a:pt x="18527" y="24956"/>
                      <a:pt x="18654" y="24671"/>
                    </a:cubicBezTo>
                    <a:cubicBezTo>
                      <a:pt x="18781" y="24449"/>
                      <a:pt x="18907" y="24196"/>
                      <a:pt x="19034" y="23943"/>
                    </a:cubicBezTo>
                    <a:cubicBezTo>
                      <a:pt x="22834" y="16405"/>
                      <a:pt x="25051" y="8235"/>
                      <a:pt x="25621" y="1"/>
                    </a:cubicBezTo>
                    <a:close/>
                  </a:path>
                </a:pathLst>
              </a:custGeom>
              <a:solidFill>
                <a:schemeClr val="bg2">
                  <a:alpha val="764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379;p43">
                <a:extLst>
                  <a:ext uri="{FF2B5EF4-FFF2-40B4-BE49-F238E27FC236}">
                    <a16:creationId xmlns:a16="http://schemas.microsoft.com/office/drawing/2014/main" xmlns="" id="{6B902EBD-1ADA-7B67-ADF4-AB41E34B4B27}"/>
                  </a:ext>
                </a:extLst>
              </p:cNvPr>
              <p:cNvSpPr/>
              <p:nvPr/>
            </p:nvSpPr>
            <p:spPr>
              <a:xfrm>
                <a:off x="1162691" y="2404498"/>
                <a:ext cx="3393082" cy="3393005"/>
              </a:xfrm>
              <a:custGeom>
                <a:avLst/>
                <a:gdLst/>
                <a:ahLst/>
                <a:cxnLst/>
                <a:rect l="l" t="t" r="r" b="b"/>
                <a:pathLst>
                  <a:path w="87630" h="87628" extrusionOk="0">
                    <a:moveTo>
                      <a:pt x="15360" y="0"/>
                    </a:moveTo>
                    <a:lnTo>
                      <a:pt x="10230" y="5131"/>
                    </a:lnTo>
                    <a:lnTo>
                      <a:pt x="5100" y="10261"/>
                    </a:lnTo>
                    <a:lnTo>
                      <a:pt x="1" y="15360"/>
                    </a:lnTo>
                    <a:lnTo>
                      <a:pt x="72270" y="87628"/>
                    </a:lnTo>
                    <a:lnTo>
                      <a:pt x="77369" y="82529"/>
                    </a:lnTo>
                    <a:lnTo>
                      <a:pt x="82499" y="77399"/>
                    </a:lnTo>
                    <a:lnTo>
                      <a:pt x="87629" y="72269"/>
                    </a:lnTo>
                    <a:lnTo>
                      <a:pt x="153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" name="Google Shape;1380;p43">
                <a:extLst>
                  <a:ext uri="{FF2B5EF4-FFF2-40B4-BE49-F238E27FC236}">
                    <a16:creationId xmlns:a16="http://schemas.microsoft.com/office/drawing/2014/main" xmlns="" id="{FC4DB731-CB6B-8FA0-5F88-138D2951D1A6}"/>
                  </a:ext>
                </a:extLst>
              </p:cNvPr>
              <p:cNvSpPr/>
              <p:nvPr/>
            </p:nvSpPr>
            <p:spPr>
              <a:xfrm>
                <a:off x="3905861" y="5162354"/>
                <a:ext cx="983502" cy="969988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25051" extrusionOk="0">
                    <a:moveTo>
                      <a:pt x="14216" y="0"/>
                    </a:moveTo>
                    <a:cubicBezTo>
                      <a:pt x="13294" y="0"/>
                      <a:pt x="12367" y="349"/>
                      <a:pt x="11655" y="1046"/>
                    </a:cubicBezTo>
                    <a:cubicBezTo>
                      <a:pt x="10261" y="2471"/>
                      <a:pt x="10261" y="4751"/>
                      <a:pt x="11655" y="6144"/>
                    </a:cubicBezTo>
                    <a:lnTo>
                      <a:pt x="11623" y="6176"/>
                    </a:lnTo>
                    <a:cubicBezTo>
                      <a:pt x="10927" y="5479"/>
                      <a:pt x="10008" y="5131"/>
                      <a:pt x="9086" y="5131"/>
                    </a:cubicBezTo>
                    <a:cubicBezTo>
                      <a:pt x="8163" y="5131"/>
                      <a:pt x="7237" y="5479"/>
                      <a:pt x="6525" y="6176"/>
                    </a:cubicBezTo>
                    <a:cubicBezTo>
                      <a:pt x="5416" y="7316"/>
                      <a:pt x="5194" y="9026"/>
                      <a:pt x="5891" y="10388"/>
                    </a:cubicBezTo>
                    <a:cubicBezTo>
                      <a:pt x="6049" y="10705"/>
                      <a:pt x="6271" y="11021"/>
                      <a:pt x="6525" y="11275"/>
                    </a:cubicBezTo>
                    <a:lnTo>
                      <a:pt x="6493" y="11306"/>
                    </a:lnTo>
                    <a:cubicBezTo>
                      <a:pt x="5796" y="10610"/>
                      <a:pt x="4878" y="10261"/>
                      <a:pt x="3959" y="10261"/>
                    </a:cubicBezTo>
                    <a:cubicBezTo>
                      <a:pt x="3041" y="10261"/>
                      <a:pt x="2123" y="10610"/>
                      <a:pt x="1426" y="11306"/>
                    </a:cubicBezTo>
                    <a:cubicBezTo>
                      <a:pt x="1" y="12731"/>
                      <a:pt x="1" y="15012"/>
                      <a:pt x="1426" y="16405"/>
                    </a:cubicBezTo>
                    <a:lnTo>
                      <a:pt x="13143" y="20997"/>
                    </a:lnTo>
                    <a:lnTo>
                      <a:pt x="18242" y="22992"/>
                    </a:lnTo>
                    <a:lnTo>
                      <a:pt x="18622" y="23150"/>
                    </a:lnTo>
                    <a:lnTo>
                      <a:pt x="23119" y="24892"/>
                    </a:lnTo>
                    <a:cubicBezTo>
                      <a:pt x="23119" y="24924"/>
                      <a:pt x="23151" y="24924"/>
                      <a:pt x="23151" y="24924"/>
                    </a:cubicBezTo>
                    <a:cubicBezTo>
                      <a:pt x="23246" y="24956"/>
                      <a:pt x="23309" y="24987"/>
                      <a:pt x="23372" y="24987"/>
                    </a:cubicBezTo>
                    <a:cubicBezTo>
                      <a:pt x="23404" y="25019"/>
                      <a:pt x="23436" y="25019"/>
                      <a:pt x="23467" y="25019"/>
                    </a:cubicBezTo>
                    <a:cubicBezTo>
                      <a:pt x="23562" y="25051"/>
                      <a:pt x="23657" y="25051"/>
                      <a:pt x="23752" y="25051"/>
                    </a:cubicBezTo>
                    <a:lnTo>
                      <a:pt x="24006" y="25051"/>
                    </a:lnTo>
                    <a:cubicBezTo>
                      <a:pt x="24196" y="25019"/>
                      <a:pt x="24386" y="24956"/>
                      <a:pt x="24576" y="24861"/>
                    </a:cubicBezTo>
                    <a:cubicBezTo>
                      <a:pt x="24703" y="24797"/>
                      <a:pt x="24829" y="24702"/>
                      <a:pt x="24924" y="24576"/>
                    </a:cubicBezTo>
                    <a:cubicBezTo>
                      <a:pt x="25051" y="24481"/>
                      <a:pt x="25146" y="24354"/>
                      <a:pt x="25209" y="24196"/>
                    </a:cubicBezTo>
                    <a:cubicBezTo>
                      <a:pt x="25273" y="24132"/>
                      <a:pt x="25304" y="24069"/>
                      <a:pt x="25304" y="24006"/>
                    </a:cubicBezTo>
                    <a:cubicBezTo>
                      <a:pt x="25336" y="23974"/>
                      <a:pt x="25336" y="23910"/>
                      <a:pt x="25336" y="23879"/>
                    </a:cubicBezTo>
                    <a:cubicBezTo>
                      <a:pt x="25368" y="23815"/>
                      <a:pt x="25399" y="23720"/>
                      <a:pt x="25399" y="23657"/>
                    </a:cubicBezTo>
                    <a:cubicBezTo>
                      <a:pt x="25399" y="23530"/>
                      <a:pt x="25399" y="23404"/>
                      <a:pt x="25399" y="23277"/>
                    </a:cubicBezTo>
                    <a:cubicBezTo>
                      <a:pt x="25368" y="23119"/>
                      <a:pt x="25336" y="22929"/>
                      <a:pt x="25241" y="22770"/>
                    </a:cubicBezTo>
                    <a:lnTo>
                      <a:pt x="23531" y="18305"/>
                    </a:lnTo>
                    <a:lnTo>
                      <a:pt x="16754" y="1046"/>
                    </a:lnTo>
                    <a:cubicBezTo>
                      <a:pt x="16057" y="349"/>
                      <a:pt x="15139" y="0"/>
                      <a:pt x="14216" y="0"/>
                    </a:cubicBezTo>
                    <a:close/>
                  </a:path>
                </a:pathLst>
              </a:custGeom>
              <a:solidFill>
                <a:srgbClr val="F1D7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381;p43">
                <a:extLst>
                  <a:ext uri="{FF2B5EF4-FFF2-40B4-BE49-F238E27FC236}">
                    <a16:creationId xmlns:a16="http://schemas.microsoft.com/office/drawing/2014/main" xmlns="" id="{4087EC4E-C275-3A65-07B3-4CBB44855082}"/>
                  </a:ext>
                </a:extLst>
              </p:cNvPr>
              <p:cNvSpPr/>
              <p:nvPr/>
            </p:nvSpPr>
            <p:spPr>
              <a:xfrm>
                <a:off x="4629369" y="5871149"/>
                <a:ext cx="267366" cy="261518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6754" extrusionOk="0">
                    <a:moveTo>
                      <a:pt x="4846" y="0"/>
                    </a:moveTo>
                    <a:cubicBezTo>
                      <a:pt x="3706" y="253"/>
                      <a:pt x="2597" y="855"/>
                      <a:pt x="1711" y="1742"/>
                    </a:cubicBezTo>
                    <a:cubicBezTo>
                      <a:pt x="824" y="2629"/>
                      <a:pt x="254" y="3705"/>
                      <a:pt x="0" y="4877"/>
                    </a:cubicBezTo>
                    <a:lnTo>
                      <a:pt x="4434" y="6619"/>
                    </a:lnTo>
                    <a:cubicBezTo>
                      <a:pt x="4650" y="6711"/>
                      <a:pt x="4869" y="6754"/>
                      <a:pt x="5082" y="6754"/>
                    </a:cubicBezTo>
                    <a:cubicBezTo>
                      <a:pt x="5525" y="6754"/>
                      <a:pt x="5940" y="6570"/>
                      <a:pt x="6239" y="6271"/>
                    </a:cubicBezTo>
                    <a:cubicBezTo>
                      <a:pt x="6714" y="5827"/>
                      <a:pt x="6904" y="5130"/>
                      <a:pt x="6588" y="4465"/>
                    </a:cubicBezTo>
                    <a:lnTo>
                      <a:pt x="48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382;p43">
                <a:extLst>
                  <a:ext uri="{FF2B5EF4-FFF2-40B4-BE49-F238E27FC236}">
                    <a16:creationId xmlns:a16="http://schemas.microsoft.com/office/drawing/2014/main" xmlns="" id="{DBA4065B-C926-0E32-6239-700375F412E2}"/>
                  </a:ext>
                </a:extLst>
              </p:cNvPr>
              <p:cNvSpPr/>
              <p:nvPr/>
            </p:nvSpPr>
            <p:spPr>
              <a:xfrm>
                <a:off x="1000836" y="2243844"/>
                <a:ext cx="756638" cy="755399"/>
              </a:xfrm>
              <a:custGeom>
                <a:avLst/>
                <a:gdLst/>
                <a:ahLst/>
                <a:cxnLst/>
                <a:rect l="l" t="t" r="r" b="b"/>
                <a:pathLst>
                  <a:path w="19541" h="19509" extrusionOk="0">
                    <a:moveTo>
                      <a:pt x="15392" y="1"/>
                    </a:moveTo>
                    <a:lnTo>
                      <a:pt x="1" y="15360"/>
                    </a:lnTo>
                    <a:lnTo>
                      <a:pt x="4181" y="19509"/>
                    </a:lnTo>
                    <a:lnTo>
                      <a:pt x="19540" y="4149"/>
                    </a:lnTo>
                    <a:lnTo>
                      <a:pt x="15392" y="1"/>
                    </a:lnTo>
                    <a:close/>
                  </a:path>
                </a:pathLst>
              </a:custGeom>
              <a:solidFill>
                <a:srgbClr val="FFFFFF">
                  <a:alpha val="7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383;p43">
                <a:extLst>
                  <a:ext uri="{FF2B5EF4-FFF2-40B4-BE49-F238E27FC236}">
                    <a16:creationId xmlns:a16="http://schemas.microsoft.com/office/drawing/2014/main" xmlns="" id="{C016EB28-7CA2-367D-8D3F-03AB9EC715A6}"/>
                  </a:ext>
                </a:extLst>
              </p:cNvPr>
              <p:cNvSpPr/>
              <p:nvPr/>
            </p:nvSpPr>
            <p:spPr>
              <a:xfrm>
                <a:off x="666091" y="1922882"/>
                <a:ext cx="930726" cy="915703"/>
              </a:xfrm>
              <a:custGeom>
                <a:avLst/>
                <a:gdLst/>
                <a:ahLst/>
                <a:cxnLst/>
                <a:rect l="l" t="t" r="r" b="b"/>
                <a:pathLst>
                  <a:path w="24037" h="23649" extrusionOk="0">
                    <a:moveTo>
                      <a:pt x="14215" y="0"/>
                    </a:moveTo>
                    <a:cubicBezTo>
                      <a:pt x="13269" y="0"/>
                      <a:pt x="12319" y="356"/>
                      <a:pt x="11591" y="1069"/>
                    </a:cubicBezTo>
                    <a:lnTo>
                      <a:pt x="1457" y="11235"/>
                    </a:lnTo>
                    <a:cubicBezTo>
                      <a:pt x="0" y="12660"/>
                      <a:pt x="0" y="15003"/>
                      <a:pt x="1457" y="16428"/>
                    </a:cubicBezTo>
                    <a:lnTo>
                      <a:pt x="8646" y="23649"/>
                    </a:lnTo>
                    <a:lnTo>
                      <a:pt x="24037" y="8290"/>
                    </a:lnTo>
                    <a:lnTo>
                      <a:pt x="16816" y="1069"/>
                    </a:lnTo>
                    <a:cubicBezTo>
                      <a:pt x="16104" y="356"/>
                      <a:pt x="15162" y="0"/>
                      <a:pt x="1421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" name="Google Shape;1384;p43">
                <a:extLst>
                  <a:ext uri="{FF2B5EF4-FFF2-40B4-BE49-F238E27FC236}">
                    <a16:creationId xmlns:a16="http://schemas.microsoft.com/office/drawing/2014/main" xmlns="" id="{D8869EB8-5C97-B453-D998-FF9E540DE90E}"/>
                  </a:ext>
                </a:extLst>
              </p:cNvPr>
              <p:cNvSpPr txBox="1"/>
              <p:nvPr/>
            </p:nvSpPr>
            <p:spPr>
              <a:xfrm>
                <a:off x="1636563" y="1870848"/>
                <a:ext cx="1064361" cy="5227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800" b="1">
                    <a:solidFill>
                      <a:schemeClr val="bg1"/>
                    </a:solidFill>
                    <a:latin typeface="Lora" pitchFamily="2" charset="0"/>
                    <a:ea typeface="Englebert"/>
                    <a:cs typeface="Englebert"/>
                    <a:sym typeface="Englebert"/>
                  </a:rPr>
                  <a:t>01</a:t>
                </a:r>
                <a:endParaRPr sz="2800" b="1">
                  <a:solidFill>
                    <a:schemeClr val="bg1"/>
                  </a:solidFill>
                  <a:latin typeface="Lora" pitchFamily="2" charset="0"/>
                  <a:ea typeface="Englebert"/>
                  <a:cs typeface="Englebert"/>
                  <a:sym typeface="Englebert"/>
                </a:endParaRPr>
              </a:p>
            </p:txBody>
          </p:sp>
          <p:sp>
            <p:nvSpPr>
              <p:cNvPr id="18" name="Google Shape;1385;p43">
                <a:extLst>
                  <a:ext uri="{FF2B5EF4-FFF2-40B4-BE49-F238E27FC236}">
                    <a16:creationId xmlns:a16="http://schemas.microsoft.com/office/drawing/2014/main" xmlns="" id="{017E7F6C-63DE-B59C-5C70-0EC88BE742EE}"/>
                  </a:ext>
                </a:extLst>
              </p:cNvPr>
              <p:cNvSpPr txBox="1"/>
              <p:nvPr/>
            </p:nvSpPr>
            <p:spPr>
              <a:xfrm>
                <a:off x="3184863" y="1959838"/>
                <a:ext cx="1064361" cy="5227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800" b="1">
                    <a:solidFill>
                      <a:schemeClr val="bg1"/>
                    </a:solidFill>
                    <a:latin typeface="Lora" pitchFamily="2" charset="0"/>
                    <a:ea typeface="Englebert"/>
                    <a:cs typeface="Englebert"/>
                    <a:sym typeface="Englebert"/>
                  </a:rPr>
                  <a:t>02</a:t>
                </a:r>
                <a:endParaRPr sz="2800" b="1">
                  <a:solidFill>
                    <a:schemeClr val="bg1"/>
                  </a:solidFill>
                  <a:latin typeface="Lora" pitchFamily="2" charset="0"/>
                  <a:ea typeface="Englebert"/>
                  <a:cs typeface="Englebert"/>
                  <a:sym typeface="Englebert"/>
                </a:endParaRPr>
              </a:p>
            </p:txBody>
          </p:sp>
          <p:sp>
            <p:nvSpPr>
              <p:cNvPr id="19" name="Google Shape;1386;p43">
                <a:extLst>
                  <a:ext uri="{FF2B5EF4-FFF2-40B4-BE49-F238E27FC236}">
                    <a16:creationId xmlns:a16="http://schemas.microsoft.com/office/drawing/2014/main" xmlns="" id="{ED688FC6-0D26-4ABC-2FA6-65DF7C938E95}"/>
                  </a:ext>
                </a:extLst>
              </p:cNvPr>
              <p:cNvSpPr txBox="1"/>
              <p:nvPr/>
            </p:nvSpPr>
            <p:spPr>
              <a:xfrm>
                <a:off x="4301957" y="3214855"/>
                <a:ext cx="1064361" cy="5227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800" b="1">
                    <a:solidFill>
                      <a:schemeClr val="bg1"/>
                    </a:solidFill>
                    <a:latin typeface="Lora" pitchFamily="2" charset="0"/>
                    <a:ea typeface="Englebert"/>
                    <a:cs typeface="Englebert"/>
                    <a:sym typeface="Englebert"/>
                  </a:rPr>
                  <a:t>03</a:t>
                </a:r>
                <a:endParaRPr sz="2800" b="1">
                  <a:solidFill>
                    <a:schemeClr val="bg1"/>
                  </a:solidFill>
                  <a:latin typeface="Lora" pitchFamily="2" charset="0"/>
                  <a:ea typeface="Englebert"/>
                  <a:cs typeface="Englebert"/>
                  <a:sym typeface="Englebert"/>
                </a:endParaRPr>
              </a:p>
            </p:txBody>
          </p:sp>
          <p:sp>
            <p:nvSpPr>
              <p:cNvPr id="20" name="Google Shape;1387;p43">
                <a:extLst>
                  <a:ext uri="{FF2B5EF4-FFF2-40B4-BE49-F238E27FC236}">
                    <a16:creationId xmlns:a16="http://schemas.microsoft.com/office/drawing/2014/main" xmlns="" id="{75EFA0B0-4102-C6E7-30FB-B6A0257A8935}"/>
                  </a:ext>
                </a:extLst>
              </p:cNvPr>
              <p:cNvSpPr txBox="1"/>
              <p:nvPr/>
            </p:nvSpPr>
            <p:spPr>
              <a:xfrm>
                <a:off x="4230870" y="4584628"/>
                <a:ext cx="1064361" cy="5227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800" b="1" dirty="0">
                    <a:solidFill>
                      <a:schemeClr val="bg1"/>
                    </a:solidFill>
                    <a:latin typeface="Lora" pitchFamily="2" charset="0"/>
                    <a:ea typeface="Englebert"/>
                    <a:cs typeface="Englebert"/>
                    <a:sym typeface="Englebert"/>
                  </a:rPr>
                  <a:t>04</a:t>
                </a:r>
                <a:endParaRPr sz="2800" b="1" dirty="0">
                  <a:solidFill>
                    <a:schemeClr val="bg1"/>
                  </a:solidFill>
                  <a:latin typeface="Lora" pitchFamily="2" charset="0"/>
                  <a:ea typeface="Englebert"/>
                  <a:cs typeface="Englebert"/>
                  <a:sym typeface="Englebert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438512C9-4CAD-A6BD-7F59-E70C3FF940D4}"/>
                </a:ext>
              </a:extLst>
            </p:cNvPr>
            <p:cNvGrpSpPr/>
            <p:nvPr/>
          </p:nvGrpSpPr>
          <p:grpSpPr>
            <a:xfrm>
              <a:off x="6214547" y="2357019"/>
              <a:ext cx="5311361" cy="3117627"/>
              <a:chOff x="6214547" y="1917428"/>
              <a:chExt cx="5311361" cy="3117627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xmlns="" id="{764EA757-8F4D-33BC-A165-B9E6085F6D03}"/>
                  </a:ext>
                </a:extLst>
              </p:cNvPr>
              <p:cNvGrpSpPr/>
              <p:nvPr/>
            </p:nvGrpSpPr>
            <p:grpSpPr>
              <a:xfrm>
                <a:off x="9018644" y="3743904"/>
                <a:ext cx="2507264" cy="1291151"/>
                <a:chOff x="9018644" y="3743904"/>
                <a:chExt cx="2507264" cy="1291151"/>
              </a:xfrm>
            </p:grpSpPr>
            <p:sp>
              <p:nvSpPr>
                <p:cNvPr id="4" name="Google Shape;1370;p43">
                  <a:extLst>
                    <a:ext uri="{FF2B5EF4-FFF2-40B4-BE49-F238E27FC236}">
                      <a16:creationId xmlns:a16="http://schemas.microsoft.com/office/drawing/2014/main" xmlns="" id="{577305FB-A58A-0066-F1B7-15FA18E53E12}"/>
                    </a:ext>
                  </a:extLst>
                </p:cNvPr>
                <p:cNvSpPr/>
                <p:nvPr/>
              </p:nvSpPr>
              <p:spPr>
                <a:xfrm>
                  <a:off x="9018644" y="3743904"/>
                  <a:ext cx="2507264" cy="129115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>
                    <a:alpha val="7647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xmlns="" id="{7EAFC8AC-DF91-B62E-6134-AE10EFE2E98F}"/>
                    </a:ext>
                  </a:extLst>
                </p:cNvPr>
                <p:cNvSpPr txBox="1"/>
                <p:nvPr/>
              </p:nvSpPr>
              <p:spPr>
                <a:xfrm>
                  <a:off x="9162289" y="3858565"/>
                  <a:ext cx="2219974" cy="10618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600" b="1" dirty="0">
                      <a:solidFill>
                        <a:schemeClr val="bg1"/>
                      </a:solidFill>
                      <a:latin typeface="Lora" pitchFamily="2" charset="0"/>
                    </a:rPr>
                    <a:t>Reading</a:t>
                  </a:r>
                </a:p>
                <a:p>
                  <a:pPr algn="ctr">
                    <a:spcBef>
                      <a:spcPts val="600"/>
                    </a:spcBef>
                  </a:pPr>
                  <a:r>
                    <a:rPr lang="en-US" sz="1400" dirty="0">
                      <a:solidFill>
                        <a:schemeClr val="bg1"/>
                      </a:solidFill>
                      <a:latin typeface="Lora" pitchFamily="2" charset="0"/>
                    </a:rPr>
                    <a:t>Maecenas non laoreet odio. Fusce lobortis porttitor.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xmlns="" id="{1406ECF3-9AE7-D5B9-D314-6AAA518C6BED}"/>
                  </a:ext>
                </a:extLst>
              </p:cNvPr>
              <p:cNvGrpSpPr/>
              <p:nvPr/>
            </p:nvGrpSpPr>
            <p:grpSpPr>
              <a:xfrm>
                <a:off x="6214547" y="1917428"/>
                <a:ext cx="2507264" cy="1291151"/>
                <a:chOff x="6214547" y="1917428"/>
                <a:chExt cx="2507264" cy="1291151"/>
              </a:xfrm>
            </p:grpSpPr>
            <p:sp>
              <p:nvSpPr>
                <p:cNvPr id="6" name="Google Shape;1372;p43">
                  <a:extLst>
                    <a:ext uri="{FF2B5EF4-FFF2-40B4-BE49-F238E27FC236}">
                      <a16:creationId xmlns:a16="http://schemas.microsoft.com/office/drawing/2014/main" xmlns="" id="{10B766C4-F26B-EAD6-20B2-4BC034E22C4F}"/>
                    </a:ext>
                  </a:extLst>
                </p:cNvPr>
                <p:cNvSpPr/>
                <p:nvPr/>
              </p:nvSpPr>
              <p:spPr>
                <a:xfrm>
                  <a:off x="6214547" y="1917428"/>
                  <a:ext cx="2507264" cy="129115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xmlns="" id="{C170CC13-A003-B9D3-A42F-5B1688E0B3D8}"/>
                    </a:ext>
                  </a:extLst>
                </p:cNvPr>
                <p:cNvSpPr txBox="1"/>
                <p:nvPr/>
              </p:nvSpPr>
              <p:spPr>
                <a:xfrm>
                  <a:off x="6315812" y="2032089"/>
                  <a:ext cx="2304735" cy="10618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600" b="1" dirty="0">
                      <a:solidFill>
                        <a:schemeClr val="bg1"/>
                      </a:solidFill>
                      <a:latin typeface="Lora" pitchFamily="2" charset="0"/>
                    </a:rPr>
                    <a:t>Classroom</a:t>
                  </a:r>
                </a:p>
                <a:p>
                  <a:pPr algn="ctr">
                    <a:spcBef>
                      <a:spcPts val="600"/>
                    </a:spcBef>
                  </a:pPr>
                  <a:r>
                    <a:rPr lang="en-US" sz="1400" dirty="0">
                      <a:solidFill>
                        <a:schemeClr val="bg1"/>
                      </a:solidFill>
                      <a:latin typeface="Lora" pitchFamily="2" charset="0"/>
                    </a:rPr>
                    <a:t>Maecenas non laoreet odio. Fusce lobortis porttitor.</a:t>
                  </a: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xmlns="" id="{72A74293-CC85-54C3-F14E-D9448ABD2F4B}"/>
                  </a:ext>
                </a:extLst>
              </p:cNvPr>
              <p:cNvGrpSpPr/>
              <p:nvPr/>
            </p:nvGrpSpPr>
            <p:grpSpPr>
              <a:xfrm>
                <a:off x="9018644" y="1917428"/>
                <a:ext cx="2507264" cy="1291151"/>
                <a:chOff x="9018644" y="1917428"/>
                <a:chExt cx="2507264" cy="1291151"/>
              </a:xfrm>
            </p:grpSpPr>
            <p:sp>
              <p:nvSpPr>
                <p:cNvPr id="3" name="Google Shape;1369;p43">
                  <a:extLst>
                    <a:ext uri="{FF2B5EF4-FFF2-40B4-BE49-F238E27FC236}">
                      <a16:creationId xmlns:a16="http://schemas.microsoft.com/office/drawing/2014/main" xmlns="" id="{EB095A52-4FF9-1F4C-6FF0-E555492F7CFF}"/>
                    </a:ext>
                  </a:extLst>
                </p:cNvPr>
                <p:cNvSpPr/>
                <p:nvPr/>
              </p:nvSpPr>
              <p:spPr>
                <a:xfrm>
                  <a:off x="9018644" y="1917428"/>
                  <a:ext cx="2507264" cy="129115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xmlns="" id="{2D6867BC-8901-B421-D2FF-A1DFCF9C5EFD}"/>
                    </a:ext>
                  </a:extLst>
                </p:cNvPr>
                <p:cNvSpPr txBox="1"/>
                <p:nvPr/>
              </p:nvSpPr>
              <p:spPr>
                <a:xfrm>
                  <a:off x="9197458" y="2032089"/>
                  <a:ext cx="2149636" cy="10618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600" b="1" dirty="0">
                      <a:solidFill>
                        <a:schemeClr val="bg1"/>
                      </a:solidFill>
                      <a:latin typeface="Lora" pitchFamily="2" charset="0"/>
                    </a:rPr>
                    <a:t>Science</a:t>
                  </a:r>
                </a:p>
                <a:p>
                  <a:pPr algn="ctr">
                    <a:spcBef>
                      <a:spcPts val="600"/>
                    </a:spcBef>
                  </a:pPr>
                  <a:r>
                    <a:rPr lang="en-US" sz="1400" dirty="0">
                      <a:solidFill>
                        <a:schemeClr val="bg1"/>
                      </a:solidFill>
                      <a:latin typeface="Lora" pitchFamily="2" charset="0"/>
                    </a:rPr>
                    <a:t>Maecenas non laoreet odio. Fusce lobortis porttitor.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xmlns="" id="{2F490BB6-317B-EDA6-A791-153094BA7C11}"/>
                  </a:ext>
                </a:extLst>
              </p:cNvPr>
              <p:cNvGrpSpPr/>
              <p:nvPr/>
            </p:nvGrpSpPr>
            <p:grpSpPr>
              <a:xfrm>
                <a:off x="6220611" y="3743904"/>
                <a:ext cx="2507264" cy="1291151"/>
                <a:chOff x="6220611" y="3743904"/>
                <a:chExt cx="2507264" cy="1291151"/>
              </a:xfrm>
            </p:grpSpPr>
            <p:sp>
              <p:nvSpPr>
                <p:cNvPr id="5" name="Google Shape;1371;p43">
                  <a:extLst>
                    <a:ext uri="{FF2B5EF4-FFF2-40B4-BE49-F238E27FC236}">
                      <a16:creationId xmlns:a16="http://schemas.microsoft.com/office/drawing/2014/main" xmlns="" id="{1CFEC2DC-6AB2-ECF2-615E-CEC59263B744}"/>
                    </a:ext>
                  </a:extLst>
                </p:cNvPr>
                <p:cNvSpPr/>
                <p:nvPr/>
              </p:nvSpPr>
              <p:spPr>
                <a:xfrm>
                  <a:off x="6220611" y="3743904"/>
                  <a:ext cx="2507264" cy="129115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2">
                    <a:alpha val="7608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xmlns="" id="{29B9C2F2-74B6-5B13-CAC2-14C4DE1DA0A7}"/>
                    </a:ext>
                  </a:extLst>
                </p:cNvPr>
                <p:cNvSpPr txBox="1"/>
                <p:nvPr/>
              </p:nvSpPr>
              <p:spPr>
                <a:xfrm>
                  <a:off x="6364256" y="3858565"/>
                  <a:ext cx="2219974" cy="10618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600" b="1" dirty="0">
                      <a:solidFill>
                        <a:schemeClr val="bg1"/>
                      </a:solidFill>
                      <a:latin typeface="Lora" pitchFamily="2" charset="0"/>
                    </a:rPr>
                    <a:t>Notebook</a:t>
                  </a:r>
                </a:p>
                <a:p>
                  <a:pPr algn="ctr">
                    <a:spcBef>
                      <a:spcPts val="600"/>
                    </a:spcBef>
                  </a:pPr>
                  <a:r>
                    <a:rPr lang="en-US" sz="1400" dirty="0">
                      <a:solidFill>
                        <a:schemeClr val="bg1"/>
                      </a:solidFill>
                      <a:latin typeface="Lora" pitchFamily="2" charset="0"/>
                    </a:rPr>
                    <a:t>Maecenas non laoreet odio. Fusce lobortis porttitor.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67286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4087E9AC-91C2-B4DF-E796-9BFEB6854F42}"/>
              </a:ext>
            </a:extLst>
          </p:cNvPr>
          <p:cNvGrpSpPr/>
          <p:nvPr/>
        </p:nvGrpSpPr>
        <p:grpSpPr>
          <a:xfrm>
            <a:off x="799071" y="1372359"/>
            <a:ext cx="10593859" cy="5485641"/>
            <a:chOff x="612162" y="1372359"/>
            <a:chExt cx="10593859" cy="548564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32160D2C-44B6-3DD8-4FDF-3856225BA84A}"/>
                </a:ext>
              </a:extLst>
            </p:cNvPr>
            <p:cNvGrpSpPr/>
            <p:nvPr/>
          </p:nvGrpSpPr>
          <p:grpSpPr>
            <a:xfrm>
              <a:off x="612162" y="1372359"/>
              <a:ext cx="4179395" cy="5485641"/>
              <a:chOff x="612162" y="1337491"/>
              <a:chExt cx="4179395" cy="5485641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xmlns="" id="{951474FF-1EC6-AB47-8B11-594836A509D3}"/>
                  </a:ext>
                </a:extLst>
              </p:cNvPr>
              <p:cNvSpPr/>
              <p:nvPr/>
            </p:nvSpPr>
            <p:spPr>
              <a:xfrm>
                <a:off x="919678" y="4241365"/>
                <a:ext cx="3565143" cy="2330435"/>
              </a:xfrm>
              <a:custGeom>
                <a:avLst/>
                <a:gdLst>
                  <a:gd name="connsiteX0" fmla="*/ 3564844 w 3565143"/>
                  <a:gd name="connsiteY0" fmla="*/ 2330066 h 2330435"/>
                  <a:gd name="connsiteX1" fmla="*/ 3329490 w 3565143"/>
                  <a:gd name="connsiteY1" fmla="*/ 441454 h 2330435"/>
                  <a:gd name="connsiteX2" fmla="*/ 3009882 w 3565143"/>
                  <a:gd name="connsiteY2" fmla="*/ 140733 h 2330435"/>
                  <a:gd name="connsiteX3" fmla="*/ 554688 w 3565143"/>
                  <a:gd name="connsiteY3" fmla="*/ 140733 h 2330435"/>
                  <a:gd name="connsiteX4" fmla="*/ 235075 w 3565143"/>
                  <a:gd name="connsiteY4" fmla="*/ 441454 h 2330435"/>
                  <a:gd name="connsiteX5" fmla="*/ -275 w 3565143"/>
                  <a:gd name="connsiteY5" fmla="*/ 2330066 h 2330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65143" h="2330435">
                    <a:moveTo>
                      <a:pt x="3564844" y="2330066"/>
                    </a:moveTo>
                    <a:cubicBezTo>
                      <a:pt x="3566005" y="1693168"/>
                      <a:pt x="3486827" y="1058597"/>
                      <a:pt x="3329490" y="441454"/>
                    </a:cubicBezTo>
                    <a:cubicBezTo>
                      <a:pt x="3289832" y="288041"/>
                      <a:pt x="3165472" y="170947"/>
                      <a:pt x="3009882" y="140733"/>
                    </a:cubicBezTo>
                    <a:cubicBezTo>
                      <a:pt x="2202284" y="-47404"/>
                      <a:pt x="1362286" y="-47404"/>
                      <a:pt x="554688" y="140733"/>
                    </a:cubicBezTo>
                    <a:cubicBezTo>
                      <a:pt x="399093" y="170947"/>
                      <a:pt x="274737" y="288041"/>
                      <a:pt x="235075" y="441454"/>
                    </a:cubicBezTo>
                    <a:cubicBezTo>
                      <a:pt x="77596" y="1058597"/>
                      <a:pt x="-1436" y="1693168"/>
                      <a:pt x="-275" y="2330066"/>
                    </a:cubicBezTo>
                    <a:close/>
                  </a:path>
                </a:pathLst>
              </a:custGeom>
              <a:solidFill>
                <a:schemeClr val="tx2"/>
              </a:solidFill>
              <a:ln w="145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xmlns="" id="{2D0D9B43-DB0B-DD51-9A5C-997609DB19ED}"/>
                  </a:ext>
                </a:extLst>
              </p:cNvPr>
              <p:cNvSpPr/>
              <p:nvPr/>
            </p:nvSpPr>
            <p:spPr>
              <a:xfrm>
                <a:off x="1168115" y="4636703"/>
                <a:ext cx="3065362" cy="1935097"/>
              </a:xfrm>
              <a:custGeom>
                <a:avLst/>
                <a:gdLst>
                  <a:gd name="connsiteX0" fmla="*/ 3065075 w 3065362"/>
                  <a:gd name="connsiteY0" fmla="*/ 1934727 h 1935097"/>
                  <a:gd name="connsiteX1" fmla="*/ 2736746 w 3065362"/>
                  <a:gd name="connsiteY1" fmla="*/ 322147 h 1935097"/>
                  <a:gd name="connsiteX2" fmla="*/ 2425854 w 3065362"/>
                  <a:gd name="connsiteY2" fmla="*/ 75173 h 1935097"/>
                  <a:gd name="connsiteX3" fmla="*/ 1526584 w 3065362"/>
                  <a:gd name="connsiteY3" fmla="*/ -370 h 1935097"/>
                  <a:gd name="connsiteX4" fmla="*/ 637485 w 3065362"/>
                  <a:gd name="connsiteY4" fmla="*/ 75173 h 1935097"/>
                  <a:gd name="connsiteX5" fmla="*/ 329496 w 3065362"/>
                  <a:gd name="connsiteY5" fmla="*/ 320693 h 1935097"/>
                  <a:gd name="connsiteX6" fmla="*/ -287 w 3065362"/>
                  <a:gd name="connsiteY6" fmla="*/ 1934727 h 193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65362" h="1935097">
                    <a:moveTo>
                      <a:pt x="3065075" y="1934727"/>
                    </a:moveTo>
                    <a:cubicBezTo>
                      <a:pt x="3017716" y="1386451"/>
                      <a:pt x="2907450" y="845290"/>
                      <a:pt x="2736746" y="322147"/>
                    </a:cubicBezTo>
                    <a:cubicBezTo>
                      <a:pt x="2687933" y="187762"/>
                      <a:pt x="2567789" y="92317"/>
                      <a:pt x="2425854" y="75173"/>
                    </a:cubicBezTo>
                    <a:cubicBezTo>
                      <a:pt x="2128613" y="26067"/>
                      <a:pt x="1827891" y="792"/>
                      <a:pt x="1526584" y="-370"/>
                    </a:cubicBezTo>
                    <a:cubicBezTo>
                      <a:pt x="1228620" y="64"/>
                      <a:pt x="931237" y="25344"/>
                      <a:pt x="637485" y="75173"/>
                    </a:cubicBezTo>
                    <a:cubicBezTo>
                      <a:pt x="496853" y="92752"/>
                      <a:pt x="378017" y="187616"/>
                      <a:pt x="329496" y="320693"/>
                    </a:cubicBezTo>
                    <a:cubicBezTo>
                      <a:pt x="158358" y="844421"/>
                      <a:pt x="47799" y="1385870"/>
                      <a:pt x="-287" y="193472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45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xmlns="" id="{06020283-040D-1A77-6130-91C043C0E869}"/>
                  </a:ext>
                </a:extLst>
              </p:cNvPr>
              <p:cNvSpPr/>
              <p:nvPr/>
            </p:nvSpPr>
            <p:spPr>
              <a:xfrm>
                <a:off x="2160342" y="4450748"/>
                <a:ext cx="1091056" cy="595273"/>
              </a:xfrm>
              <a:custGeom>
                <a:avLst/>
                <a:gdLst>
                  <a:gd name="connsiteX0" fmla="*/ 1090769 w 1091056"/>
                  <a:gd name="connsiteY0" fmla="*/ 306164 h 595273"/>
                  <a:gd name="connsiteX1" fmla="*/ 1090769 w 1091056"/>
                  <a:gd name="connsiteY1" fmla="*/ 306164 h 595273"/>
                  <a:gd name="connsiteX2" fmla="*/ 1090769 w 1091056"/>
                  <a:gd name="connsiteY2" fmla="*/ -370 h 595273"/>
                  <a:gd name="connsiteX3" fmla="*/ 729029 w 1091056"/>
                  <a:gd name="connsiteY3" fmla="*/ 200110 h 595273"/>
                  <a:gd name="connsiteX4" fmla="*/ 545977 w 1091056"/>
                  <a:gd name="connsiteY4" fmla="*/ 210280 h 595273"/>
                  <a:gd name="connsiteX5" fmla="*/ 545977 w 1091056"/>
                  <a:gd name="connsiteY5" fmla="*/ 210280 h 595273"/>
                  <a:gd name="connsiteX6" fmla="*/ 362930 w 1091056"/>
                  <a:gd name="connsiteY6" fmla="*/ 200110 h 595273"/>
                  <a:gd name="connsiteX7" fmla="*/ -264 w 1091056"/>
                  <a:gd name="connsiteY7" fmla="*/ -370 h 595273"/>
                  <a:gd name="connsiteX8" fmla="*/ -264 w 1091056"/>
                  <a:gd name="connsiteY8" fmla="*/ 306164 h 595273"/>
                  <a:gd name="connsiteX9" fmla="*/ 1090769 w 1091056"/>
                  <a:gd name="connsiteY9" fmla="*/ 306164 h 595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91056" h="595273">
                    <a:moveTo>
                      <a:pt x="1090769" y="306164"/>
                    </a:moveTo>
                    <a:lnTo>
                      <a:pt x="1090769" y="306164"/>
                    </a:lnTo>
                    <a:lnTo>
                      <a:pt x="1090769" y="-370"/>
                    </a:lnTo>
                    <a:cubicBezTo>
                      <a:pt x="1004040" y="114689"/>
                      <a:pt x="872564" y="187616"/>
                      <a:pt x="729029" y="200110"/>
                    </a:cubicBezTo>
                    <a:cubicBezTo>
                      <a:pt x="668303" y="207523"/>
                      <a:pt x="607142" y="211007"/>
                      <a:pt x="545977" y="210280"/>
                    </a:cubicBezTo>
                    <a:lnTo>
                      <a:pt x="545977" y="210280"/>
                    </a:lnTo>
                    <a:cubicBezTo>
                      <a:pt x="484817" y="211007"/>
                      <a:pt x="423656" y="207523"/>
                      <a:pt x="362930" y="200110"/>
                    </a:cubicBezTo>
                    <a:cubicBezTo>
                      <a:pt x="218960" y="187616"/>
                      <a:pt x="87045" y="114835"/>
                      <a:pt x="-264" y="-370"/>
                    </a:cubicBezTo>
                    <a:lnTo>
                      <a:pt x="-264" y="306164"/>
                    </a:lnTo>
                    <a:cubicBezTo>
                      <a:pt x="-6077" y="691149"/>
                      <a:pt x="1090769" y="691149"/>
                      <a:pt x="1090769" y="306164"/>
                    </a:cubicBezTo>
                    <a:close/>
                  </a:path>
                </a:pathLst>
              </a:custGeom>
              <a:solidFill>
                <a:srgbClr val="F2B879"/>
              </a:solidFill>
              <a:ln w="145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xmlns="" id="{A1600237-9CEC-B85A-415A-DA266715B746}"/>
                  </a:ext>
                </a:extLst>
              </p:cNvPr>
              <p:cNvSpPr/>
              <p:nvPr/>
            </p:nvSpPr>
            <p:spPr>
              <a:xfrm>
                <a:off x="2703702" y="4661398"/>
                <a:ext cx="145277" cy="145277"/>
              </a:xfrm>
              <a:custGeom>
                <a:avLst/>
                <a:gdLst>
                  <a:gd name="connsiteX0" fmla="*/ -287 w 145277"/>
                  <a:gd name="connsiteY0" fmla="*/ -370 h 145277"/>
                  <a:gd name="connsiteX1" fmla="*/ -287 w 145277"/>
                  <a:gd name="connsiteY1" fmla="*/ -370 h 14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5277" h="145277">
                    <a:moveTo>
                      <a:pt x="-287" y="-370"/>
                    </a:moveTo>
                    <a:lnTo>
                      <a:pt x="-287" y="-370"/>
                    </a:lnTo>
                    <a:close/>
                  </a:path>
                </a:pathLst>
              </a:custGeom>
              <a:solidFill>
                <a:srgbClr val="FFD2A1"/>
              </a:solidFill>
              <a:ln w="145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xmlns="" id="{8F238AF8-C969-AD6E-BE6F-DA0DCB99332F}"/>
                  </a:ext>
                </a:extLst>
              </p:cNvPr>
              <p:cNvSpPr/>
              <p:nvPr/>
            </p:nvSpPr>
            <p:spPr>
              <a:xfrm>
                <a:off x="1426697" y="2158133"/>
                <a:ext cx="2556653" cy="2503265"/>
              </a:xfrm>
              <a:custGeom>
                <a:avLst/>
                <a:gdLst>
                  <a:gd name="connsiteX0" fmla="*/ 1268001 w 2556653"/>
                  <a:gd name="connsiteY0" fmla="*/ 2502895 h 2503265"/>
                  <a:gd name="connsiteX1" fmla="*/ 1278172 w 2556653"/>
                  <a:gd name="connsiteY1" fmla="*/ 2502895 h 2503265"/>
                  <a:gd name="connsiteX2" fmla="*/ 1869449 w 2556653"/>
                  <a:gd name="connsiteY2" fmla="*/ 2290791 h 2503265"/>
                  <a:gd name="connsiteX3" fmla="*/ 2114969 w 2556653"/>
                  <a:gd name="connsiteY3" fmla="*/ 1979894 h 2503265"/>
                  <a:gd name="connsiteX4" fmla="*/ 2312549 w 2556653"/>
                  <a:gd name="connsiteY4" fmla="*/ 1483047 h 2503265"/>
                  <a:gd name="connsiteX5" fmla="*/ 2329982 w 2556653"/>
                  <a:gd name="connsiteY5" fmla="*/ 1483047 h 2503265"/>
                  <a:gd name="connsiteX6" fmla="*/ 2393904 w 2556653"/>
                  <a:gd name="connsiteY6" fmla="*/ 1475780 h 2503265"/>
                  <a:gd name="connsiteX7" fmla="*/ 2539182 w 2556653"/>
                  <a:gd name="connsiteY7" fmla="*/ 1177962 h 2503265"/>
                  <a:gd name="connsiteX8" fmla="*/ 2453469 w 2556653"/>
                  <a:gd name="connsiteY8" fmla="*/ 808955 h 2503265"/>
                  <a:gd name="connsiteX9" fmla="*/ 2282042 w 2556653"/>
                  <a:gd name="connsiteY9" fmla="*/ 901935 h 2503265"/>
                  <a:gd name="connsiteX10" fmla="*/ 2282042 w 2556653"/>
                  <a:gd name="connsiteY10" fmla="*/ 399275 h 2503265"/>
                  <a:gd name="connsiteX11" fmla="*/ 1857829 w 2556653"/>
                  <a:gd name="connsiteY11" fmla="*/ -239 h 2503265"/>
                  <a:gd name="connsiteX12" fmla="*/ 710135 w 2556653"/>
                  <a:gd name="connsiteY12" fmla="*/ -239 h 2503265"/>
                  <a:gd name="connsiteX13" fmla="*/ 224908 w 2556653"/>
                  <a:gd name="connsiteY13" fmla="*/ 349877 h 2503265"/>
                  <a:gd name="connsiteX14" fmla="*/ 236528 w 2556653"/>
                  <a:gd name="connsiteY14" fmla="*/ 800239 h 2503265"/>
                  <a:gd name="connsiteX15" fmla="*/ 111591 w 2556653"/>
                  <a:gd name="connsiteY15" fmla="*/ 800239 h 2503265"/>
                  <a:gd name="connsiteX16" fmla="*/ 12799 w 2556653"/>
                  <a:gd name="connsiteY16" fmla="*/ 1169246 h 2503265"/>
                  <a:gd name="connsiteX17" fmla="*/ 158077 w 2556653"/>
                  <a:gd name="connsiteY17" fmla="*/ 1468518 h 2503265"/>
                  <a:gd name="connsiteX18" fmla="*/ 220550 w 2556653"/>
                  <a:gd name="connsiteY18" fmla="*/ 1475780 h 2503265"/>
                  <a:gd name="connsiteX19" fmla="*/ 239432 w 2556653"/>
                  <a:gd name="connsiteY19" fmla="*/ 1475780 h 2503265"/>
                  <a:gd name="connsiteX20" fmla="*/ 432654 w 2556653"/>
                  <a:gd name="connsiteY20" fmla="*/ 1975536 h 2503265"/>
                  <a:gd name="connsiteX21" fmla="*/ 675265 w 2556653"/>
                  <a:gd name="connsiteY21" fmla="*/ 2286433 h 2503265"/>
                  <a:gd name="connsiteX22" fmla="*/ 1268001 w 2556653"/>
                  <a:gd name="connsiteY22" fmla="*/ 2502895 h 2503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556653" h="2503265">
                    <a:moveTo>
                      <a:pt x="1268001" y="2502895"/>
                    </a:moveTo>
                    <a:lnTo>
                      <a:pt x="1278172" y="2502895"/>
                    </a:lnTo>
                    <a:cubicBezTo>
                      <a:pt x="1578894" y="2502895"/>
                      <a:pt x="1714005" y="2462218"/>
                      <a:pt x="1869449" y="2290791"/>
                    </a:cubicBezTo>
                    <a:cubicBezTo>
                      <a:pt x="1956909" y="2191711"/>
                      <a:pt x="2038845" y="2087984"/>
                      <a:pt x="2114969" y="1979894"/>
                    </a:cubicBezTo>
                    <a:cubicBezTo>
                      <a:pt x="2212453" y="1828662"/>
                      <a:pt x="2279568" y="1659993"/>
                      <a:pt x="2312549" y="1483047"/>
                    </a:cubicBezTo>
                    <a:lnTo>
                      <a:pt x="2329982" y="1483047"/>
                    </a:lnTo>
                    <a:cubicBezTo>
                      <a:pt x="2351626" y="1485370"/>
                      <a:pt x="2373421" y="1482900"/>
                      <a:pt x="2393904" y="1475780"/>
                    </a:cubicBezTo>
                    <a:cubicBezTo>
                      <a:pt x="2481072" y="1445273"/>
                      <a:pt x="2508675" y="1330502"/>
                      <a:pt x="2539182" y="1177962"/>
                    </a:cubicBezTo>
                    <a:cubicBezTo>
                      <a:pt x="2572598" y="992007"/>
                      <a:pt x="2563877" y="824938"/>
                      <a:pt x="2453469" y="808955"/>
                    </a:cubicBezTo>
                    <a:cubicBezTo>
                      <a:pt x="2383446" y="805471"/>
                      <a:pt x="2317342" y="841356"/>
                      <a:pt x="2282042" y="901935"/>
                    </a:cubicBezTo>
                    <a:lnTo>
                      <a:pt x="2282042" y="399275"/>
                    </a:lnTo>
                    <a:cubicBezTo>
                      <a:pt x="2274195" y="172350"/>
                      <a:pt x="2084896" y="-5905"/>
                      <a:pt x="1857829" y="-239"/>
                    </a:cubicBezTo>
                    <a:lnTo>
                      <a:pt x="710135" y="-239"/>
                    </a:lnTo>
                    <a:cubicBezTo>
                      <a:pt x="476236" y="-239"/>
                      <a:pt x="226358" y="130511"/>
                      <a:pt x="224908" y="349877"/>
                    </a:cubicBezTo>
                    <a:lnTo>
                      <a:pt x="236528" y="800239"/>
                    </a:lnTo>
                    <a:cubicBezTo>
                      <a:pt x="187134" y="733413"/>
                      <a:pt x="171151" y="800239"/>
                      <a:pt x="111591" y="800239"/>
                    </a:cubicBezTo>
                    <a:cubicBezTo>
                      <a:pt x="1179" y="817672"/>
                      <a:pt x="-17708" y="983291"/>
                      <a:pt x="12799" y="1169246"/>
                    </a:cubicBezTo>
                    <a:cubicBezTo>
                      <a:pt x="38952" y="1314524"/>
                      <a:pt x="75272" y="1438011"/>
                      <a:pt x="158077" y="1468518"/>
                    </a:cubicBezTo>
                    <a:cubicBezTo>
                      <a:pt x="177837" y="1476654"/>
                      <a:pt x="199482" y="1479123"/>
                      <a:pt x="220550" y="1475780"/>
                    </a:cubicBezTo>
                    <a:lnTo>
                      <a:pt x="239432" y="1475780"/>
                    </a:lnTo>
                    <a:cubicBezTo>
                      <a:pt x="271393" y="1653166"/>
                      <a:pt x="337063" y="1822704"/>
                      <a:pt x="432654" y="1975536"/>
                    </a:cubicBezTo>
                    <a:cubicBezTo>
                      <a:pt x="507909" y="2083479"/>
                      <a:pt x="588825" y="2187206"/>
                      <a:pt x="675265" y="2286433"/>
                    </a:cubicBezTo>
                    <a:cubicBezTo>
                      <a:pt x="836526" y="2457860"/>
                      <a:pt x="967275" y="2501446"/>
                      <a:pt x="1268001" y="2502895"/>
                    </a:cubicBezTo>
                    <a:close/>
                  </a:path>
                </a:pathLst>
              </a:custGeom>
              <a:solidFill>
                <a:srgbClr val="FFC78A"/>
              </a:solidFill>
              <a:ln w="145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xmlns="" id="{57A9D000-C844-3B8C-83A9-86190BDB71CB}"/>
                  </a:ext>
                </a:extLst>
              </p:cNvPr>
              <p:cNvSpPr/>
              <p:nvPr/>
            </p:nvSpPr>
            <p:spPr>
              <a:xfrm>
                <a:off x="3251398" y="2188771"/>
                <a:ext cx="663038" cy="939947"/>
              </a:xfrm>
              <a:custGeom>
                <a:avLst/>
                <a:gdLst>
                  <a:gd name="connsiteX0" fmla="*/ -287 w 663038"/>
                  <a:gd name="connsiteY0" fmla="*/ 40308 h 939947"/>
                  <a:gd name="connsiteX1" fmla="*/ 445717 w 663038"/>
                  <a:gd name="connsiteY1" fmla="*/ 939578 h 939947"/>
                  <a:gd name="connsiteX2" fmla="*/ 563391 w 663038"/>
                  <a:gd name="connsiteY2" fmla="*/ 810278 h 939947"/>
                  <a:gd name="connsiteX3" fmla="*/ 563391 w 663038"/>
                  <a:gd name="connsiteY3" fmla="*/ 810278 h 939947"/>
                  <a:gd name="connsiteX4" fmla="*/ 628768 w 663038"/>
                  <a:gd name="connsiteY4" fmla="*/ 788487 h 939947"/>
                  <a:gd name="connsiteX5" fmla="*/ 662179 w 663038"/>
                  <a:gd name="connsiteY5" fmla="*/ 319239 h 939947"/>
                  <a:gd name="connsiteX6" fmla="*/ 614240 w 663038"/>
                  <a:gd name="connsiteY6" fmla="*/ -370 h 939947"/>
                  <a:gd name="connsiteX7" fmla="*/ -287 w 663038"/>
                  <a:gd name="connsiteY7" fmla="*/ 40308 h 939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038" h="939947">
                    <a:moveTo>
                      <a:pt x="-287" y="40308"/>
                    </a:moveTo>
                    <a:cubicBezTo>
                      <a:pt x="451529" y="124567"/>
                      <a:pt x="445717" y="939578"/>
                      <a:pt x="445717" y="939578"/>
                    </a:cubicBezTo>
                    <a:cubicBezTo>
                      <a:pt x="445717" y="939578"/>
                      <a:pt x="528526" y="842240"/>
                      <a:pt x="563391" y="810278"/>
                    </a:cubicBezTo>
                    <a:lnTo>
                      <a:pt x="563391" y="810278"/>
                    </a:lnTo>
                    <a:cubicBezTo>
                      <a:pt x="579809" y="791977"/>
                      <a:pt x="604650" y="783695"/>
                      <a:pt x="628768" y="788487"/>
                    </a:cubicBezTo>
                    <a:lnTo>
                      <a:pt x="662179" y="319239"/>
                    </a:lnTo>
                    <a:cubicBezTo>
                      <a:pt x="666103" y="210719"/>
                      <a:pt x="649832" y="102342"/>
                      <a:pt x="614240" y="-370"/>
                    </a:cubicBezTo>
                    <a:cubicBezTo>
                      <a:pt x="545959" y="69360"/>
                      <a:pt x="67994" y="-1824"/>
                      <a:pt x="-287" y="40308"/>
                    </a:cubicBezTo>
                    <a:close/>
                  </a:path>
                </a:pathLst>
              </a:custGeom>
              <a:solidFill>
                <a:schemeClr val="tx1"/>
              </a:solidFill>
              <a:ln w="145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157300C1-3CB5-C3C6-7EE6-0B911C31F9FD}"/>
                  </a:ext>
                </a:extLst>
              </p:cNvPr>
              <p:cNvSpPr/>
              <p:nvPr/>
            </p:nvSpPr>
            <p:spPr>
              <a:xfrm>
                <a:off x="1507847" y="1337491"/>
                <a:ext cx="2722726" cy="1776698"/>
              </a:xfrm>
              <a:custGeom>
                <a:avLst/>
                <a:gdLst>
                  <a:gd name="connsiteX0" fmla="*/ 1417843 w 2722726"/>
                  <a:gd name="connsiteY0" fmla="*/ 189893 h 1776698"/>
                  <a:gd name="connsiteX1" fmla="*/ 1417843 w 2722726"/>
                  <a:gd name="connsiteY1" fmla="*/ 1034 h 1776698"/>
                  <a:gd name="connsiteX2" fmla="*/ 623173 w 2722726"/>
                  <a:gd name="connsiteY2" fmla="*/ 258174 h 1776698"/>
                  <a:gd name="connsiteX3" fmla="*/ 623173 w 2722726"/>
                  <a:gd name="connsiteY3" fmla="*/ 258174 h 1776698"/>
                  <a:gd name="connsiteX4" fmla="*/ 249808 w 2722726"/>
                  <a:gd name="connsiteY4" fmla="*/ 513864 h 1776698"/>
                  <a:gd name="connsiteX5" fmla="*/ 197510 w 2722726"/>
                  <a:gd name="connsiteY5" fmla="*/ 574883 h 1776698"/>
                  <a:gd name="connsiteX6" fmla="*/ -70 w 2722726"/>
                  <a:gd name="connsiteY6" fmla="*/ 1155994 h 1776698"/>
                  <a:gd name="connsiteX7" fmla="*/ 33346 w 2722726"/>
                  <a:gd name="connsiteY7" fmla="*/ 1617976 h 1776698"/>
                  <a:gd name="connsiteX8" fmla="*/ 110343 w 2722726"/>
                  <a:gd name="connsiteY8" fmla="*/ 1648484 h 1776698"/>
                  <a:gd name="connsiteX9" fmla="*/ 191698 w 2722726"/>
                  <a:gd name="connsiteY9" fmla="*/ 1776329 h 1776698"/>
                  <a:gd name="connsiteX10" fmla="*/ 877409 w 2722726"/>
                  <a:gd name="connsiteY10" fmla="*/ 972943 h 1776698"/>
                  <a:gd name="connsiteX11" fmla="*/ 2668683 w 2722726"/>
                  <a:gd name="connsiteY11" fmla="*/ 628635 h 1776698"/>
                  <a:gd name="connsiteX12" fmla="*/ 2532125 w 2722726"/>
                  <a:gd name="connsiteY12" fmla="*/ 598128 h 1776698"/>
                  <a:gd name="connsiteX13" fmla="*/ 2722439 w 2722726"/>
                  <a:gd name="connsiteY13" fmla="*/ 227667 h 1776698"/>
                  <a:gd name="connsiteX14" fmla="*/ 2218325 w 2722726"/>
                  <a:gd name="connsiteY14" fmla="*/ 372944 h 1776698"/>
                  <a:gd name="connsiteX15" fmla="*/ 2266265 w 2722726"/>
                  <a:gd name="connsiteY15" fmla="*/ 265440 h 1776698"/>
                  <a:gd name="connsiteX16" fmla="*/ 1769417 w 2722726"/>
                  <a:gd name="connsiteY16" fmla="*/ 246553 h 1776698"/>
                  <a:gd name="connsiteX17" fmla="*/ 1769417 w 2722726"/>
                  <a:gd name="connsiteY17" fmla="*/ 246553 h 1776698"/>
                  <a:gd name="connsiteX18" fmla="*/ 1417843 w 2722726"/>
                  <a:gd name="connsiteY18" fmla="*/ 189893 h 1776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722726" h="1776698">
                    <a:moveTo>
                      <a:pt x="1417843" y="189893"/>
                    </a:moveTo>
                    <a:cubicBezTo>
                      <a:pt x="1481765" y="133237"/>
                      <a:pt x="1417843" y="-16399"/>
                      <a:pt x="1417843" y="1034"/>
                    </a:cubicBezTo>
                    <a:cubicBezTo>
                      <a:pt x="1284185" y="169556"/>
                      <a:pt x="1092422" y="111446"/>
                      <a:pt x="623173" y="258174"/>
                    </a:cubicBezTo>
                    <a:lnTo>
                      <a:pt x="623173" y="258174"/>
                    </a:lnTo>
                    <a:cubicBezTo>
                      <a:pt x="479784" y="311784"/>
                      <a:pt x="351651" y="399532"/>
                      <a:pt x="249808" y="513864"/>
                    </a:cubicBezTo>
                    <a:cubicBezTo>
                      <a:pt x="230921" y="534205"/>
                      <a:pt x="214943" y="553088"/>
                      <a:pt x="197510" y="574883"/>
                    </a:cubicBezTo>
                    <a:cubicBezTo>
                      <a:pt x="65307" y="739336"/>
                      <a:pt x="-4716" y="945051"/>
                      <a:pt x="-70" y="1155994"/>
                    </a:cubicBezTo>
                    <a:lnTo>
                      <a:pt x="33346" y="1617976"/>
                    </a:lnTo>
                    <a:cubicBezTo>
                      <a:pt x="62257" y="1616234"/>
                      <a:pt x="90440" y="1627420"/>
                      <a:pt x="110343" y="1648484"/>
                    </a:cubicBezTo>
                    <a:cubicBezTo>
                      <a:pt x="147535" y="1683788"/>
                      <a:pt x="175427" y="1727662"/>
                      <a:pt x="191698" y="1776329"/>
                    </a:cubicBezTo>
                    <a:cubicBezTo>
                      <a:pt x="254166" y="1026695"/>
                      <a:pt x="547630" y="855268"/>
                      <a:pt x="877409" y="972943"/>
                    </a:cubicBezTo>
                    <a:cubicBezTo>
                      <a:pt x="1352466" y="1170518"/>
                      <a:pt x="2007670" y="1437833"/>
                      <a:pt x="2668683" y="628635"/>
                    </a:cubicBezTo>
                    <a:cubicBezTo>
                      <a:pt x="2677403" y="615560"/>
                      <a:pt x="2523405" y="611202"/>
                      <a:pt x="2532125" y="598128"/>
                    </a:cubicBezTo>
                    <a:cubicBezTo>
                      <a:pt x="2615804" y="486115"/>
                      <a:pt x="2680161" y="360885"/>
                      <a:pt x="2722439" y="227667"/>
                    </a:cubicBezTo>
                    <a:cubicBezTo>
                      <a:pt x="2722439" y="227667"/>
                      <a:pt x="2587327" y="400548"/>
                      <a:pt x="2218325" y="372944"/>
                    </a:cubicBezTo>
                    <a:cubicBezTo>
                      <a:pt x="2199438" y="372944"/>
                      <a:pt x="2286606" y="262532"/>
                      <a:pt x="2266265" y="265440"/>
                    </a:cubicBezTo>
                    <a:cubicBezTo>
                      <a:pt x="2101958" y="303648"/>
                      <a:pt x="1930385" y="297255"/>
                      <a:pt x="1769417" y="246553"/>
                    </a:cubicBezTo>
                    <a:lnTo>
                      <a:pt x="1769417" y="246553"/>
                    </a:lnTo>
                    <a:cubicBezTo>
                      <a:pt x="1657262" y="204275"/>
                      <a:pt x="1537699" y="185100"/>
                      <a:pt x="1417843" y="189893"/>
                    </a:cubicBezTo>
                    <a:close/>
                  </a:path>
                </a:pathLst>
              </a:custGeom>
              <a:solidFill>
                <a:schemeClr val="tx1"/>
              </a:solidFill>
              <a:ln w="145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xmlns="" id="{E6914231-12C5-AC5D-64C0-BC157ED42C22}"/>
                  </a:ext>
                </a:extLst>
              </p:cNvPr>
              <p:cNvSpPr/>
              <p:nvPr/>
            </p:nvSpPr>
            <p:spPr>
              <a:xfrm>
                <a:off x="624563" y="4748566"/>
                <a:ext cx="4166994" cy="2073112"/>
              </a:xfrm>
              <a:custGeom>
                <a:avLst/>
                <a:gdLst>
                  <a:gd name="connsiteX0" fmla="*/ 4165039 w 4166994"/>
                  <a:gd name="connsiteY0" fmla="*/ 1045632 h 2073112"/>
                  <a:gd name="connsiteX1" fmla="*/ 4165039 w 4166994"/>
                  <a:gd name="connsiteY1" fmla="*/ 2072743 h 2073112"/>
                  <a:gd name="connsiteX2" fmla="*/ 1381 w 4166994"/>
                  <a:gd name="connsiteY2" fmla="*/ 2072743 h 2073112"/>
                  <a:gd name="connsiteX3" fmla="*/ 1381 w 4166994"/>
                  <a:gd name="connsiteY3" fmla="*/ 1045632 h 2073112"/>
                  <a:gd name="connsiteX4" fmla="*/ 413969 w 4166994"/>
                  <a:gd name="connsiteY4" fmla="*/ 454350 h 2073112"/>
                  <a:gd name="connsiteX5" fmla="*/ 823650 w 4166994"/>
                  <a:gd name="connsiteY5" fmla="*/ 288731 h 2073112"/>
                  <a:gd name="connsiteX6" fmla="*/ 1234788 w 4166994"/>
                  <a:gd name="connsiteY6" fmla="*/ 121663 h 2073112"/>
                  <a:gd name="connsiteX7" fmla="*/ 1536964 w 4166994"/>
                  <a:gd name="connsiteY7" fmla="*/ -370 h 2073112"/>
                  <a:gd name="connsiteX8" fmla="*/ 2083210 w 4166994"/>
                  <a:gd name="connsiteY8" fmla="*/ 290186 h 2073112"/>
                  <a:gd name="connsiteX9" fmla="*/ 2630906 w 4166994"/>
                  <a:gd name="connsiteY9" fmla="*/ -370 h 2073112"/>
                  <a:gd name="connsiteX10" fmla="*/ 3752450 w 4166994"/>
                  <a:gd name="connsiteY10" fmla="*/ 454350 h 2073112"/>
                  <a:gd name="connsiteX11" fmla="*/ 4165039 w 4166994"/>
                  <a:gd name="connsiteY11" fmla="*/ 1045632 h 2073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66994" h="2073112">
                    <a:moveTo>
                      <a:pt x="4165039" y="1045632"/>
                    </a:moveTo>
                    <a:lnTo>
                      <a:pt x="4165039" y="2072743"/>
                    </a:lnTo>
                    <a:lnTo>
                      <a:pt x="1381" y="2072743"/>
                    </a:lnTo>
                    <a:lnTo>
                      <a:pt x="1381" y="1045632"/>
                    </a:lnTo>
                    <a:cubicBezTo>
                      <a:pt x="-19248" y="775559"/>
                      <a:pt x="153340" y="528151"/>
                      <a:pt x="413969" y="454350"/>
                    </a:cubicBezTo>
                    <a:lnTo>
                      <a:pt x="823650" y="288731"/>
                    </a:lnTo>
                    <a:lnTo>
                      <a:pt x="1234788" y="121663"/>
                    </a:lnTo>
                    <a:lnTo>
                      <a:pt x="1536964" y="-370"/>
                    </a:lnTo>
                    <a:cubicBezTo>
                      <a:pt x="1536964" y="191398"/>
                      <a:pt x="1810087" y="290186"/>
                      <a:pt x="2083210" y="290186"/>
                    </a:cubicBezTo>
                    <a:cubicBezTo>
                      <a:pt x="2356333" y="290186"/>
                      <a:pt x="2630906" y="194302"/>
                      <a:pt x="2630906" y="-370"/>
                    </a:cubicBezTo>
                    <a:lnTo>
                      <a:pt x="3752450" y="454350"/>
                    </a:lnTo>
                    <a:cubicBezTo>
                      <a:pt x="4013080" y="528151"/>
                      <a:pt x="4185668" y="775559"/>
                      <a:pt x="4165039" y="1045632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145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F8B0F060-A146-BB3E-5A62-F7DF350595B3}"/>
                  </a:ext>
                </a:extLst>
              </p:cNvPr>
              <p:cNvSpPr/>
              <p:nvPr/>
            </p:nvSpPr>
            <p:spPr>
              <a:xfrm>
                <a:off x="612162" y="6175194"/>
                <a:ext cx="864402" cy="647938"/>
              </a:xfrm>
              <a:custGeom>
                <a:avLst/>
                <a:gdLst>
                  <a:gd name="connsiteX0" fmla="*/ 864403 w 864402"/>
                  <a:gd name="connsiteY0" fmla="*/ 156900 h 647938"/>
                  <a:gd name="connsiteX1" fmla="*/ 0 w 864402"/>
                  <a:gd name="connsiteY1" fmla="*/ 0 h 647938"/>
                  <a:gd name="connsiteX2" fmla="*/ 0 w 864402"/>
                  <a:gd name="connsiteY2" fmla="*/ 647939 h 647938"/>
                  <a:gd name="connsiteX3" fmla="*/ 864403 w 864402"/>
                  <a:gd name="connsiteY3" fmla="*/ 647939 h 647938"/>
                  <a:gd name="connsiteX4" fmla="*/ 864403 w 864402"/>
                  <a:gd name="connsiteY4" fmla="*/ 156900 h 647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4402" h="647938">
                    <a:moveTo>
                      <a:pt x="864403" y="156900"/>
                    </a:moveTo>
                    <a:lnTo>
                      <a:pt x="0" y="0"/>
                    </a:lnTo>
                    <a:lnTo>
                      <a:pt x="0" y="647939"/>
                    </a:lnTo>
                    <a:lnTo>
                      <a:pt x="864403" y="647939"/>
                    </a:lnTo>
                    <a:lnTo>
                      <a:pt x="864403" y="156900"/>
                    </a:lnTo>
                    <a:close/>
                  </a:path>
                </a:pathLst>
              </a:custGeom>
              <a:solidFill>
                <a:srgbClr val="FFC78A"/>
              </a:solidFill>
              <a:ln w="145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xmlns="" id="{C4D80295-CA0B-3BD0-B9B3-31C6F8A5B50B}"/>
                  </a:ext>
                </a:extLst>
              </p:cNvPr>
              <p:cNvSpPr/>
              <p:nvPr/>
            </p:nvSpPr>
            <p:spPr>
              <a:xfrm>
                <a:off x="3926941" y="6175194"/>
                <a:ext cx="864402" cy="647938"/>
              </a:xfrm>
              <a:custGeom>
                <a:avLst/>
                <a:gdLst>
                  <a:gd name="connsiteX0" fmla="*/ 864403 w 864402"/>
                  <a:gd name="connsiteY0" fmla="*/ 0 h 647938"/>
                  <a:gd name="connsiteX1" fmla="*/ 0 w 864402"/>
                  <a:gd name="connsiteY1" fmla="*/ 156900 h 647938"/>
                  <a:gd name="connsiteX2" fmla="*/ 0 w 864402"/>
                  <a:gd name="connsiteY2" fmla="*/ 647939 h 647938"/>
                  <a:gd name="connsiteX3" fmla="*/ 864403 w 864402"/>
                  <a:gd name="connsiteY3" fmla="*/ 647939 h 647938"/>
                  <a:gd name="connsiteX4" fmla="*/ 864403 w 864402"/>
                  <a:gd name="connsiteY4" fmla="*/ 0 h 647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4402" h="647938">
                    <a:moveTo>
                      <a:pt x="864403" y="0"/>
                    </a:moveTo>
                    <a:lnTo>
                      <a:pt x="0" y="156900"/>
                    </a:lnTo>
                    <a:lnTo>
                      <a:pt x="0" y="647939"/>
                    </a:lnTo>
                    <a:lnTo>
                      <a:pt x="864403" y="647939"/>
                    </a:lnTo>
                    <a:lnTo>
                      <a:pt x="864403" y="0"/>
                    </a:lnTo>
                    <a:close/>
                  </a:path>
                </a:pathLst>
              </a:custGeom>
              <a:solidFill>
                <a:srgbClr val="FFC78A"/>
              </a:solidFill>
              <a:ln w="145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E9936144-F202-FFDD-1326-F1F67A9516FC}"/>
                  </a:ext>
                </a:extLst>
              </p:cNvPr>
              <p:cNvSpPr/>
              <p:nvPr/>
            </p:nvSpPr>
            <p:spPr>
              <a:xfrm>
                <a:off x="1509518" y="4840091"/>
                <a:ext cx="520939" cy="1981587"/>
              </a:xfrm>
              <a:custGeom>
                <a:avLst/>
                <a:gdLst>
                  <a:gd name="connsiteX0" fmla="*/ 518356 w 520939"/>
                  <a:gd name="connsiteY0" fmla="*/ 1981217 h 1981587"/>
                  <a:gd name="connsiteX1" fmla="*/ 97051 w 520939"/>
                  <a:gd name="connsiteY1" fmla="*/ 1981217 h 1981587"/>
                  <a:gd name="connsiteX2" fmla="*/ -287 w 520939"/>
                  <a:gd name="connsiteY2" fmla="*/ 172511 h 1981587"/>
                  <a:gd name="connsiteX3" fmla="*/ 423926 w 520939"/>
                  <a:gd name="connsiteY3" fmla="*/ -370 h 1981587"/>
                  <a:gd name="connsiteX4" fmla="*/ 518356 w 520939"/>
                  <a:gd name="connsiteY4" fmla="*/ 1981217 h 1981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939" h="1981587">
                    <a:moveTo>
                      <a:pt x="518356" y="1981217"/>
                    </a:moveTo>
                    <a:lnTo>
                      <a:pt x="97051" y="1981217"/>
                    </a:lnTo>
                    <a:cubicBezTo>
                      <a:pt x="99809" y="1377007"/>
                      <a:pt x="67266" y="772944"/>
                      <a:pt x="-287" y="172511"/>
                    </a:cubicBezTo>
                    <a:lnTo>
                      <a:pt x="423926" y="-370"/>
                    </a:lnTo>
                    <a:cubicBezTo>
                      <a:pt x="498307" y="657446"/>
                      <a:pt x="529830" y="1319331"/>
                      <a:pt x="518356" y="1981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45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C595BDD5-7A4F-9DFD-D9E1-86781D76A532}"/>
                  </a:ext>
                </a:extLst>
              </p:cNvPr>
              <p:cNvSpPr/>
              <p:nvPr/>
            </p:nvSpPr>
            <p:spPr>
              <a:xfrm>
                <a:off x="3386073" y="4840091"/>
                <a:ext cx="521983" cy="1981587"/>
              </a:xfrm>
              <a:custGeom>
                <a:avLst/>
                <a:gdLst>
                  <a:gd name="connsiteX0" fmla="*/ 1600 w 521983"/>
                  <a:gd name="connsiteY0" fmla="*/ 1981217 h 1981587"/>
                  <a:gd name="connsiteX1" fmla="*/ 424358 w 521983"/>
                  <a:gd name="connsiteY1" fmla="*/ 1981217 h 1981587"/>
                  <a:gd name="connsiteX2" fmla="*/ 521697 w 521983"/>
                  <a:gd name="connsiteY2" fmla="*/ 172511 h 1981587"/>
                  <a:gd name="connsiteX3" fmla="*/ 97483 w 521983"/>
                  <a:gd name="connsiteY3" fmla="*/ -370 h 1981587"/>
                  <a:gd name="connsiteX4" fmla="*/ 1600 w 521983"/>
                  <a:gd name="connsiteY4" fmla="*/ 1981217 h 1981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983" h="1981587">
                    <a:moveTo>
                      <a:pt x="1600" y="1981217"/>
                    </a:moveTo>
                    <a:lnTo>
                      <a:pt x="424358" y="1981217"/>
                    </a:lnTo>
                    <a:cubicBezTo>
                      <a:pt x="420874" y="1376861"/>
                      <a:pt x="453416" y="772944"/>
                      <a:pt x="521697" y="172511"/>
                    </a:cubicBezTo>
                    <a:lnTo>
                      <a:pt x="97483" y="-370"/>
                    </a:lnTo>
                    <a:cubicBezTo>
                      <a:pt x="23248" y="657446"/>
                      <a:pt x="-8713" y="1319331"/>
                      <a:pt x="1600" y="1981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45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F69BF9B5-B09A-B664-DDFC-D3234040A16D}"/>
                  </a:ext>
                </a:extLst>
              </p:cNvPr>
              <p:cNvSpPr/>
              <p:nvPr/>
            </p:nvSpPr>
            <p:spPr>
              <a:xfrm>
                <a:off x="1522394" y="5595797"/>
                <a:ext cx="536871" cy="495363"/>
              </a:xfrm>
              <a:custGeom>
                <a:avLst/>
                <a:gdLst>
                  <a:gd name="connsiteX0" fmla="*/ 501122 w 536871"/>
                  <a:gd name="connsiteY0" fmla="*/ 41498 h 495363"/>
                  <a:gd name="connsiteX1" fmla="*/ 457536 w 536871"/>
                  <a:gd name="connsiteY1" fmla="*/ 3724 h 495363"/>
                  <a:gd name="connsiteX2" fmla="*/ 36231 w 536871"/>
                  <a:gd name="connsiteY2" fmla="*/ 38594 h 495363"/>
                  <a:gd name="connsiteX3" fmla="*/ -89 w 536871"/>
                  <a:gd name="connsiteY3" fmla="*/ 83630 h 495363"/>
                  <a:gd name="connsiteX4" fmla="*/ 28969 w 536871"/>
                  <a:gd name="connsiteY4" fmla="*/ 454086 h 495363"/>
                  <a:gd name="connsiteX5" fmla="*/ 74004 w 536871"/>
                  <a:gd name="connsiteY5" fmla="*/ 493314 h 495363"/>
                  <a:gd name="connsiteX6" fmla="*/ 498213 w 536871"/>
                  <a:gd name="connsiteY6" fmla="*/ 459899 h 495363"/>
                  <a:gd name="connsiteX7" fmla="*/ 535987 w 536871"/>
                  <a:gd name="connsiteY7" fmla="*/ 414863 h 495363"/>
                  <a:gd name="connsiteX8" fmla="*/ 501122 w 536871"/>
                  <a:gd name="connsiteY8" fmla="*/ 41498 h 495363"/>
                  <a:gd name="connsiteX9" fmla="*/ 149547 w 536871"/>
                  <a:gd name="connsiteY9" fmla="*/ 420675 h 495363"/>
                  <a:gd name="connsiteX10" fmla="*/ 95795 w 536871"/>
                  <a:gd name="connsiteY10" fmla="*/ 420675 h 495363"/>
                  <a:gd name="connsiteX11" fmla="*/ 72550 w 536871"/>
                  <a:gd name="connsiteY11" fmla="*/ 106875 h 495363"/>
                  <a:gd name="connsiteX12" fmla="*/ 351486 w 536871"/>
                  <a:gd name="connsiteY12" fmla="*/ 76363 h 495363"/>
                  <a:gd name="connsiteX13" fmla="*/ 431387 w 536871"/>
                  <a:gd name="connsiteY13" fmla="*/ 76363 h 495363"/>
                  <a:gd name="connsiteX14" fmla="*/ 460444 w 536871"/>
                  <a:gd name="connsiteY14" fmla="*/ 391618 h 495363"/>
                  <a:gd name="connsiteX15" fmla="*/ 149547 w 536871"/>
                  <a:gd name="connsiteY15" fmla="*/ 420675 h 495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36871" h="495363">
                    <a:moveTo>
                      <a:pt x="501122" y="41498"/>
                    </a:moveTo>
                    <a:cubicBezTo>
                      <a:pt x="496617" y="20580"/>
                      <a:pt x="478892" y="5178"/>
                      <a:pt x="457536" y="3724"/>
                    </a:cubicBezTo>
                    <a:cubicBezTo>
                      <a:pt x="316181" y="-7462"/>
                      <a:pt x="173808" y="4309"/>
                      <a:pt x="36231" y="38594"/>
                    </a:cubicBezTo>
                    <a:cubicBezTo>
                      <a:pt x="15748" y="44260"/>
                      <a:pt x="1073" y="62420"/>
                      <a:pt x="-89" y="83630"/>
                    </a:cubicBezTo>
                    <a:cubicBezTo>
                      <a:pt x="-1831" y="207697"/>
                      <a:pt x="7901" y="331765"/>
                      <a:pt x="28969" y="454086"/>
                    </a:cubicBezTo>
                    <a:cubicBezTo>
                      <a:pt x="33034" y="476023"/>
                      <a:pt x="51633" y="492294"/>
                      <a:pt x="74004" y="493314"/>
                    </a:cubicBezTo>
                    <a:cubicBezTo>
                      <a:pt x="216232" y="499561"/>
                      <a:pt x="358748" y="488375"/>
                      <a:pt x="498213" y="459899"/>
                    </a:cubicBezTo>
                    <a:cubicBezTo>
                      <a:pt x="519281" y="454813"/>
                      <a:pt x="534679" y="436507"/>
                      <a:pt x="535987" y="414863"/>
                    </a:cubicBezTo>
                    <a:cubicBezTo>
                      <a:pt x="539472" y="289487"/>
                      <a:pt x="527705" y="164111"/>
                      <a:pt x="501122" y="41498"/>
                    </a:cubicBezTo>
                    <a:close/>
                    <a:moveTo>
                      <a:pt x="149547" y="420675"/>
                    </a:moveTo>
                    <a:lnTo>
                      <a:pt x="95795" y="420675"/>
                    </a:lnTo>
                    <a:cubicBezTo>
                      <a:pt x="79378" y="316944"/>
                      <a:pt x="71535" y="211909"/>
                      <a:pt x="72550" y="106875"/>
                    </a:cubicBezTo>
                    <a:cubicBezTo>
                      <a:pt x="164076" y="86245"/>
                      <a:pt x="257637" y="75929"/>
                      <a:pt x="351486" y="76363"/>
                    </a:cubicBezTo>
                    <a:lnTo>
                      <a:pt x="431387" y="76363"/>
                    </a:lnTo>
                    <a:cubicBezTo>
                      <a:pt x="451728" y="180241"/>
                      <a:pt x="461459" y="285856"/>
                      <a:pt x="460444" y="391618"/>
                    </a:cubicBezTo>
                    <a:cubicBezTo>
                      <a:pt x="358021" y="411813"/>
                      <a:pt x="253859" y="421544"/>
                      <a:pt x="149547" y="420675"/>
                    </a:cubicBezTo>
                    <a:close/>
                  </a:path>
                </a:pathLst>
              </a:custGeom>
              <a:solidFill>
                <a:srgbClr val="DADADA"/>
              </a:solidFill>
              <a:ln w="145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494656FF-1260-8C17-3560-4D59AB9A34ED}"/>
                  </a:ext>
                </a:extLst>
              </p:cNvPr>
              <p:cNvSpPr/>
              <p:nvPr/>
            </p:nvSpPr>
            <p:spPr>
              <a:xfrm>
                <a:off x="3358142" y="5595878"/>
                <a:ext cx="535910" cy="495283"/>
              </a:xfrm>
              <a:custGeom>
                <a:avLst/>
                <a:gdLst>
                  <a:gd name="connsiteX0" fmla="*/ 33888 w 535910"/>
                  <a:gd name="connsiteY0" fmla="*/ 41418 h 495283"/>
                  <a:gd name="connsiteX1" fmla="*/ 77474 w 535910"/>
                  <a:gd name="connsiteY1" fmla="*/ 3644 h 495283"/>
                  <a:gd name="connsiteX2" fmla="*/ 500233 w 535910"/>
                  <a:gd name="connsiteY2" fmla="*/ 38514 h 495283"/>
                  <a:gd name="connsiteX3" fmla="*/ 535099 w 535910"/>
                  <a:gd name="connsiteY3" fmla="*/ 83549 h 495283"/>
                  <a:gd name="connsiteX4" fmla="*/ 507495 w 535910"/>
                  <a:gd name="connsiteY4" fmla="*/ 454006 h 495283"/>
                  <a:gd name="connsiteX5" fmla="*/ 461005 w 535910"/>
                  <a:gd name="connsiteY5" fmla="*/ 493234 h 495283"/>
                  <a:gd name="connsiteX6" fmla="*/ 36797 w 535910"/>
                  <a:gd name="connsiteY6" fmla="*/ 459818 h 495283"/>
                  <a:gd name="connsiteX7" fmla="*/ 477 w 535910"/>
                  <a:gd name="connsiteY7" fmla="*/ 414783 h 495283"/>
                  <a:gd name="connsiteX8" fmla="*/ 33888 w 535910"/>
                  <a:gd name="connsiteY8" fmla="*/ 41418 h 495283"/>
                  <a:gd name="connsiteX9" fmla="*/ 386917 w 535910"/>
                  <a:gd name="connsiteY9" fmla="*/ 420595 h 495283"/>
                  <a:gd name="connsiteX10" fmla="*/ 439215 w 535910"/>
                  <a:gd name="connsiteY10" fmla="*/ 420595 h 495283"/>
                  <a:gd name="connsiteX11" fmla="*/ 462460 w 535910"/>
                  <a:gd name="connsiteY11" fmla="*/ 106794 h 495283"/>
                  <a:gd name="connsiteX12" fmla="*/ 183524 w 535910"/>
                  <a:gd name="connsiteY12" fmla="*/ 76283 h 495283"/>
                  <a:gd name="connsiteX13" fmla="*/ 103623 w 535910"/>
                  <a:gd name="connsiteY13" fmla="*/ 76283 h 495283"/>
                  <a:gd name="connsiteX14" fmla="*/ 74566 w 535910"/>
                  <a:gd name="connsiteY14" fmla="*/ 391538 h 495283"/>
                  <a:gd name="connsiteX15" fmla="*/ 386917 w 535910"/>
                  <a:gd name="connsiteY15" fmla="*/ 420595 h 495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35910" h="495283">
                    <a:moveTo>
                      <a:pt x="33888" y="41418"/>
                    </a:moveTo>
                    <a:cubicBezTo>
                      <a:pt x="38827" y="20788"/>
                      <a:pt x="56406" y="5533"/>
                      <a:pt x="77474" y="3644"/>
                    </a:cubicBezTo>
                    <a:cubicBezTo>
                      <a:pt x="219409" y="-7396"/>
                      <a:pt x="362071" y="4371"/>
                      <a:pt x="500233" y="38514"/>
                    </a:cubicBezTo>
                    <a:cubicBezTo>
                      <a:pt x="520424" y="44180"/>
                      <a:pt x="534664" y="62486"/>
                      <a:pt x="535099" y="83549"/>
                    </a:cubicBezTo>
                    <a:cubicBezTo>
                      <a:pt x="538003" y="207617"/>
                      <a:pt x="528852" y="331685"/>
                      <a:pt x="507495" y="454006"/>
                    </a:cubicBezTo>
                    <a:cubicBezTo>
                      <a:pt x="502845" y="476236"/>
                      <a:pt x="483670" y="492360"/>
                      <a:pt x="461005" y="493234"/>
                    </a:cubicBezTo>
                    <a:cubicBezTo>
                      <a:pt x="318778" y="499481"/>
                      <a:pt x="176262" y="488295"/>
                      <a:pt x="36797" y="459818"/>
                    </a:cubicBezTo>
                    <a:cubicBezTo>
                      <a:pt x="16021" y="454587"/>
                      <a:pt x="1200" y="436285"/>
                      <a:pt x="477" y="414783"/>
                    </a:cubicBezTo>
                    <a:cubicBezTo>
                      <a:pt x="-3446" y="289407"/>
                      <a:pt x="7739" y="164031"/>
                      <a:pt x="33888" y="41418"/>
                    </a:cubicBezTo>
                    <a:close/>
                    <a:moveTo>
                      <a:pt x="386917" y="420595"/>
                    </a:moveTo>
                    <a:lnTo>
                      <a:pt x="439215" y="420595"/>
                    </a:lnTo>
                    <a:cubicBezTo>
                      <a:pt x="456359" y="316864"/>
                      <a:pt x="464202" y="211829"/>
                      <a:pt x="462460" y="106794"/>
                    </a:cubicBezTo>
                    <a:cubicBezTo>
                      <a:pt x="370934" y="86019"/>
                      <a:pt x="277373" y="75848"/>
                      <a:pt x="183524" y="76283"/>
                    </a:cubicBezTo>
                    <a:lnTo>
                      <a:pt x="103623" y="76283"/>
                    </a:lnTo>
                    <a:cubicBezTo>
                      <a:pt x="83282" y="180160"/>
                      <a:pt x="73551" y="285776"/>
                      <a:pt x="74566" y="391538"/>
                    </a:cubicBezTo>
                    <a:cubicBezTo>
                      <a:pt x="177424" y="411732"/>
                      <a:pt x="282024" y="421464"/>
                      <a:pt x="386917" y="420595"/>
                    </a:cubicBezTo>
                    <a:close/>
                  </a:path>
                </a:pathLst>
              </a:custGeom>
              <a:solidFill>
                <a:srgbClr val="DADADA"/>
              </a:solidFill>
              <a:ln w="145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84112F8C-B13A-3E79-2157-D39E2B62B05D}"/>
                </a:ext>
              </a:extLst>
            </p:cNvPr>
            <p:cNvGrpSpPr/>
            <p:nvPr/>
          </p:nvGrpSpPr>
          <p:grpSpPr>
            <a:xfrm>
              <a:off x="6434436" y="1815363"/>
              <a:ext cx="4771585" cy="4599632"/>
              <a:chOff x="6214898" y="1714259"/>
              <a:chExt cx="4771585" cy="459963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xmlns="" id="{512B7AB6-C89A-0E1E-A7CC-A96AF0806FA8}"/>
                  </a:ext>
                </a:extLst>
              </p:cNvPr>
              <p:cNvGrpSpPr/>
              <p:nvPr/>
            </p:nvGrpSpPr>
            <p:grpSpPr>
              <a:xfrm>
                <a:off x="6214898" y="5370830"/>
                <a:ext cx="4771585" cy="943061"/>
                <a:chOff x="5138010" y="5355238"/>
                <a:chExt cx="4771585" cy="943061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xmlns="" id="{1F75072E-435F-0316-30A2-BEA040B502D7}"/>
                    </a:ext>
                  </a:extLst>
                </p:cNvPr>
                <p:cNvGrpSpPr/>
                <p:nvPr/>
              </p:nvGrpSpPr>
              <p:grpSpPr>
                <a:xfrm>
                  <a:off x="5138010" y="5355238"/>
                  <a:ext cx="824293" cy="824293"/>
                  <a:chOff x="3692092" y="4779392"/>
                  <a:chExt cx="1170725" cy="1170725"/>
                </a:xfrm>
              </p:grpSpPr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xmlns="" id="{833C5CEC-9E11-58C6-59C1-F2888950CB47}"/>
                      </a:ext>
                    </a:extLst>
                  </p:cNvPr>
                  <p:cNvSpPr/>
                  <p:nvPr/>
                </p:nvSpPr>
                <p:spPr>
                  <a:xfrm>
                    <a:off x="3692092" y="4779392"/>
                    <a:ext cx="1170725" cy="1170725"/>
                  </a:xfrm>
                  <a:prstGeom prst="ellipse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0" name="Picture 2" descr="Download Reading Icon Images - Reading Icon PNG Image with No Background -  PNGkey.com">
                    <a:extLst>
                      <a:ext uri="{FF2B5EF4-FFF2-40B4-BE49-F238E27FC236}">
                        <a16:creationId xmlns:a16="http://schemas.microsoft.com/office/drawing/2014/main" xmlns="" id="{D489BC29-344B-EBC8-3A7F-680B9C3B78D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835361" y="4922970"/>
                    <a:ext cx="884186" cy="8835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xmlns="" id="{9216EAEB-0B6B-7CFE-BC9B-19381DB50473}"/>
                    </a:ext>
                  </a:extLst>
                </p:cNvPr>
                <p:cNvSpPr txBox="1"/>
                <p:nvPr/>
              </p:nvSpPr>
              <p:spPr>
                <a:xfrm>
                  <a:off x="6158142" y="5451913"/>
                  <a:ext cx="3751453" cy="846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Reading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Maecenas non laoreet odio. Fusce lobortis porttitor.</a:t>
                  </a: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xmlns="" id="{1AD95649-1826-E6C5-1D95-B398F04EC405}"/>
                  </a:ext>
                </a:extLst>
              </p:cNvPr>
              <p:cNvGrpSpPr/>
              <p:nvPr/>
            </p:nvGrpSpPr>
            <p:grpSpPr>
              <a:xfrm>
                <a:off x="6214898" y="1714259"/>
                <a:ext cx="4771585" cy="943061"/>
                <a:chOff x="5138010" y="1614927"/>
                <a:chExt cx="4771585" cy="943061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xmlns="" id="{74DC5186-1B11-8301-024F-A3CE6E6BC63B}"/>
                    </a:ext>
                  </a:extLst>
                </p:cNvPr>
                <p:cNvGrpSpPr/>
                <p:nvPr/>
              </p:nvGrpSpPr>
              <p:grpSpPr>
                <a:xfrm>
                  <a:off x="5138010" y="1614927"/>
                  <a:ext cx="824293" cy="824293"/>
                  <a:chOff x="6201236" y="1606243"/>
                  <a:chExt cx="1170725" cy="1170725"/>
                </a:xfrm>
              </p:grpSpPr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xmlns="" id="{854D805F-4088-968A-4F59-7280D365527C}"/>
                      </a:ext>
                    </a:extLst>
                  </p:cNvPr>
                  <p:cNvSpPr/>
                  <p:nvPr/>
                </p:nvSpPr>
                <p:spPr>
                  <a:xfrm>
                    <a:off x="6201236" y="1606243"/>
                    <a:ext cx="1170725" cy="1170725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36" name="Picture 6" descr="Classroom - Free people icons">
                    <a:extLst>
                      <a:ext uri="{FF2B5EF4-FFF2-40B4-BE49-F238E27FC236}">
                        <a16:creationId xmlns:a16="http://schemas.microsoft.com/office/drawing/2014/main" xmlns="" id="{0720FE70-FAE6-7138-FBD7-572FDC4886A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08083" y="1813092"/>
                    <a:ext cx="757030" cy="75702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xmlns="" id="{9BA75347-4D71-DBD6-F15F-F1FF59077050}"/>
                    </a:ext>
                  </a:extLst>
                </p:cNvPr>
                <p:cNvSpPr txBox="1"/>
                <p:nvPr/>
              </p:nvSpPr>
              <p:spPr>
                <a:xfrm>
                  <a:off x="6158142" y="1711602"/>
                  <a:ext cx="3751453" cy="846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Classroom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Maecenas non laoreet odio. Fusce lobortis porttitor.</a:t>
                  </a: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xmlns="" id="{6D423F3A-7CE5-1A46-15D3-1AA13D28E203}"/>
                  </a:ext>
                </a:extLst>
              </p:cNvPr>
              <p:cNvGrpSpPr/>
              <p:nvPr/>
            </p:nvGrpSpPr>
            <p:grpSpPr>
              <a:xfrm>
                <a:off x="6214898" y="2933116"/>
                <a:ext cx="4771585" cy="943061"/>
                <a:chOff x="5138010" y="2865337"/>
                <a:chExt cx="4771585" cy="943061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xmlns="" id="{C03AE466-F5BF-CDDE-EC4E-0CF43E1BAE8E}"/>
                    </a:ext>
                  </a:extLst>
                </p:cNvPr>
                <p:cNvGrpSpPr/>
                <p:nvPr/>
              </p:nvGrpSpPr>
              <p:grpSpPr>
                <a:xfrm>
                  <a:off x="5138010" y="2865337"/>
                  <a:ext cx="824293" cy="824293"/>
                  <a:chOff x="1596124" y="1502386"/>
                  <a:chExt cx="1170725" cy="1170725"/>
                </a:xfrm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xmlns="" id="{ABE9D55E-4EC4-84E4-3FD1-0229F5D967DA}"/>
                      </a:ext>
                    </a:extLst>
                  </p:cNvPr>
                  <p:cNvSpPr/>
                  <p:nvPr/>
                </p:nvSpPr>
                <p:spPr>
                  <a:xfrm>
                    <a:off x="1596124" y="1502386"/>
                    <a:ext cx="1170725" cy="1170725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32" name="Picture 2" descr="Science Svg Png Icon Free Download (#534831) - OnlineWebFonts.COM">
                    <a:extLst>
                      <a:ext uri="{FF2B5EF4-FFF2-40B4-BE49-F238E27FC236}">
                        <a16:creationId xmlns:a16="http://schemas.microsoft.com/office/drawing/2014/main" xmlns="" id="{9D75721E-C8E0-7E4C-9C6D-C850850F6A0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799124" y="1665723"/>
                    <a:ext cx="764724" cy="8440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xmlns="" id="{5273418E-199E-6F9A-E063-04C2400EFD2B}"/>
                    </a:ext>
                  </a:extLst>
                </p:cNvPr>
                <p:cNvSpPr txBox="1"/>
                <p:nvPr/>
              </p:nvSpPr>
              <p:spPr>
                <a:xfrm>
                  <a:off x="6158142" y="2962012"/>
                  <a:ext cx="3751453" cy="846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Science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Maecenas non laoreet odio. Fusce lobortis porttitor.</a:t>
                  </a: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xmlns="" id="{78F4CAC1-56A0-2C6A-EDC4-27E038481575}"/>
                  </a:ext>
                </a:extLst>
              </p:cNvPr>
              <p:cNvGrpSpPr/>
              <p:nvPr/>
            </p:nvGrpSpPr>
            <p:grpSpPr>
              <a:xfrm>
                <a:off x="6214898" y="4151973"/>
                <a:ext cx="4771585" cy="943061"/>
                <a:chOff x="5138010" y="4112108"/>
                <a:chExt cx="4771585" cy="943061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xmlns="" id="{862CEC26-6D3F-A309-6D05-5E91B7CB082B}"/>
                    </a:ext>
                  </a:extLst>
                </p:cNvPr>
                <p:cNvGrpSpPr/>
                <p:nvPr/>
              </p:nvGrpSpPr>
              <p:grpSpPr>
                <a:xfrm>
                  <a:off x="5138010" y="4112108"/>
                  <a:ext cx="824293" cy="824293"/>
                  <a:chOff x="8121598" y="4827542"/>
                  <a:chExt cx="1170725" cy="1170725"/>
                </a:xfrm>
              </p:grpSpPr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xmlns="" id="{6597A86F-8A44-F655-9659-F5636A4C4020}"/>
                      </a:ext>
                    </a:extLst>
                  </p:cNvPr>
                  <p:cNvSpPr/>
                  <p:nvPr/>
                </p:nvSpPr>
                <p:spPr>
                  <a:xfrm>
                    <a:off x="8121598" y="4827542"/>
                    <a:ext cx="1170725" cy="1170725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8" name="Picture 6" descr="Subject Icons - Free SVG &amp; PNG Subject Images - Noun Project">
                    <a:extLst>
                      <a:ext uri="{FF2B5EF4-FFF2-40B4-BE49-F238E27FC236}">
                        <a16:creationId xmlns:a16="http://schemas.microsoft.com/office/drawing/2014/main" xmlns="" id="{5024EF1A-2D59-31B6-EE7D-128F305D599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9"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270891" y="4976835"/>
                    <a:ext cx="872138" cy="87213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xmlns="" id="{49440831-A377-C1F6-DC8A-B9399301B695}"/>
                    </a:ext>
                  </a:extLst>
                </p:cNvPr>
                <p:cNvSpPr txBox="1"/>
                <p:nvPr/>
              </p:nvSpPr>
              <p:spPr>
                <a:xfrm>
                  <a:off x="6158142" y="4208783"/>
                  <a:ext cx="3751453" cy="846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Notebook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Maecenas non laoreet odio. Fusce lobortis porttitor.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88843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1D35BF3A-0603-AC70-488C-E40206F0AB9A}"/>
              </a:ext>
            </a:extLst>
          </p:cNvPr>
          <p:cNvGrpSpPr/>
          <p:nvPr/>
        </p:nvGrpSpPr>
        <p:grpSpPr>
          <a:xfrm>
            <a:off x="274237" y="1789753"/>
            <a:ext cx="11643525" cy="4178824"/>
            <a:chOff x="281157" y="2028904"/>
            <a:chExt cx="11643525" cy="4178824"/>
          </a:xfrm>
        </p:grpSpPr>
        <p:sp>
          <p:nvSpPr>
            <p:cNvPr id="3" name="Google Shape;1158;p39">
              <a:extLst>
                <a:ext uri="{FF2B5EF4-FFF2-40B4-BE49-F238E27FC236}">
                  <a16:creationId xmlns:a16="http://schemas.microsoft.com/office/drawing/2014/main" xmlns="" id="{BB02E621-EA8D-1EAF-C437-96F1E0786494}"/>
                </a:ext>
              </a:extLst>
            </p:cNvPr>
            <p:cNvSpPr/>
            <p:nvPr/>
          </p:nvSpPr>
          <p:spPr>
            <a:xfrm>
              <a:off x="2768707" y="2464074"/>
              <a:ext cx="1844942" cy="44"/>
            </a:xfrm>
            <a:custGeom>
              <a:avLst/>
              <a:gdLst/>
              <a:ahLst/>
              <a:cxnLst/>
              <a:rect l="l" t="t" r="r" b="b"/>
              <a:pathLst>
                <a:path w="42057" h="1" fill="none" extrusionOk="0">
                  <a:moveTo>
                    <a:pt x="0" y="0"/>
                  </a:moveTo>
                  <a:lnTo>
                    <a:pt x="42057" y="0"/>
                  </a:lnTo>
                </a:path>
              </a:pathLst>
            </a:custGeom>
            <a:noFill/>
            <a:ln w="19800" cap="flat" cmpd="sng">
              <a:solidFill>
                <a:schemeClr val="bg1">
                  <a:lumMod val="50000"/>
                </a:schemeClr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" name="Google Shape;1159;p39">
              <a:extLst>
                <a:ext uri="{FF2B5EF4-FFF2-40B4-BE49-F238E27FC236}">
                  <a16:creationId xmlns:a16="http://schemas.microsoft.com/office/drawing/2014/main" xmlns="" id="{4197EC00-C617-20A2-3084-42CDA7C84EBA}"/>
                </a:ext>
              </a:extLst>
            </p:cNvPr>
            <p:cNvSpPr/>
            <p:nvPr/>
          </p:nvSpPr>
          <p:spPr>
            <a:xfrm>
              <a:off x="7578271" y="3293435"/>
              <a:ext cx="1844986" cy="44"/>
            </a:xfrm>
            <a:custGeom>
              <a:avLst/>
              <a:gdLst/>
              <a:ahLst/>
              <a:cxnLst/>
              <a:rect l="l" t="t" r="r" b="b"/>
              <a:pathLst>
                <a:path w="42058" h="1" fill="none" extrusionOk="0">
                  <a:moveTo>
                    <a:pt x="1" y="0"/>
                  </a:moveTo>
                  <a:lnTo>
                    <a:pt x="42057" y="0"/>
                  </a:lnTo>
                </a:path>
              </a:pathLst>
            </a:custGeom>
            <a:noFill/>
            <a:ln w="19800" cap="flat" cmpd="sng">
              <a:solidFill>
                <a:schemeClr val="bg1">
                  <a:lumMod val="50000"/>
                </a:schemeClr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Google Shape;1160;p39">
              <a:extLst>
                <a:ext uri="{FF2B5EF4-FFF2-40B4-BE49-F238E27FC236}">
                  <a16:creationId xmlns:a16="http://schemas.microsoft.com/office/drawing/2014/main" xmlns="" id="{3E29011A-DA37-EE4B-A2B4-2B4609F9A4C0}"/>
                </a:ext>
              </a:extLst>
            </p:cNvPr>
            <p:cNvSpPr/>
            <p:nvPr/>
          </p:nvSpPr>
          <p:spPr>
            <a:xfrm>
              <a:off x="7578271" y="4950800"/>
              <a:ext cx="1844986" cy="44"/>
            </a:xfrm>
            <a:custGeom>
              <a:avLst/>
              <a:gdLst/>
              <a:ahLst/>
              <a:cxnLst/>
              <a:rect l="l" t="t" r="r" b="b"/>
              <a:pathLst>
                <a:path w="42058" h="1" fill="none" extrusionOk="0">
                  <a:moveTo>
                    <a:pt x="1" y="0"/>
                  </a:moveTo>
                  <a:lnTo>
                    <a:pt x="42057" y="0"/>
                  </a:lnTo>
                </a:path>
              </a:pathLst>
            </a:custGeom>
            <a:noFill/>
            <a:ln w="19800" cap="flat" cmpd="sng">
              <a:solidFill>
                <a:schemeClr val="bg1">
                  <a:lumMod val="50000"/>
                </a:schemeClr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Google Shape;1161;p39">
              <a:extLst>
                <a:ext uri="{FF2B5EF4-FFF2-40B4-BE49-F238E27FC236}">
                  <a16:creationId xmlns:a16="http://schemas.microsoft.com/office/drawing/2014/main" xmlns="" id="{DD3DAEA2-4B3E-9477-3FB8-876ED3FD4767}"/>
                </a:ext>
              </a:extLst>
            </p:cNvPr>
            <p:cNvSpPr/>
            <p:nvPr/>
          </p:nvSpPr>
          <p:spPr>
            <a:xfrm>
              <a:off x="2770111" y="4118629"/>
              <a:ext cx="1311468" cy="44"/>
            </a:xfrm>
            <a:custGeom>
              <a:avLst/>
              <a:gdLst/>
              <a:ahLst/>
              <a:cxnLst/>
              <a:rect l="l" t="t" r="r" b="b"/>
              <a:pathLst>
                <a:path w="29896" h="1" fill="none" extrusionOk="0">
                  <a:moveTo>
                    <a:pt x="0" y="1"/>
                  </a:moveTo>
                  <a:lnTo>
                    <a:pt x="29896" y="1"/>
                  </a:lnTo>
                </a:path>
              </a:pathLst>
            </a:custGeom>
            <a:noFill/>
            <a:ln w="19800" cap="flat" cmpd="sng">
              <a:solidFill>
                <a:schemeClr val="bg1">
                  <a:lumMod val="50000"/>
                </a:schemeClr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Google Shape;1162;p39">
              <a:extLst>
                <a:ext uri="{FF2B5EF4-FFF2-40B4-BE49-F238E27FC236}">
                  <a16:creationId xmlns:a16="http://schemas.microsoft.com/office/drawing/2014/main" xmlns="" id="{6FE2A35B-676D-C2FE-678B-4CA5050742D4}"/>
                </a:ext>
              </a:extLst>
            </p:cNvPr>
            <p:cNvSpPr/>
            <p:nvPr/>
          </p:nvSpPr>
          <p:spPr>
            <a:xfrm>
              <a:off x="2768707" y="5773230"/>
              <a:ext cx="909991" cy="44"/>
            </a:xfrm>
            <a:custGeom>
              <a:avLst/>
              <a:gdLst/>
              <a:ahLst/>
              <a:cxnLst/>
              <a:rect l="l" t="t" r="r" b="b"/>
              <a:pathLst>
                <a:path w="20744" h="1" fill="none" extrusionOk="0">
                  <a:moveTo>
                    <a:pt x="0" y="0"/>
                  </a:moveTo>
                  <a:lnTo>
                    <a:pt x="20744" y="0"/>
                  </a:lnTo>
                </a:path>
              </a:pathLst>
            </a:custGeom>
            <a:noFill/>
            <a:ln w="19800" cap="flat" cmpd="sng">
              <a:solidFill>
                <a:schemeClr val="bg1">
                  <a:lumMod val="50000"/>
                </a:schemeClr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Google Shape;1163;p39">
              <a:extLst>
                <a:ext uri="{FF2B5EF4-FFF2-40B4-BE49-F238E27FC236}">
                  <a16:creationId xmlns:a16="http://schemas.microsoft.com/office/drawing/2014/main" xmlns="" id="{B8CD7BAE-B306-0F1F-B330-5AB893321175}"/>
                </a:ext>
              </a:extLst>
            </p:cNvPr>
            <p:cNvSpPr/>
            <p:nvPr/>
          </p:nvSpPr>
          <p:spPr>
            <a:xfrm>
              <a:off x="3618906" y="5489802"/>
              <a:ext cx="4905503" cy="566858"/>
            </a:xfrm>
            <a:custGeom>
              <a:avLst/>
              <a:gdLst/>
              <a:ahLst/>
              <a:cxnLst/>
              <a:rect l="l" t="t" r="r" b="b"/>
              <a:pathLst>
                <a:path w="111825" h="12922" extrusionOk="0">
                  <a:moveTo>
                    <a:pt x="1141" y="1"/>
                  </a:moveTo>
                  <a:cubicBezTo>
                    <a:pt x="476" y="1"/>
                    <a:pt x="1" y="476"/>
                    <a:pt x="223" y="919"/>
                  </a:cubicBezTo>
                  <a:cubicBezTo>
                    <a:pt x="951" y="2598"/>
                    <a:pt x="1363" y="4466"/>
                    <a:pt x="1363" y="6461"/>
                  </a:cubicBezTo>
                  <a:cubicBezTo>
                    <a:pt x="1363" y="8457"/>
                    <a:pt x="951" y="10325"/>
                    <a:pt x="223" y="12004"/>
                  </a:cubicBezTo>
                  <a:cubicBezTo>
                    <a:pt x="1" y="12447"/>
                    <a:pt x="476" y="12922"/>
                    <a:pt x="1141" y="12922"/>
                  </a:cubicBezTo>
                  <a:lnTo>
                    <a:pt x="107486" y="12922"/>
                  </a:lnTo>
                  <a:cubicBezTo>
                    <a:pt x="110336" y="12922"/>
                    <a:pt x="111824" y="11212"/>
                    <a:pt x="111824" y="9153"/>
                  </a:cubicBezTo>
                  <a:lnTo>
                    <a:pt x="111824" y="3770"/>
                  </a:lnTo>
                  <a:cubicBezTo>
                    <a:pt x="111824" y="1711"/>
                    <a:pt x="110336" y="1"/>
                    <a:pt x="1074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Google Shape;1164;p39">
              <a:extLst>
                <a:ext uri="{FF2B5EF4-FFF2-40B4-BE49-F238E27FC236}">
                  <a16:creationId xmlns:a16="http://schemas.microsoft.com/office/drawing/2014/main" xmlns="" id="{FF283A0B-20FA-181D-4F47-CD97531A77FD}"/>
                </a:ext>
              </a:extLst>
            </p:cNvPr>
            <p:cNvSpPr/>
            <p:nvPr/>
          </p:nvSpPr>
          <p:spPr>
            <a:xfrm>
              <a:off x="3618906" y="5489802"/>
              <a:ext cx="4905503" cy="565498"/>
            </a:xfrm>
            <a:custGeom>
              <a:avLst/>
              <a:gdLst/>
              <a:ahLst/>
              <a:cxnLst/>
              <a:rect l="l" t="t" r="r" b="b"/>
              <a:pathLst>
                <a:path w="111825" h="12891" extrusionOk="0">
                  <a:moveTo>
                    <a:pt x="1141" y="1"/>
                  </a:moveTo>
                  <a:cubicBezTo>
                    <a:pt x="476" y="1"/>
                    <a:pt x="1" y="476"/>
                    <a:pt x="223" y="919"/>
                  </a:cubicBezTo>
                  <a:cubicBezTo>
                    <a:pt x="318" y="1141"/>
                    <a:pt x="381" y="1394"/>
                    <a:pt x="476" y="1648"/>
                  </a:cubicBezTo>
                  <a:lnTo>
                    <a:pt x="105776" y="1648"/>
                  </a:lnTo>
                  <a:cubicBezTo>
                    <a:pt x="108657" y="1648"/>
                    <a:pt x="110178" y="2915"/>
                    <a:pt x="110178" y="4435"/>
                  </a:cubicBezTo>
                  <a:lnTo>
                    <a:pt x="110178" y="8457"/>
                  </a:lnTo>
                  <a:cubicBezTo>
                    <a:pt x="110178" y="10008"/>
                    <a:pt x="108657" y="11275"/>
                    <a:pt x="105776" y="11275"/>
                  </a:cubicBezTo>
                  <a:lnTo>
                    <a:pt x="476" y="11275"/>
                  </a:lnTo>
                  <a:cubicBezTo>
                    <a:pt x="381" y="11497"/>
                    <a:pt x="318" y="11750"/>
                    <a:pt x="223" y="12004"/>
                  </a:cubicBezTo>
                  <a:cubicBezTo>
                    <a:pt x="1" y="12447"/>
                    <a:pt x="476" y="12890"/>
                    <a:pt x="1141" y="12890"/>
                  </a:cubicBezTo>
                  <a:lnTo>
                    <a:pt x="107486" y="12890"/>
                  </a:lnTo>
                  <a:cubicBezTo>
                    <a:pt x="110336" y="12890"/>
                    <a:pt x="111824" y="11212"/>
                    <a:pt x="111824" y="9153"/>
                  </a:cubicBezTo>
                  <a:lnTo>
                    <a:pt x="111824" y="3770"/>
                  </a:lnTo>
                  <a:cubicBezTo>
                    <a:pt x="111824" y="1711"/>
                    <a:pt x="110336" y="1"/>
                    <a:pt x="1074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Google Shape;1165;p39">
              <a:extLst>
                <a:ext uri="{FF2B5EF4-FFF2-40B4-BE49-F238E27FC236}">
                  <a16:creationId xmlns:a16="http://schemas.microsoft.com/office/drawing/2014/main" xmlns="" id="{0CC56D1B-7421-61E1-029D-4C2176900CFD}"/>
                </a:ext>
              </a:extLst>
            </p:cNvPr>
            <p:cNvSpPr/>
            <p:nvPr/>
          </p:nvSpPr>
          <p:spPr>
            <a:xfrm>
              <a:off x="3520293" y="5339775"/>
              <a:ext cx="5194414" cy="866957"/>
            </a:xfrm>
            <a:custGeom>
              <a:avLst/>
              <a:gdLst/>
              <a:ahLst/>
              <a:cxnLst/>
              <a:rect l="l" t="t" r="r" b="b"/>
              <a:pathLst>
                <a:path w="118411" h="19763" extrusionOk="0">
                  <a:moveTo>
                    <a:pt x="1140" y="1"/>
                  </a:moveTo>
                  <a:cubicBezTo>
                    <a:pt x="475" y="1"/>
                    <a:pt x="0" y="634"/>
                    <a:pt x="222" y="1268"/>
                  </a:cubicBezTo>
                  <a:cubicBezTo>
                    <a:pt x="222" y="1268"/>
                    <a:pt x="222" y="1299"/>
                    <a:pt x="222" y="1299"/>
                  </a:cubicBezTo>
                  <a:cubicBezTo>
                    <a:pt x="444" y="2059"/>
                    <a:pt x="1172" y="3421"/>
                    <a:pt x="1964" y="3421"/>
                  </a:cubicBezTo>
                  <a:lnTo>
                    <a:pt x="109734" y="3421"/>
                  </a:lnTo>
                  <a:cubicBezTo>
                    <a:pt x="112584" y="3421"/>
                    <a:pt x="114072" y="5131"/>
                    <a:pt x="114072" y="7190"/>
                  </a:cubicBezTo>
                  <a:lnTo>
                    <a:pt x="114072" y="12573"/>
                  </a:lnTo>
                  <a:cubicBezTo>
                    <a:pt x="114072" y="14632"/>
                    <a:pt x="112584" y="16342"/>
                    <a:pt x="109734" y="16342"/>
                  </a:cubicBezTo>
                  <a:lnTo>
                    <a:pt x="1964" y="16342"/>
                  </a:lnTo>
                  <a:cubicBezTo>
                    <a:pt x="1172" y="16342"/>
                    <a:pt x="444" y="17704"/>
                    <a:pt x="222" y="18464"/>
                  </a:cubicBezTo>
                  <a:cubicBezTo>
                    <a:pt x="222" y="18464"/>
                    <a:pt x="222" y="18464"/>
                    <a:pt x="222" y="18495"/>
                  </a:cubicBezTo>
                  <a:cubicBezTo>
                    <a:pt x="0" y="19129"/>
                    <a:pt x="475" y="19762"/>
                    <a:pt x="1140" y="19762"/>
                  </a:cubicBezTo>
                  <a:lnTo>
                    <a:pt x="113122" y="19762"/>
                  </a:lnTo>
                  <a:cubicBezTo>
                    <a:pt x="116036" y="19762"/>
                    <a:pt x="118411" y="16564"/>
                    <a:pt x="118411" y="13650"/>
                  </a:cubicBezTo>
                  <a:lnTo>
                    <a:pt x="118411" y="6113"/>
                  </a:lnTo>
                  <a:cubicBezTo>
                    <a:pt x="118411" y="3199"/>
                    <a:pt x="116036" y="1"/>
                    <a:pt x="113122" y="1"/>
                  </a:cubicBezTo>
                  <a:close/>
                </a:path>
              </a:pathLst>
            </a:custGeom>
            <a:solidFill>
              <a:schemeClr val="accent2">
                <a:alpha val="764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Google Shape;1166;p39">
              <a:extLst>
                <a:ext uri="{FF2B5EF4-FFF2-40B4-BE49-F238E27FC236}">
                  <a16:creationId xmlns:a16="http://schemas.microsoft.com/office/drawing/2014/main" xmlns="" id="{1D84C2D4-1DF5-98AE-2C08-801D27257157}"/>
                </a:ext>
              </a:extLst>
            </p:cNvPr>
            <p:cNvSpPr/>
            <p:nvPr/>
          </p:nvSpPr>
          <p:spPr>
            <a:xfrm>
              <a:off x="4551094" y="2212624"/>
              <a:ext cx="3035555" cy="504303"/>
            </a:xfrm>
            <a:custGeom>
              <a:avLst/>
              <a:gdLst/>
              <a:ahLst/>
              <a:cxnLst/>
              <a:rect l="l" t="t" r="r" b="b"/>
              <a:pathLst>
                <a:path w="69198" h="11496" extrusionOk="0">
                  <a:moveTo>
                    <a:pt x="1204" y="0"/>
                  </a:moveTo>
                  <a:cubicBezTo>
                    <a:pt x="508" y="0"/>
                    <a:pt x="1" y="412"/>
                    <a:pt x="222" y="823"/>
                  </a:cubicBezTo>
                  <a:cubicBezTo>
                    <a:pt x="1014" y="2312"/>
                    <a:pt x="1458" y="3990"/>
                    <a:pt x="1458" y="5764"/>
                  </a:cubicBezTo>
                  <a:cubicBezTo>
                    <a:pt x="1458" y="7506"/>
                    <a:pt x="1014" y="9184"/>
                    <a:pt x="222" y="10673"/>
                  </a:cubicBezTo>
                  <a:cubicBezTo>
                    <a:pt x="1" y="11084"/>
                    <a:pt x="508" y="11496"/>
                    <a:pt x="1204" y="11496"/>
                  </a:cubicBezTo>
                  <a:lnTo>
                    <a:pt x="64574" y="11496"/>
                  </a:lnTo>
                  <a:cubicBezTo>
                    <a:pt x="67614" y="11496"/>
                    <a:pt x="69198" y="9976"/>
                    <a:pt x="69198" y="8139"/>
                  </a:cubicBezTo>
                  <a:lnTo>
                    <a:pt x="69198" y="3357"/>
                  </a:lnTo>
                  <a:cubicBezTo>
                    <a:pt x="69198" y="1520"/>
                    <a:pt x="67614" y="0"/>
                    <a:pt x="64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Google Shape;1167;p39">
              <a:extLst>
                <a:ext uri="{FF2B5EF4-FFF2-40B4-BE49-F238E27FC236}">
                  <a16:creationId xmlns:a16="http://schemas.microsoft.com/office/drawing/2014/main" xmlns="" id="{6719B545-BFC4-FCD0-522D-46F578ECDA0E}"/>
                </a:ext>
              </a:extLst>
            </p:cNvPr>
            <p:cNvSpPr/>
            <p:nvPr/>
          </p:nvSpPr>
          <p:spPr>
            <a:xfrm>
              <a:off x="4551094" y="2212624"/>
              <a:ext cx="3035555" cy="504303"/>
            </a:xfrm>
            <a:custGeom>
              <a:avLst/>
              <a:gdLst/>
              <a:ahLst/>
              <a:cxnLst/>
              <a:rect l="l" t="t" r="r" b="b"/>
              <a:pathLst>
                <a:path w="69198" h="11496" extrusionOk="0">
                  <a:moveTo>
                    <a:pt x="1204" y="0"/>
                  </a:moveTo>
                  <a:cubicBezTo>
                    <a:pt x="508" y="0"/>
                    <a:pt x="1" y="412"/>
                    <a:pt x="222" y="823"/>
                  </a:cubicBezTo>
                  <a:cubicBezTo>
                    <a:pt x="317" y="1013"/>
                    <a:pt x="413" y="1235"/>
                    <a:pt x="508" y="1457"/>
                  </a:cubicBezTo>
                  <a:lnTo>
                    <a:pt x="62769" y="1457"/>
                  </a:lnTo>
                  <a:cubicBezTo>
                    <a:pt x="65841" y="1457"/>
                    <a:pt x="67424" y="2597"/>
                    <a:pt x="67424" y="3959"/>
                  </a:cubicBezTo>
                  <a:lnTo>
                    <a:pt x="67424" y="7537"/>
                  </a:lnTo>
                  <a:cubicBezTo>
                    <a:pt x="67424" y="8899"/>
                    <a:pt x="65841" y="10039"/>
                    <a:pt x="62769" y="10039"/>
                  </a:cubicBezTo>
                  <a:lnTo>
                    <a:pt x="508" y="10039"/>
                  </a:lnTo>
                  <a:cubicBezTo>
                    <a:pt x="413" y="10261"/>
                    <a:pt x="349" y="10482"/>
                    <a:pt x="222" y="10673"/>
                  </a:cubicBezTo>
                  <a:cubicBezTo>
                    <a:pt x="1" y="11084"/>
                    <a:pt x="508" y="11496"/>
                    <a:pt x="1204" y="11496"/>
                  </a:cubicBezTo>
                  <a:lnTo>
                    <a:pt x="64574" y="11496"/>
                  </a:lnTo>
                  <a:cubicBezTo>
                    <a:pt x="67614" y="11496"/>
                    <a:pt x="69198" y="9976"/>
                    <a:pt x="69198" y="8139"/>
                  </a:cubicBezTo>
                  <a:lnTo>
                    <a:pt x="69198" y="3357"/>
                  </a:lnTo>
                  <a:cubicBezTo>
                    <a:pt x="69198" y="1520"/>
                    <a:pt x="67614" y="0"/>
                    <a:pt x="64574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Google Shape;1168;p39">
              <a:extLst>
                <a:ext uri="{FF2B5EF4-FFF2-40B4-BE49-F238E27FC236}">
                  <a16:creationId xmlns:a16="http://schemas.microsoft.com/office/drawing/2014/main" xmlns="" id="{8434D99B-A14F-5F6F-5777-76B1C9D7FD46}"/>
                </a:ext>
              </a:extLst>
            </p:cNvPr>
            <p:cNvSpPr/>
            <p:nvPr/>
          </p:nvSpPr>
          <p:spPr>
            <a:xfrm>
              <a:off x="4446908" y="2079223"/>
              <a:ext cx="3341181" cy="772465"/>
            </a:xfrm>
            <a:custGeom>
              <a:avLst/>
              <a:gdLst/>
              <a:ahLst/>
              <a:cxnLst/>
              <a:rect l="l" t="t" r="r" b="b"/>
              <a:pathLst>
                <a:path w="76165" h="17609" extrusionOk="0">
                  <a:moveTo>
                    <a:pt x="1204" y="1"/>
                  </a:moveTo>
                  <a:cubicBezTo>
                    <a:pt x="476" y="1"/>
                    <a:pt x="1" y="571"/>
                    <a:pt x="222" y="1141"/>
                  </a:cubicBezTo>
                  <a:cubicBezTo>
                    <a:pt x="476" y="1838"/>
                    <a:pt x="1236" y="3041"/>
                    <a:pt x="2091" y="3041"/>
                  </a:cubicBezTo>
                  <a:lnTo>
                    <a:pt x="66949" y="3041"/>
                  </a:lnTo>
                  <a:cubicBezTo>
                    <a:pt x="69989" y="3041"/>
                    <a:pt x="71573" y="4561"/>
                    <a:pt x="71573" y="6398"/>
                  </a:cubicBezTo>
                  <a:lnTo>
                    <a:pt x="71573" y="11180"/>
                  </a:lnTo>
                  <a:cubicBezTo>
                    <a:pt x="71573" y="13017"/>
                    <a:pt x="69989" y="14537"/>
                    <a:pt x="66949" y="14537"/>
                  </a:cubicBezTo>
                  <a:lnTo>
                    <a:pt x="2091" y="14537"/>
                  </a:lnTo>
                  <a:cubicBezTo>
                    <a:pt x="1236" y="14537"/>
                    <a:pt x="476" y="15740"/>
                    <a:pt x="222" y="16437"/>
                  </a:cubicBezTo>
                  <a:cubicBezTo>
                    <a:pt x="222" y="16437"/>
                    <a:pt x="222" y="16437"/>
                    <a:pt x="222" y="16469"/>
                  </a:cubicBezTo>
                  <a:cubicBezTo>
                    <a:pt x="1" y="17007"/>
                    <a:pt x="476" y="17609"/>
                    <a:pt x="1204" y="17609"/>
                  </a:cubicBezTo>
                  <a:lnTo>
                    <a:pt x="70559" y="17609"/>
                  </a:lnTo>
                  <a:cubicBezTo>
                    <a:pt x="73631" y="17609"/>
                    <a:pt x="76165" y="14727"/>
                    <a:pt x="76165" y="12162"/>
                  </a:cubicBezTo>
                  <a:lnTo>
                    <a:pt x="76165" y="5416"/>
                  </a:lnTo>
                  <a:cubicBezTo>
                    <a:pt x="76133" y="2851"/>
                    <a:pt x="73631" y="1"/>
                    <a:pt x="70559" y="1"/>
                  </a:cubicBezTo>
                  <a:close/>
                </a:path>
              </a:pathLst>
            </a:custGeom>
            <a:solidFill>
              <a:schemeClr val="bg2">
                <a:alpha val="764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Google Shape;1169;p39">
              <a:extLst>
                <a:ext uri="{FF2B5EF4-FFF2-40B4-BE49-F238E27FC236}">
                  <a16:creationId xmlns:a16="http://schemas.microsoft.com/office/drawing/2014/main" xmlns="" id="{831A2EC1-7A5B-32C8-D843-5A3590FDA824}"/>
                </a:ext>
              </a:extLst>
            </p:cNvPr>
            <p:cNvSpPr/>
            <p:nvPr/>
          </p:nvSpPr>
          <p:spPr>
            <a:xfrm>
              <a:off x="4259375" y="3847747"/>
              <a:ext cx="3796834" cy="565454"/>
            </a:xfrm>
            <a:custGeom>
              <a:avLst/>
              <a:gdLst/>
              <a:ahLst/>
              <a:cxnLst/>
              <a:rect l="l" t="t" r="r" b="b"/>
              <a:pathLst>
                <a:path w="86552" h="12890" extrusionOk="0">
                  <a:moveTo>
                    <a:pt x="4371" y="0"/>
                  </a:moveTo>
                  <a:cubicBezTo>
                    <a:pt x="1520" y="0"/>
                    <a:pt x="0" y="1679"/>
                    <a:pt x="0" y="3769"/>
                  </a:cubicBezTo>
                  <a:lnTo>
                    <a:pt x="0" y="9153"/>
                  </a:lnTo>
                  <a:cubicBezTo>
                    <a:pt x="0" y="11211"/>
                    <a:pt x="1520" y="12890"/>
                    <a:pt x="4371" y="12890"/>
                  </a:cubicBezTo>
                  <a:lnTo>
                    <a:pt x="85412" y="12890"/>
                  </a:lnTo>
                  <a:cubicBezTo>
                    <a:pt x="86077" y="12890"/>
                    <a:pt x="86552" y="12446"/>
                    <a:pt x="86330" y="12003"/>
                  </a:cubicBezTo>
                  <a:cubicBezTo>
                    <a:pt x="85602" y="10293"/>
                    <a:pt x="85190" y="8424"/>
                    <a:pt x="85190" y="6461"/>
                  </a:cubicBezTo>
                  <a:cubicBezTo>
                    <a:pt x="85190" y="4466"/>
                    <a:pt x="85602" y="2597"/>
                    <a:pt x="86330" y="919"/>
                  </a:cubicBezTo>
                  <a:cubicBezTo>
                    <a:pt x="86552" y="444"/>
                    <a:pt x="86077" y="0"/>
                    <a:pt x="854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Google Shape;1170;p39">
              <a:extLst>
                <a:ext uri="{FF2B5EF4-FFF2-40B4-BE49-F238E27FC236}">
                  <a16:creationId xmlns:a16="http://schemas.microsoft.com/office/drawing/2014/main" xmlns="" id="{7BDDD4FA-778F-C31D-53F7-0D978F0B38FC}"/>
                </a:ext>
              </a:extLst>
            </p:cNvPr>
            <p:cNvSpPr/>
            <p:nvPr/>
          </p:nvSpPr>
          <p:spPr>
            <a:xfrm>
              <a:off x="4259375" y="3847747"/>
              <a:ext cx="3796834" cy="565454"/>
            </a:xfrm>
            <a:custGeom>
              <a:avLst/>
              <a:gdLst/>
              <a:ahLst/>
              <a:cxnLst/>
              <a:rect l="l" t="t" r="r" b="b"/>
              <a:pathLst>
                <a:path w="86552" h="12890" extrusionOk="0">
                  <a:moveTo>
                    <a:pt x="4371" y="0"/>
                  </a:moveTo>
                  <a:cubicBezTo>
                    <a:pt x="1520" y="0"/>
                    <a:pt x="0" y="1679"/>
                    <a:pt x="0" y="3769"/>
                  </a:cubicBezTo>
                  <a:lnTo>
                    <a:pt x="0" y="9153"/>
                  </a:lnTo>
                  <a:cubicBezTo>
                    <a:pt x="0" y="11211"/>
                    <a:pt x="1520" y="12890"/>
                    <a:pt x="4371" y="12890"/>
                  </a:cubicBezTo>
                  <a:lnTo>
                    <a:pt x="85412" y="12890"/>
                  </a:lnTo>
                  <a:cubicBezTo>
                    <a:pt x="86077" y="12890"/>
                    <a:pt x="86552" y="12446"/>
                    <a:pt x="86330" y="12003"/>
                  </a:cubicBezTo>
                  <a:cubicBezTo>
                    <a:pt x="86235" y="11750"/>
                    <a:pt x="86140" y="11496"/>
                    <a:pt x="86077" y="11274"/>
                  </a:cubicBezTo>
                  <a:lnTo>
                    <a:pt x="6081" y="11274"/>
                  </a:lnTo>
                  <a:cubicBezTo>
                    <a:pt x="3167" y="11274"/>
                    <a:pt x="1679" y="10008"/>
                    <a:pt x="1679" y="8456"/>
                  </a:cubicBezTo>
                  <a:lnTo>
                    <a:pt x="1679" y="4434"/>
                  </a:lnTo>
                  <a:cubicBezTo>
                    <a:pt x="1679" y="2882"/>
                    <a:pt x="3167" y="1647"/>
                    <a:pt x="6081" y="1647"/>
                  </a:cubicBezTo>
                  <a:lnTo>
                    <a:pt x="86077" y="1647"/>
                  </a:lnTo>
                  <a:cubicBezTo>
                    <a:pt x="86172" y="1394"/>
                    <a:pt x="86235" y="1140"/>
                    <a:pt x="86330" y="919"/>
                  </a:cubicBezTo>
                  <a:cubicBezTo>
                    <a:pt x="86552" y="444"/>
                    <a:pt x="86077" y="0"/>
                    <a:pt x="854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Google Shape;1171;p39">
              <a:extLst>
                <a:ext uri="{FF2B5EF4-FFF2-40B4-BE49-F238E27FC236}">
                  <a16:creationId xmlns:a16="http://schemas.microsoft.com/office/drawing/2014/main" xmlns="" id="{793EDE77-AD33-D667-26E6-3F74F4832DB3}"/>
                </a:ext>
              </a:extLst>
            </p:cNvPr>
            <p:cNvSpPr/>
            <p:nvPr/>
          </p:nvSpPr>
          <p:spPr>
            <a:xfrm>
              <a:off x="4081535" y="3696315"/>
              <a:ext cx="4084431" cy="868316"/>
            </a:xfrm>
            <a:custGeom>
              <a:avLst/>
              <a:gdLst/>
              <a:ahLst/>
              <a:cxnLst/>
              <a:rect l="l" t="t" r="r" b="b"/>
              <a:pathLst>
                <a:path w="93108" h="19794" extrusionOk="0">
                  <a:moveTo>
                    <a:pt x="5289" y="0"/>
                  </a:moveTo>
                  <a:cubicBezTo>
                    <a:pt x="2376" y="0"/>
                    <a:pt x="1" y="3231"/>
                    <a:pt x="1" y="6113"/>
                  </a:cubicBezTo>
                  <a:lnTo>
                    <a:pt x="1" y="13650"/>
                  </a:lnTo>
                  <a:cubicBezTo>
                    <a:pt x="1" y="16563"/>
                    <a:pt x="2376" y="19794"/>
                    <a:pt x="5289" y="19794"/>
                  </a:cubicBezTo>
                  <a:lnTo>
                    <a:pt x="91968" y="19794"/>
                  </a:lnTo>
                  <a:cubicBezTo>
                    <a:pt x="92633" y="19794"/>
                    <a:pt x="93108" y="19128"/>
                    <a:pt x="92918" y="18495"/>
                  </a:cubicBezTo>
                  <a:cubicBezTo>
                    <a:pt x="92918" y="18495"/>
                    <a:pt x="92918" y="18495"/>
                    <a:pt x="92886" y="18463"/>
                  </a:cubicBezTo>
                  <a:cubicBezTo>
                    <a:pt x="92664" y="17703"/>
                    <a:pt x="91936" y="16342"/>
                    <a:pt x="91144" y="16342"/>
                  </a:cubicBezTo>
                  <a:lnTo>
                    <a:pt x="8678" y="16342"/>
                  </a:lnTo>
                  <a:cubicBezTo>
                    <a:pt x="5828" y="16342"/>
                    <a:pt x="4339" y="14663"/>
                    <a:pt x="4339" y="12573"/>
                  </a:cubicBezTo>
                  <a:lnTo>
                    <a:pt x="4339" y="7189"/>
                  </a:lnTo>
                  <a:cubicBezTo>
                    <a:pt x="4339" y="5131"/>
                    <a:pt x="5828" y="3452"/>
                    <a:pt x="8678" y="3452"/>
                  </a:cubicBezTo>
                  <a:lnTo>
                    <a:pt x="91144" y="3452"/>
                  </a:lnTo>
                  <a:cubicBezTo>
                    <a:pt x="91936" y="3452"/>
                    <a:pt x="92664" y="2091"/>
                    <a:pt x="92886" y="1331"/>
                  </a:cubicBezTo>
                  <a:cubicBezTo>
                    <a:pt x="92918" y="1299"/>
                    <a:pt x="92918" y="1299"/>
                    <a:pt x="92918" y="1299"/>
                  </a:cubicBezTo>
                  <a:cubicBezTo>
                    <a:pt x="93108" y="666"/>
                    <a:pt x="92633" y="0"/>
                    <a:pt x="91968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64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Google Shape;1172;p39">
              <a:extLst>
                <a:ext uri="{FF2B5EF4-FFF2-40B4-BE49-F238E27FC236}">
                  <a16:creationId xmlns:a16="http://schemas.microsoft.com/office/drawing/2014/main" xmlns="" id="{97709744-E03C-FBED-F87E-C40AC5446E5E}"/>
                </a:ext>
              </a:extLst>
            </p:cNvPr>
            <p:cNvSpPr/>
            <p:nvPr/>
          </p:nvSpPr>
          <p:spPr>
            <a:xfrm>
              <a:off x="4748367" y="3997774"/>
              <a:ext cx="334885" cy="265399"/>
            </a:xfrm>
            <a:custGeom>
              <a:avLst/>
              <a:gdLst/>
              <a:ahLst/>
              <a:cxnLst/>
              <a:rect l="l" t="t" r="r" b="b"/>
              <a:pathLst>
                <a:path w="7634" h="6050" extrusionOk="0">
                  <a:moveTo>
                    <a:pt x="1" y="1"/>
                  </a:moveTo>
                  <a:lnTo>
                    <a:pt x="1" y="6049"/>
                  </a:lnTo>
                  <a:lnTo>
                    <a:pt x="3833" y="3453"/>
                  </a:lnTo>
                  <a:lnTo>
                    <a:pt x="7633" y="6049"/>
                  </a:lnTo>
                  <a:lnTo>
                    <a:pt x="7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Google Shape;1173;p39">
              <a:extLst>
                <a:ext uri="{FF2B5EF4-FFF2-40B4-BE49-F238E27FC236}">
                  <a16:creationId xmlns:a16="http://schemas.microsoft.com/office/drawing/2014/main" xmlns="" id="{BCABA1D2-6DF5-8EB4-5F3B-7C78967EC1BB}"/>
                </a:ext>
              </a:extLst>
            </p:cNvPr>
            <p:cNvSpPr/>
            <p:nvPr/>
          </p:nvSpPr>
          <p:spPr>
            <a:xfrm>
              <a:off x="4264902" y="2851644"/>
              <a:ext cx="3710766" cy="844715"/>
            </a:xfrm>
            <a:custGeom>
              <a:avLst/>
              <a:gdLst/>
              <a:ahLst/>
              <a:cxnLst/>
              <a:rect l="l" t="t" r="r" b="b"/>
              <a:pathLst>
                <a:path w="84590" h="19256" extrusionOk="0">
                  <a:moveTo>
                    <a:pt x="3010" y="1"/>
                  </a:moveTo>
                  <a:cubicBezTo>
                    <a:pt x="1363" y="1"/>
                    <a:pt x="1" y="1331"/>
                    <a:pt x="1" y="2978"/>
                  </a:cubicBezTo>
                  <a:lnTo>
                    <a:pt x="1" y="16279"/>
                  </a:lnTo>
                  <a:cubicBezTo>
                    <a:pt x="1" y="17925"/>
                    <a:pt x="1363" y="19255"/>
                    <a:pt x="3010" y="19255"/>
                  </a:cubicBezTo>
                  <a:lnTo>
                    <a:pt x="81612" y="19255"/>
                  </a:lnTo>
                  <a:cubicBezTo>
                    <a:pt x="83259" y="19255"/>
                    <a:pt x="84589" y="17925"/>
                    <a:pt x="84589" y="16279"/>
                  </a:cubicBezTo>
                  <a:lnTo>
                    <a:pt x="84589" y="2978"/>
                  </a:lnTo>
                  <a:cubicBezTo>
                    <a:pt x="84589" y="1331"/>
                    <a:pt x="83259" y="1"/>
                    <a:pt x="81612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Google Shape;1174;p39">
              <a:extLst>
                <a:ext uri="{FF2B5EF4-FFF2-40B4-BE49-F238E27FC236}">
                  <a16:creationId xmlns:a16="http://schemas.microsoft.com/office/drawing/2014/main" xmlns="" id="{498C841B-C52D-D2EB-97AA-B171E3CE189D}"/>
                </a:ext>
              </a:extLst>
            </p:cNvPr>
            <p:cNvSpPr/>
            <p:nvPr/>
          </p:nvSpPr>
          <p:spPr>
            <a:xfrm>
              <a:off x="4637251" y="3032247"/>
              <a:ext cx="969739" cy="483509"/>
            </a:xfrm>
            <a:custGeom>
              <a:avLst/>
              <a:gdLst/>
              <a:ahLst/>
              <a:cxnLst/>
              <a:rect l="l" t="t" r="r" b="b"/>
              <a:pathLst>
                <a:path w="22106" h="11022" extrusionOk="0">
                  <a:moveTo>
                    <a:pt x="1679" y="1"/>
                  </a:moveTo>
                  <a:cubicBezTo>
                    <a:pt x="1679" y="951"/>
                    <a:pt x="950" y="1711"/>
                    <a:pt x="0" y="1711"/>
                  </a:cubicBezTo>
                  <a:lnTo>
                    <a:pt x="0" y="9311"/>
                  </a:lnTo>
                  <a:cubicBezTo>
                    <a:pt x="919" y="9311"/>
                    <a:pt x="1679" y="10071"/>
                    <a:pt x="1679" y="11022"/>
                  </a:cubicBezTo>
                  <a:lnTo>
                    <a:pt x="20427" y="11022"/>
                  </a:lnTo>
                  <a:cubicBezTo>
                    <a:pt x="20427" y="10071"/>
                    <a:pt x="21187" y="9311"/>
                    <a:pt x="22105" y="9311"/>
                  </a:cubicBezTo>
                  <a:lnTo>
                    <a:pt x="22105" y="1711"/>
                  </a:lnTo>
                  <a:cubicBezTo>
                    <a:pt x="21187" y="1711"/>
                    <a:pt x="20427" y="951"/>
                    <a:pt x="20427" y="1"/>
                  </a:cubicBezTo>
                  <a:close/>
                </a:path>
              </a:pathLst>
            </a:custGeom>
            <a:solidFill>
              <a:srgbClr val="FFFFFF">
                <a:alpha val="7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Google Shape;1175;p39">
              <a:extLst>
                <a:ext uri="{FF2B5EF4-FFF2-40B4-BE49-F238E27FC236}">
                  <a16:creationId xmlns:a16="http://schemas.microsoft.com/office/drawing/2014/main" xmlns="" id="{E1196E86-603F-8D04-A7FF-752F56137EF5}"/>
                </a:ext>
              </a:extLst>
            </p:cNvPr>
            <p:cNvSpPr/>
            <p:nvPr/>
          </p:nvSpPr>
          <p:spPr>
            <a:xfrm>
              <a:off x="7456012" y="2851644"/>
              <a:ext cx="261232" cy="844715"/>
            </a:xfrm>
            <a:custGeom>
              <a:avLst/>
              <a:gdLst/>
              <a:ahLst/>
              <a:cxnLst/>
              <a:rect l="l" t="t" r="r" b="b"/>
              <a:pathLst>
                <a:path w="5955" h="19256" extrusionOk="0">
                  <a:moveTo>
                    <a:pt x="1" y="1"/>
                  </a:moveTo>
                  <a:cubicBezTo>
                    <a:pt x="666" y="3009"/>
                    <a:pt x="1014" y="6271"/>
                    <a:pt x="1014" y="9628"/>
                  </a:cubicBezTo>
                  <a:cubicBezTo>
                    <a:pt x="1014" y="13017"/>
                    <a:pt x="666" y="16247"/>
                    <a:pt x="1" y="19255"/>
                  </a:cubicBezTo>
                  <a:lnTo>
                    <a:pt x="4941" y="19255"/>
                  </a:lnTo>
                  <a:cubicBezTo>
                    <a:pt x="5606" y="16247"/>
                    <a:pt x="5955" y="12985"/>
                    <a:pt x="5955" y="9628"/>
                  </a:cubicBezTo>
                  <a:cubicBezTo>
                    <a:pt x="5955" y="6271"/>
                    <a:pt x="5606" y="3009"/>
                    <a:pt x="4941" y="1"/>
                  </a:cubicBezTo>
                  <a:close/>
                </a:path>
              </a:pathLst>
            </a:custGeom>
            <a:solidFill>
              <a:srgbClr val="FFFFFF">
                <a:alpha val="7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Google Shape;1176;p39">
              <a:extLst>
                <a:ext uri="{FF2B5EF4-FFF2-40B4-BE49-F238E27FC236}">
                  <a16:creationId xmlns:a16="http://schemas.microsoft.com/office/drawing/2014/main" xmlns="" id="{B02CD2A9-3BEC-D863-A424-B39DB46CDFC7}"/>
                </a:ext>
              </a:extLst>
            </p:cNvPr>
            <p:cNvSpPr/>
            <p:nvPr/>
          </p:nvSpPr>
          <p:spPr>
            <a:xfrm>
              <a:off x="7185129" y="2851644"/>
              <a:ext cx="173672" cy="844715"/>
            </a:xfrm>
            <a:custGeom>
              <a:avLst/>
              <a:gdLst/>
              <a:ahLst/>
              <a:cxnLst/>
              <a:rect l="l" t="t" r="r" b="b"/>
              <a:pathLst>
                <a:path w="3959" h="19256" extrusionOk="0">
                  <a:moveTo>
                    <a:pt x="0" y="1"/>
                  </a:moveTo>
                  <a:cubicBezTo>
                    <a:pt x="665" y="3009"/>
                    <a:pt x="1045" y="6271"/>
                    <a:pt x="1045" y="9628"/>
                  </a:cubicBezTo>
                  <a:cubicBezTo>
                    <a:pt x="1045" y="12985"/>
                    <a:pt x="665" y="16247"/>
                    <a:pt x="0" y="19255"/>
                  </a:cubicBezTo>
                  <a:lnTo>
                    <a:pt x="2914" y="19255"/>
                  </a:lnTo>
                  <a:cubicBezTo>
                    <a:pt x="3579" y="16247"/>
                    <a:pt x="3959" y="12985"/>
                    <a:pt x="3959" y="9628"/>
                  </a:cubicBezTo>
                  <a:cubicBezTo>
                    <a:pt x="3959" y="6271"/>
                    <a:pt x="3579" y="3009"/>
                    <a:pt x="2914" y="1"/>
                  </a:cubicBezTo>
                  <a:close/>
                </a:path>
              </a:pathLst>
            </a:custGeom>
            <a:solidFill>
              <a:srgbClr val="FFFFFF">
                <a:alpha val="7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Google Shape;1177;p39">
              <a:extLst>
                <a:ext uri="{FF2B5EF4-FFF2-40B4-BE49-F238E27FC236}">
                  <a16:creationId xmlns:a16="http://schemas.microsoft.com/office/drawing/2014/main" xmlns="" id="{A8367B39-71E4-200F-7F43-DE353CF6BE06}"/>
                </a:ext>
              </a:extLst>
            </p:cNvPr>
            <p:cNvSpPr/>
            <p:nvPr/>
          </p:nvSpPr>
          <p:spPr>
            <a:xfrm>
              <a:off x="3820347" y="4563185"/>
              <a:ext cx="4456780" cy="776633"/>
            </a:xfrm>
            <a:custGeom>
              <a:avLst/>
              <a:gdLst/>
              <a:ahLst/>
              <a:cxnLst/>
              <a:rect l="l" t="t" r="r" b="b"/>
              <a:pathLst>
                <a:path w="101596" h="17704" extrusionOk="0">
                  <a:moveTo>
                    <a:pt x="2661" y="1"/>
                  </a:moveTo>
                  <a:cubicBezTo>
                    <a:pt x="1204" y="1"/>
                    <a:pt x="1" y="1173"/>
                    <a:pt x="1" y="2661"/>
                  </a:cubicBezTo>
                  <a:lnTo>
                    <a:pt x="1" y="15044"/>
                  </a:lnTo>
                  <a:cubicBezTo>
                    <a:pt x="1" y="16500"/>
                    <a:pt x="1204" y="17704"/>
                    <a:pt x="2661" y="17704"/>
                  </a:cubicBezTo>
                  <a:lnTo>
                    <a:pt x="98935" y="17704"/>
                  </a:lnTo>
                  <a:cubicBezTo>
                    <a:pt x="100423" y="17704"/>
                    <a:pt x="101595" y="16500"/>
                    <a:pt x="101595" y="15044"/>
                  </a:cubicBezTo>
                  <a:lnTo>
                    <a:pt x="101595" y="2661"/>
                  </a:lnTo>
                  <a:cubicBezTo>
                    <a:pt x="101595" y="1173"/>
                    <a:pt x="100423" y="1"/>
                    <a:pt x="98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Google Shape;1178;p39">
              <a:extLst>
                <a:ext uri="{FF2B5EF4-FFF2-40B4-BE49-F238E27FC236}">
                  <a16:creationId xmlns:a16="http://schemas.microsoft.com/office/drawing/2014/main" xmlns="" id="{8E816D35-D732-ABAB-6CDE-AEDF137F7B64}"/>
                </a:ext>
              </a:extLst>
            </p:cNvPr>
            <p:cNvSpPr/>
            <p:nvPr/>
          </p:nvSpPr>
          <p:spPr>
            <a:xfrm>
              <a:off x="4653921" y="4728522"/>
              <a:ext cx="1154510" cy="444599"/>
            </a:xfrm>
            <a:custGeom>
              <a:avLst/>
              <a:gdLst/>
              <a:ahLst/>
              <a:cxnLst/>
              <a:rect l="l" t="t" r="r" b="b"/>
              <a:pathLst>
                <a:path w="26318" h="10135" extrusionOk="0">
                  <a:moveTo>
                    <a:pt x="2312" y="0"/>
                  </a:moveTo>
                  <a:cubicBezTo>
                    <a:pt x="1045" y="0"/>
                    <a:pt x="0" y="1046"/>
                    <a:pt x="0" y="2312"/>
                  </a:cubicBezTo>
                  <a:lnTo>
                    <a:pt x="0" y="7823"/>
                  </a:lnTo>
                  <a:cubicBezTo>
                    <a:pt x="0" y="9089"/>
                    <a:pt x="1045" y="10134"/>
                    <a:pt x="2312" y="10134"/>
                  </a:cubicBezTo>
                  <a:lnTo>
                    <a:pt x="24037" y="10134"/>
                  </a:lnTo>
                  <a:cubicBezTo>
                    <a:pt x="25304" y="10134"/>
                    <a:pt x="26317" y="9089"/>
                    <a:pt x="26317" y="7823"/>
                  </a:cubicBezTo>
                  <a:lnTo>
                    <a:pt x="26317" y="2312"/>
                  </a:lnTo>
                  <a:cubicBezTo>
                    <a:pt x="26317" y="1046"/>
                    <a:pt x="25304" y="0"/>
                    <a:pt x="24037" y="0"/>
                  </a:cubicBezTo>
                  <a:close/>
                </a:path>
              </a:pathLst>
            </a:custGeom>
            <a:solidFill>
              <a:srgbClr val="FFFFFF">
                <a:alpha val="7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Google Shape;1179;p39">
              <a:extLst>
                <a:ext uri="{FF2B5EF4-FFF2-40B4-BE49-F238E27FC236}">
                  <a16:creationId xmlns:a16="http://schemas.microsoft.com/office/drawing/2014/main" xmlns="" id="{F246B1F7-E570-43A5-F3D5-05A624853CC0}"/>
                </a:ext>
              </a:extLst>
            </p:cNvPr>
            <p:cNvSpPr/>
            <p:nvPr/>
          </p:nvSpPr>
          <p:spPr>
            <a:xfrm>
              <a:off x="5998684" y="4563185"/>
              <a:ext cx="225129" cy="776633"/>
            </a:xfrm>
            <a:custGeom>
              <a:avLst/>
              <a:gdLst/>
              <a:ahLst/>
              <a:cxnLst/>
              <a:rect l="l" t="t" r="r" b="b"/>
              <a:pathLst>
                <a:path w="5132" h="17704" extrusionOk="0">
                  <a:moveTo>
                    <a:pt x="888" y="1"/>
                  </a:moveTo>
                  <a:cubicBezTo>
                    <a:pt x="318" y="2756"/>
                    <a:pt x="1" y="5733"/>
                    <a:pt x="1" y="8836"/>
                  </a:cubicBezTo>
                  <a:cubicBezTo>
                    <a:pt x="1" y="11940"/>
                    <a:pt x="318" y="14917"/>
                    <a:pt x="888" y="17704"/>
                  </a:cubicBezTo>
                  <a:lnTo>
                    <a:pt x="5100" y="17704"/>
                  </a:lnTo>
                  <a:cubicBezTo>
                    <a:pt x="4561" y="14917"/>
                    <a:pt x="4245" y="11940"/>
                    <a:pt x="4245" y="8836"/>
                  </a:cubicBezTo>
                  <a:cubicBezTo>
                    <a:pt x="4245" y="5733"/>
                    <a:pt x="4561" y="2788"/>
                    <a:pt x="5131" y="1"/>
                  </a:cubicBezTo>
                  <a:close/>
                </a:path>
              </a:pathLst>
            </a:custGeom>
            <a:solidFill>
              <a:srgbClr val="FFFFFF">
                <a:alpha val="7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Google Shape;1180;p39">
              <a:extLst>
                <a:ext uri="{FF2B5EF4-FFF2-40B4-BE49-F238E27FC236}">
                  <a16:creationId xmlns:a16="http://schemas.microsoft.com/office/drawing/2014/main" xmlns="" id="{012AC9A2-72EE-003E-571F-1D55C5EBDF4F}"/>
                </a:ext>
              </a:extLst>
            </p:cNvPr>
            <p:cNvSpPr/>
            <p:nvPr/>
          </p:nvSpPr>
          <p:spPr>
            <a:xfrm>
              <a:off x="4041264" y="4563185"/>
              <a:ext cx="225085" cy="776633"/>
            </a:xfrm>
            <a:custGeom>
              <a:avLst/>
              <a:gdLst/>
              <a:ahLst/>
              <a:cxnLst/>
              <a:rect l="l" t="t" r="r" b="b"/>
              <a:pathLst>
                <a:path w="5131" h="17704" extrusionOk="0">
                  <a:moveTo>
                    <a:pt x="887" y="1"/>
                  </a:moveTo>
                  <a:cubicBezTo>
                    <a:pt x="317" y="2756"/>
                    <a:pt x="0" y="5733"/>
                    <a:pt x="0" y="8836"/>
                  </a:cubicBezTo>
                  <a:cubicBezTo>
                    <a:pt x="0" y="11940"/>
                    <a:pt x="317" y="14917"/>
                    <a:pt x="887" y="17704"/>
                  </a:cubicBezTo>
                  <a:lnTo>
                    <a:pt x="5099" y="17704"/>
                  </a:lnTo>
                  <a:cubicBezTo>
                    <a:pt x="4561" y="14917"/>
                    <a:pt x="4244" y="11940"/>
                    <a:pt x="4244" y="8836"/>
                  </a:cubicBezTo>
                  <a:cubicBezTo>
                    <a:pt x="4244" y="5733"/>
                    <a:pt x="4561" y="2788"/>
                    <a:pt x="5131" y="1"/>
                  </a:cubicBezTo>
                  <a:close/>
                </a:path>
              </a:pathLst>
            </a:custGeom>
            <a:solidFill>
              <a:srgbClr val="FFFFFF">
                <a:alpha val="7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Google Shape;1181;p39">
              <a:extLst>
                <a:ext uri="{FF2B5EF4-FFF2-40B4-BE49-F238E27FC236}">
                  <a16:creationId xmlns:a16="http://schemas.microsoft.com/office/drawing/2014/main" xmlns="" id="{8ACCE601-75B5-0511-E02E-722C83F85396}"/>
                </a:ext>
              </a:extLst>
            </p:cNvPr>
            <p:cNvSpPr/>
            <p:nvPr/>
          </p:nvSpPr>
          <p:spPr>
            <a:xfrm>
              <a:off x="4349654" y="4563185"/>
              <a:ext cx="147308" cy="776633"/>
            </a:xfrm>
            <a:custGeom>
              <a:avLst/>
              <a:gdLst/>
              <a:ahLst/>
              <a:cxnLst/>
              <a:rect l="l" t="t" r="r" b="b"/>
              <a:pathLst>
                <a:path w="3358" h="17704" extrusionOk="0">
                  <a:moveTo>
                    <a:pt x="888" y="1"/>
                  </a:moveTo>
                  <a:cubicBezTo>
                    <a:pt x="317" y="2756"/>
                    <a:pt x="1" y="5733"/>
                    <a:pt x="1" y="8836"/>
                  </a:cubicBezTo>
                  <a:cubicBezTo>
                    <a:pt x="1" y="11940"/>
                    <a:pt x="317" y="14917"/>
                    <a:pt x="888" y="17704"/>
                  </a:cubicBezTo>
                  <a:lnTo>
                    <a:pt x="3358" y="17704"/>
                  </a:lnTo>
                  <a:cubicBezTo>
                    <a:pt x="2788" y="14917"/>
                    <a:pt x="2471" y="11940"/>
                    <a:pt x="2471" y="8836"/>
                  </a:cubicBezTo>
                  <a:cubicBezTo>
                    <a:pt x="2503" y="5733"/>
                    <a:pt x="2788" y="2756"/>
                    <a:pt x="3358" y="1"/>
                  </a:cubicBezTo>
                  <a:close/>
                </a:path>
              </a:pathLst>
            </a:custGeom>
            <a:solidFill>
              <a:srgbClr val="FFFFFF">
                <a:alpha val="7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Google Shape;1182;p39">
              <a:extLst>
                <a:ext uri="{FF2B5EF4-FFF2-40B4-BE49-F238E27FC236}">
                  <a16:creationId xmlns:a16="http://schemas.microsoft.com/office/drawing/2014/main" xmlns="" id="{1DCAF3A8-BE7F-3282-0E29-0CC22D003F0F}"/>
                </a:ext>
              </a:extLst>
            </p:cNvPr>
            <p:cNvSpPr txBox="1"/>
            <p:nvPr/>
          </p:nvSpPr>
          <p:spPr>
            <a:xfrm>
              <a:off x="281158" y="3683138"/>
              <a:ext cx="2283146" cy="3684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nglebert"/>
                  <a:cs typeface="Englebert"/>
                  <a:sym typeface="Englebert"/>
                </a:rPr>
                <a:t>Social Book</a:t>
              </a:r>
              <a:endParaRPr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nglebert"/>
                <a:cs typeface="Englebert"/>
                <a:sym typeface="Englebert"/>
              </a:endParaRPr>
            </a:p>
          </p:txBody>
        </p:sp>
        <p:sp>
          <p:nvSpPr>
            <p:cNvPr id="28" name="Google Shape;1183;p39">
              <a:extLst>
                <a:ext uri="{FF2B5EF4-FFF2-40B4-BE49-F238E27FC236}">
                  <a16:creationId xmlns:a16="http://schemas.microsoft.com/office/drawing/2014/main" xmlns="" id="{99055B5C-C0DC-2DF9-E377-294C161DEC01}"/>
                </a:ext>
              </a:extLst>
            </p:cNvPr>
            <p:cNvSpPr txBox="1"/>
            <p:nvPr/>
          </p:nvSpPr>
          <p:spPr>
            <a:xfrm>
              <a:off x="281158" y="4051541"/>
              <a:ext cx="2390338" cy="501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29" name="Google Shape;1184;p39">
              <a:extLst>
                <a:ext uri="{FF2B5EF4-FFF2-40B4-BE49-F238E27FC236}">
                  <a16:creationId xmlns:a16="http://schemas.microsoft.com/office/drawing/2014/main" xmlns="" id="{F5255B86-CE09-9A03-DA29-69AA9116CEAC}"/>
                </a:ext>
              </a:extLst>
            </p:cNvPr>
            <p:cNvSpPr txBox="1"/>
            <p:nvPr/>
          </p:nvSpPr>
          <p:spPr>
            <a:xfrm>
              <a:off x="281157" y="5337374"/>
              <a:ext cx="2566775" cy="3684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nglebert"/>
                  <a:cs typeface="Englebert"/>
                  <a:sym typeface="Englebert"/>
                </a:rPr>
                <a:t>General Knowledge Book</a:t>
              </a:r>
              <a:endParaRPr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nglebert"/>
                <a:cs typeface="Englebert"/>
                <a:sym typeface="Englebert"/>
              </a:endParaRPr>
            </a:p>
          </p:txBody>
        </p:sp>
        <p:sp>
          <p:nvSpPr>
            <p:cNvPr id="30" name="Google Shape;1185;p39">
              <a:extLst>
                <a:ext uri="{FF2B5EF4-FFF2-40B4-BE49-F238E27FC236}">
                  <a16:creationId xmlns:a16="http://schemas.microsoft.com/office/drawing/2014/main" xmlns="" id="{C729DD63-9CBB-D6C0-D543-5934F311AE21}"/>
                </a:ext>
              </a:extLst>
            </p:cNvPr>
            <p:cNvSpPr txBox="1"/>
            <p:nvPr/>
          </p:nvSpPr>
          <p:spPr>
            <a:xfrm>
              <a:off x="281158" y="5705778"/>
              <a:ext cx="2390338" cy="501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31" name="Google Shape;1186;p39">
              <a:extLst>
                <a:ext uri="{FF2B5EF4-FFF2-40B4-BE49-F238E27FC236}">
                  <a16:creationId xmlns:a16="http://schemas.microsoft.com/office/drawing/2014/main" xmlns="" id="{BE90662C-7017-5361-4EC3-947C51A2D6A8}"/>
                </a:ext>
              </a:extLst>
            </p:cNvPr>
            <p:cNvSpPr txBox="1"/>
            <p:nvPr/>
          </p:nvSpPr>
          <p:spPr>
            <a:xfrm>
              <a:off x="281158" y="2028904"/>
              <a:ext cx="2283146" cy="3684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nglebert"/>
                  <a:cs typeface="Englebert"/>
                  <a:sym typeface="Englebert"/>
                </a:rPr>
                <a:t>English Book</a:t>
              </a:r>
              <a:endParaRPr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nglebert"/>
                <a:cs typeface="Englebert"/>
                <a:sym typeface="Englebert"/>
              </a:endParaRPr>
            </a:p>
          </p:txBody>
        </p:sp>
        <p:sp>
          <p:nvSpPr>
            <p:cNvPr id="32" name="Google Shape;1187;p39">
              <a:extLst>
                <a:ext uri="{FF2B5EF4-FFF2-40B4-BE49-F238E27FC236}">
                  <a16:creationId xmlns:a16="http://schemas.microsoft.com/office/drawing/2014/main" xmlns="" id="{E835A7F1-8C14-9296-6EFE-FBE169A7ACAD}"/>
                </a:ext>
              </a:extLst>
            </p:cNvPr>
            <p:cNvSpPr txBox="1"/>
            <p:nvPr/>
          </p:nvSpPr>
          <p:spPr>
            <a:xfrm>
              <a:off x="281158" y="2397310"/>
              <a:ext cx="2390338" cy="501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33" name="Google Shape;1188;p39">
              <a:extLst>
                <a:ext uri="{FF2B5EF4-FFF2-40B4-BE49-F238E27FC236}">
                  <a16:creationId xmlns:a16="http://schemas.microsoft.com/office/drawing/2014/main" xmlns="" id="{EC3F0238-8C91-7416-091C-888BE545A338}"/>
                </a:ext>
              </a:extLst>
            </p:cNvPr>
            <p:cNvSpPr txBox="1"/>
            <p:nvPr/>
          </p:nvSpPr>
          <p:spPr>
            <a:xfrm>
              <a:off x="9641536" y="4516330"/>
              <a:ext cx="2283146" cy="3684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nglebert"/>
                  <a:cs typeface="Englebert"/>
                  <a:sym typeface="Englebert"/>
                </a:rPr>
                <a:t>Science Book</a:t>
              </a:r>
              <a:endParaRPr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nglebert"/>
                <a:cs typeface="Englebert"/>
                <a:sym typeface="Englebert"/>
              </a:endParaRPr>
            </a:p>
          </p:txBody>
        </p:sp>
        <p:sp>
          <p:nvSpPr>
            <p:cNvPr id="34" name="Google Shape;1189;p39">
              <a:extLst>
                <a:ext uri="{FF2B5EF4-FFF2-40B4-BE49-F238E27FC236}">
                  <a16:creationId xmlns:a16="http://schemas.microsoft.com/office/drawing/2014/main" xmlns="" id="{C2899A06-FA79-8BFB-C08E-995FE64B2978}"/>
                </a:ext>
              </a:extLst>
            </p:cNvPr>
            <p:cNvSpPr txBox="1"/>
            <p:nvPr/>
          </p:nvSpPr>
          <p:spPr>
            <a:xfrm>
              <a:off x="9641536" y="4884734"/>
              <a:ext cx="2283146" cy="501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>
                <a:spcBef>
                  <a:spcPts val="600"/>
                </a:spcBef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35" name="Google Shape;1190;p39">
              <a:extLst>
                <a:ext uri="{FF2B5EF4-FFF2-40B4-BE49-F238E27FC236}">
                  <a16:creationId xmlns:a16="http://schemas.microsoft.com/office/drawing/2014/main" xmlns="" id="{C8EDE89F-CDB2-518B-55A3-3DCEB48DE48B}"/>
                </a:ext>
              </a:extLst>
            </p:cNvPr>
            <p:cNvSpPr txBox="1"/>
            <p:nvPr/>
          </p:nvSpPr>
          <p:spPr>
            <a:xfrm>
              <a:off x="9641536" y="2858283"/>
              <a:ext cx="2283146" cy="3684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nglebert"/>
                  <a:cs typeface="Englebert"/>
                  <a:sym typeface="Englebert"/>
                </a:rPr>
                <a:t>Maths Book</a:t>
              </a:r>
              <a:endParaRPr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nglebert"/>
                <a:cs typeface="Englebert"/>
                <a:sym typeface="Englebert"/>
              </a:endParaRPr>
            </a:p>
          </p:txBody>
        </p:sp>
        <p:sp>
          <p:nvSpPr>
            <p:cNvPr id="36" name="Google Shape;1191;p39">
              <a:extLst>
                <a:ext uri="{FF2B5EF4-FFF2-40B4-BE49-F238E27FC236}">
                  <a16:creationId xmlns:a16="http://schemas.microsoft.com/office/drawing/2014/main" xmlns="" id="{BA114A09-C7F9-143D-1E5C-99F5CA931A3F}"/>
                </a:ext>
              </a:extLst>
            </p:cNvPr>
            <p:cNvSpPr txBox="1"/>
            <p:nvPr/>
          </p:nvSpPr>
          <p:spPr>
            <a:xfrm>
              <a:off x="9641536" y="3226687"/>
              <a:ext cx="2283146" cy="501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>
                <a:spcBef>
                  <a:spcPts val="600"/>
                </a:spcBef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3801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A392D0AC-5E12-744C-7E52-A40DDE51F19A}"/>
              </a:ext>
            </a:extLst>
          </p:cNvPr>
          <p:cNvGrpSpPr/>
          <p:nvPr/>
        </p:nvGrpSpPr>
        <p:grpSpPr>
          <a:xfrm>
            <a:off x="863440" y="2136550"/>
            <a:ext cx="10465119" cy="5206784"/>
            <a:chOff x="863440" y="2136550"/>
            <a:chExt cx="10465119" cy="5206784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1D17A99A-36A4-43B4-525F-A54A25C35658}"/>
                </a:ext>
              </a:extLst>
            </p:cNvPr>
            <p:cNvSpPr txBox="1"/>
            <p:nvPr/>
          </p:nvSpPr>
          <p:spPr>
            <a:xfrm>
              <a:off x="9108585" y="4209028"/>
              <a:ext cx="2219974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Reading</a:t>
              </a:r>
            </a:p>
            <a:p>
              <a:pPr algn="ctr">
                <a:spcBef>
                  <a:spcPts val="600"/>
                </a:spcBef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3" name="Google Shape;1400;p44">
              <a:extLst>
                <a:ext uri="{FF2B5EF4-FFF2-40B4-BE49-F238E27FC236}">
                  <a16:creationId xmlns:a16="http://schemas.microsoft.com/office/drawing/2014/main" xmlns="" id="{8F02BAF1-B874-B463-23D1-B46D4F7A1C66}"/>
                </a:ext>
              </a:extLst>
            </p:cNvPr>
            <p:cNvSpPr/>
            <p:nvPr/>
          </p:nvSpPr>
          <p:spPr>
            <a:xfrm>
              <a:off x="3792083" y="2582297"/>
              <a:ext cx="4761037" cy="4761037"/>
            </a:xfrm>
            <a:prstGeom prst="blockArc">
              <a:avLst>
                <a:gd name="adj1" fmla="val 15188818"/>
                <a:gd name="adj2" fmla="val 17212065"/>
                <a:gd name="adj3" fmla="val 18284"/>
              </a:avLst>
            </a:prstGeom>
            <a:solidFill>
              <a:schemeClr val="tx2">
                <a:alpha val="76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401;p44">
              <a:extLst>
                <a:ext uri="{FF2B5EF4-FFF2-40B4-BE49-F238E27FC236}">
                  <a16:creationId xmlns:a16="http://schemas.microsoft.com/office/drawing/2014/main" xmlns="" id="{C9898FFF-049C-3352-83FB-3CD8D1135C48}"/>
                </a:ext>
              </a:extLst>
            </p:cNvPr>
            <p:cNvSpPr/>
            <p:nvPr/>
          </p:nvSpPr>
          <p:spPr>
            <a:xfrm>
              <a:off x="3792083" y="2582297"/>
              <a:ext cx="4761037" cy="4761037"/>
            </a:xfrm>
            <a:prstGeom prst="blockArc">
              <a:avLst>
                <a:gd name="adj1" fmla="val 10784696"/>
                <a:gd name="adj2" fmla="val 15171060"/>
                <a:gd name="adj3" fmla="val 18096"/>
              </a:avLst>
            </a:pr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02;p44">
              <a:extLst>
                <a:ext uri="{FF2B5EF4-FFF2-40B4-BE49-F238E27FC236}">
                  <a16:creationId xmlns:a16="http://schemas.microsoft.com/office/drawing/2014/main" xmlns="" id="{181C773F-40ED-0931-0CC3-384A55A4E63C}"/>
                </a:ext>
              </a:extLst>
            </p:cNvPr>
            <p:cNvSpPr/>
            <p:nvPr/>
          </p:nvSpPr>
          <p:spPr>
            <a:xfrm>
              <a:off x="3792083" y="2582297"/>
              <a:ext cx="4761037" cy="4761037"/>
            </a:xfrm>
            <a:prstGeom prst="blockArc">
              <a:avLst>
                <a:gd name="adj1" fmla="val 19768125"/>
                <a:gd name="adj2" fmla="val 54358"/>
                <a:gd name="adj3" fmla="val 18262"/>
              </a:avLst>
            </a:prstGeom>
            <a:solidFill>
              <a:schemeClr val="accent2">
                <a:alpha val="764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03;p44">
              <a:extLst>
                <a:ext uri="{FF2B5EF4-FFF2-40B4-BE49-F238E27FC236}">
                  <a16:creationId xmlns:a16="http://schemas.microsoft.com/office/drawing/2014/main" xmlns="" id="{752E4692-8E95-5DE5-0CE2-F0E533860970}"/>
                </a:ext>
              </a:extLst>
            </p:cNvPr>
            <p:cNvSpPr/>
            <p:nvPr/>
          </p:nvSpPr>
          <p:spPr>
            <a:xfrm>
              <a:off x="3793994" y="2582297"/>
              <a:ext cx="4761037" cy="4761037"/>
            </a:xfrm>
            <a:prstGeom prst="blockArc">
              <a:avLst>
                <a:gd name="adj1" fmla="val 17208965"/>
                <a:gd name="adj2" fmla="val 19765819"/>
                <a:gd name="adj3" fmla="val 1828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05;p44">
              <a:extLst>
                <a:ext uri="{FF2B5EF4-FFF2-40B4-BE49-F238E27FC236}">
                  <a16:creationId xmlns:a16="http://schemas.microsoft.com/office/drawing/2014/main" xmlns="" id="{686A2FB3-7DC6-9484-EE85-A929889DC9DC}"/>
                </a:ext>
              </a:extLst>
            </p:cNvPr>
            <p:cNvSpPr/>
            <p:nvPr/>
          </p:nvSpPr>
          <p:spPr>
            <a:xfrm>
              <a:off x="3327192" y="4976524"/>
              <a:ext cx="5692714" cy="796469"/>
            </a:xfrm>
            <a:custGeom>
              <a:avLst/>
              <a:gdLst/>
              <a:ahLst/>
              <a:cxnLst/>
              <a:rect l="l" t="t" r="r" b="b"/>
              <a:pathLst>
                <a:path w="119298" h="16691" extrusionOk="0">
                  <a:moveTo>
                    <a:pt x="32" y="1"/>
                  </a:moveTo>
                  <a:lnTo>
                    <a:pt x="0" y="16405"/>
                  </a:lnTo>
                  <a:lnTo>
                    <a:pt x="119234" y="16690"/>
                  </a:lnTo>
                  <a:lnTo>
                    <a:pt x="119298" y="286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406;p44">
              <a:extLst>
                <a:ext uri="{FF2B5EF4-FFF2-40B4-BE49-F238E27FC236}">
                  <a16:creationId xmlns:a16="http://schemas.microsoft.com/office/drawing/2014/main" xmlns="" id="{5CAC910B-7E26-05BE-2CED-F26D4F343428}"/>
                </a:ext>
              </a:extLst>
            </p:cNvPr>
            <p:cNvSpPr/>
            <p:nvPr/>
          </p:nvSpPr>
          <p:spPr>
            <a:xfrm>
              <a:off x="3612787" y="5440491"/>
              <a:ext cx="84700" cy="320382"/>
            </a:xfrm>
            <a:custGeom>
              <a:avLst/>
              <a:gdLst/>
              <a:ahLst/>
              <a:cxnLst/>
              <a:rect l="l" t="t" r="r" b="b"/>
              <a:pathLst>
                <a:path w="1775" h="6714" extrusionOk="0">
                  <a:moveTo>
                    <a:pt x="1" y="0"/>
                  </a:moveTo>
                  <a:lnTo>
                    <a:pt x="1" y="6714"/>
                  </a:lnTo>
                  <a:lnTo>
                    <a:pt x="1774" y="671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07;p44">
              <a:extLst>
                <a:ext uri="{FF2B5EF4-FFF2-40B4-BE49-F238E27FC236}">
                  <a16:creationId xmlns:a16="http://schemas.microsoft.com/office/drawing/2014/main" xmlns="" id="{4B22C439-404A-B4FE-27DA-31BD27064334}"/>
                </a:ext>
              </a:extLst>
            </p:cNvPr>
            <p:cNvSpPr/>
            <p:nvPr/>
          </p:nvSpPr>
          <p:spPr>
            <a:xfrm>
              <a:off x="3927108" y="5600682"/>
              <a:ext cx="84700" cy="160191"/>
            </a:xfrm>
            <a:custGeom>
              <a:avLst/>
              <a:gdLst/>
              <a:ahLst/>
              <a:cxnLst/>
              <a:rect l="l" t="t" r="r" b="b"/>
              <a:pathLst>
                <a:path w="1775" h="3357" extrusionOk="0">
                  <a:moveTo>
                    <a:pt x="1" y="0"/>
                  </a:moveTo>
                  <a:lnTo>
                    <a:pt x="1" y="3357"/>
                  </a:lnTo>
                  <a:lnTo>
                    <a:pt x="1774" y="3357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08;p44">
              <a:extLst>
                <a:ext uri="{FF2B5EF4-FFF2-40B4-BE49-F238E27FC236}">
                  <a16:creationId xmlns:a16="http://schemas.microsoft.com/office/drawing/2014/main" xmlns="" id="{9FE14606-21CB-8C8D-993A-1909B1AAD2E1}"/>
                </a:ext>
              </a:extLst>
            </p:cNvPr>
            <p:cNvSpPr/>
            <p:nvPr/>
          </p:nvSpPr>
          <p:spPr>
            <a:xfrm>
              <a:off x="4241429" y="5600682"/>
              <a:ext cx="84700" cy="160191"/>
            </a:xfrm>
            <a:custGeom>
              <a:avLst/>
              <a:gdLst/>
              <a:ahLst/>
              <a:cxnLst/>
              <a:rect l="l" t="t" r="r" b="b"/>
              <a:pathLst>
                <a:path w="1775" h="3357" extrusionOk="0">
                  <a:moveTo>
                    <a:pt x="1" y="0"/>
                  </a:moveTo>
                  <a:lnTo>
                    <a:pt x="1" y="3357"/>
                  </a:lnTo>
                  <a:lnTo>
                    <a:pt x="1774" y="3357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09;p44">
              <a:extLst>
                <a:ext uri="{FF2B5EF4-FFF2-40B4-BE49-F238E27FC236}">
                  <a16:creationId xmlns:a16="http://schemas.microsoft.com/office/drawing/2014/main" xmlns="" id="{49242630-E880-A9D6-123B-3DECE8136764}"/>
                </a:ext>
              </a:extLst>
            </p:cNvPr>
            <p:cNvSpPr/>
            <p:nvPr/>
          </p:nvSpPr>
          <p:spPr>
            <a:xfrm>
              <a:off x="4557278" y="5600682"/>
              <a:ext cx="84700" cy="160191"/>
            </a:xfrm>
            <a:custGeom>
              <a:avLst/>
              <a:gdLst/>
              <a:ahLst/>
              <a:cxnLst/>
              <a:rect l="l" t="t" r="r" b="b"/>
              <a:pathLst>
                <a:path w="1775" h="3357" extrusionOk="0">
                  <a:moveTo>
                    <a:pt x="1" y="0"/>
                  </a:moveTo>
                  <a:lnTo>
                    <a:pt x="1" y="3357"/>
                  </a:lnTo>
                  <a:lnTo>
                    <a:pt x="1774" y="3357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10;p44">
              <a:extLst>
                <a:ext uri="{FF2B5EF4-FFF2-40B4-BE49-F238E27FC236}">
                  <a16:creationId xmlns:a16="http://schemas.microsoft.com/office/drawing/2014/main" xmlns="" id="{DCE10860-F687-A6D1-F7F1-1F4C7C4B7603}"/>
                </a:ext>
              </a:extLst>
            </p:cNvPr>
            <p:cNvSpPr/>
            <p:nvPr/>
          </p:nvSpPr>
          <p:spPr>
            <a:xfrm>
              <a:off x="4871600" y="5440491"/>
              <a:ext cx="84700" cy="320382"/>
            </a:xfrm>
            <a:custGeom>
              <a:avLst/>
              <a:gdLst/>
              <a:ahLst/>
              <a:cxnLst/>
              <a:rect l="l" t="t" r="r" b="b"/>
              <a:pathLst>
                <a:path w="1775" h="6714" extrusionOk="0">
                  <a:moveTo>
                    <a:pt x="1" y="0"/>
                  </a:moveTo>
                  <a:lnTo>
                    <a:pt x="1" y="6714"/>
                  </a:lnTo>
                  <a:lnTo>
                    <a:pt x="1774" y="671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11;p44">
              <a:extLst>
                <a:ext uri="{FF2B5EF4-FFF2-40B4-BE49-F238E27FC236}">
                  <a16:creationId xmlns:a16="http://schemas.microsoft.com/office/drawing/2014/main" xmlns="" id="{511C3B6E-C8A2-E63C-C747-2B96854769F0}"/>
                </a:ext>
              </a:extLst>
            </p:cNvPr>
            <p:cNvSpPr/>
            <p:nvPr/>
          </p:nvSpPr>
          <p:spPr>
            <a:xfrm>
              <a:off x="5185969" y="5600682"/>
              <a:ext cx="84653" cy="160191"/>
            </a:xfrm>
            <a:custGeom>
              <a:avLst/>
              <a:gdLst/>
              <a:ahLst/>
              <a:cxnLst/>
              <a:rect l="l" t="t" r="r" b="b"/>
              <a:pathLst>
                <a:path w="1774" h="3357" extrusionOk="0">
                  <a:moveTo>
                    <a:pt x="0" y="0"/>
                  </a:moveTo>
                  <a:lnTo>
                    <a:pt x="0" y="3357"/>
                  </a:lnTo>
                  <a:lnTo>
                    <a:pt x="1774" y="3357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12;p44">
              <a:extLst>
                <a:ext uri="{FF2B5EF4-FFF2-40B4-BE49-F238E27FC236}">
                  <a16:creationId xmlns:a16="http://schemas.microsoft.com/office/drawing/2014/main" xmlns="" id="{15986EF3-4CCD-FEE5-2245-E4963D47C71A}"/>
                </a:ext>
              </a:extLst>
            </p:cNvPr>
            <p:cNvSpPr/>
            <p:nvPr/>
          </p:nvSpPr>
          <p:spPr>
            <a:xfrm>
              <a:off x="5501768" y="5600682"/>
              <a:ext cx="84700" cy="160191"/>
            </a:xfrm>
            <a:custGeom>
              <a:avLst/>
              <a:gdLst/>
              <a:ahLst/>
              <a:cxnLst/>
              <a:rect l="l" t="t" r="r" b="b"/>
              <a:pathLst>
                <a:path w="1775" h="3357" extrusionOk="0">
                  <a:moveTo>
                    <a:pt x="1" y="0"/>
                  </a:moveTo>
                  <a:lnTo>
                    <a:pt x="1" y="3357"/>
                  </a:lnTo>
                  <a:lnTo>
                    <a:pt x="1774" y="3357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13;p44">
              <a:extLst>
                <a:ext uri="{FF2B5EF4-FFF2-40B4-BE49-F238E27FC236}">
                  <a16:creationId xmlns:a16="http://schemas.microsoft.com/office/drawing/2014/main" xmlns="" id="{6E593929-3CD2-63A2-ABBE-764A358E9845}"/>
                </a:ext>
              </a:extLst>
            </p:cNvPr>
            <p:cNvSpPr/>
            <p:nvPr/>
          </p:nvSpPr>
          <p:spPr>
            <a:xfrm>
              <a:off x="5816137" y="5600682"/>
              <a:ext cx="84653" cy="160191"/>
            </a:xfrm>
            <a:custGeom>
              <a:avLst/>
              <a:gdLst/>
              <a:ahLst/>
              <a:cxnLst/>
              <a:rect l="l" t="t" r="r" b="b"/>
              <a:pathLst>
                <a:path w="1774" h="3357" extrusionOk="0">
                  <a:moveTo>
                    <a:pt x="0" y="0"/>
                  </a:moveTo>
                  <a:lnTo>
                    <a:pt x="0" y="3357"/>
                  </a:lnTo>
                  <a:lnTo>
                    <a:pt x="1774" y="3357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14;p44">
              <a:extLst>
                <a:ext uri="{FF2B5EF4-FFF2-40B4-BE49-F238E27FC236}">
                  <a16:creationId xmlns:a16="http://schemas.microsoft.com/office/drawing/2014/main" xmlns="" id="{6CFABE3E-36DA-8461-F38B-AF35A0CB144D}"/>
                </a:ext>
              </a:extLst>
            </p:cNvPr>
            <p:cNvSpPr/>
            <p:nvPr/>
          </p:nvSpPr>
          <p:spPr>
            <a:xfrm>
              <a:off x="6130459" y="5440491"/>
              <a:ext cx="84653" cy="320382"/>
            </a:xfrm>
            <a:custGeom>
              <a:avLst/>
              <a:gdLst/>
              <a:ahLst/>
              <a:cxnLst/>
              <a:rect l="l" t="t" r="r" b="b"/>
              <a:pathLst>
                <a:path w="1774" h="6714" extrusionOk="0">
                  <a:moveTo>
                    <a:pt x="0" y="0"/>
                  </a:moveTo>
                  <a:lnTo>
                    <a:pt x="0" y="6714"/>
                  </a:lnTo>
                  <a:lnTo>
                    <a:pt x="1774" y="671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15;p44">
              <a:extLst>
                <a:ext uri="{FF2B5EF4-FFF2-40B4-BE49-F238E27FC236}">
                  <a16:creationId xmlns:a16="http://schemas.microsoft.com/office/drawing/2014/main" xmlns="" id="{ECA93E96-E716-482D-455E-F9D57B6060FB}"/>
                </a:ext>
              </a:extLst>
            </p:cNvPr>
            <p:cNvSpPr/>
            <p:nvPr/>
          </p:nvSpPr>
          <p:spPr>
            <a:xfrm>
              <a:off x="6446308" y="5600682"/>
              <a:ext cx="84653" cy="160191"/>
            </a:xfrm>
            <a:custGeom>
              <a:avLst/>
              <a:gdLst/>
              <a:ahLst/>
              <a:cxnLst/>
              <a:rect l="l" t="t" r="r" b="b"/>
              <a:pathLst>
                <a:path w="1774" h="3357" extrusionOk="0">
                  <a:moveTo>
                    <a:pt x="0" y="0"/>
                  </a:moveTo>
                  <a:lnTo>
                    <a:pt x="0" y="3357"/>
                  </a:lnTo>
                  <a:lnTo>
                    <a:pt x="1774" y="3357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16;p44">
              <a:extLst>
                <a:ext uri="{FF2B5EF4-FFF2-40B4-BE49-F238E27FC236}">
                  <a16:creationId xmlns:a16="http://schemas.microsoft.com/office/drawing/2014/main" xmlns="" id="{4F136B80-ECC9-273B-70B1-A702A3138363}"/>
                </a:ext>
              </a:extLst>
            </p:cNvPr>
            <p:cNvSpPr/>
            <p:nvPr/>
          </p:nvSpPr>
          <p:spPr>
            <a:xfrm>
              <a:off x="6760629" y="5600682"/>
              <a:ext cx="84653" cy="160191"/>
            </a:xfrm>
            <a:custGeom>
              <a:avLst/>
              <a:gdLst/>
              <a:ahLst/>
              <a:cxnLst/>
              <a:rect l="l" t="t" r="r" b="b"/>
              <a:pathLst>
                <a:path w="1774" h="3357" extrusionOk="0">
                  <a:moveTo>
                    <a:pt x="0" y="0"/>
                  </a:moveTo>
                  <a:lnTo>
                    <a:pt x="0" y="3357"/>
                  </a:lnTo>
                  <a:lnTo>
                    <a:pt x="1774" y="3357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17;p44">
              <a:extLst>
                <a:ext uri="{FF2B5EF4-FFF2-40B4-BE49-F238E27FC236}">
                  <a16:creationId xmlns:a16="http://schemas.microsoft.com/office/drawing/2014/main" xmlns="" id="{8A229843-FA98-EC51-B479-0C44116E5F34}"/>
                </a:ext>
              </a:extLst>
            </p:cNvPr>
            <p:cNvSpPr/>
            <p:nvPr/>
          </p:nvSpPr>
          <p:spPr>
            <a:xfrm>
              <a:off x="7074950" y="5600682"/>
              <a:ext cx="84653" cy="160191"/>
            </a:xfrm>
            <a:custGeom>
              <a:avLst/>
              <a:gdLst/>
              <a:ahLst/>
              <a:cxnLst/>
              <a:rect l="l" t="t" r="r" b="b"/>
              <a:pathLst>
                <a:path w="1774" h="3357" extrusionOk="0">
                  <a:moveTo>
                    <a:pt x="0" y="0"/>
                  </a:moveTo>
                  <a:lnTo>
                    <a:pt x="0" y="3357"/>
                  </a:lnTo>
                  <a:lnTo>
                    <a:pt x="1774" y="3357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18;p44">
              <a:extLst>
                <a:ext uri="{FF2B5EF4-FFF2-40B4-BE49-F238E27FC236}">
                  <a16:creationId xmlns:a16="http://schemas.microsoft.com/office/drawing/2014/main" xmlns="" id="{4986D0F9-4A6A-C87D-81A3-B11A6AEE1D80}"/>
                </a:ext>
              </a:extLst>
            </p:cNvPr>
            <p:cNvSpPr/>
            <p:nvPr/>
          </p:nvSpPr>
          <p:spPr>
            <a:xfrm>
              <a:off x="7390800" y="5440491"/>
              <a:ext cx="84653" cy="320382"/>
            </a:xfrm>
            <a:custGeom>
              <a:avLst/>
              <a:gdLst/>
              <a:ahLst/>
              <a:cxnLst/>
              <a:rect l="l" t="t" r="r" b="b"/>
              <a:pathLst>
                <a:path w="1774" h="6714" extrusionOk="0">
                  <a:moveTo>
                    <a:pt x="0" y="0"/>
                  </a:moveTo>
                  <a:lnTo>
                    <a:pt x="0" y="6714"/>
                  </a:lnTo>
                  <a:lnTo>
                    <a:pt x="1774" y="671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19;p44">
              <a:extLst>
                <a:ext uri="{FF2B5EF4-FFF2-40B4-BE49-F238E27FC236}">
                  <a16:creationId xmlns:a16="http://schemas.microsoft.com/office/drawing/2014/main" xmlns="" id="{0D627AFB-B368-77E2-42A4-862BC446BA44}"/>
                </a:ext>
              </a:extLst>
            </p:cNvPr>
            <p:cNvSpPr/>
            <p:nvPr/>
          </p:nvSpPr>
          <p:spPr>
            <a:xfrm>
              <a:off x="8333763" y="5600682"/>
              <a:ext cx="84700" cy="160191"/>
            </a:xfrm>
            <a:custGeom>
              <a:avLst/>
              <a:gdLst/>
              <a:ahLst/>
              <a:cxnLst/>
              <a:rect l="l" t="t" r="r" b="b"/>
              <a:pathLst>
                <a:path w="1775" h="3357" extrusionOk="0">
                  <a:moveTo>
                    <a:pt x="1" y="0"/>
                  </a:moveTo>
                  <a:lnTo>
                    <a:pt x="1" y="3357"/>
                  </a:lnTo>
                  <a:lnTo>
                    <a:pt x="1774" y="3357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20;p44">
              <a:extLst>
                <a:ext uri="{FF2B5EF4-FFF2-40B4-BE49-F238E27FC236}">
                  <a16:creationId xmlns:a16="http://schemas.microsoft.com/office/drawing/2014/main" xmlns="" id="{BE530EB0-616A-397B-0127-CE3991125170}"/>
                </a:ext>
              </a:extLst>
            </p:cNvPr>
            <p:cNvSpPr/>
            <p:nvPr/>
          </p:nvSpPr>
          <p:spPr>
            <a:xfrm>
              <a:off x="8649611" y="5440491"/>
              <a:ext cx="84700" cy="320382"/>
            </a:xfrm>
            <a:custGeom>
              <a:avLst/>
              <a:gdLst/>
              <a:ahLst/>
              <a:cxnLst/>
              <a:rect l="l" t="t" r="r" b="b"/>
              <a:pathLst>
                <a:path w="1775" h="6714" extrusionOk="0">
                  <a:moveTo>
                    <a:pt x="1" y="0"/>
                  </a:moveTo>
                  <a:lnTo>
                    <a:pt x="1" y="6714"/>
                  </a:lnTo>
                  <a:lnTo>
                    <a:pt x="1774" y="671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21;p44">
              <a:extLst>
                <a:ext uri="{FF2B5EF4-FFF2-40B4-BE49-F238E27FC236}">
                  <a16:creationId xmlns:a16="http://schemas.microsoft.com/office/drawing/2014/main" xmlns="" id="{F8345416-078E-0288-F297-F64485B52BDF}"/>
                </a:ext>
              </a:extLst>
            </p:cNvPr>
            <p:cNvSpPr/>
            <p:nvPr/>
          </p:nvSpPr>
          <p:spPr>
            <a:xfrm>
              <a:off x="7705120" y="5600682"/>
              <a:ext cx="84653" cy="160191"/>
            </a:xfrm>
            <a:custGeom>
              <a:avLst/>
              <a:gdLst/>
              <a:ahLst/>
              <a:cxnLst/>
              <a:rect l="l" t="t" r="r" b="b"/>
              <a:pathLst>
                <a:path w="1774" h="3357" extrusionOk="0">
                  <a:moveTo>
                    <a:pt x="0" y="0"/>
                  </a:moveTo>
                  <a:lnTo>
                    <a:pt x="0" y="3357"/>
                  </a:lnTo>
                  <a:lnTo>
                    <a:pt x="1774" y="3357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22;p44">
              <a:extLst>
                <a:ext uri="{FF2B5EF4-FFF2-40B4-BE49-F238E27FC236}">
                  <a16:creationId xmlns:a16="http://schemas.microsoft.com/office/drawing/2014/main" xmlns="" id="{A3DB56A4-F8D8-D66B-E135-A7EA592B58FE}"/>
                </a:ext>
              </a:extLst>
            </p:cNvPr>
            <p:cNvSpPr/>
            <p:nvPr/>
          </p:nvSpPr>
          <p:spPr>
            <a:xfrm>
              <a:off x="8019442" y="5600682"/>
              <a:ext cx="84700" cy="160191"/>
            </a:xfrm>
            <a:custGeom>
              <a:avLst/>
              <a:gdLst/>
              <a:ahLst/>
              <a:cxnLst/>
              <a:rect l="l" t="t" r="r" b="b"/>
              <a:pathLst>
                <a:path w="1775" h="3357" extrusionOk="0">
                  <a:moveTo>
                    <a:pt x="1" y="0"/>
                  </a:moveTo>
                  <a:lnTo>
                    <a:pt x="1" y="3357"/>
                  </a:lnTo>
                  <a:lnTo>
                    <a:pt x="1774" y="3357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1424;p44">
              <a:extLst>
                <a:ext uri="{FF2B5EF4-FFF2-40B4-BE49-F238E27FC236}">
                  <a16:creationId xmlns:a16="http://schemas.microsoft.com/office/drawing/2014/main" xmlns="" id="{FFE6E8BA-AB09-F153-1AF5-8F629CDEE616}"/>
                </a:ext>
              </a:extLst>
            </p:cNvPr>
            <p:cNvGrpSpPr/>
            <p:nvPr/>
          </p:nvGrpSpPr>
          <p:grpSpPr>
            <a:xfrm>
              <a:off x="3779042" y="4317670"/>
              <a:ext cx="232770" cy="232770"/>
              <a:chOff x="3330465" y="2891687"/>
              <a:chExt cx="158303" cy="158303"/>
            </a:xfrm>
          </p:grpSpPr>
          <p:sp>
            <p:nvSpPr>
              <p:cNvPr id="48" name="Google Shape;1425;p44">
                <a:extLst>
                  <a:ext uri="{FF2B5EF4-FFF2-40B4-BE49-F238E27FC236}">
                    <a16:creationId xmlns:a16="http://schemas.microsoft.com/office/drawing/2014/main" xmlns="" id="{03E03756-A90A-0B01-E9D0-15D552B038BC}"/>
                  </a:ext>
                </a:extLst>
              </p:cNvPr>
              <p:cNvSpPr/>
              <p:nvPr/>
            </p:nvSpPr>
            <p:spPr>
              <a:xfrm>
                <a:off x="3330465" y="2891687"/>
                <a:ext cx="158303" cy="158303"/>
              </a:xfrm>
              <a:custGeom>
                <a:avLst/>
                <a:gdLst/>
                <a:ahLst/>
                <a:cxnLst/>
                <a:rect l="l" t="t" r="r" b="b"/>
                <a:pathLst>
                  <a:path w="4878" h="4878" extrusionOk="0">
                    <a:moveTo>
                      <a:pt x="2439" y="1"/>
                    </a:moveTo>
                    <a:cubicBezTo>
                      <a:pt x="1077" y="1"/>
                      <a:pt x="0" y="1109"/>
                      <a:pt x="0" y="2439"/>
                    </a:cubicBezTo>
                    <a:cubicBezTo>
                      <a:pt x="0" y="3801"/>
                      <a:pt x="1077" y="4878"/>
                      <a:pt x="2439" y="4878"/>
                    </a:cubicBezTo>
                    <a:cubicBezTo>
                      <a:pt x="3769" y="4878"/>
                      <a:pt x="4877" y="3801"/>
                      <a:pt x="4877" y="2439"/>
                    </a:cubicBezTo>
                    <a:cubicBezTo>
                      <a:pt x="4877" y="1109"/>
                      <a:pt x="3769" y="1"/>
                      <a:pt x="2439" y="1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426;p44">
                <a:extLst>
                  <a:ext uri="{FF2B5EF4-FFF2-40B4-BE49-F238E27FC236}">
                    <a16:creationId xmlns:a16="http://schemas.microsoft.com/office/drawing/2014/main" xmlns="" id="{2FB1EC72-4E4E-A4EA-1251-470C3FDB1328}"/>
                  </a:ext>
                </a:extLst>
              </p:cNvPr>
              <p:cNvSpPr/>
              <p:nvPr/>
            </p:nvSpPr>
            <p:spPr>
              <a:xfrm>
                <a:off x="3374665" y="2935887"/>
                <a:ext cx="69903" cy="69903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2154" extrusionOk="0">
                    <a:moveTo>
                      <a:pt x="1077" y="0"/>
                    </a:moveTo>
                    <a:cubicBezTo>
                      <a:pt x="475" y="0"/>
                      <a:pt x="0" y="507"/>
                      <a:pt x="0" y="1077"/>
                    </a:cubicBezTo>
                    <a:cubicBezTo>
                      <a:pt x="0" y="1679"/>
                      <a:pt x="475" y="2154"/>
                      <a:pt x="1077" y="2154"/>
                    </a:cubicBezTo>
                    <a:cubicBezTo>
                      <a:pt x="1647" y="2154"/>
                      <a:pt x="2154" y="1679"/>
                      <a:pt x="2154" y="1077"/>
                    </a:cubicBezTo>
                    <a:cubicBezTo>
                      <a:pt x="2154" y="507"/>
                      <a:pt x="1647" y="0"/>
                      <a:pt x="10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" name="Google Shape;1429;p44">
              <a:extLst>
                <a:ext uri="{FF2B5EF4-FFF2-40B4-BE49-F238E27FC236}">
                  <a16:creationId xmlns:a16="http://schemas.microsoft.com/office/drawing/2014/main" xmlns="" id="{21309E93-4C75-DA78-B101-A0D74F081574}"/>
                </a:ext>
              </a:extLst>
            </p:cNvPr>
            <p:cNvSpPr/>
            <p:nvPr/>
          </p:nvSpPr>
          <p:spPr>
            <a:xfrm>
              <a:off x="7603862" y="3060343"/>
              <a:ext cx="234298" cy="232770"/>
            </a:xfrm>
            <a:custGeom>
              <a:avLst/>
              <a:gdLst/>
              <a:ahLst/>
              <a:cxnLst/>
              <a:rect l="l" t="t" r="r" b="b"/>
              <a:pathLst>
                <a:path w="4910" h="4878" extrusionOk="0">
                  <a:moveTo>
                    <a:pt x="2471" y="1"/>
                  </a:moveTo>
                  <a:cubicBezTo>
                    <a:pt x="1109" y="1"/>
                    <a:pt x="1" y="1109"/>
                    <a:pt x="1" y="2439"/>
                  </a:cubicBezTo>
                  <a:cubicBezTo>
                    <a:pt x="1" y="3801"/>
                    <a:pt x="1109" y="4878"/>
                    <a:pt x="2471" y="4878"/>
                  </a:cubicBezTo>
                  <a:cubicBezTo>
                    <a:pt x="3801" y="4878"/>
                    <a:pt x="4909" y="3801"/>
                    <a:pt x="4909" y="2439"/>
                  </a:cubicBezTo>
                  <a:cubicBezTo>
                    <a:pt x="4909" y="1109"/>
                    <a:pt x="3801" y="1"/>
                    <a:pt x="2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30;p44">
              <a:extLst>
                <a:ext uri="{FF2B5EF4-FFF2-40B4-BE49-F238E27FC236}">
                  <a16:creationId xmlns:a16="http://schemas.microsoft.com/office/drawing/2014/main" xmlns="" id="{D40DEC80-746C-0B1F-5C71-AB2FC7C4BBDC}"/>
                </a:ext>
              </a:extLst>
            </p:cNvPr>
            <p:cNvSpPr/>
            <p:nvPr/>
          </p:nvSpPr>
          <p:spPr>
            <a:xfrm>
              <a:off x="7670382" y="3125335"/>
              <a:ext cx="101258" cy="102786"/>
            </a:xfrm>
            <a:custGeom>
              <a:avLst/>
              <a:gdLst/>
              <a:ahLst/>
              <a:cxnLst/>
              <a:rect l="l" t="t" r="r" b="b"/>
              <a:pathLst>
                <a:path w="2122" h="2154" extrusionOk="0">
                  <a:moveTo>
                    <a:pt x="1045" y="0"/>
                  </a:moveTo>
                  <a:cubicBezTo>
                    <a:pt x="475" y="0"/>
                    <a:pt x="0" y="507"/>
                    <a:pt x="0" y="1077"/>
                  </a:cubicBezTo>
                  <a:cubicBezTo>
                    <a:pt x="0" y="1679"/>
                    <a:pt x="475" y="2154"/>
                    <a:pt x="1045" y="2154"/>
                  </a:cubicBezTo>
                  <a:cubicBezTo>
                    <a:pt x="1647" y="2154"/>
                    <a:pt x="2122" y="1679"/>
                    <a:pt x="2122" y="1077"/>
                  </a:cubicBezTo>
                  <a:cubicBezTo>
                    <a:pt x="2122" y="507"/>
                    <a:pt x="1647" y="0"/>
                    <a:pt x="10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31;p44">
              <a:extLst>
                <a:ext uri="{FF2B5EF4-FFF2-40B4-BE49-F238E27FC236}">
                  <a16:creationId xmlns:a16="http://schemas.microsoft.com/office/drawing/2014/main" xmlns="" id="{A9D77BF7-13BA-4824-F5CF-0FC40A114824}"/>
                </a:ext>
              </a:extLst>
            </p:cNvPr>
            <p:cNvSpPr/>
            <p:nvPr/>
          </p:nvSpPr>
          <p:spPr>
            <a:xfrm>
              <a:off x="6051878" y="2495165"/>
              <a:ext cx="232770" cy="232770"/>
            </a:xfrm>
            <a:custGeom>
              <a:avLst/>
              <a:gdLst/>
              <a:ahLst/>
              <a:cxnLst/>
              <a:rect l="l" t="t" r="r" b="b"/>
              <a:pathLst>
                <a:path w="4878" h="4878" extrusionOk="0">
                  <a:moveTo>
                    <a:pt x="2439" y="1"/>
                  </a:moveTo>
                  <a:cubicBezTo>
                    <a:pt x="1077" y="1"/>
                    <a:pt x="0" y="1109"/>
                    <a:pt x="0" y="2439"/>
                  </a:cubicBezTo>
                  <a:cubicBezTo>
                    <a:pt x="0" y="3801"/>
                    <a:pt x="1077" y="4878"/>
                    <a:pt x="2439" y="4878"/>
                  </a:cubicBezTo>
                  <a:cubicBezTo>
                    <a:pt x="3769" y="4878"/>
                    <a:pt x="4877" y="3801"/>
                    <a:pt x="4877" y="2439"/>
                  </a:cubicBezTo>
                  <a:cubicBezTo>
                    <a:pt x="4877" y="1109"/>
                    <a:pt x="3769" y="1"/>
                    <a:pt x="2439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32;p44">
              <a:extLst>
                <a:ext uri="{FF2B5EF4-FFF2-40B4-BE49-F238E27FC236}">
                  <a16:creationId xmlns:a16="http://schemas.microsoft.com/office/drawing/2014/main" xmlns="" id="{D6B06A52-C473-35F6-D4EF-7292219BDA21}"/>
                </a:ext>
              </a:extLst>
            </p:cNvPr>
            <p:cNvSpPr/>
            <p:nvPr/>
          </p:nvSpPr>
          <p:spPr>
            <a:xfrm>
              <a:off x="6116823" y="2560158"/>
              <a:ext cx="102833" cy="102786"/>
            </a:xfrm>
            <a:custGeom>
              <a:avLst/>
              <a:gdLst/>
              <a:ahLst/>
              <a:cxnLst/>
              <a:rect l="l" t="t" r="r" b="b"/>
              <a:pathLst>
                <a:path w="2155" h="2154" extrusionOk="0">
                  <a:moveTo>
                    <a:pt x="1078" y="0"/>
                  </a:moveTo>
                  <a:cubicBezTo>
                    <a:pt x="476" y="0"/>
                    <a:pt x="1" y="475"/>
                    <a:pt x="1" y="1077"/>
                  </a:cubicBezTo>
                  <a:cubicBezTo>
                    <a:pt x="1" y="1679"/>
                    <a:pt x="476" y="2154"/>
                    <a:pt x="1078" y="2154"/>
                  </a:cubicBezTo>
                  <a:cubicBezTo>
                    <a:pt x="1648" y="2154"/>
                    <a:pt x="2154" y="1679"/>
                    <a:pt x="2154" y="1077"/>
                  </a:cubicBezTo>
                  <a:cubicBezTo>
                    <a:pt x="2154" y="507"/>
                    <a:pt x="1648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34;p44">
              <a:extLst>
                <a:ext uri="{FF2B5EF4-FFF2-40B4-BE49-F238E27FC236}">
                  <a16:creationId xmlns:a16="http://schemas.microsoft.com/office/drawing/2014/main" xmlns="" id="{89504F74-7A4D-7568-78E0-FDE08FA18811}"/>
                </a:ext>
              </a:extLst>
            </p:cNvPr>
            <p:cNvSpPr/>
            <p:nvPr/>
          </p:nvSpPr>
          <p:spPr>
            <a:xfrm>
              <a:off x="8376090" y="4317676"/>
              <a:ext cx="234298" cy="232770"/>
            </a:xfrm>
            <a:custGeom>
              <a:avLst/>
              <a:gdLst/>
              <a:ahLst/>
              <a:cxnLst/>
              <a:rect l="l" t="t" r="r" b="b"/>
              <a:pathLst>
                <a:path w="4910" h="4878" extrusionOk="0">
                  <a:moveTo>
                    <a:pt x="2471" y="0"/>
                  </a:moveTo>
                  <a:cubicBezTo>
                    <a:pt x="1109" y="0"/>
                    <a:pt x="1" y="1077"/>
                    <a:pt x="1" y="2439"/>
                  </a:cubicBezTo>
                  <a:cubicBezTo>
                    <a:pt x="1" y="3769"/>
                    <a:pt x="1109" y="4877"/>
                    <a:pt x="2471" y="4877"/>
                  </a:cubicBezTo>
                  <a:cubicBezTo>
                    <a:pt x="3801" y="4877"/>
                    <a:pt x="4909" y="3769"/>
                    <a:pt x="4909" y="2439"/>
                  </a:cubicBezTo>
                  <a:cubicBezTo>
                    <a:pt x="4909" y="1077"/>
                    <a:pt x="3801" y="0"/>
                    <a:pt x="2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1435;p44">
              <a:extLst>
                <a:ext uri="{FF2B5EF4-FFF2-40B4-BE49-F238E27FC236}">
                  <a16:creationId xmlns:a16="http://schemas.microsoft.com/office/drawing/2014/main" xmlns="" id="{85FADDC8-98BA-EBD7-42E2-A48B9F74E9A3}"/>
                </a:ext>
              </a:extLst>
            </p:cNvPr>
            <p:cNvSpPr/>
            <p:nvPr/>
          </p:nvSpPr>
          <p:spPr>
            <a:xfrm>
              <a:off x="8442561" y="4382620"/>
              <a:ext cx="101307" cy="101307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46" y="1"/>
                  </a:moveTo>
                  <a:cubicBezTo>
                    <a:pt x="476" y="1"/>
                    <a:pt x="1" y="476"/>
                    <a:pt x="1" y="1078"/>
                  </a:cubicBezTo>
                  <a:cubicBezTo>
                    <a:pt x="1" y="1648"/>
                    <a:pt x="476" y="2123"/>
                    <a:pt x="1046" y="2123"/>
                  </a:cubicBezTo>
                  <a:cubicBezTo>
                    <a:pt x="1648" y="2123"/>
                    <a:pt x="2123" y="1648"/>
                    <a:pt x="2123" y="1078"/>
                  </a:cubicBezTo>
                  <a:cubicBezTo>
                    <a:pt x="2123" y="476"/>
                    <a:pt x="1648" y="1"/>
                    <a:pt x="10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44;p44">
              <a:extLst>
                <a:ext uri="{FF2B5EF4-FFF2-40B4-BE49-F238E27FC236}">
                  <a16:creationId xmlns:a16="http://schemas.microsoft.com/office/drawing/2014/main" xmlns="" id="{865A64E9-C55F-C27C-0FD7-25A0177C0EF2}"/>
                </a:ext>
              </a:extLst>
            </p:cNvPr>
            <p:cNvSpPr txBox="1"/>
            <p:nvPr/>
          </p:nvSpPr>
          <p:spPr>
            <a:xfrm>
              <a:off x="3968445" y="3322646"/>
              <a:ext cx="1618038" cy="724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bg1"/>
                  </a:solidFill>
                  <a:latin typeface="Lora" pitchFamily="2" charset="0"/>
                  <a:ea typeface="Englebert"/>
                  <a:cs typeface="Englebert"/>
                  <a:sym typeface="Englebert"/>
                </a:rPr>
                <a:t>42%</a:t>
              </a:r>
              <a:endParaRPr sz="2400" b="1">
                <a:solidFill>
                  <a:schemeClr val="bg1"/>
                </a:solidFill>
                <a:latin typeface="Lora" pitchFamily="2" charset="0"/>
                <a:ea typeface="Englebert"/>
                <a:cs typeface="Englebert"/>
                <a:sym typeface="Englebert"/>
              </a:endParaRPr>
            </a:p>
          </p:txBody>
        </p:sp>
        <p:sp>
          <p:nvSpPr>
            <p:cNvPr id="45" name="Google Shape;1445;p44">
              <a:extLst>
                <a:ext uri="{FF2B5EF4-FFF2-40B4-BE49-F238E27FC236}">
                  <a16:creationId xmlns:a16="http://schemas.microsoft.com/office/drawing/2014/main" xmlns="" id="{4600D754-34AC-3DF9-5FBC-8CC41395EDCC}"/>
                </a:ext>
              </a:extLst>
            </p:cNvPr>
            <p:cNvSpPr txBox="1"/>
            <p:nvPr/>
          </p:nvSpPr>
          <p:spPr>
            <a:xfrm>
              <a:off x="6530981" y="3125317"/>
              <a:ext cx="1618038" cy="724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bg1"/>
                  </a:solidFill>
                  <a:latin typeface="Lora" pitchFamily="2" charset="0"/>
                  <a:ea typeface="Englebert"/>
                  <a:cs typeface="Englebert"/>
                  <a:sym typeface="Englebert"/>
                </a:rPr>
                <a:t>23%</a:t>
              </a:r>
              <a:endParaRPr sz="2400" b="1" dirty="0">
                <a:solidFill>
                  <a:schemeClr val="bg1"/>
                </a:solidFill>
                <a:latin typeface="Lora" pitchFamily="2" charset="0"/>
                <a:ea typeface="Englebert"/>
                <a:cs typeface="Englebert"/>
                <a:sym typeface="Englebert"/>
              </a:endParaRPr>
            </a:p>
          </p:txBody>
        </p:sp>
        <p:sp>
          <p:nvSpPr>
            <p:cNvPr id="46" name="Google Shape;1446;p44">
              <a:extLst>
                <a:ext uri="{FF2B5EF4-FFF2-40B4-BE49-F238E27FC236}">
                  <a16:creationId xmlns:a16="http://schemas.microsoft.com/office/drawing/2014/main" xmlns="" id="{3A30583F-F8E4-73A6-9849-CCEFB1206BEB}"/>
                </a:ext>
              </a:extLst>
            </p:cNvPr>
            <p:cNvSpPr txBox="1"/>
            <p:nvPr/>
          </p:nvSpPr>
          <p:spPr>
            <a:xfrm>
              <a:off x="5359249" y="2749444"/>
              <a:ext cx="1618038" cy="724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bg1"/>
                  </a:solidFill>
                  <a:latin typeface="Lora" pitchFamily="2" charset="0"/>
                  <a:ea typeface="Englebert"/>
                  <a:cs typeface="Englebert"/>
                  <a:sym typeface="Englebert"/>
                </a:rPr>
                <a:t>16%</a:t>
              </a:r>
              <a:endParaRPr sz="2400" b="1">
                <a:solidFill>
                  <a:schemeClr val="bg1"/>
                </a:solidFill>
                <a:latin typeface="Lora" pitchFamily="2" charset="0"/>
                <a:ea typeface="Englebert"/>
                <a:cs typeface="Englebert"/>
                <a:sym typeface="Englebert"/>
              </a:endParaRPr>
            </a:p>
          </p:txBody>
        </p:sp>
        <p:sp>
          <p:nvSpPr>
            <p:cNvPr id="47" name="Google Shape;1447;p44">
              <a:extLst>
                <a:ext uri="{FF2B5EF4-FFF2-40B4-BE49-F238E27FC236}">
                  <a16:creationId xmlns:a16="http://schemas.microsoft.com/office/drawing/2014/main" xmlns="" id="{57DFF4B8-A689-98E2-1DE1-919E6A27D97A}"/>
                </a:ext>
              </a:extLst>
            </p:cNvPr>
            <p:cNvSpPr txBox="1"/>
            <p:nvPr/>
          </p:nvSpPr>
          <p:spPr>
            <a:xfrm>
              <a:off x="7577552" y="4111637"/>
              <a:ext cx="928163" cy="724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bg1"/>
                  </a:solidFill>
                  <a:latin typeface="Lora" pitchFamily="2" charset="0"/>
                  <a:ea typeface="Englebert"/>
                  <a:cs typeface="Englebert"/>
                  <a:sym typeface="Englebert"/>
                </a:rPr>
                <a:t>19%</a:t>
              </a:r>
              <a:endParaRPr sz="2400" b="1" dirty="0">
                <a:solidFill>
                  <a:schemeClr val="bg1"/>
                </a:solidFill>
                <a:latin typeface="Lora" pitchFamily="2" charset="0"/>
                <a:ea typeface="Englebert"/>
                <a:cs typeface="Englebert"/>
                <a:sym typeface="Englebert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6420FEFC-B349-25B9-936E-4C71013D9F45}"/>
                </a:ext>
              </a:extLst>
            </p:cNvPr>
            <p:cNvSpPr txBox="1"/>
            <p:nvPr/>
          </p:nvSpPr>
          <p:spPr>
            <a:xfrm>
              <a:off x="1873470" y="2136550"/>
              <a:ext cx="2304735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Classroom</a:t>
              </a:r>
            </a:p>
            <a:p>
              <a:pPr algn="ctr">
                <a:spcBef>
                  <a:spcPts val="600"/>
                </a:spcBef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1C960CFA-C1A5-2DB2-8489-FE6E2D1F667C}"/>
                </a:ext>
              </a:extLst>
            </p:cNvPr>
            <p:cNvSpPr txBox="1"/>
            <p:nvPr/>
          </p:nvSpPr>
          <p:spPr>
            <a:xfrm>
              <a:off x="8168893" y="2136550"/>
              <a:ext cx="2149636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Science</a:t>
              </a:r>
            </a:p>
            <a:p>
              <a:pPr algn="ctr">
                <a:spcBef>
                  <a:spcPts val="600"/>
                </a:spcBef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91458A0E-F601-8F7D-242E-2A85AB3F5DC3}"/>
                </a:ext>
              </a:extLst>
            </p:cNvPr>
            <p:cNvSpPr txBox="1"/>
            <p:nvPr/>
          </p:nvSpPr>
          <p:spPr>
            <a:xfrm>
              <a:off x="863440" y="4209028"/>
              <a:ext cx="2219974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Notebook</a:t>
              </a:r>
            </a:p>
            <a:p>
              <a:pPr algn="ctr">
                <a:spcBef>
                  <a:spcPts val="600"/>
                </a:spcBef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6635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5D02A13E-9763-8739-F815-5828ACB4E5A0}"/>
              </a:ext>
            </a:extLst>
          </p:cNvPr>
          <p:cNvGrpSpPr/>
          <p:nvPr/>
        </p:nvGrpSpPr>
        <p:grpSpPr>
          <a:xfrm>
            <a:off x="518649" y="1399100"/>
            <a:ext cx="11154701" cy="5001700"/>
            <a:chOff x="518649" y="1441303"/>
            <a:chExt cx="11154701" cy="5001700"/>
          </a:xfrm>
        </p:grpSpPr>
        <p:sp>
          <p:nvSpPr>
            <p:cNvPr id="3" name="Google Shape;2002;p54">
              <a:extLst>
                <a:ext uri="{FF2B5EF4-FFF2-40B4-BE49-F238E27FC236}">
                  <a16:creationId xmlns:a16="http://schemas.microsoft.com/office/drawing/2014/main" xmlns="" id="{B019FF8A-28C8-B9DB-C208-C069C3B8D448}"/>
                </a:ext>
              </a:extLst>
            </p:cNvPr>
            <p:cNvSpPr/>
            <p:nvPr/>
          </p:nvSpPr>
          <p:spPr>
            <a:xfrm>
              <a:off x="4170758" y="1441303"/>
              <a:ext cx="3825699" cy="5001700"/>
            </a:xfrm>
            <a:custGeom>
              <a:avLst/>
              <a:gdLst/>
              <a:ahLst/>
              <a:cxnLst/>
              <a:rect l="l" t="t" r="r" b="b"/>
              <a:pathLst>
                <a:path w="87978" h="115022" extrusionOk="0">
                  <a:moveTo>
                    <a:pt x="31986" y="0"/>
                  </a:moveTo>
                  <a:cubicBezTo>
                    <a:pt x="30593" y="0"/>
                    <a:pt x="29453" y="1108"/>
                    <a:pt x="29453" y="2502"/>
                  </a:cubicBezTo>
                  <a:lnTo>
                    <a:pt x="29453" y="6080"/>
                  </a:lnTo>
                  <a:cubicBezTo>
                    <a:pt x="29453" y="7442"/>
                    <a:pt x="30561" y="8551"/>
                    <a:pt x="31891" y="8614"/>
                  </a:cubicBezTo>
                  <a:lnTo>
                    <a:pt x="31891" y="28755"/>
                  </a:lnTo>
                  <a:cubicBezTo>
                    <a:pt x="13491" y="34012"/>
                    <a:pt x="0" y="50924"/>
                    <a:pt x="0" y="71033"/>
                  </a:cubicBezTo>
                  <a:cubicBezTo>
                    <a:pt x="0" y="95323"/>
                    <a:pt x="19699" y="115021"/>
                    <a:pt x="43989" y="115021"/>
                  </a:cubicBezTo>
                  <a:cubicBezTo>
                    <a:pt x="68279" y="115021"/>
                    <a:pt x="87977" y="95323"/>
                    <a:pt x="87977" y="71033"/>
                  </a:cubicBezTo>
                  <a:cubicBezTo>
                    <a:pt x="87977" y="50924"/>
                    <a:pt x="74486" y="33981"/>
                    <a:pt x="56086" y="28724"/>
                  </a:cubicBezTo>
                  <a:lnTo>
                    <a:pt x="56086" y="8614"/>
                  </a:lnTo>
                  <a:cubicBezTo>
                    <a:pt x="57448" y="8551"/>
                    <a:pt x="58557" y="7442"/>
                    <a:pt x="58557" y="6080"/>
                  </a:cubicBezTo>
                  <a:lnTo>
                    <a:pt x="58557" y="2502"/>
                  </a:lnTo>
                  <a:cubicBezTo>
                    <a:pt x="58557" y="1108"/>
                    <a:pt x="57416" y="0"/>
                    <a:pt x="56023" y="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764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Google Shape;2012;p54">
              <a:extLst>
                <a:ext uri="{FF2B5EF4-FFF2-40B4-BE49-F238E27FC236}">
                  <a16:creationId xmlns:a16="http://schemas.microsoft.com/office/drawing/2014/main" xmlns="" id="{3563762C-66A6-5809-E2C9-51CB8562B16C}"/>
                </a:ext>
              </a:extLst>
            </p:cNvPr>
            <p:cNvSpPr/>
            <p:nvPr/>
          </p:nvSpPr>
          <p:spPr>
            <a:xfrm>
              <a:off x="4374570" y="4530153"/>
              <a:ext cx="3418073" cy="853865"/>
            </a:xfrm>
            <a:custGeom>
              <a:avLst/>
              <a:gdLst/>
              <a:ahLst/>
              <a:cxnLst/>
              <a:rect l="l" t="t" r="r" b="b"/>
              <a:pathLst>
                <a:path w="78604" h="19636" extrusionOk="0">
                  <a:moveTo>
                    <a:pt x="0" y="0"/>
                  </a:moveTo>
                  <a:cubicBezTo>
                    <a:pt x="0" y="412"/>
                    <a:pt x="32" y="792"/>
                    <a:pt x="32" y="1204"/>
                  </a:cubicBezTo>
                  <a:cubicBezTo>
                    <a:pt x="32" y="1362"/>
                    <a:pt x="32" y="1520"/>
                    <a:pt x="64" y="1679"/>
                  </a:cubicBezTo>
                  <a:cubicBezTo>
                    <a:pt x="64" y="1964"/>
                    <a:pt x="64" y="2217"/>
                    <a:pt x="95" y="2502"/>
                  </a:cubicBezTo>
                  <a:cubicBezTo>
                    <a:pt x="95" y="2661"/>
                    <a:pt x="127" y="2819"/>
                    <a:pt x="127" y="2946"/>
                  </a:cubicBezTo>
                  <a:cubicBezTo>
                    <a:pt x="159" y="3262"/>
                    <a:pt x="159" y="3547"/>
                    <a:pt x="190" y="3832"/>
                  </a:cubicBezTo>
                  <a:cubicBezTo>
                    <a:pt x="222" y="3959"/>
                    <a:pt x="222" y="4086"/>
                    <a:pt x="254" y="4212"/>
                  </a:cubicBezTo>
                  <a:cubicBezTo>
                    <a:pt x="285" y="4529"/>
                    <a:pt x="317" y="4846"/>
                    <a:pt x="349" y="5162"/>
                  </a:cubicBezTo>
                  <a:cubicBezTo>
                    <a:pt x="381" y="5257"/>
                    <a:pt x="381" y="5321"/>
                    <a:pt x="381" y="5416"/>
                  </a:cubicBezTo>
                  <a:cubicBezTo>
                    <a:pt x="444" y="5796"/>
                    <a:pt x="507" y="6144"/>
                    <a:pt x="571" y="6524"/>
                  </a:cubicBezTo>
                  <a:cubicBezTo>
                    <a:pt x="571" y="6556"/>
                    <a:pt x="571" y="6587"/>
                    <a:pt x="571" y="6619"/>
                  </a:cubicBezTo>
                  <a:cubicBezTo>
                    <a:pt x="1362" y="11306"/>
                    <a:pt x="3009" y="15676"/>
                    <a:pt x="5289" y="19635"/>
                  </a:cubicBezTo>
                  <a:lnTo>
                    <a:pt x="73346" y="19635"/>
                  </a:lnTo>
                  <a:cubicBezTo>
                    <a:pt x="75626" y="15676"/>
                    <a:pt x="77241" y="11306"/>
                    <a:pt x="78065" y="6619"/>
                  </a:cubicBezTo>
                  <a:cubicBezTo>
                    <a:pt x="78065" y="6587"/>
                    <a:pt x="78065" y="6556"/>
                    <a:pt x="78065" y="6524"/>
                  </a:cubicBezTo>
                  <a:cubicBezTo>
                    <a:pt x="78128" y="6144"/>
                    <a:pt x="78191" y="5796"/>
                    <a:pt x="78223" y="5416"/>
                  </a:cubicBezTo>
                  <a:cubicBezTo>
                    <a:pt x="78255" y="5321"/>
                    <a:pt x="78255" y="5257"/>
                    <a:pt x="78255" y="5162"/>
                  </a:cubicBezTo>
                  <a:cubicBezTo>
                    <a:pt x="78318" y="4846"/>
                    <a:pt x="78350" y="4529"/>
                    <a:pt x="78381" y="4212"/>
                  </a:cubicBezTo>
                  <a:cubicBezTo>
                    <a:pt x="78381" y="4086"/>
                    <a:pt x="78413" y="3959"/>
                    <a:pt x="78413" y="3832"/>
                  </a:cubicBezTo>
                  <a:cubicBezTo>
                    <a:pt x="78445" y="3547"/>
                    <a:pt x="78476" y="3262"/>
                    <a:pt x="78508" y="2946"/>
                  </a:cubicBezTo>
                  <a:cubicBezTo>
                    <a:pt x="78508" y="2819"/>
                    <a:pt x="78508" y="2661"/>
                    <a:pt x="78540" y="2502"/>
                  </a:cubicBezTo>
                  <a:cubicBezTo>
                    <a:pt x="78540" y="2217"/>
                    <a:pt x="78571" y="1964"/>
                    <a:pt x="78571" y="1679"/>
                  </a:cubicBezTo>
                  <a:cubicBezTo>
                    <a:pt x="78571" y="1520"/>
                    <a:pt x="78571" y="1362"/>
                    <a:pt x="78603" y="1204"/>
                  </a:cubicBezTo>
                  <a:cubicBezTo>
                    <a:pt x="78603" y="792"/>
                    <a:pt x="78603" y="412"/>
                    <a:pt x="78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Google Shape;2013;p54">
              <a:extLst>
                <a:ext uri="{FF2B5EF4-FFF2-40B4-BE49-F238E27FC236}">
                  <a16:creationId xmlns:a16="http://schemas.microsoft.com/office/drawing/2014/main" xmlns="" id="{F48C709B-D100-5D23-89EC-44B7F19099AD}"/>
                </a:ext>
              </a:extLst>
            </p:cNvPr>
            <p:cNvSpPr/>
            <p:nvPr/>
          </p:nvSpPr>
          <p:spPr>
            <a:xfrm>
              <a:off x="4603169" y="2821161"/>
              <a:ext cx="2960876" cy="853822"/>
            </a:xfrm>
            <a:custGeom>
              <a:avLst/>
              <a:gdLst/>
              <a:ahLst/>
              <a:cxnLst/>
              <a:rect l="l" t="t" r="r" b="b"/>
              <a:pathLst>
                <a:path w="68090" h="19635" extrusionOk="0">
                  <a:moveTo>
                    <a:pt x="34045" y="0"/>
                  </a:moveTo>
                  <a:cubicBezTo>
                    <a:pt x="31036" y="0"/>
                    <a:pt x="28091" y="349"/>
                    <a:pt x="25241" y="982"/>
                  </a:cubicBezTo>
                  <a:lnTo>
                    <a:pt x="25304" y="982"/>
                  </a:lnTo>
                  <a:cubicBezTo>
                    <a:pt x="17229" y="2819"/>
                    <a:pt x="10103" y="7126"/>
                    <a:pt x="4783" y="13080"/>
                  </a:cubicBezTo>
                  <a:cubicBezTo>
                    <a:pt x="4751" y="13111"/>
                    <a:pt x="4719" y="13143"/>
                    <a:pt x="4688" y="13206"/>
                  </a:cubicBezTo>
                  <a:cubicBezTo>
                    <a:pt x="4244" y="13650"/>
                    <a:pt x="3864" y="14125"/>
                    <a:pt x="3452" y="14631"/>
                  </a:cubicBezTo>
                  <a:cubicBezTo>
                    <a:pt x="3421" y="14663"/>
                    <a:pt x="3389" y="14726"/>
                    <a:pt x="3326" y="14790"/>
                  </a:cubicBezTo>
                  <a:cubicBezTo>
                    <a:pt x="2977" y="15233"/>
                    <a:pt x="2629" y="15676"/>
                    <a:pt x="2281" y="16151"/>
                  </a:cubicBezTo>
                  <a:cubicBezTo>
                    <a:pt x="2249" y="16215"/>
                    <a:pt x="2217" y="16278"/>
                    <a:pt x="2154" y="16310"/>
                  </a:cubicBezTo>
                  <a:cubicBezTo>
                    <a:pt x="1806" y="16816"/>
                    <a:pt x="1489" y="17291"/>
                    <a:pt x="1172" y="17798"/>
                  </a:cubicBezTo>
                  <a:cubicBezTo>
                    <a:pt x="1077" y="17893"/>
                    <a:pt x="1014" y="17988"/>
                    <a:pt x="951" y="18115"/>
                  </a:cubicBezTo>
                  <a:cubicBezTo>
                    <a:pt x="634" y="18622"/>
                    <a:pt x="317" y="19128"/>
                    <a:pt x="1" y="19635"/>
                  </a:cubicBezTo>
                  <a:lnTo>
                    <a:pt x="68089" y="19635"/>
                  </a:lnTo>
                  <a:cubicBezTo>
                    <a:pt x="67772" y="19128"/>
                    <a:pt x="67456" y="18622"/>
                    <a:pt x="67139" y="18115"/>
                  </a:cubicBezTo>
                  <a:cubicBezTo>
                    <a:pt x="67076" y="17988"/>
                    <a:pt x="67012" y="17893"/>
                    <a:pt x="66917" y="17798"/>
                  </a:cubicBezTo>
                  <a:cubicBezTo>
                    <a:pt x="66601" y="17291"/>
                    <a:pt x="66284" y="16816"/>
                    <a:pt x="65936" y="16310"/>
                  </a:cubicBezTo>
                  <a:cubicBezTo>
                    <a:pt x="65872" y="16278"/>
                    <a:pt x="65841" y="16215"/>
                    <a:pt x="65809" y="16151"/>
                  </a:cubicBezTo>
                  <a:cubicBezTo>
                    <a:pt x="65461" y="15676"/>
                    <a:pt x="65112" y="15233"/>
                    <a:pt x="64764" y="14790"/>
                  </a:cubicBezTo>
                  <a:cubicBezTo>
                    <a:pt x="64700" y="14726"/>
                    <a:pt x="64669" y="14663"/>
                    <a:pt x="64637" y="14631"/>
                  </a:cubicBezTo>
                  <a:cubicBezTo>
                    <a:pt x="64225" y="14125"/>
                    <a:pt x="63845" y="13650"/>
                    <a:pt x="63402" y="13206"/>
                  </a:cubicBezTo>
                  <a:cubicBezTo>
                    <a:pt x="63370" y="13143"/>
                    <a:pt x="63339" y="13111"/>
                    <a:pt x="63307" y="13080"/>
                  </a:cubicBezTo>
                  <a:cubicBezTo>
                    <a:pt x="57987" y="7126"/>
                    <a:pt x="50861" y="2819"/>
                    <a:pt x="42785" y="982"/>
                  </a:cubicBezTo>
                  <a:lnTo>
                    <a:pt x="42849" y="982"/>
                  </a:lnTo>
                  <a:cubicBezTo>
                    <a:pt x="40030" y="349"/>
                    <a:pt x="37085" y="0"/>
                    <a:pt x="34045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Google Shape;2019;p54">
              <a:extLst>
                <a:ext uri="{FF2B5EF4-FFF2-40B4-BE49-F238E27FC236}">
                  <a16:creationId xmlns:a16="http://schemas.microsoft.com/office/drawing/2014/main" xmlns="" id="{D44D20A7-8CEE-3581-151C-CBE93751DD5A}"/>
                </a:ext>
              </a:extLst>
            </p:cNvPr>
            <p:cNvSpPr/>
            <p:nvPr/>
          </p:nvSpPr>
          <p:spPr>
            <a:xfrm>
              <a:off x="4374570" y="3676331"/>
              <a:ext cx="3418073" cy="853865"/>
            </a:xfrm>
            <a:custGeom>
              <a:avLst/>
              <a:gdLst/>
              <a:ahLst/>
              <a:cxnLst/>
              <a:rect l="l" t="t" r="r" b="b"/>
              <a:pathLst>
                <a:path w="78604" h="19636" extrusionOk="0">
                  <a:moveTo>
                    <a:pt x="5258" y="1"/>
                  </a:moveTo>
                  <a:cubicBezTo>
                    <a:pt x="5068" y="317"/>
                    <a:pt x="4878" y="634"/>
                    <a:pt x="4719" y="982"/>
                  </a:cubicBezTo>
                  <a:cubicBezTo>
                    <a:pt x="2661" y="4783"/>
                    <a:pt x="1204" y="8995"/>
                    <a:pt x="476" y="13428"/>
                  </a:cubicBezTo>
                  <a:cubicBezTo>
                    <a:pt x="476" y="13428"/>
                    <a:pt x="476" y="13460"/>
                    <a:pt x="476" y="13460"/>
                  </a:cubicBezTo>
                  <a:cubicBezTo>
                    <a:pt x="412" y="13840"/>
                    <a:pt x="381" y="14220"/>
                    <a:pt x="317" y="14600"/>
                  </a:cubicBezTo>
                  <a:cubicBezTo>
                    <a:pt x="317" y="14695"/>
                    <a:pt x="317" y="14758"/>
                    <a:pt x="285" y="14822"/>
                  </a:cubicBezTo>
                  <a:cubicBezTo>
                    <a:pt x="254" y="15170"/>
                    <a:pt x="222" y="15487"/>
                    <a:pt x="190" y="15835"/>
                  </a:cubicBezTo>
                  <a:lnTo>
                    <a:pt x="159" y="16247"/>
                  </a:lnTo>
                  <a:cubicBezTo>
                    <a:pt x="127" y="16532"/>
                    <a:pt x="95" y="16785"/>
                    <a:pt x="95" y="17070"/>
                  </a:cubicBezTo>
                  <a:cubicBezTo>
                    <a:pt x="64" y="17292"/>
                    <a:pt x="64" y="17514"/>
                    <a:pt x="64" y="17735"/>
                  </a:cubicBezTo>
                  <a:cubicBezTo>
                    <a:pt x="32" y="17925"/>
                    <a:pt x="32" y="18147"/>
                    <a:pt x="32" y="18337"/>
                  </a:cubicBezTo>
                  <a:cubicBezTo>
                    <a:pt x="0" y="18780"/>
                    <a:pt x="0" y="19192"/>
                    <a:pt x="0" y="19635"/>
                  </a:cubicBezTo>
                  <a:lnTo>
                    <a:pt x="78603" y="19635"/>
                  </a:lnTo>
                  <a:cubicBezTo>
                    <a:pt x="78603" y="19192"/>
                    <a:pt x="78603" y="18780"/>
                    <a:pt x="78603" y="18337"/>
                  </a:cubicBezTo>
                  <a:cubicBezTo>
                    <a:pt x="78603" y="18147"/>
                    <a:pt x="78571" y="17925"/>
                    <a:pt x="78571" y="17735"/>
                  </a:cubicBezTo>
                  <a:cubicBezTo>
                    <a:pt x="78540" y="17514"/>
                    <a:pt x="78540" y="17292"/>
                    <a:pt x="78540" y="17070"/>
                  </a:cubicBezTo>
                  <a:cubicBezTo>
                    <a:pt x="78508" y="16785"/>
                    <a:pt x="78476" y="16532"/>
                    <a:pt x="78445" y="16247"/>
                  </a:cubicBezTo>
                  <a:cubicBezTo>
                    <a:pt x="78445" y="16120"/>
                    <a:pt x="78445" y="15962"/>
                    <a:pt x="78413" y="15835"/>
                  </a:cubicBezTo>
                  <a:cubicBezTo>
                    <a:pt x="78381" y="15487"/>
                    <a:pt x="78350" y="15170"/>
                    <a:pt x="78318" y="14822"/>
                  </a:cubicBezTo>
                  <a:cubicBezTo>
                    <a:pt x="78318" y="14758"/>
                    <a:pt x="78286" y="14695"/>
                    <a:pt x="78286" y="14600"/>
                  </a:cubicBezTo>
                  <a:cubicBezTo>
                    <a:pt x="78223" y="14220"/>
                    <a:pt x="78191" y="13840"/>
                    <a:pt x="78128" y="13460"/>
                  </a:cubicBezTo>
                  <a:cubicBezTo>
                    <a:pt x="78128" y="13460"/>
                    <a:pt x="78128" y="13428"/>
                    <a:pt x="78128" y="13428"/>
                  </a:cubicBezTo>
                  <a:cubicBezTo>
                    <a:pt x="77400" y="8995"/>
                    <a:pt x="75943" y="4783"/>
                    <a:pt x="73884" y="982"/>
                  </a:cubicBezTo>
                  <a:cubicBezTo>
                    <a:pt x="73726" y="634"/>
                    <a:pt x="73536" y="317"/>
                    <a:pt x="73346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Google Shape;2020;p54">
              <a:extLst>
                <a:ext uri="{FF2B5EF4-FFF2-40B4-BE49-F238E27FC236}">
                  <a16:creationId xmlns:a16="http://schemas.microsoft.com/office/drawing/2014/main" xmlns="" id="{69C9DA75-B1C5-19A0-769B-9F7E9474183C}"/>
                </a:ext>
              </a:extLst>
            </p:cNvPr>
            <p:cNvSpPr/>
            <p:nvPr/>
          </p:nvSpPr>
          <p:spPr>
            <a:xfrm>
              <a:off x="4603169" y="5385324"/>
              <a:ext cx="2958091" cy="853865"/>
            </a:xfrm>
            <a:custGeom>
              <a:avLst/>
              <a:gdLst/>
              <a:ahLst/>
              <a:cxnLst/>
              <a:rect l="l" t="t" r="r" b="b"/>
              <a:pathLst>
                <a:path w="68026" h="19636" extrusionOk="0">
                  <a:moveTo>
                    <a:pt x="1" y="1"/>
                  </a:moveTo>
                  <a:cubicBezTo>
                    <a:pt x="191" y="317"/>
                    <a:pt x="412" y="666"/>
                    <a:pt x="602" y="982"/>
                  </a:cubicBezTo>
                  <a:cubicBezTo>
                    <a:pt x="761" y="1236"/>
                    <a:pt x="919" y="1489"/>
                    <a:pt x="1077" y="1711"/>
                  </a:cubicBezTo>
                  <a:cubicBezTo>
                    <a:pt x="1141" y="1838"/>
                    <a:pt x="1204" y="1933"/>
                    <a:pt x="1267" y="2028"/>
                  </a:cubicBezTo>
                  <a:cubicBezTo>
                    <a:pt x="1457" y="2281"/>
                    <a:pt x="1616" y="2534"/>
                    <a:pt x="1774" y="2756"/>
                  </a:cubicBezTo>
                  <a:lnTo>
                    <a:pt x="1964" y="3041"/>
                  </a:lnTo>
                  <a:cubicBezTo>
                    <a:pt x="2154" y="3294"/>
                    <a:pt x="2344" y="3548"/>
                    <a:pt x="2502" y="3769"/>
                  </a:cubicBezTo>
                  <a:cubicBezTo>
                    <a:pt x="2597" y="3864"/>
                    <a:pt x="2661" y="3959"/>
                    <a:pt x="2724" y="4054"/>
                  </a:cubicBezTo>
                  <a:cubicBezTo>
                    <a:pt x="2882" y="4276"/>
                    <a:pt x="3072" y="4529"/>
                    <a:pt x="3262" y="4751"/>
                  </a:cubicBezTo>
                  <a:cubicBezTo>
                    <a:pt x="3326" y="4846"/>
                    <a:pt x="3421" y="4941"/>
                    <a:pt x="3484" y="5036"/>
                  </a:cubicBezTo>
                  <a:cubicBezTo>
                    <a:pt x="3674" y="5258"/>
                    <a:pt x="3864" y="5479"/>
                    <a:pt x="4023" y="5701"/>
                  </a:cubicBezTo>
                  <a:cubicBezTo>
                    <a:pt x="4118" y="5796"/>
                    <a:pt x="4213" y="5891"/>
                    <a:pt x="4276" y="5986"/>
                  </a:cubicBezTo>
                  <a:cubicBezTo>
                    <a:pt x="4466" y="6208"/>
                    <a:pt x="4656" y="6398"/>
                    <a:pt x="4846" y="6620"/>
                  </a:cubicBezTo>
                  <a:cubicBezTo>
                    <a:pt x="4909" y="6715"/>
                    <a:pt x="5004" y="6810"/>
                    <a:pt x="5099" y="6905"/>
                  </a:cubicBezTo>
                  <a:cubicBezTo>
                    <a:pt x="5289" y="7126"/>
                    <a:pt x="5479" y="7316"/>
                    <a:pt x="5669" y="7506"/>
                  </a:cubicBezTo>
                  <a:cubicBezTo>
                    <a:pt x="5764" y="7601"/>
                    <a:pt x="5859" y="7728"/>
                    <a:pt x="5986" y="7823"/>
                  </a:cubicBezTo>
                  <a:cubicBezTo>
                    <a:pt x="6144" y="8013"/>
                    <a:pt x="6334" y="8171"/>
                    <a:pt x="6524" y="8361"/>
                  </a:cubicBezTo>
                  <a:cubicBezTo>
                    <a:pt x="6619" y="8488"/>
                    <a:pt x="6746" y="8583"/>
                    <a:pt x="6873" y="8710"/>
                  </a:cubicBezTo>
                  <a:cubicBezTo>
                    <a:pt x="7031" y="8868"/>
                    <a:pt x="7221" y="9026"/>
                    <a:pt x="7379" y="9185"/>
                  </a:cubicBezTo>
                  <a:lnTo>
                    <a:pt x="7791" y="9565"/>
                  </a:lnTo>
                  <a:cubicBezTo>
                    <a:pt x="7949" y="9723"/>
                    <a:pt x="8108" y="9850"/>
                    <a:pt x="8298" y="10008"/>
                  </a:cubicBezTo>
                  <a:cubicBezTo>
                    <a:pt x="8425" y="10135"/>
                    <a:pt x="8583" y="10261"/>
                    <a:pt x="8741" y="10388"/>
                  </a:cubicBezTo>
                  <a:cubicBezTo>
                    <a:pt x="8900" y="10546"/>
                    <a:pt x="9058" y="10673"/>
                    <a:pt x="9216" y="10800"/>
                  </a:cubicBezTo>
                  <a:cubicBezTo>
                    <a:pt x="9375" y="10926"/>
                    <a:pt x="9565" y="11053"/>
                    <a:pt x="9723" y="11212"/>
                  </a:cubicBezTo>
                  <a:cubicBezTo>
                    <a:pt x="9881" y="11307"/>
                    <a:pt x="10008" y="11433"/>
                    <a:pt x="10166" y="11560"/>
                  </a:cubicBezTo>
                  <a:cubicBezTo>
                    <a:pt x="10356" y="11687"/>
                    <a:pt x="10546" y="11845"/>
                    <a:pt x="10736" y="11972"/>
                  </a:cubicBezTo>
                  <a:cubicBezTo>
                    <a:pt x="10863" y="12067"/>
                    <a:pt x="11021" y="12193"/>
                    <a:pt x="11148" y="12288"/>
                  </a:cubicBezTo>
                  <a:cubicBezTo>
                    <a:pt x="11370" y="12415"/>
                    <a:pt x="11560" y="12573"/>
                    <a:pt x="11781" y="12732"/>
                  </a:cubicBezTo>
                  <a:cubicBezTo>
                    <a:pt x="11908" y="12795"/>
                    <a:pt x="12035" y="12890"/>
                    <a:pt x="12161" y="12985"/>
                  </a:cubicBezTo>
                  <a:cubicBezTo>
                    <a:pt x="12383" y="13143"/>
                    <a:pt x="12605" y="13270"/>
                    <a:pt x="12827" y="13428"/>
                  </a:cubicBezTo>
                  <a:cubicBezTo>
                    <a:pt x="12953" y="13492"/>
                    <a:pt x="13080" y="13587"/>
                    <a:pt x="13207" y="13650"/>
                  </a:cubicBezTo>
                  <a:cubicBezTo>
                    <a:pt x="13428" y="13808"/>
                    <a:pt x="13682" y="13967"/>
                    <a:pt x="13935" y="14093"/>
                  </a:cubicBezTo>
                  <a:cubicBezTo>
                    <a:pt x="14030" y="14188"/>
                    <a:pt x="14157" y="14220"/>
                    <a:pt x="14252" y="14283"/>
                  </a:cubicBezTo>
                  <a:cubicBezTo>
                    <a:pt x="14505" y="14442"/>
                    <a:pt x="14790" y="14600"/>
                    <a:pt x="15043" y="14758"/>
                  </a:cubicBezTo>
                  <a:cubicBezTo>
                    <a:pt x="15138" y="14790"/>
                    <a:pt x="15233" y="14853"/>
                    <a:pt x="15328" y="14917"/>
                  </a:cubicBezTo>
                  <a:cubicBezTo>
                    <a:pt x="15613" y="15043"/>
                    <a:pt x="15898" y="15202"/>
                    <a:pt x="16183" y="15360"/>
                  </a:cubicBezTo>
                  <a:cubicBezTo>
                    <a:pt x="16278" y="15392"/>
                    <a:pt x="16342" y="15455"/>
                    <a:pt x="16437" y="15487"/>
                  </a:cubicBezTo>
                  <a:cubicBezTo>
                    <a:pt x="16753" y="15645"/>
                    <a:pt x="17039" y="15772"/>
                    <a:pt x="17355" y="15930"/>
                  </a:cubicBezTo>
                  <a:cubicBezTo>
                    <a:pt x="17450" y="15962"/>
                    <a:pt x="17482" y="15994"/>
                    <a:pt x="17577" y="16025"/>
                  </a:cubicBezTo>
                  <a:cubicBezTo>
                    <a:pt x="17894" y="16184"/>
                    <a:pt x="18242" y="16310"/>
                    <a:pt x="18559" y="16469"/>
                  </a:cubicBezTo>
                  <a:cubicBezTo>
                    <a:pt x="18622" y="16500"/>
                    <a:pt x="18654" y="16500"/>
                    <a:pt x="18717" y="16532"/>
                  </a:cubicBezTo>
                  <a:cubicBezTo>
                    <a:pt x="19065" y="16690"/>
                    <a:pt x="19414" y="16817"/>
                    <a:pt x="19762" y="16975"/>
                  </a:cubicBezTo>
                  <a:cubicBezTo>
                    <a:pt x="19825" y="16975"/>
                    <a:pt x="19857" y="17007"/>
                    <a:pt x="19889" y="17007"/>
                  </a:cubicBezTo>
                  <a:cubicBezTo>
                    <a:pt x="20269" y="17165"/>
                    <a:pt x="20617" y="17292"/>
                    <a:pt x="20997" y="17419"/>
                  </a:cubicBezTo>
                  <a:cubicBezTo>
                    <a:pt x="21029" y="17419"/>
                    <a:pt x="21060" y="17450"/>
                    <a:pt x="21092" y="17450"/>
                  </a:cubicBezTo>
                  <a:cubicBezTo>
                    <a:pt x="21472" y="17577"/>
                    <a:pt x="21884" y="17704"/>
                    <a:pt x="22264" y="17830"/>
                  </a:cubicBezTo>
                  <a:lnTo>
                    <a:pt x="22296" y="17862"/>
                  </a:lnTo>
                  <a:cubicBezTo>
                    <a:pt x="26001" y="19002"/>
                    <a:pt x="29928" y="19635"/>
                    <a:pt x="34013" y="19635"/>
                  </a:cubicBezTo>
                  <a:cubicBezTo>
                    <a:pt x="38098" y="19635"/>
                    <a:pt x="42057" y="19002"/>
                    <a:pt x="45762" y="17862"/>
                  </a:cubicBezTo>
                  <a:lnTo>
                    <a:pt x="45794" y="17830"/>
                  </a:lnTo>
                  <a:cubicBezTo>
                    <a:pt x="46174" y="17735"/>
                    <a:pt x="46586" y="17577"/>
                    <a:pt x="46966" y="17450"/>
                  </a:cubicBezTo>
                  <a:cubicBezTo>
                    <a:pt x="46997" y="17450"/>
                    <a:pt x="47029" y="17419"/>
                    <a:pt x="47029" y="17419"/>
                  </a:cubicBezTo>
                  <a:cubicBezTo>
                    <a:pt x="47409" y="17292"/>
                    <a:pt x="47789" y="17165"/>
                    <a:pt x="48169" y="17007"/>
                  </a:cubicBezTo>
                  <a:cubicBezTo>
                    <a:pt x="48201" y="17007"/>
                    <a:pt x="48233" y="16975"/>
                    <a:pt x="48264" y="16975"/>
                  </a:cubicBezTo>
                  <a:cubicBezTo>
                    <a:pt x="48644" y="16817"/>
                    <a:pt x="48993" y="16690"/>
                    <a:pt x="49341" y="16532"/>
                  </a:cubicBezTo>
                  <a:cubicBezTo>
                    <a:pt x="49373" y="16500"/>
                    <a:pt x="49436" y="16500"/>
                    <a:pt x="49499" y="16469"/>
                  </a:cubicBezTo>
                  <a:cubicBezTo>
                    <a:pt x="49816" y="16310"/>
                    <a:pt x="50164" y="16184"/>
                    <a:pt x="50481" y="16025"/>
                  </a:cubicBezTo>
                  <a:cubicBezTo>
                    <a:pt x="50544" y="15994"/>
                    <a:pt x="50608" y="15962"/>
                    <a:pt x="50671" y="15930"/>
                  </a:cubicBezTo>
                  <a:cubicBezTo>
                    <a:pt x="50988" y="15772"/>
                    <a:pt x="51304" y="15645"/>
                    <a:pt x="51621" y="15487"/>
                  </a:cubicBezTo>
                  <a:cubicBezTo>
                    <a:pt x="51684" y="15455"/>
                    <a:pt x="51779" y="15392"/>
                    <a:pt x="51843" y="15360"/>
                  </a:cubicBezTo>
                  <a:cubicBezTo>
                    <a:pt x="52159" y="15202"/>
                    <a:pt x="52445" y="15043"/>
                    <a:pt x="52730" y="14917"/>
                  </a:cubicBezTo>
                  <a:cubicBezTo>
                    <a:pt x="52825" y="14853"/>
                    <a:pt x="52920" y="14790"/>
                    <a:pt x="52983" y="14758"/>
                  </a:cubicBezTo>
                  <a:cubicBezTo>
                    <a:pt x="53268" y="14600"/>
                    <a:pt x="53521" y="14442"/>
                    <a:pt x="53806" y="14283"/>
                  </a:cubicBezTo>
                  <a:cubicBezTo>
                    <a:pt x="53901" y="14220"/>
                    <a:pt x="53996" y="14188"/>
                    <a:pt x="54123" y="14093"/>
                  </a:cubicBezTo>
                  <a:cubicBezTo>
                    <a:pt x="54376" y="13967"/>
                    <a:pt x="54598" y="13808"/>
                    <a:pt x="54851" y="13650"/>
                  </a:cubicBezTo>
                  <a:cubicBezTo>
                    <a:pt x="54978" y="13587"/>
                    <a:pt x="55105" y="13492"/>
                    <a:pt x="55200" y="13428"/>
                  </a:cubicBezTo>
                  <a:cubicBezTo>
                    <a:pt x="55421" y="13270"/>
                    <a:pt x="55675" y="13143"/>
                    <a:pt x="55896" y="12985"/>
                  </a:cubicBezTo>
                  <a:cubicBezTo>
                    <a:pt x="56023" y="12890"/>
                    <a:pt x="56150" y="12795"/>
                    <a:pt x="56276" y="12732"/>
                  </a:cubicBezTo>
                  <a:cubicBezTo>
                    <a:pt x="56498" y="12573"/>
                    <a:pt x="56688" y="12415"/>
                    <a:pt x="56910" y="12288"/>
                  </a:cubicBezTo>
                  <a:cubicBezTo>
                    <a:pt x="57037" y="12193"/>
                    <a:pt x="57163" y="12067"/>
                    <a:pt x="57322" y="11972"/>
                  </a:cubicBezTo>
                  <a:cubicBezTo>
                    <a:pt x="57512" y="11845"/>
                    <a:pt x="57702" y="11687"/>
                    <a:pt x="57892" y="11560"/>
                  </a:cubicBezTo>
                  <a:cubicBezTo>
                    <a:pt x="58018" y="11433"/>
                    <a:pt x="58177" y="11307"/>
                    <a:pt x="58335" y="11212"/>
                  </a:cubicBezTo>
                  <a:cubicBezTo>
                    <a:pt x="58493" y="11053"/>
                    <a:pt x="58652" y="10926"/>
                    <a:pt x="58842" y="10800"/>
                  </a:cubicBezTo>
                  <a:cubicBezTo>
                    <a:pt x="59000" y="10673"/>
                    <a:pt x="59158" y="10546"/>
                    <a:pt x="59317" y="10388"/>
                  </a:cubicBezTo>
                  <a:cubicBezTo>
                    <a:pt x="59443" y="10261"/>
                    <a:pt x="59602" y="10135"/>
                    <a:pt x="59760" y="10008"/>
                  </a:cubicBezTo>
                  <a:cubicBezTo>
                    <a:pt x="59918" y="9850"/>
                    <a:pt x="60108" y="9723"/>
                    <a:pt x="60267" y="9565"/>
                  </a:cubicBezTo>
                  <a:lnTo>
                    <a:pt x="60678" y="9185"/>
                  </a:lnTo>
                  <a:cubicBezTo>
                    <a:pt x="60837" y="9026"/>
                    <a:pt x="61027" y="8868"/>
                    <a:pt x="61185" y="8710"/>
                  </a:cubicBezTo>
                  <a:cubicBezTo>
                    <a:pt x="61312" y="8583"/>
                    <a:pt x="61439" y="8488"/>
                    <a:pt x="61534" y="8361"/>
                  </a:cubicBezTo>
                  <a:cubicBezTo>
                    <a:pt x="61724" y="8171"/>
                    <a:pt x="61914" y="8013"/>
                    <a:pt x="62072" y="7823"/>
                  </a:cubicBezTo>
                  <a:cubicBezTo>
                    <a:pt x="62199" y="7728"/>
                    <a:pt x="62294" y="7601"/>
                    <a:pt x="62389" y="7506"/>
                  </a:cubicBezTo>
                  <a:cubicBezTo>
                    <a:pt x="62579" y="7316"/>
                    <a:pt x="62769" y="7095"/>
                    <a:pt x="62927" y="6905"/>
                  </a:cubicBezTo>
                  <a:cubicBezTo>
                    <a:pt x="63022" y="6810"/>
                    <a:pt x="63117" y="6715"/>
                    <a:pt x="63212" y="6620"/>
                  </a:cubicBezTo>
                  <a:cubicBezTo>
                    <a:pt x="63402" y="6398"/>
                    <a:pt x="63592" y="6208"/>
                    <a:pt x="63782" y="5986"/>
                  </a:cubicBezTo>
                  <a:cubicBezTo>
                    <a:pt x="63845" y="5891"/>
                    <a:pt x="63940" y="5796"/>
                    <a:pt x="64004" y="5701"/>
                  </a:cubicBezTo>
                  <a:cubicBezTo>
                    <a:pt x="64194" y="5479"/>
                    <a:pt x="64384" y="5258"/>
                    <a:pt x="64574" y="5036"/>
                  </a:cubicBezTo>
                  <a:cubicBezTo>
                    <a:pt x="64637" y="4941"/>
                    <a:pt x="64700" y="4846"/>
                    <a:pt x="64795" y="4751"/>
                  </a:cubicBezTo>
                  <a:cubicBezTo>
                    <a:pt x="64985" y="4529"/>
                    <a:pt x="65144" y="4276"/>
                    <a:pt x="65334" y="4054"/>
                  </a:cubicBezTo>
                  <a:cubicBezTo>
                    <a:pt x="65397" y="3959"/>
                    <a:pt x="65461" y="3864"/>
                    <a:pt x="65524" y="3769"/>
                  </a:cubicBezTo>
                  <a:cubicBezTo>
                    <a:pt x="65714" y="3548"/>
                    <a:pt x="65904" y="3294"/>
                    <a:pt x="66062" y="3041"/>
                  </a:cubicBezTo>
                  <a:lnTo>
                    <a:pt x="66252" y="2756"/>
                  </a:lnTo>
                  <a:cubicBezTo>
                    <a:pt x="66442" y="2534"/>
                    <a:pt x="66601" y="2281"/>
                    <a:pt x="66759" y="2028"/>
                  </a:cubicBezTo>
                  <a:cubicBezTo>
                    <a:pt x="66854" y="1933"/>
                    <a:pt x="66917" y="1838"/>
                    <a:pt x="66981" y="1711"/>
                  </a:cubicBezTo>
                  <a:cubicBezTo>
                    <a:pt x="67139" y="1489"/>
                    <a:pt x="67297" y="1236"/>
                    <a:pt x="67456" y="982"/>
                  </a:cubicBezTo>
                  <a:cubicBezTo>
                    <a:pt x="67646" y="666"/>
                    <a:pt x="67836" y="317"/>
                    <a:pt x="68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Google Shape;2025;p54">
              <a:extLst>
                <a:ext uri="{FF2B5EF4-FFF2-40B4-BE49-F238E27FC236}">
                  <a16:creationId xmlns:a16="http://schemas.microsoft.com/office/drawing/2014/main" xmlns="" id="{8D5389A5-A498-437B-6E71-CA64AE4C1C5F}"/>
                </a:ext>
              </a:extLst>
            </p:cNvPr>
            <p:cNvSpPr/>
            <p:nvPr/>
          </p:nvSpPr>
          <p:spPr>
            <a:xfrm>
              <a:off x="6718439" y="5814997"/>
              <a:ext cx="1859146" cy="43"/>
            </a:xfrm>
            <a:custGeom>
              <a:avLst/>
              <a:gdLst/>
              <a:ahLst/>
              <a:cxnLst/>
              <a:rect l="l" t="t" r="r" b="b"/>
              <a:pathLst>
                <a:path w="42754" h="1" fill="none" extrusionOk="0">
                  <a:moveTo>
                    <a:pt x="0" y="0"/>
                  </a:moveTo>
                  <a:lnTo>
                    <a:pt x="42753" y="0"/>
                  </a:lnTo>
                </a:path>
              </a:pathLst>
            </a:custGeom>
            <a:noFill/>
            <a:ln w="19800" cap="flat" cmpd="sng">
              <a:solidFill>
                <a:schemeClr val="accent6">
                  <a:lumMod val="75000"/>
                </a:schemeClr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Google Shape;2026;p54">
              <a:extLst>
                <a:ext uri="{FF2B5EF4-FFF2-40B4-BE49-F238E27FC236}">
                  <a16:creationId xmlns:a16="http://schemas.microsoft.com/office/drawing/2014/main" xmlns="" id="{5F901889-27C4-F70A-71D7-FC688A8B5E6C}"/>
                </a:ext>
              </a:extLst>
            </p:cNvPr>
            <p:cNvSpPr/>
            <p:nvPr/>
          </p:nvSpPr>
          <p:spPr>
            <a:xfrm>
              <a:off x="6634428" y="5732376"/>
              <a:ext cx="166677" cy="166677"/>
            </a:xfrm>
            <a:custGeom>
              <a:avLst/>
              <a:gdLst/>
              <a:ahLst/>
              <a:cxnLst/>
              <a:rect l="l" t="t" r="r" b="b"/>
              <a:pathLst>
                <a:path w="3833" h="3833" extrusionOk="0">
                  <a:moveTo>
                    <a:pt x="1932" y="0"/>
                  </a:moveTo>
                  <a:cubicBezTo>
                    <a:pt x="855" y="0"/>
                    <a:pt x="0" y="855"/>
                    <a:pt x="0" y="1900"/>
                  </a:cubicBezTo>
                  <a:cubicBezTo>
                    <a:pt x="0" y="2977"/>
                    <a:pt x="855" y="3832"/>
                    <a:pt x="1932" y="3832"/>
                  </a:cubicBezTo>
                  <a:cubicBezTo>
                    <a:pt x="2977" y="3832"/>
                    <a:pt x="3832" y="2977"/>
                    <a:pt x="3832" y="1900"/>
                  </a:cubicBezTo>
                  <a:cubicBezTo>
                    <a:pt x="3832" y="855"/>
                    <a:pt x="2977" y="0"/>
                    <a:pt x="1932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Google Shape;2027;p54">
              <a:extLst>
                <a:ext uri="{FF2B5EF4-FFF2-40B4-BE49-F238E27FC236}">
                  <a16:creationId xmlns:a16="http://schemas.microsoft.com/office/drawing/2014/main" xmlns="" id="{6C323313-F056-6956-8681-1EDAD0853FBC}"/>
                </a:ext>
              </a:extLst>
            </p:cNvPr>
            <p:cNvSpPr/>
            <p:nvPr/>
          </p:nvSpPr>
          <p:spPr>
            <a:xfrm>
              <a:off x="6718439" y="4118264"/>
              <a:ext cx="1859146" cy="43"/>
            </a:xfrm>
            <a:custGeom>
              <a:avLst/>
              <a:gdLst/>
              <a:ahLst/>
              <a:cxnLst/>
              <a:rect l="l" t="t" r="r" b="b"/>
              <a:pathLst>
                <a:path w="42754" h="1" fill="none" extrusionOk="0">
                  <a:moveTo>
                    <a:pt x="0" y="1"/>
                  </a:moveTo>
                  <a:lnTo>
                    <a:pt x="42753" y="1"/>
                  </a:lnTo>
                </a:path>
              </a:pathLst>
            </a:custGeom>
            <a:noFill/>
            <a:ln w="19800" cap="flat" cmpd="sng">
              <a:solidFill>
                <a:schemeClr val="accent6">
                  <a:lumMod val="75000"/>
                </a:schemeClr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Google Shape;2028;p54">
              <a:extLst>
                <a:ext uri="{FF2B5EF4-FFF2-40B4-BE49-F238E27FC236}">
                  <a16:creationId xmlns:a16="http://schemas.microsoft.com/office/drawing/2014/main" xmlns="" id="{0BC0ECB7-8BF9-22C7-E490-454AE35A49AF}"/>
                </a:ext>
              </a:extLst>
            </p:cNvPr>
            <p:cNvSpPr/>
            <p:nvPr/>
          </p:nvSpPr>
          <p:spPr>
            <a:xfrm>
              <a:off x="6634428" y="4019252"/>
              <a:ext cx="166677" cy="166677"/>
            </a:xfrm>
            <a:custGeom>
              <a:avLst/>
              <a:gdLst/>
              <a:ahLst/>
              <a:cxnLst/>
              <a:rect l="l" t="t" r="r" b="b"/>
              <a:pathLst>
                <a:path w="3833" h="3833" extrusionOk="0">
                  <a:moveTo>
                    <a:pt x="1932" y="0"/>
                  </a:moveTo>
                  <a:cubicBezTo>
                    <a:pt x="855" y="0"/>
                    <a:pt x="0" y="855"/>
                    <a:pt x="0" y="1932"/>
                  </a:cubicBezTo>
                  <a:cubicBezTo>
                    <a:pt x="0" y="2977"/>
                    <a:pt x="855" y="3832"/>
                    <a:pt x="1932" y="3832"/>
                  </a:cubicBezTo>
                  <a:cubicBezTo>
                    <a:pt x="2977" y="3832"/>
                    <a:pt x="3832" y="2977"/>
                    <a:pt x="3832" y="1932"/>
                  </a:cubicBezTo>
                  <a:cubicBezTo>
                    <a:pt x="3832" y="855"/>
                    <a:pt x="2977" y="0"/>
                    <a:pt x="1932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Google Shape;2029;p54">
              <a:extLst>
                <a:ext uri="{FF2B5EF4-FFF2-40B4-BE49-F238E27FC236}">
                  <a16:creationId xmlns:a16="http://schemas.microsoft.com/office/drawing/2014/main" xmlns="" id="{58737CCE-0BD2-EA10-DF3E-9D3CF0DEF83C}"/>
                </a:ext>
              </a:extLst>
            </p:cNvPr>
            <p:cNvSpPr/>
            <p:nvPr/>
          </p:nvSpPr>
          <p:spPr>
            <a:xfrm>
              <a:off x="3589627" y="4957739"/>
              <a:ext cx="1859146" cy="43"/>
            </a:xfrm>
            <a:custGeom>
              <a:avLst/>
              <a:gdLst/>
              <a:ahLst/>
              <a:cxnLst/>
              <a:rect l="l" t="t" r="r" b="b"/>
              <a:pathLst>
                <a:path w="42754" h="1" fill="none" extrusionOk="0">
                  <a:moveTo>
                    <a:pt x="42753" y="1"/>
                  </a:moveTo>
                  <a:lnTo>
                    <a:pt x="0" y="1"/>
                  </a:lnTo>
                </a:path>
              </a:pathLst>
            </a:custGeom>
            <a:noFill/>
            <a:ln w="19800" cap="flat" cmpd="sng">
              <a:solidFill>
                <a:schemeClr val="accent6">
                  <a:lumMod val="75000"/>
                </a:schemeClr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Google Shape;2030;p54">
              <a:extLst>
                <a:ext uri="{FF2B5EF4-FFF2-40B4-BE49-F238E27FC236}">
                  <a16:creationId xmlns:a16="http://schemas.microsoft.com/office/drawing/2014/main" xmlns="" id="{4B514F14-40E6-953B-8699-7E17EA484C7B}"/>
                </a:ext>
              </a:extLst>
            </p:cNvPr>
            <p:cNvSpPr/>
            <p:nvPr/>
          </p:nvSpPr>
          <p:spPr>
            <a:xfrm>
              <a:off x="5364717" y="4874422"/>
              <a:ext cx="166677" cy="166677"/>
            </a:xfrm>
            <a:custGeom>
              <a:avLst/>
              <a:gdLst/>
              <a:ahLst/>
              <a:cxnLst/>
              <a:rect l="l" t="t" r="r" b="b"/>
              <a:pathLst>
                <a:path w="3833" h="3833" extrusionOk="0">
                  <a:moveTo>
                    <a:pt x="1932" y="1"/>
                  </a:moveTo>
                  <a:cubicBezTo>
                    <a:pt x="887" y="1"/>
                    <a:pt x="1" y="856"/>
                    <a:pt x="1" y="1901"/>
                  </a:cubicBezTo>
                  <a:cubicBezTo>
                    <a:pt x="1" y="2977"/>
                    <a:pt x="887" y="3833"/>
                    <a:pt x="1932" y="3833"/>
                  </a:cubicBezTo>
                  <a:cubicBezTo>
                    <a:pt x="2977" y="3833"/>
                    <a:pt x="3832" y="2977"/>
                    <a:pt x="3832" y="1901"/>
                  </a:cubicBezTo>
                  <a:cubicBezTo>
                    <a:pt x="3832" y="856"/>
                    <a:pt x="2977" y="1"/>
                    <a:pt x="193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Google Shape;2031;p54">
              <a:extLst>
                <a:ext uri="{FF2B5EF4-FFF2-40B4-BE49-F238E27FC236}">
                  <a16:creationId xmlns:a16="http://schemas.microsoft.com/office/drawing/2014/main" xmlns="" id="{51EE16B8-EA3A-DB19-EA9C-4C37A6351D13}"/>
                </a:ext>
              </a:extLst>
            </p:cNvPr>
            <p:cNvSpPr/>
            <p:nvPr/>
          </p:nvSpPr>
          <p:spPr>
            <a:xfrm>
              <a:off x="3589627" y="3248050"/>
              <a:ext cx="1859146" cy="43"/>
            </a:xfrm>
            <a:custGeom>
              <a:avLst/>
              <a:gdLst/>
              <a:ahLst/>
              <a:cxnLst/>
              <a:rect l="l" t="t" r="r" b="b"/>
              <a:pathLst>
                <a:path w="42754" h="1" fill="none" extrusionOk="0">
                  <a:moveTo>
                    <a:pt x="42753" y="1"/>
                  </a:moveTo>
                  <a:lnTo>
                    <a:pt x="0" y="1"/>
                  </a:lnTo>
                </a:path>
              </a:pathLst>
            </a:custGeom>
            <a:noFill/>
            <a:ln w="19800" cap="flat" cmpd="sng">
              <a:solidFill>
                <a:schemeClr val="accent6">
                  <a:lumMod val="75000"/>
                </a:schemeClr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Google Shape;2032;p54">
              <a:extLst>
                <a:ext uri="{FF2B5EF4-FFF2-40B4-BE49-F238E27FC236}">
                  <a16:creationId xmlns:a16="http://schemas.microsoft.com/office/drawing/2014/main" xmlns="" id="{EB940E6D-4076-7B5E-6567-CDE4C9CD073D}"/>
                </a:ext>
              </a:extLst>
            </p:cNvPr>
            <p:cNvSpPr/>
            <p:nvPr/>
          </p:nvSpPr>
          <p:spPr>
            <a:xfrm>
              <a:off x="5364717" y="3164038"/>
              <a:ext cx="166677" cy="166677"/>
            </a:xfrm>
            <a:custGeom>
              <a:avLst/>
              <a:gdLst/>
              <a:ahLst/>
              <a:cxnLst/>
              <a:rect l="l" t="t" r="r" b="b"/>
              <a:pathLst>
                <a:path w="3833" h="3833" extrusionOk="0">
                  <a:moveTo>
                    <a:pt x="1932" y="1"/>
                  </a:moveTo>
                  <a:cubicBezTo>
                    <a:pt x="887" y="1"/>
                    <a:pt x="1" y="888"/>
                    <a:pt x="1" y="1933"/>
                  </a:cubicBezTo>
                  <a:cubicBezTo>
                    <a:pt x="1" y="2978"/>
                    <a:pt x="887" y="3833"/>
                    <a:pt x="1932" y="3833"/>
                  </a:cubicBezTo>
                  <a:cubicBezTo>
                    <a:pt x="2977" y="3833"/>
                    <a:pt x="3832" y="2978"/>
                    <a:pt x="3832" y="1933"/>
                  </a:cubicBezTo>
                  <a:cubicBezTo>
                    <a:pt x="3832" y="888"/>
                    <a:pt x="2977" y="1"/>
                    <a:pt x="193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xmlns="" id="{30CE5510-0394-3ECB-B79B-E805DE61E979}"/>
                </a:ext>
              </a:extLst>
            </p:cNvPr>
            <p:cNvGrpSpPr/>
            <p:nvPr/>
          </p:nvGrpSpPr>
          <p:grpSpPr>
            <a:xfrm>
              <a:off x="518649" y="2774327"/>
              <a:ext cx="946097" cy="947489"/>
              <a:chOff x="518649" y="2774327"/>
              <a:chExt cx="946097" cy="947489"/>
            </a:xfrm>
          </p:grpSpPr>
          <p:sp>
            <p:nvSpPr>
              <p:cNvPr id="22" name="Google Shape;2021;p54">
                <a:extLst>
                  <a:ext uri="{FF2B5EF4-FFF2-40B4-BE49-F238E27FC236}">
                    <a16:creationId xmlns:a16="http://schemas.microsoft.com/office/drawing/2014/main" xmlns="" id="{A2336BEB-7482-1C06-9611-09E4F0F83AC0}"/>
                  </a:ext>
                </a:extLst>
              </p:cNvPr>
              <p:cNvSpPr/>
              <p:nvPr/>
            </p:nvSpPr>
            <p:spPr>
              <a:xfrm>
                <a:off x="518649" y="2774327"/>
                <a:ext cx="946097" cy="947489"/>
              </a:xfrm>
              <a:custGeom>
                <a:avLst/>
                <a:gdLst/>
                <a:ahLst/>
                <a:cxnLst/>
                <a:rect l="l" t="t" r="r" b="b"/>
                <a:pathLst>
                  <a:path w="21757" h="21789" extrusionOk="0">
                    <a:moveTo>
                      <a:pt x="10894" y="1"/>
                    </a:moveTo>
                    <a:cubicBezTo>
                      <a:pt x="4877" y="1"/>
                      <a:pt x="0" y="4878"/>
                      <a:pt x="0" y="10895"/>
                    </a:cubicBezTo>
                    <a:cubicBezTo>
                      <a:pt x="0" y="16912"/>
                      <a:pt x="4877" y="21789"/>
                      <a:pt x="10894" y="21789"/>
                    </a:cubicBezTo>
                    <a:cubicBezTo>
                      <a:pt x="16911" y="21789"/>
                      <a:pt x="21757" y="16912"/>
                      <a:pt x="21757" y="10895"/>
                    </a:cubicBezTo>
                    <a:cubicBezTo>
                      <a:pt x="21757" y="4878"/>
                      <a:pt x="16911" y="1"/>
                      <a:pt x="10894" y="1"/>
                    </a:cubicBezTo>
                    <a:close/>
                  </a:path>
                </a:pathLst>
              </a:custGeom>
              <a:solidFill>
                <a:schemeClr val="bg2">
                  <a:alpha val="764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Google Shape;2033;p54">
                <a:extLst>
                  <a:ext uri="{FF2B5EF4-FFF2-40B4-BE49-F238E27FC236}">
                    <a16:creationId xmlns:a16="http://schemas.microsoft.com/office/drawing/2014/main" xmlns="" id="{E169C18F-7C3F-E128-143C-755203314D0B}"/>
                  </a:ext>
                </a:extLst>
              </p:cNvPr>
              <p:cNvGrpSpPr/>
              <p:nvPr/>
            </p:nvGrpSpPr>
            <p:grpSpPr>
              <a:xfrm>
                <a:off x="657713" y="2917566"/>
                <a:ext cx="669317" cy="661055"/>
                <a:chOff x="683199" y="2215593"/>
                <a:chExt cx="478614" cy="472706"/>
              </a:xfrm>
              <a:solidFill>
                <a:schemeClr val="bg1"/>
              </a:solidFill>
            </p:grpSpPr>
            <p:sp>
              <p:nvSpPr>
                <p:cNvPr id="54" name="Google Shape;2034;p54">
                  <a:extLst>
                    <a:ext uri="{FF2B5EF4-FFF2-40B4-BE49-F238E27FC236}">
                      <a16:creationId xmlns:a16="http://schemas.microsoft.com/office/drawing/2014/main" xmlns="" id="{AF6B867B-DA35-6458-CCF8-FCFB705285F1}"/>
                    </a:ext>
                  </a:extLst>
                </p:cNvPr>
                <p:cNvSpPr/>
                <p:nvPr/>
              </p:nvSpPr>
              <p:spPr>
                <a:xfrm>
                  <a:off x="683199" y="2215593"/>
                  <a:ext cx="478614" cy="472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92" h="15202" extrusionOk="0">
                      <a:moveTo>
                        <a:pt x="12542" y="602"/>
                      </a:moveTo>
                      <a:cubicBezTo>
                        <a:pt x="12637" y="602"/>
                        <a:pt x="12700" y="633"/>
                        <a:pt x="12763" y="665"/>
                      </a:cubicBezTo>
                      <a:lnTo>
                        <a:pt x="14632" y="2534"/>
                      </a:lnTo>
                      <a:cubicBezTo>
                        <a:pt x="14727" y="2660"/>
                        <a:pt x="14727" y="2819"/>
                        <a:pt x="14632" y="2945"/>
                      </a:cubicBezTo>
                      <a:lnTo>
                        <a:pt x="14410" y="3167"/>
                      </a:lnTo>
                      <a:lnTo>
                        <a:pt x="13175" y="1932"/>
                      </a:lnTo>
                      <a:cubicBezTo>
                        <a:pt x="13001" y="1758"/>
                        <a:pt x="12779" y="1671"/>
                        <a:pt x="12557" y="1671"/>
                      </a:cubicBezTo>
                      <a:cubicBezTo>
                        <a:pt x="12336" y="1671"/>
                        <a:pt x="12114" y="1758"/>
                        <a:pt x="11940" y="1932"/>
                      </a:cubicBezTo>
                      <a:lnTo>
                        <a:pt x="7918" y="5954"/>
                      </a:lnTo>
                      <a:cubicBezTo>
                        <a:pt x="7823" y="6049"/>
                        <a:pt x="7823" y="6239"/>
                        <a:pt x="7918" y="6366"/>
                      </a:cubicBezTo>
                      <a:cubicBezTo>
                        <a:pt x="7981" y="6429"/>
                        <a:pt x="8045" y="6461"/>
                        <a:pt x="8140" y="6461"/>
                      </a:cubicBezTo>
                      <a:cubicBezTo>
                        <a:pt x="8203" y="6461"/>
                        <a:pt x="8298" y="6429"/>
                        <a:pt x="8330" y="6366"/>
                      </a:cubicBezTo>
                      <a:lnTo>
                        <a:pt x="12352" y="2344"/>
                      </a:lnTo>
                      <a:cubicBezTo>
                        <a:pt x="12399" y="2296"/>
                        <a:pt x="12470" y="2272"/>
                        <a:pt x="12542" y="2272"/>
                      </a:cubicBezTo>
                      <a:cubicBezTo>
                        <a:pt x="12613" y="2272"/>
                        <a:pt x="12684" y="2296"/>
                        <a:pt x="12732" y="2344"/>
                      </a:cubicBezTo>
                      <a:lnTo>
                        <a:pt x="13967" y="3579"/>
                      </a:lnTo>
                      <a:lnTo>
                        <a:pt x="13492" y="4054"/>
                      </a:lnTo>
                      <a:lnTo>
                        <a:pt x="13048" y="3610"/>
                      </a:lnTo>
                      <a:cubicBezTo>
                        <a:pt x="13001" y="3563"/>
                        <a:pt x="12930" y="3539"/>
                        <a:pt x="12854" y="3539"/>
                      </a:cubicBezTo>
                      <a:cubicBezTo>
                        <a:pt x="12779" y="3539"/>
                        <a:pt x="12700" y="3563"/>
                        <a:pt x="12637" y="3610"/>
                      </a:cubicBezTo>
                      <a:cubicBezTo>
                        <a:pt x="12510" y="3737"/>
                        <a:pt x="12510" y="3927"/>
                        <a:pt x="12637" y="4022"/>
                      </a:cubicBezTo>
                      <a:lnTo>
                        <a:pt x="13080" y="4465"/>
                      </a:lnTo>
                      <a:lnTo>
                        <a:pt x="12605" y="4940"/>
                      </a:lnTo>
                      <a:lnTo>
                        <a:pt x="12383" y="4719"/>
                      </a:lnTo>
                      <a:cubicBezTo>
                        <a:pt x="12320" y="4655"/>
                        <a:pt x="12241" y="4624"/>
                        <a:pt x="12162" y="4624"/>
                      </a:cubicBezTo>
                      <a:cubicBezTo>
                        <a:pt x="12082" y="4624"/>
                        <a:pt x="12003" y="4655"/>
                        <a:pt x="11940" y="4719"/>
                      </a:cubicBezTo>
                      <a:cubicBezTo>
                        <a:pt x="11845" y="4845"/>
                        <a:pt x="11845" y="5035"/>
                        <a:pt x="11940" y="5130"/>
                      </a:cubicBezTo>
                      <a:lnTo>
                        <a:pt x="12193" y="5384"/>
                      </a:lnTo>
                      <a:lnTo>
                        <a:pt x="11718" y="5859"/>
                      </a:lnTo>
                      <a:lnTo>
                        <a:pt x="11465" y="5605"/>
                      </a:lnTo>
                      <a:cubicBezTo>
                        <a:pt x="11417" y="5558"/>
                        <a:pt x="11346" y="5534"/>
                        <a:pt x="11271" y="5534"/>
                      </a:cubicBezTo>
                      <a:cubicBezTo>
                        <a:pt x="11196" y="5534"/>
                        <a:pt x="11117" y="5558"/>
                        <a:pt x="11053" y="5605"/>
                      </a:cubicBezTo>
                      <a:cubicBezTo>
                        <a:pt x="10926" y="5732"/>
                        <a:pt x="10926" y="5922"/>
                        <a:pt x="11053" y="6049"/>
                      </a:cubicBezTo>
                      <a:lnTo>
                        <a:pt x="11275" y="6271"/>
                      </a:lnTo>
                      <a:lnTo>
                        <a:pt x="10800" y="6746"/>
                      </a:lnTo>
                      <a:lnTo>
                        <a:pt x="10356" y="6302"/>
                      </a:lnTo>
                      <a:cubicBezTo>
                        <a:pt x="10309" y="6239"/>
                        <a:pt x="10238" y="6207"/>
                        <a:pt x="10162" y="6207"/>
                      </a:cubicBezTo>
                      <a:cubicBezTo>
                        <a:pt x="10087" y="6207"/>
                        <a:pt x="10008" y="6239"/>
                        <a:pt x="9945" y="6302"/>
                      </a:cubicBezTo>
                      <a:cubicBezTo>
                        <a:pt x="9850" y="6429"/>
                        <a:pt x="9850" y="6619"/>
                        <a:pt x="9945" y="6714"/>
                      </a:cubicBezTo>
                      <a:lnTo>
                        <a:pt x="10388" y="7157"/>
                      </a:lnTo>
                      <a:lnTo>
                        <a:pt x="9913" y="7632"/>
                      </a:lnTo>
                      <a:lnTo>
                        <a:pt x="9691" y="7411"/>
                      </a:lnTo>
                      <a:cubicBezTo>
                        <a:pt x="9628" y="7347"/>
                        <a:pt x="9549" y="7316"/>
                        <a:pt x="9474" y="7316"/>
                      </a:cubicBezTo>
                      <a:cubicBezTo>
                        <a:pt x="9398" y="7316"/>
                        <a:pt x="9327" y="7347"/>
                        <a:pt x="9280" y="7411"/>
                      </a:cubicBezTo>
                      <a:cubicBezTo>
                        <a:pt x="9153" y="7506"/>
                        <a:pt x="9153" y="7696"/>
                        <a:pt x="9280" y="7822"/>
                      </a:cubicBezTo>
                      <a:lnTo>
                        <a:pt x="9501" y="8044"/>
                      </a:lnTo>
                      <a:lnTo>
                        <a:pt x="9026" y="8519"/>
                      </a:lnTo>
                      <a:lnTo>
                        <a:pt x="8805" y="8297"/>
                      </a:lnTo>
                      <a:cubicBezTo>
                        <a:pt x="8741" y="8234"/>
                        <a:pt x="8662" y="8202"/>
                        <a:pt x="8583" y="8202"/>
                      </a:cubicBezTo>
                      <a:cubicBezTo>
                        <a:pt x="8504" y="8202"/>
                        <a:pt x="8425" y="8234"/>
                        <a:pt x="8361" y="8297"/>
                      </a:cubicBezTo>
                      <a:cubicBezTo>
                        <a:pt x="8266" y="8424"/>
                        <a:pt x="8266" y="8614"/>
                        <a:pt x="8361" y="8709"/>
                      </a:cubicBezTo>
                      <a:lnTo>
                        <a:pt x="8615" y="8962"/>
                      </a:lnTo>
                      <a:lnTo>
                        <a:pt x="8140" y="9437"/>
                      </a:lnTo>
                      <a:lnTo>
                        <a:pt x="7696" y="8994"/>
                      </a:lnTo>
                      <a:cubicBezTo>
                        <a:pt x="7633" y="8931"/>
                        <a:pt x="7554" y="8899"/>
                        <a:pt x="7475" y="8899"/>
                      </a:cubicBezTo>
                      <a:cubicBezTo>
                        <a:pt x="7395" y="8899"/>
                        <a:pt x="7316" y="8931"/>
                        <a:pt x="7253" y="8994"/>
                      </a:cubicBezTo>
                      <a:cubicBezTo>
                        <a:pt x="7158" y="9089"/>
                        <a:pt x="7158" y="9279"/>
                        <a:pt x="7253" y="9406"/>
                      </a:cubicBezTo>
                      <a:lnTo>
                        <a:pt x="7696" y="9849"/>
                      </a:lnTo>
                      <a:lnTo>
                        <a:pt x="7221" y="10324"/>
                      </a:lnTo>
                      <a:lnTo>
                        <a:pt x="7000" y="10102"/>
                      </a:lnTo>
                      <a:cubicBezTo>
                        <a:pt x="6936" y="10039"/>
                        <a:pt x="6857" y="10007"/>
                        <a:pt x="6782" y="10007"/>
                      </a:cubicBezTo>
                      <a:cubicBezTo>
                        <a:pt x="6707" y="10007"/>
                        <a:pt x="6635" y="10039"/>
                        <a:pt x="6588" y="10102"/>
                      </a:cubicBezTo>
                      <a:cubicBezTo>
                        <a:pt x="6461" y="10197"/>
                        <a:pt x="6461" y="10387"/>
                        <a:pt x="6588" y="10514"/>
                      </a:cubicBezTo>
                      <a:lnTo>
                        <a:pt x="6810" y="10736"/>
                      </a:lnTo>
                      <a:lnTo>
                        <a:pt x="6334" y="11211"/>
                      </a:lnTo>
                      <a:lnTo>
                        <a:pt x="6113" y="10989"/>
                      </a:lnTo>
                      <a:cubicBezTo>
                        <a:pt x="6049" y="10926"/>
                        <a:pt x="5970" y="10894"/>
                        <a:pt x="5895" y="10894"/>
                      </a:cubicBezTo>
                      <a:cubicBezTo>
                        <a:pt x="5820" y="10894"/>
                        <a:pt x="5749" y="10926"/>
                        <a:pt x="5701" y="10989"/>
                      </a:cubicBezTo>
                      <a:cubicBezTo>
                        <a:pt x="5574" y="11084"/>
                        <a:pt x="5574" y="11274"/>
                        <a:pt x="5701" y="11401"/>
                      </a:cubicBezTo>
                      <a:lnTo>
                        <a:pt x="5923" y="11623"/>
                      </a:lnTo>
                      <a:lnTo>
                        <a:pt x="5448" y="12098"/>
                      </a:lnTo>
                      <a:lnTo>
                        <a:pt x="5004" y="11654"/>
                      </a:lnTo>
                      <a:cubicBezTo>
                        <a:pt x="4941" y="11607"/>
                        <a:pt x="4862" y="11583"/>
                        <a:pt x="4787" y="11583"/>
                      </a:cubicBezTo>
                      <a:cubicBezTo>
                        <a:pt x="4711" y="11583"/>
                        <a:pt x="4640" y="11607"/>
                        <a:pt x="4593" y="11654"/>
                      </a:cubicBezTo>
                      <a:cubicBezTo>
                        <a:pt x="4466" y="11781"/>
                        <a:pt x="4466" y="11971"/>
                        <a:pt x="4593" y="12098"/>
                      </a:cubicBezTo>
                      <a:lnTo>
                        <a:pt x="5036" y="12541"/>
                      </a:lnTo>
                      <a:lnTo>
                        <a:pt x="4561" y="13016"/>
                      </a:lnTo>
                      <a:lnTo>
                        <a:pt x="4308" y="12763"/>
                      </a:lnTo>
                      <a:cubicBezTo>
                        <a:pt x="4260" y="12715"/>
                        <a:pt x="4189" y="12691"/>
                        <a:pt x="4114" y="12691"/>
                      </a:cubicBezTo>
                      <a:cubicBezTo>
                        <a:pt x="4038" y="12691"/>
                        <a:pt x="3959" y="12715"/>
                        <a:pt x="3896" y="12763"/>
                      </a:cubicBezTo>
                      <a:cubicBezTo>
                        <a:pt x="3769" y="12889"/>
                        <a:pt x="3769" y="13079"/>
                        <a:pt x="3896" y="13206"/>
                      </a:cubicBezTo>
                      <a:lnTo>
                        <a:pt x="4118" y="13428"/>
                      </a:lnTo>
                      <a:lnTo>
                        <a:pt x="3643" y="13903"/>
                      </a:lnTo>
                      <a:lnTo>
                        <a:pt x="2439" y="12668"/>
                      </a:lnTo>
                      <a:cubicBezTo>
                        <a:pt x="2376" y="12604"/>
                        <a:pt x="2344" y="12541"/>
                        <a:pt x="2344" y="12478"/>
                      </a:cubicBezTo>
                      <a:cubicBezTo>
                        <a:pt x="2344" y="12383"/>
                        <a:pt x="2376" y="12319"/>
                        <a:pt x="2439" y="12288"/>
                      </a:cubicBezTo>
                      <a:lnTo>
                        <a:pt x="6429" y="8266"/>
                      </a:lnTo>
                      <a:cubicBezTo>
                        <a:pt x="6556" y="8139"/>
                        <a:pt x="6556" y="7949"/>
                        <a:pt x="6429" y="7854"/>
                      </a:cubicBezTo>
                      <a:cubicBezTo>
                        <a:pt x="6382" y="7791"/>
                        <a:pt x="6311" y="7759"/>
                        <a:pt x="6236" y="7759"/>
                      </a:cubicBezTo>
                      <a:cubicBezTo>
                        <a:pt x="6160" y="7759"/>
                        <a:pt x="6081" y="7791"/>
                        <a:pt x="6018" y="7854"/>
                      </a:cubicBezTo>
                      <a:lnTo>
                        <a:pt x="1996" y="11844"/>
                      </a:lnTo>
                      <a:cubicBezTo>
                        <a:pt x="1837" y="12003"/>
                        <a:pt x="1742" y="12224"/>
                        <a:pt x="1742" y="12478"/>
                      </a:cubicBezTo>
                      <a:cubicBezTo>
                        <a:pt x="1742" y="12699"/>
                        <a:pt x="1837" y="12921"/>
                        <a:pt x="1996" y="13079"/>
                      </a:cubicBezTo>
                      <a:lnTo>
                        <a:pt x="3231" y="14314"/>
                      </a:lnTo>
                      <a:lnTo>
                        <a:pt x="3009" y="14536"/>
                      </a:lnTo>
                      <a:cubicBezTo>
                        <a:pt x="2962" y="14584"/>
                        <a:pt x="2890" y="14607"/>
                        <a:pt x="2819" y="14607"/>
                      </a:cubicBezTo>
                      <a:cubicBezTo>
                        <a:pt x="2748" y="14607"/>
                        <a:pt x="2677" y="14584"/>
                        <a:pt x="2629" y="14536"/>
                      </a:cubicBezTo>
                      <a:lnTo>
                        <a:pt x="761" y="12668"/>
                      </a:lnTo>
                      <a:cubicBezTo>
                        <a:pt x="666" y="12541"/>
                        <a:pt x="666" y="12383"/>
                        <a:pt x="761" y="12256"/>
                      </a:cubicBezTo>
                      <a:lnTo>
                        <a:pt x="12352" y="665"/>
                      </a:lnTo>
                      <a:cubicBezTo>
                        <a:pt x="12415" y="633"/>
                        <a:pt x="12478" y="602"/>
                        <a:pt x="12542" y="602"/>
                      </a:cubicBezTo>
                      <a:close/>
                      <a:moveTo>
                        <a:pt x="12542" y="0"/>
                      </a:moveTo>
                      <a:cubicBezTo>
                        <a:pt x="12320" y="0"/>
                        <a:pt x="12098" y="95"/>
                        <a:pt x="11940" y="253"/>
                      </a:cubicBezTo>
                      <a:lnTo>
                        <a:pt x="349" y="11844"/>
                      </a:lnTo>
                      <a:cubicBezTo>
                        <a:pt x="1" y="12193"/>
                        <a:pt x="1" y="12731"/>
                        <a:pt x="349" y="13079"/>
                      </a:cubicBezTo>
                      <a:lnTo>
                        <a:pt x="2217" y="14948"/>
                      </a:lnTo>
                      <a:cubicBezTo>
                        <a:pt x="2376" y="15106"/>
                        <a:pt x="2598" y="15201"/>
                        <a:pt x="2819" y="15201"/>
                      </a:cubicBezTo>
                      <a:cubicBezTo>
                        <a:pt x="3041" y="15201"/>
                        <a:pt x="3263" y="15106"/>
                        <a:pt x="3453" y="14948"/>
                      </a:cubicBezTo>
                      <a:lnTo>
                        <a:pt x="15043" y="3357"/>
                      </a:lnTo>
                      <a:cubicBezTo>
                        <a:pt x="15392" y="3009"/>
                        <a:pt x="15392" y="2470"/>
                        <a:pt x="15043" y="2122"/>
                      </a:cubicBezTo>
                      <a:lnTo>
                        <a:pt x="13175" y="253"/>
                      </a:lnTo>
                      <a:cubicBezTo>
                        <a:pt x="13017" y="95"/>
                        <a:pt x="12795" y="0"/>
                        <a:pt x="1254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5" name="Google Shape;2035;p54">
                  <a:extLst>
                    <a:ext uri="{FF2B5EF4-FFF2-40B4-BE49-F238E27FC236}">
                      <a16:creationId xmlns:a16="http://schemas.microsoft.com/office/drawing/2014/main" xmlns="" id="{C66BF97D-FECA-2D18-6DBC-814F3F418EB9}"/>
                    </a:ext>
                  </a:extLst>
                </p:cNvPr>
                <p:cNvSpPr/>
                <p:nvPr/>
              </p:nvSpPr>
              <p:spPr>
                <a:xfrm>
                  <a:off x="897879" y="2427288"/>
                  <a:ext cx="17755" cy="1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" h="603" extrusionOk="0">
                      <a:moveTo>
                        <a:pt x="286" y="1"/>
                      </a:moveTo>
                      <a:cubicBezTo>
                        <a:pt x="127" y="1"/>
                        <a:pt x="1" y="128"/>
                        <a:pt x="1" y="286"/>
                      </a:cubicBezTo>
                      <a:cubicBezTo>
                        <a:pt x="1" y="444"/>
                        <a:pt x="127" y="603"/>
                        <a:pt x="286" y="603"/>
                      </a:cubicBezTo>
                      <a:cubicBezTo>
                        <a:pt x="444" y="603"/>
                        <a:pt x="571" y="444"/>
                        <a:pt x="571" y="286"/>
                      </a:cubicBezTo>
                      <a:cubicBezTo>
                        <a:pt x="571" y="128"/>
                        <a:pt x="444" y="1"/>
                        <a:pt x="28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xmlns="" id="{8E7C6D88-9D64-F5CE-9117-887462778DEF}"/>
                </a:ext>
              </a:extLst>
            </p:cNvPr>
            <p:cNvGrpSpPr/>
            <p:nvPr/>
          </p:nvGrpSpPr>
          <p:grpSpPr>
            <a:xfrm>
              <a:off x="518649" y="4484712"/>
              <a:ext cx="946097" cy="946097"/>
              <a:chOff x="518649" y="4484712"/>
              <a:chExt cx="946097" cy="946097"/>
            </a:xfrm>
          </p:grpSpPr>
          <p:sp>
            <p:nvSpPr>
              <p:cNvPr id="25" name="Google Shape;2024;p54">
                <a:extLst>
                  <a:ext uri="{FF2B5EF4-FFF2-40B4-BE49-F238E27FC236}">
                    <a16:creationId xmlns:a16="http://schemas.microsoft.com/office/drawing/2014/main" xmlns="" id="{D8C6C82F-AA19-0DF8-E409-29BAB57A6B0C}"/>
                  </a:ext>
                </a:extLst>
              </p:cNvPr>
              <p:cNvSpPr/>
              <p:nvPr/>
            </p:nvSpPr>
            <p:spPr>
              <a:xfrm>
                <a:off x="518649" y="4484712"/>
                <a:ext cx="946097" cy="946097"/>
              </a:xfrm>
              <a:custGeom>
                <a:avLst/>
                <a:gdLst/>
                <a:ahLst/>
                <a:cxnLst/>
                <a:rect l="l" t="t" r="r" b="b"/>
                <a:pathLst>
                  <a:path w="21757" h="21757" extrusionOk="0">
                    <a:moveTo>
                      <a:pt x="10894" y="0"/>
                    </a:moveTo>
                    <a:cubicBezTo>
                      <a:pt x="4877" y="0"/>
                      <a:pt x="0" y="4846"/>
                      <a:pt x="0" y="10863"/>
                    </a:cubicBezTo>
                    <a:cubicBezTo>
                      <a:pt x="0" y="16880"/>
                      <a:pt x="4877" y="21757"/>
                      <a:pt x="10894" y="21757"/>
                    </a:cubicBezTo>
                    <a:cubicBezTo>
                      <a:pt x="16911" y="21757"/>
                      <a:pt x="21757" y="16880"/>
                      <a:pt x="21757" y="10863"/>
                    </a:cubicBezTo>
                    <a:cubicBezTo>
                      <a:pt x="21757" y="4846"/>
                      <a:pt x="16911" y="0"/>
                      <a:pt x="10894" y="0"/>
                    </a:cubicBezTo>
                    <a:close/>
                  </a:path>
                </a:pathLst>
              </a:custGeom>
              <a:solidFill>
                <a:schemeClr val="accent2">
                  <a:alpha val="764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5" name="Google Shape;2036;p54">
                <a:extLst>
                  <a:ext uri="{FF2B5EF4-FFF2-40B4-BE49-F238E27FC236}">
                    <a16:creationId xmlns:a16="http://schemas.microsoft.com/office/drawing/2014/main" xmlns="" id="{A5D50251-E864-50F8-F2B8-BB3F559ADE43}"/>
                  </a:ext>
                </a:extLst>
              </p:cNvPr>
              <p:cNvGrpSpPr/>
              <p:nvPr/>
            </p:nvGrpSpPr>
            <p:grpSpPr>
              <a:xfrm>
                <a:off x="813345" y="4605078"/>
                <a:ext cx="358096" cy="704539"/>
                <a:chOff x="794488" y="3422297"/>
                <a:chExt cx="256067" cy="503801"/>
              </a:xfrm>
              <a:solidFill>
                <a:schemeClr val="bg1"/>
              </a:solidFill>
            </p:grpSpPr>
            <p:sp>
              <p:nvSpPr>
                <p:cNvPr id="51" name="Google Shape;2037;p54">
                  <a:extLst>
                    <a:ext uri="{FF2B5EF4-FFF2-40B4-BE49-F238E27FC236}">
                      <a16:creationId xmlns:a16="http://schemas.microsoft.com/office/drawing/2014/main" xmlns="" id="{0C7CD126-856A-3819-7A6A-34C26781C7B7}"/>
                    </a:ext>
                  </a:extLst>
                </p:cNvPr>
                <p:cNvSpPr/>
                <p:nvPr/>
              </p:nvSpPr>
              <p:spPr>
                <a:xfrm>
                  <a:off x="794488" y="3422297"/>
                  <a:ext cx="256067" cy="503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5" h="16202" extrusionOk="0">
                      <a:moveTo>
                        <a:pt x="1267" y="811"/>
                      </a:moveTo>
                      <a:lnTo>
                        <a:pt x="1900" y="2014"/>
                      </a:lnTo>
                      <a:lnTo>
                        <a:pt x="1900" y="6701"/>
                      </a:lnTo>
                      <a:lnTo>
                        <a:pt x="634" y="6701"/>
                      </a:lnTo>
                      <a:lnTo>
                        <a:pt x="634" y="2014"/>
                      </a:lnTo>
                      <a:lnTo>
                        <a:pt x="1267" y="811"/>
                      </a:lnTo>
                      <a:close/>
                      <a:moveTo>
                        <a:pt x="3167" y="1444"/>
                      </a:moveTo>
                      <a:lnTo>
                        <a:pt x="3801" y="2648"/>
                      </a:lnTo>
                      <a:lnTo>
                        <a:pt x="3801" y="6701"/>
                      </a:lnTo>
                      <a:lnTo>
                        <a:pt x="2534" y="6701"/>
                      </a:lnTo>
                      <a:lnTo>
                        <a:pt x="2534" y="2648"/>
                      </a:lnTo>
                      <a:lnTo>
                        <a:pt x="3167" y="1444"/>
                      </a:lnTo>
                      <a:close/>
                      <a:moveTo>
                        <a:pt x="5067" y="2078"/>
                      </a:moveTo>
                      <a:lnTo>
                        <a:pt x="5701" y="3281"/>
                      </a:lnTo>
                      <a:lnTo>
                        <a:pt x="5701" y="6701"/>
                      </a:lnTo>
                      <a:lnTo>
                        <a:pt x="4434" y="6701"/>
                      </a:lnTo>
                      <a:lnTo>
                        <a:pt x="4434" y="3281"/>
                      </a:lnTo>
                      <a:lnTo>
                        <a:pt x="5067" y="2078"/>
                      </a:lnTo>
                      <a:close/>
                      <a:moveTo>
                        <a:pt x="6967" y="2711"/>
                      </a:moveTo>
                      <a:lnTo>
                        <a:pt x="7601" y="3914"/>
                      </a:lnTo>
                      <a:lnTo>
                        <a:pt x="7601" y="6701"/>
                      </a:lnTo>
                      <a:lnTo>
                        <a:pt x="6334" y="6701"/>
                      </a:lnTo>
                      <a:lnTo>
                        <a:pt x="6334" y="3914"/>
                      </a:lnTo>
                      <a:lnTo>
                        <a:pt x="6967" y="2711"/>
                      </a:lnTo>
                      <a:close/>
                      <a:moveTo>
                        <a:pt x="7601" y="7335"/>
                      </a:moveTo>
                      <a:lnTo>
                        <a:pt x="7601" y="7968"/>
                      </a:lnTo>
                      <a:lnTo>
                        <a:pt x="634" y="7968"/>
                      </a:lnTo>
                      <a:lnTo>
                        <a:pt x="634" y="7335"/>
                      </a:lnTo>
                      <a:close/>
                      <a:moveTo>
                        <a:pt x="7601" y="8601"/>
                      </a:moveTo>
                      <a:lnTo>
                        <a:pt x="7601" y="15252"/>
                      </a:lnTo>
                      <a:cubicBezTo>
                        <a:pt x="7601" y="15442"/>
                        <a:pt x="7442" y="15569"/>
                        <a:pt x="7284" y="15569"/>
                      </a:cubicBezTo>
                      <a:lnTo>
                        <a:pt x="950" y="15569"/>
                      </a:lnTo>
                      <a:cubicBezTo>
                        <a:pt x="760" y="15569"/>
                        <a:pt x="634" y="15410"/>
                        <a:pt x="634" y="15252"/>
                      </a:cubicBezTo>
                      <a:lnTo>
                        <a:pt x="634" y="14935"/>
                      </a:lnTo>
                      <a:lnTo>
                        <a:pt x="1995" y="14935"/>
                      </a:lnTo>
                      <a:cubicBezTo>
                        <a:pt x="2185" y="14935"/>
                        <a:pt x="2312" y="14777"/>
                        <a:pt x="2312" y="14618"/>
                      </a:cubicBezTo>
                      <a:cubicBezTo>
                        <a:pt x="2312" y="14428"/>
                        <a:pt x="2185" y="14302"/>
                        <a:pt x="1995" y="14302"/>
                      </a:cubicBezTo>
                      <a:lnTo>
                        <a:pt x="634" y="14302"/>
                      </a:lnTo>
                      <a:lnTo>
                        <a:pt x="634" y="8601"/>
                      </a:lnTo>
                      <a:close/>
                      <a:moveTo>
                        <a:pt x="1288" y="0"/>
                      </a:moveTo>
                      <a:cubicBezTo>
                        <a:pt x="1237" y="0"/>
                        <a:pt x="1187" y="8"/>
                        <a:pt x="1140" y="19"/>
                      </a:cubicBezTo>
                      <a:cubicBezTo>
                        <a:pt x="1014" y="51"/>
                        <a:pt x="887" y="146"/>
                        <a:pt x="824" y="272"/>
                      </a:cubicBezTo>
                      <a:lnTo>
                        <a:pt x="32" y="1793"/>
                      </a:lnTo>
                      <a:cubicBezTo>
                        <a:pt x="0" y="1856"/>
                        <a:pt x="0" y="1888"/>
                        <a:pt x="0" y="1951"/>
                      </a:cubicBezTo>
                      <a:lnTo>
                        <a:pt x="0" y="15252"/>
                      </a:lnTo>
                      <a:cubicBezTo>
                        <a:pt x="0" y="15759"/>
                        <a:pt x="444" y="16202"/>
                        <a:pt x="950" y="16202"/>
                      </a:cubicBezTo>
                      <a:lnTo>
                        <a:pt x="7284" y="16202"/>
                      </a:lnTo>
                      <a:cubicBezTo>
                        <a:pt x="7791" y="16202"/>
                        <a:pt x="8234" y="15759"/>
                        <a:pt x="8234" y="15252"/>
                      </a:cubicBezTo>
                      <a:lnTo>
                        <a:pt x="8234" y="3851"/>
                      </a:lnTo>
                      <a:cubicBezTo>
                        <a:pt x="8234" y="3788"/>
                        <a:pt x="8203" y="3756"/>
                        <a:pt x="8203" y="3693"/>
                      </a:cubicBezTo>
                      <a:lnTo>
                        <a:pt x="7411" y="2173"/>
                      </a:lnTo>
                      <a:cubicBezTo>
                        <a:pt x="7347" y="2109"/>
                        <a:pt x="7284" y="2014"/>
                        <a:pt x="7221" y="1983"/>
                      </a:cubicBezTo>
                      <a:cubicBezTo>
                        <a:pt x="7128" y="1936"/>
                        <a:pt x="7035" y="1907"/>
                        <a:pt x="6943" y="1907"/>
                      </a:cubicBezTo>
                      <a:cubicBezTo>
                        <a:pt x="6909" y="1907"/>
                        <a:pt x="6875" y="1911"/>
                        <a:pt x="6841" y="1919"/>
                      </a:cubicBezTo>
                      <a:cubicBezTo>
                        <a:pt x="6682" y="1951"/>
                        <a:pt x="6587" y="2046"/>
                        <a:pt x="6524" y="2173"/>
                      </a:cubicBezTo>
                      <a:lnTo>
                        <a:pt x="6176" y="2838"/>
                      </a:lnTo>
                      <a:lnTo>
                        <a:pt x="5511" y="1539"/>
                      </a:lnTo>
                      <a:cubicBezTo>
                        <a:pt x="5479" y="1476"/>
                        <a:pt x="5384" y="1381"/>
                        <a:pt x="5321" y="1349"/>
                      </a:cubicBezTo>
                      <a:cubicBezTo>
                        <a:pt x="5240" y="1289"/>
                        <a:pt x="5160" y="1267"/>
                        <a:pt x="5080" y="1267"/>
                      </a:cubicBezTo>
                      <a:cubicBezTo>
                        <a:pt x="5033" y="1267"/>
                        <a:pt x="4987" y="1274"/>
                        <a:pt x="4941" y="1286"/>
                      </a:cubicBezTo>
                      <a:cubicBezTo>
                        <a:pt x="4814" y="1318"/>
                        <a:pt x="4687" y="1413"/>
                        <a:pt x="4624" y="1539"/>
                      </a:cubicBezTo>
                      <a:lnTo>
                        <a:pt x="4276" y="2204"/>
                      </a:lnTo>
                      <a:lnTo>
                        <a:pt x="3611" y="906"/>
                      </a:lnTo>
                      <a:cubicBezTo>
                        <a:pt x="3579" y="811"/>
                        <a:pt x="3516" y="748"/>
                        <a:pt x="3421" y="716"/>
                      </a:cubicBezTo>
                      <a:cubicBezTo>
                        <a:pt x="3360" y="656"/>
                        <a:pt x="3275" y="634"/>
                        <a:pt x="3188" y="634"/>
                      </a:cubicBezTo>
                      <a:cubicBezTo>
                        <a:pt x="3137" y="634"/>
                        <a:pt x="3087" y="641"/>
                        <a:pt x="3040" y="653"/>
                      </a:cubicBezTo>
                      <a:cubicBezTo>
                        <a:pt x="2914" y="684"/>
                        <a:pt x="2787" y="779"/>
                        <a:pt x="2724" y="906"/>
                      </a:cubicBezTo>
                      <a:lnTo>
                        <a:pt x="2375" y="1571"/>
                      </a:lnTo>
                      <a:lnTo>
                        <a:pt x="1710" y="272"/>
                      </a:lnTo>
                      <a:cubicBezTo>
                        <a:pt x="1679" y="177"/>
                        <a:pt x="1615" y="114"/>
                        <a:pt x="1520" y="82"/>
                      </a:cubicBezTo>
                      <a:cubicBezTo>
                        <a:pt x="1460" y="22"/>
                        <a:pt x="1374" y="0"/>
                        <a:pt x="12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2" name="Google Shape;2038;p54">
                  <a:extLst>
                    <a:ext uri="{FF2B5EF4-FFF2-40B4-BE49-F238E27FC236}">
                      <a16:creationId xmlns:a16="http://schemas.microsoft.com/office/drawing/2014/main" xmlns="" id="{148372D0-19C2-759A-D0BC-17A7B58ED0C2}"/>
                    </a:ext>
                  </a:extLst>
                </p:cNvPr>
                <p:cNvSpPr/>
                <p:nvPr/>
              </p:nvSpPr>
              <p:spPr>
                <a:xfrm>
                  <a:off x="853568" y="3709428"/>
                  <a:ext cx="137906" cy="78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5" h="2535" extrusionOk="0">
                      <a:moveTo>
                        <a:pt x="3167" y="634"/>
                      </a:moveTo>
                      <a:cubicBezTo>
                        <a:pt x="3516" y="634"/>
                        <a:pt x="3801" y="919"/>
                        <a:pt x="3801" y="1268"/>
                      </a:cubicBezTo>
                      <a:cubicBezTo>
                        <a:pt x="3801" y="1616"/>
                        <a:pt x="3516" y="1901"/>
                        <a:pt x="3167" y="1901"/>
                      </a:cubicBezTo>
                      <a:lnTo>
                        <a:pt x="1267" y="1901"/>
                      </a:lnTo>
                      <a:cubicBezTo>
                        <a:pt x="919" y="1901"/>
                        <a:pt x="634" y="1616"/>
                        <a:pt x="634" y="1268"/>
                      </a:cubicBezTo>
                      <a:cubicBezTo>
                        <a:pt x="634" y="919"/>
                        <a:pt x="919" y="634"/>
                        <a:pt x="1267" y="634"/>
                      </a:cubicBezTo>
                      <a:close/>
                      <a:moveTo>
                        <a:pt x="1267" y="1"/>
                      </a:moveTo>
                      <a:cubicBezTo>
                        <a:pt x="570" y="1"/>
                        <a:pt x="0" y="571"/>
                        <a:pt x="0" y="1268"/>
                      </a:cubicBezTo>
                      <a:cubicBezTo>
                        <a:pt x="0" y="1964"/>
                        <a:pt x="570" y="2534"/>
                        <a:pt x="1267" y="2534"/>
                      </a:cubicBezTo>
                      <a:lnTo>
                        <a:pt x="3167" y="2534"/>
                      </a:lnTo>
                      <a:cubicBezTo>
                        <a:pt x="3864" y="2534"/>
                        <a:pt x="4434" y="1964"/>
                        <a:pt x="4434" y="1268"/>
                      </a:cubicBezTo>
                      <a:cubicBezTo>
                        <a:pt x="4434" y="571"/>
                        <a:pt x="3864" y="1"/>
                        <a:pt x="31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3" name="Google Shape;2039;p54">
                  <a:extLst>
                    <a:ext uri="{FF2B5EF4-FFF2-40B4-BE49-F238E27FC236}">
                      <a16:creationId xmlns:a16="http://schemas.microsoft.com/office/drawing/2014/main" xmlns="" id="{D3F616AB-FEFA-9528-654F-AF931252E3D2}"/>
                    </a:ext>
                  </a:extLst>
                </p:cNvPr>
                <p:cNvSpPr/>
                <p:nvPr/>
              </p:nvSpPr>
              <p:spPr>
                <a:xfrm>
                  <a:off x="890975" y="3866986"/>
                  <a:ext cx="19745" cy="19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5" extrusionOk="0">
                      <a:moveTo>
                        <a:pt x="318" y="1"/>
                      </a:moveTo>
                      <a:cubicBezTo>
                        <a:pt x="159" y="1"/>
                        <a:pt x="1" y="159"/>
                        <a:pt x="1" y="317"/>
                      </a:cubicBezTo>
                      <a:cubicBezTo>
                        <a:pt x="1" y="508"/>
                        <a:pt x="159" y="634"/>
                        <a:pt x="318" y="634"/>
                      </a:cubicBezTo>
                      <a:cubicBezTo>
                        <a:pt x="508" y="634"/>
                        <a:pt x="634" y="508"/>
                        <a:pt x="634" y="317"/>
                      </a:cubicBezTo>
                      <a:cubicBezTo>
                        <a:pt x="634" y="159"/>
                        <a:pt x="508" y="1"/>
                        <a:pt x="3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xmlns="" id="{2A5A6F1F-1476-0022-9BB1-A11774EEF120}"/>
                </a:ext>
              </a:extLst>
            </p:cNvPr>
            <p:cNvGrpSpPr/>
            <p:nvPr/>
          </p:nvGrpSpPr>
          <p:grpSpPr>
            <a:xfrm>
              <a:off x="10727209" y="3645215"/>
              <a:ext cx="946141" cy="946141"/>
              <a:chOff x="10727209" y="3629499"/>
              <a:chExt cx="946141" cy="946141"/>
            </a:xfrm>
          </p:grpSpPr>
          <p:sp>
            <p:nvSpPr>
              <p:cNvPr id="23" name="Google Shape;2022;p54">
                <a:extLst>
                  <a:ext uri="{FF2B5EF4-FFF2-40B4-BE49-F238E27FC236}">
                    <a16:creationId xmlns:a16="http://schemas.microsoft.com/office/drawing/2014/main" xmlns="" id="{986DCF4D-6339-7C96-F279-0CC55C4996B8}"/>
                  </a:ext>
                </a:extLst>
              </p:cNvPr>
              <p:cNvSpPr/>
              <p:nvPr/>
            </p:nvSpPr>
            <p:spPr>
              <a:xfrm>
                <a:off x="10727209" y="3629499"/>
                <a:ext cx="946141" cy="946141"/>
              </a:xfrm>
              <a:custGeom>
                <a:avLst/>
                <a:gdLst/>
                <a:ahLst/>
                <a:cxnLst/>
                <a:rect l="l" t="t" r="r" b="b"/>
                <a:pathLst>
                  <a:path w="21758" h="21758" extrusionOk="0">
                    <a:moveTo>
                      <a:pt x="10863" y="1"/>
                    </a:moveTo>
                    <a:cubicBezTo>
                      <a:pt x="4846" y="1"/>
                      <a:pt x="1" y="4878"/>
                      <a:pt x="1" y="10895"/>
                    </a:cubicBezTo>
                    <a:cubicBezTo>
                      <a:pt x="1" y="16880"/>
                      <a:pt x="4846" y="21757"/>
                      <a:pt x="10863" y="21757"/>
                    </a:cubicBezTo>
                    <a:cubicBezTo>
                      <a:pt x="16881" y="21757"/>
                      <a:pt x="21758" y="16880"/>
                      <a:pt x="21758" y="10895"/>
                    </a:cubicBezTo>
                    <a:cubicBezTo>
                      <a:pt x="21758" y="4878"/>
                      <a:pt x="16881" y="1"/>
                      <a:pt x="10863" y="1"/>
                    </a:cubicBezTo>
                    <a:close/>
                  </a:path>
                </a:pathLst>
              </a:custGeom>
              <a:solidFill>
                <a:schemeClr val="tx2">
                  <a:alpha val="764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6" name="Google Shape;2040;p54">
                <a:extLst>
                  <a:ext uri="{FF2B5EF4-FFF2-40B4-BE49-F238E27FC236}">
                    <a16:creationId xmlns:a16="http://schemas.microsoft.com/office/drawing/2014/main" xmlns="" id="{293C631F-5537-6075-8C3B-E39A7569D1E9}"/>
                  </a:ext>
                </a:extLst>
              </p:cNvPr>
              <p:cNvGrpSpPr/>
              <p:nvPr/>
            </p:nvGrpSpPr>
            <p:grpSpPr>
              <a:xfrm>
                <a:off x="10870448" y="3858098"/>
                <a:ext cx="659663" cy="488942"/>
                <a:chOff x="7986108" y="2888147"/>
                <a:chExt cx="471711" cy="349632"/>
              </a:xfrm>
              <a:solidFill>
                <a:schemeClr val="bg1"/>
              </a:solidFill>
            </p:grpSpPr>
            <p:sp>
              <p:nvSpPr>
                <p:cNvPr id="48" name="Google Shape;2041;p54">
                  <a:extLst>
                    <a:ext uri="{FF2B5EF4-FFF2-40B4-BE49-F238E27FC236}">
                      <a16:creationId xmlns:a16="http://schemas.microsoft.com/office/drawing/2014/main" xmlns="" id="{1301CDEC-81E8-8AB4-CE9F-E8C73759805B}"/>
                    </a:ext>
                  </a:extLst>
                </p:cNvPr>
                <p:cNvSpPr/>
                <p:nvPr/>
              </p:nvSpPr>
              <p:spPr>
                <a:xfrm>
                  <a:off x="7986108" y="2888147"/>
                  <a:ext cx="471711" cy="349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70" h="11244" extrusionOk="0">
                      <a:moveTo>
                        <a:pt x="10705" y="3548"/>
                      </a:moveTo>
                      <a:cubicBezTo>
                        <a:pt x="11750" y="3548"/>
                        <a:pt x="12636" y="4340"/>
                        <a:pt x="12763" y="5321"/>
                      </a:cubicBezTo>
                      <a:lnTo>
                        <a:pt x="571" y="5321"/>
                      </a:lnTo>
                      <a:lnTo>
                        <a:pt x="571" y="3548"/>
                      </a:lnTo>
                      <a:close/>
                      <a:moveTo>
                        <a:pt x="12763" y="5923"/>
                      </a:moveTo>
                      <a:cubicBezTo>
                        <a:pt x="12731" y="6145"/>
                        <a:pt x="12700" y="6335"/>
                        <a:pt x="12605" y="6525"/>
                      </a:cubicBezTo>
                      <a:lnTo>
                        <a:pt x="8013" y="6525"/>
                      </a:lnTo>
                      <a:cubicBezTo>
                        <a:pt x="7854" y="6525"/>
                        <a:pt x="7728" y="6651"/>
                        <a:pt x="7728" y="6810"/>
                      </a:cubicBezTo>
                      <a:cubicBezTo>
                        <a:pt x="7728" y="6968"/>
                        <a:pt x="7854" y="7126"/>
                        <a:pt x="8013" y="7126"/>
                      </a:cubicBezTo>
                      <a:lnTo>
                        <a:pt x="12161" y="7126"/>
                      </a:lnTo>
                      <a:cubicBezTo>
                        <a:pt x="11781" y="7475"/>
                        <a:pt x="11275" y="7696"/>
                        <a:pt x="10736" y="7696"/>
                      </a:cubicBezTo>
                      <a:lnTo>
                        <a:pt x="571" y="7696"/>
                      </a:lnTo>
                      <a:lnTo>
                        <a:pt x="571" y="7126"/>
                      </a:lnTo>
                      <a:lnTo>
                        <a:pt x="5353" y="7126"/>
                      </a:lnTo>
                      <a:cubicBezTo>
                        <a:pt x="5511" y="7126"/>
                        <a:pt x="5669" y="6968"/>
                        <a:pt x="5669" y="6810"/>
                      </a:cubicBezTo>
                      <a:cubicBezTo>
                        <a:pt x="5669" y="6651"/>
                        <a:pt x="5511" y="6525"/>
                        <a:pt x="5353" y="6525"/>
                      </a:cubicBezTo>
                      <a:lnTo>
                        <a:pt x="571" y="6525"/>
                      </a:lnTo>
                      <a:lnTo>
                        <a:pt x="571" y="5923"/>
                      </a:lnTo>
                      <a:close/>
                      <a:moveTo>
                        <a:pt x="13840" y="603"/>
                      </a:moveTo>
                      <a:cubicBezTo>
                        <a:pt x="14252" y="603"/>
                        <a:pt x="14568" y="919"/>
                        <a:pt x="14568" y="1331"/>
                      </a:cubicBezTo>
                      <a:lnTo>
                        <a:pt x="14568" y="9945"/>
                      </a:lnTo>
                      <a:cubicBezTo>
                        <a:pt x="14568" y="10325"/>
                        <a:pt x="14252" y="10673"/>
                        <a:pt x="13840" y="10673"/>
                      </a:cubicBezTo>
                      <a:lnTo>
                        <a:pt x="10578" y="10673"/>
                      </a:lnTo>
                      <a:cubicBezTo>
                        <a:pt x="10483" y="10673"/>
                        <a:pt x="10356" y="10642"/>
                        <a:pt x="10293" y="10547"/>
                      </a:cubicBezTo>
                      <a:cubicBezTo>
                        <a:pt x="9501" y="9913"/>
                        <a:pt x="8551" y="9597"/>
                        <a:pt x="7569" y="9597"/>
                      </a:cubicBezTo>
                      <a:cubicBezTo>
                        <a:pt x="6619" y="9597"/>
                        <a:pt x="5669" y="9913"/>
                        <a:pt x="4878" y="10578"/>
                      </a:cubicBezTo>
                      <a:cubicBezTo>
                        <a:pt x="4783" y="10642"/>
                        <a:pt x="4688" y="10673"/>
                        <a:pt x="4561" y="10673"/>
                      </a:cubicBezTo>
                      <a:lnTo>
                        <a:pt x="1299" y="10673"/>
                      </a:lnTo>
                      <a:cubicBezTo>
                        <a:pt x="919" y="10673"/>
                        <a:pt x="571" y="10325"/>
                        <a:pt x="571" y="9945"/>
                      </a:cubicBezTo>
                      <a:lnTo>
                        <a:pt x="571" y="8298"/>
                      </a:lnTo>
                      <a:lnTo>
                        <a:pt x="10705" y="8298"/>
                      </a:lnTo>
                      <a:cubicBezTo>
                        <a:pt x="12193" y="8298"/>
                        <a:pt x="13396" y="7095"/>
                        <a:pt x="13396" y="5638"/>
                      </a:cubicBezTo>
                      <a:cubicBezTo>
                        <a:pt x="13396" y="4150"/>
                        <a:pt x="12193" y="2946"/>
                        <a:pt x="10705" y="2946"/>
                      </a:cubicBezTo>
                      <a:lnTo>
                        <a:pt x="571" y="2946"/>
                      </a:lnTo>
                      <a:lnTo>
                        <a:pt x="571" y="1331"/>
                      </a:lnTo>
                      <a:cubicBezTo>
                        <a:pt x="571" y="919"/>
                        <a:pt x="919" y="603"/>
                        <a:pt x="1299" y="603"/>
                      </a:cubicBezTo>
                      <a:lnTo>
                        <a:pt x="4561" y="603"/>
                      </a:lnTo>
                      <a:cubicBezTo>
                        <a:pt x="4688" y="603"/>
                        <a:pt x="4783" y="634"/>
                        <a:pt x="4878" y="698"/>
                      </a:cubicBezTo>
                      <a:cubicBezTo>
                        <a:pt x="5653" y="1331"/>
                        <a:pt x="6611" y="1648"/>
                        <a:pt x="7573" y="1648"/>
                      </a:cubicBezTo>
                      <a:cubicBezTo>
                        <a:pt x="8535" y="1648"/>
                        <a:pt x="9501" y="1331"/>
                        <a:pt x="10293" y="698"/>
                      </a:cubicBezTo>
                      <a:cubicBezTo>
                        <a:pt x="10356" y="634"/>
                        <a:pt x="10483" y="603"/>
                        <a:pt x="10578" y="603"/>
                      </a:cubicBezTo>
                      <a:close/>
                      <a:moveTo>
                        <a:pt x="1299" y="1"/>
                      </a:moveTo>
                      <a:cubicBezTo>
                        <a:pt x="571" y="1"/>
                        <a:pt x="0" y="603"/>
                        <a:pt x="0" y="1331"/>
                      </a:cubicBezTo>
                      <a:lnTo>
                        <a:pt x="0" y="9945"/>
                      </a:lnTo>
                      <a:cubicBezTo>
                        <a:pt x="0" y="10673"/>
                        <a:pt x="571" y="11243"/>
                        <a:pt x="1299" y="11243"/>
                      </a:cubicBezTo>
                      <a:lnTo>
                        <a:pt x="4561" y="11243"/>
                      </a:lnTo>
                      <a:cubicBezTo>
                        <a:pt x="4814" y="11243"/>
                        <a:pt x="5068" y="11180"/>
                        <a:pt x="5226" y="11022"/>
                      </a:cubicBezTo>
                      <a:cubicBezTo>
                        <a:pt x="5907" y="10467"/>
                        <a:pt x="6738" y="10190"/>
                        <a:pt x="7569" y="10190"/>
                      </a:cubicBezTo>
                      <a:cubicBezTo>
                        <a:pt x="8401" y="10190"/>
                        <a:pt x="9232" y="10467"/>
                        <a:pt x="9913" y="11022"/>
                      </a:cubicBezTo>
                      <a:cubicBezTo>
                        <a:pt x="10103" y="11180"/>
                        <a:pt x="10325" y="11243"/>
                        <a:pt x="10578" y="11243"/>
                      </a:cubicBezTo>
                      <a:lnTo>
                        <a:pt x="13840" y="11243"/>
                      </a:lnTo>
                      <a:cubicBezTo>
                        <a:pt x="14568" y="11243"/>
                        <a:pt x="15170" y="10673"/>
                        <a:pt x="15170" y="9945"/>
                      </a:cubicBezTo>
                      <a:lnTo>
                        <a:pt x="15170" y="1331"/>
                      </a:lnTo>
                      <a:cubicBezTo>
                        <a:pt x="15170" y="603"/>
                        <a:pt x="14568" y="1"/>
                        <a:pt x="13840" y="1"/>
                      </a:cubicBezTo>
                      <a:lnTo>
                        <a:pt x="10578" y="1"/>
                      </a:lnTo>
                      <a:cubicBezTo>
                        <a:pt x="10325" y="1"/>
                        <a:pt x="10103" y="64"/>
                        <a:pt x="9913" y="223"/>
                      </a:cubicBezTo>
                      <a:cubicBezTo>
                        <a:pt x="9227" y="781"/>
                        <a:pt x="8389" y="1058"/>
                        <a:pt x="7555" y="1058"/>
                      </a:cubicBezTo>
                      <a:cubicBezTo>
                        <a:pt x="6734" y="1058"/>
                        <a:pt x="5918" y="789"/>
                        <a:pt x="5258" y="254"/>
                      </a:cubicBezTo>
                      <a:cubicBezTo>
                        <a:pt x="5068" y="96"/>
                        <a:pt x="4814" y="1"/>
                        <a:pt x="456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9" name="Google Shape;2042;p54">
                  <a:extLst>
                    <a:ext uri="{FF2B5EF4-FFF2-40B4-BE49-F238E27FC236}">
                      <a16:creationId xmlns:a16="http://schemas.microsoft.com/office/drawing/2014/main" xmlns="" id="{B497DD5B-D4BA-CFE8-CE6F-362EDC247FC5}"/>
                    </a:ext>
                  </a:extLst>
                </p:cNvPr>
                <p:cNvSpPr/>
                <p:nvPr/>
              </p:nvSpPr>
              <p:spPr>
                <a:xfrm>
                  <a:off x="8185023" y="3017160"/>
                  <a:ext cx="18750" cy="1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" h="603" extrusionOk="0">
                      <a:moveTo>
                        <a:pt x="286" y="1"/>
                      </a:moveTo>
                      <a:cubicBezTo>
                        <a:pt x="127" y="1"/>
                        <a:pt x="1" y="127"/>
                        <a:pt x="1" y="286"/>
                      </a:cubicBezTo>
                      <a:cubicBezTo>
                        <a:pt x="1" y="444"/>
                        <a:pt x="127" y="602"/>
                        <a:pt x="286" y="602"/>
                      </a:cubicBezTo>
                      <a:cubicBezTo>
                        <a:pt x="444" y="602"/>
                        <a:pt x="602" y="444"/>
                        <a:pt x="602" y="286"/>
                      </a:cubicBezTo>
                      <a:cubicBezTo>
                        <a:pt x="602" y="127"/>
                        <a:pt x="444" y="1"/>
                        <a:pt x="28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0" name="Google Shape;2043;p54">
                  <a:extLst>
                    <a:ext uri="{FF2B5EF4-FFF2-40B4-BE49-F238E27FC236}">
                      <a16:creationId xmlns:a16="http://schemas.microsoft.com/office/drawing/2014/main" xmlns="" id="{3EA0DB1F-F0E2-5E6A-E4F7-D570A38A21B0}"/>
                    </a:ext>
                  </a:extLst>
                </p:cNvPr>
                <p:cNvSpPr/>
                <p:nvPr/>
              </p:nvSpPr>
              <p:spPr>
                <a:xfrm>
                  <a:off x="8185023" y="3091011"/>
                  <a:ext cx="18750" cy="1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" h="603" extrusionOk="0">
                      <a:moveTo>
                        <a:pt x="286" y="1"/>
                      </a:moveTo>
                      <a:cubicBezTo>
                        <a:pt x="127" y="1"/>
                        <a:pt x="1" y="127"/>
                        <a:pt x="1" y="286"/>
                      </a:cubicBezTo>
                      <a:cubicBezTo>
                        <a:pt x="1" y="444"/>
                        <a:pt x="127" y="602"/>
                        <a:pt x="286" y="602"/>
                      </a:cubicBezTo>
                      <a:cubicBezTo>
                        <a:pt x="444" y="602"/>
                        <a:pt x="602" y="444"/>
                        <a:pt x="602" y="286"/>
                      </a:cubicBezTo>
                      <a:cubicBezTo>
                        <a:pt x="602" y="127"/>
                        <a:pt x="444" y="1"/>
                        <a:pt x="28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xmlns="" id="{801BF7BB-E45B-19E7-2C08-B9707D7D1347}"/>
                </a:ext>
              </a:extLst>
            </p:cNvPr>
            <p:cNvGrpSpPr/>
            <p:nvPr/>
          </p:nvGrpSpPr>
          <p:grpSpPr>
            <a:xfrm>
              <a:off x="10727209" y="5341274"/>
              <a:ext cx="946141" cy="947489"/>
              <a:chOff x="10727209" y="5341274"/>
              <a:chExt cx="946141" cy="947489"/>
            </a:xfrm>
          </p:grpSpPr>
          <p:sp>
            <p:nvSpPr>
              <p:cNvPr id="24" name="Google Shape;2023;p54">
                <a:extLst>
                  <a:ext uri="{FF2B5EF4-FFF2-40B4-BE49-F238E27FC236}">
                    <a16:creationId xmlns:a16="http://schemas.microsoft.com/office/drawing/2014/main" xmlns="" id="{7CACBF4B-075D-2C5F-8834-74B05CDEAB31}"/>
                  </a:ext>
                </a:extLst>
              </p:cNvPr>
              <p:cNvSpPr/>
              <p:nvPr/>
            </p:nvSpPr>
            <p:spPr>
              <a:xfrm>
                <a:off x="10727209" y="5341274"/>
                <a:ext cx="946141" cy="947489"/>
              </a:xfrm>
              <a:custGeom>
                <a:avLst/>
                <a:gdLst/>
                <a:ahLst/>
                <a:cxnLst/>
                <a:rect l="l" t="t" r="r" b="b"/>
                <a:pathLst>
                  <a:path w="21758" h="21789" extrusionOk="0">
                    <a:moveTo>
                      <a:pt x="10863" y="0"/>
                    </a:moveTo>
                    <a:cubicBezTo>
                      <a:pt x="4846" y="0"/>
                      <a:pt x="1" y="4877"/>
                      <a:pt x="1" y="10894"/>
                    </a:cubicBezTo>
                    <a:cubicBezTo>
                      <a:pt x="1" y="16912"/>
                      <a:pt x="4846" y="21789"/>
                      <a:pt x="10863" y="21789"/>
                    </a:cubicBezTo>
                    <a:cubicBezTo>
                      <a:pt x="16881" y="21789"/>
                      <a:pt x="21758" y="16912"/>
                      <a:pt x="21758" y="10894"/>
                    </a:cubicBezTo>
                    <a:cubicBezTo>
                      <a:pt x="21758" y="4877"/>
                      <a:pt x="16881" y="0"/>
                      <a:pt x="10863" y="0"/>
                    </a:cubicBezTo>
                    <a:close/>
                  </a:path>
                </a:pathLst>
              </a:custGeom>
              <a:solidFill>
                <a:schemeClr val="accent1">
                  <a:alpha val="764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7" name="Google Shape;2044;p54">
                <a:extLst>
                  <a:ext uri="{FF2B5EF4-FFF2-40B4-BE49-F238E27FC236}">
                    <a16:creationId xmlns:a16="http://schemas.microsoft.com/office/drawing/2014/main" xmlns="" id="{5C7B4FC7-3423-6BF2-29D0-A8294B2218BB}"/>
                  </a:ext>
                </a:extLst>
              </p:cNvPr>
              <p:cNvGrpSpPr/>
              <p:nvPr/>
            </p:nvGrpSpPr>
            <p:grpSpPr>
              <a:xfrm>
                <a:off x="10856663" y="5600182"/>
                <a:ext cx="687232" cy="429673"/>
                <a:chOff x="7976251" y="4133875"/>
                <a:chExt cx="491425" cy="307250"/>
              </a:xfrm>
              <a:solidFill>
                <a:schemeClr val="bg1"/>
              </a:solidFill>
            </p:grpSpPr>
            <p:sp>
              <p:nvSpPr>
                <p:cNvPr id="46" name="Google Shape;2045;p54">
                  <a:extLst>
                    <a:ext uri="{FF2B5EF4-FFF2-40B4-BE49-F238E27FC236}">
                      <a16:creationId xmlns:a16="http://schemas.microsoft.com/office/drawing/2014/main" xmlns="" id="{6D7C4BD6-FC6D-C39A-B283-C95BF7117C50}"/>
                    </a:ext>
                  </a:extLst>
                </p:cNvPr>
                <p:cNvSpPr/>
                <p:nvPr/>
              </p:nvSpPr>
              <p:spPr>
                <a:xfrm>
                  <a:off x="7976251" y="4133875"/>
                  <a:ext cx="491425" cy="30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4" h="9881" extrusionOk="0">
                      <a:moveTo>
                        <a:pt x="8203" y="633"/>
                      </a:moveTo>
                      <a:cubicBezTo>
                        <a:pt x="8583" y="665"/>
                        <a:pt x="8931" y="697"/>
                        <a:pt x="9280" y="792"/>
                      </a:cubicBezTo>
                      <a:lnTo>
                        <a:pt x="9121" y="1362"/>
                      </a:lnTo>
                      <a:cubicBezTo>
                        <a:pt x="9090" y="1520"/>
                        <a:pt x="9185" y="1710"/>
                        <a:pt x="9343" y="1742"/>
                      </a:cubicBezTo>
                      <a:lnTo>
                        <a:pt x="9407" y="1742"/>
                      </a:lnTo>
                      <a:cubicBezTo>
                        <a:pt x="9565" y="1742"/>
                        <a:pt x="9692" y="1647"/>
                        <a:pt x="9723" y="1520"/>
                      </a:cubicBezTo>
                      <a:lnTo>
                        <a:pt x="9882" y="950"/>
                      </a:lnTo>
                      <a:cubicBezTo>
                        <a:pt x="10230" y="1045"/>
                        <a:pt x="10547" y="1172"/>
                        <a:pt x="10863" y="1362"/>
                      </a:cubicBezTo>
                      <a:lnTo>
                        <a:pt x="10578" y="1869"/>
                      </a:lnTo>
                      <a:cubicBezTo>
                        <a:pt x="10483" y="2027"/>
                        <a:pt x="10515" y="2217"/>
                        <a:pt x="10673" y="2280"/>
                      </a:cubicBezTo>
                      <a:cubicBezTo>
                        <a:pt x="10737" y="2312"/>
                        <a:pt x="10768" y="2344"/>
                        <a:pt x="10832" y="2344"/>
                      </a:cubicBezTo>
                      <a:cubicBezTo>
                        <a:pt x="10927" y="2344"/>
                        <a:pt x="11053" y="2280"/>
                        <a:pt x="11117" y="2185"/>
                      </a:cubicBezTo>
                      <a:lnTo>
                        <a:pt x="11402" y="1647"/>
                      </a:lnTo>
                      <a:cubicBezTo>
                        <a:pt x="11718" y="1869"/>
                        <a:pt x="12003" y="2090"/>
                        <a:pt x="12257" y="2312"/>
                      </a:cubicBezTo>
                      <a:lnTo>
                        <a:pt x="11845" y="2755"/>
                      </a:lnTo>
                      <a:cubicBezTo>
                        <a:pt x="11718" y="2850"/>
                        <a:pt x="11718" y="3072"/>
                        <a:pt x="11845" y="3167"/>
                      </a:cubicBezTo>
                      <a:cubicBezTo>
                        <a:pt x="11877" y="3230"/>
                        <a:pt x="11972" y="3262"/>
                        <a:pt x="12035" y="3262"/>
                      </a:cubicBezTo>
                      <a:cubicBezTo>
                        <a:pt x="12130" y="3262"/>
                        <a:pt x="12193" y="3230"/>
                        <a:pt x="12257" y="3167"/>
                      </a:cubicBezTo>
                      <a:lnTo>
                        <a:pt x="12700" y="2755"/>
                      </a:lnTo>
                      <a:cubicBezTo>
                        <a:pt x="12922" y="3009"/>
                        <a:pt x="13143" y="3294"/>
                        <a:pt x="13333" y="3610"/>
                      </a:cubicBezTo>
                      <a:lnTo>
                        <a:pt x="12827" y="3895"/>
                      </a:lnTo>
                      <a:cubicBezTo>
                        <a:pt x="12668" y="3990"/>
                        <a:pt x="12637" y="4180"/>
                        <a:pt x="12700" y="4339"/>
                      </a:cubicBezTo>
                      <a:cubicBezTo>
                        <a:pt x="12763" y="4434"/>
                        <a:pt x="12890" y="4465"/>
                        <a:pt x="12985" y="4465"/>
                      </a:cubicBezTo>
                      <a:cubicBezTo>
                        <a:pt x="13048" y="4465"/>
                        <a:pt x="13080" y="4465"/>
                        <a:pt x="13143" y="4434"/>
                      </a:cubicBezTo>
                      <a:lnTo>
                        <a:pt x="13650" y="4149"/>
                      </a:lnTo>
                      <a:cubicBezTo>
                        <a:pt x="13840" y="4465"/>
                        <a:pt x="13967" y="4782"/>
                        <a:pt x="14062" y="5130"/>
                      </a:cubicBezTo>
                      <a:lnTo>
                        <a:pt x="13492" y="5289"/>
                      </a:lnTo>
                      <a:cubicBezTo>
                        <a:pt x="13333" y="5320"/>
                        <a:pt x="13238" y="5510"/>
                        <a:pt x="13270" y="5669"/>
                      </a:cubicBezTo>
                      <a:cubicBezTo>
                        <a:pt x="13302" y="5795"/>
                        <a:pt x="13428" y="5890"/>
                        <a:pt x="13555" y="5890"/>
                      </a:cubicBezTo>
                      <a:lnTo>
                        <a:pt x="13650" y="5890"/>
                      </a:lnTo>
                      <a:lnTo>
                        <a:pt x="14220" y="5732"/>
                      </a:lnTo>
                      <a:cubicBezTo>
                        <a:pt x="14315" y="6080"/>
                        <a:pt x="14347" y="6429"/>
                        <a:pt x="14379" y="6809"/>
                      </a:cubicBezTo>
                      <a:lnTo>
                        <a:pt x="12510" y="6809"/>
                      </a:lnTo>
                      <a:cubicBezTo>
                        <a:pt x="12447" y="5669"/>
                        <a:pt x="11940" y="4592"/>
                        <a:pt x="11148" y="3800"/>
                      </a:cubicBezTo>
                      <a:cubicBezTo>
                        <a:pt x="10262" y="2945"/>
                        <a:pt x="9121" y="2470"/>
                        <a:pt x="7886" y="2470"/>
                      </a:cubicBezTo>
                      <a:cubicBezTo>
                        <a:pt x="6683" y="2470"/>
                        <a:pt x="5511" y="2945"/>
                        <a:pt x="4656" y="3800"/>
                      </a:cubicBezTo>
                      <a:cubicBezTo>
                        <a:pt x="3833" y="4592"/>
                        <a:pt x="3358" y="5669"/>
                        <a:pt x="3263" y="6809"/>
                      </a:cubicBezTo>
                      <a:lnTo>
                        <a:pt x="1426" y="6809"/>
                      </a:lnTo>
                      <a:cubicBezTo>
                        <a:pt x="1426" y="6429"/>
                        <a:pt x="1489" y="6080"/>
                        <a:pt x="1553" y="5732"/>
                      </a:cubicBezTo>
                      <a:lnTo>
                        <a:pt x="2154" y="5890"/>
                      </a:lnTo>
                      <a:lnTo>
                        <a:pt x="2218" y="5890"/>
                      </a:lnTo>
                      <a:cubicBezTo>
                        <a:pt x="2376" y="5890"/>
                        <a:pt x="2503" y="5795"/>
                        <a:pt x="2534" y="5669"/>
                      </a:cubicBezTo>
                      <a:cubicBezTo>
                        <a:pt x="2566" y="5510"/>
                        <a:pt x="2471" y="5320"/>
                        <a:pt x="2313" y="5289"/>
                      </a:cubicBezTo>
                      <a:lnTo>
                        <a:pt x="1711" y="5130"/>
                      </a:lnTo>
                      <a:cubicBezTo>
                        <a:pt x="1838" y="4782"/>
                        <a:pt x="1964" y="4465"/>
                        <a:pt x="2154" y="4149"/>
                      </a:cubicBezTo>
                      <a:lnTo>
                        <a:pt x="2661" y="4434"/>
                      </a:lnTo>
                      <a:cubicBezTo>
                        <a:pt x="2724" y="4465"/>
                        <a:pt x="2756" y="4465"/>
                        <a:pt x="2819" y="4465"/>
                      </a:cubicBezTo>
                      <a:cubicBezTo>
                        <a:pt x="2914" y="4465"/>
                        <a:pt x="3041" y="4434"/>
                        <a:pt x="3073" y="4339"/>
                      </a:cubicBezTo>
                      <a:cubicBezTo>
                        <a:pt x="3168" y="4180"/>
                        <a:pt x="3136" y="3990"/>
                        <a:pt x="2978" y="3895"/>
                      </a:cubicBezTo>
                      <a:lnTo>
                        <a:pt x="2471" y="3610"/>
                      </a:lnTo>
                      <a:cubicBezTo>
                        <a:pt x="2661" y="3294"/>
                        <a:pt x="2883" y="3009"/>
                        <a:pt x="3104" y="2755"/>
                      </a:cubicBezTo>
                      <a:lnTo>
                        <a:pt x="3548" y="3167"/>
                      </a:lnTo>
                      <a:cubicBezTo>
                        <a:pt x="3611" y="3230"/>
                        <a:pt x="3674" y="3262"/>
                        <a:pt x="3769" y="3262"/>
                      </a:cubicBezTo>
                      <a:cubicBezTo>
                        <a:pt x="3833" y="3262"/>
                        <a:pt x="3896" y="3230"/>
                        <a:pt x="3959" y="3167"/>
                      </a:cubicBezTo>
                      <a:cubicBezTo>
                        <a:pt x="4086" y="3072"/>
                        <a:pt x="4086" y="2850"/>
                        <a:pt x="3959" y="2755"/>
                      </a:cubicBezTo>
                      <a:lnTo>
                        <a:pt x="3548" y="2312"/>
                      </a:lnTo>
                      <a:cubicBezTo>
                        <a:pt x="3801" y="2090"/>
                        <a:pt x="4086" y="1869"/>
                        <a:pt x="4403" y="1647"/>
                      </a:cubicBezTo>
                      <a:lnTo>
                        <a:pt x="4688" y="2185"/>
                      </a:lnTo>
                      <a:cubicBezTo>
                        <a:pt x="4751" y="2280"/>
                        <a:pt x="4846" y="2344"/>
                        <a:pt x="4973" y="2344"/>
                      </a:cubicBezTo>
                      <a:cubicBezTo>
                        <a:pt x="5005" y="2344"/>
                        <a:pt x="5068" y="2312"/>
                        <a:pt x="5131" y="2280"/>
                      </a:cubicBezTo>
                      <a:cubicBezTo>
                        <a:pt x="5258" y="2217"/>
                        <a:pt x="5321" y="2027"/>
                        <a:pt x="5226" y="1869"/>
                      </a:cubicBezTo>
                      <a:lnTo>
                        <a:pt x="4941" y="1362"/>
                      </a:lnTo>
                      <a:cubicBezTo>
                        <a:pt x="5258" y="1172"/>
                        <a:pt x="5575" y="1045"/>
                        <a:pt x="5923" y="950"/>
                      </a:cubicBezTo>
                      <a:lnTo>
                        <a:pt x="6081" y="1520"/>
                      </a:lnTo>
                      <a:cubicBezTo>
                        <a:pt x="6113" y="1647"/>
                        <a:pt x="6240" y="1742"/>
                        <a:pt x="6398" y="1742"/>
                      </a:cubicBezTo>
                      <a:lnTo>
                        <a:pt x="6461" y="1742"/>
                      </a:lnTo>
                      <a:cubicBezTo>
                        <a:pt x="6620" y="1710"/>
                        <a:pt x="6715" y="1520"/>
                        <a:pt x="6683" y="1362"/>
                      </a:cubicBezTo>
                      <a:lnTo>
                        <a:pt x="6525" y="792"/>
                      </a:lnTo>
                      <a:cubicBezTo>
                        <a:pt x="6873" y="697"/>
                        <a:pt x="7221" y="665"/>
                        <a:pt x="7601" y="633"/>
                      </a:cubicBezTo>
                      <a:lnTo>
                        <a:pt x="7601" y="1235"/>
                      </a:lnTo>
                      <a:cubicBezTo>
                        <a:pt x="7601" y="1425"/>
                        <a:pt x="7728" y="1552"/>
                        <a:pt x="7886" y="1552"/>
                      </a:cubicBezTo>
                      <a:cubicBezTo>
                        <a:pt x="8076" y="1552"/>
                        <a:pt x="8203" y="1425"/>
                        <a:pt x="8203" y="1235"/>
                      </a:cubicBezTo>
                      <a:lnTo>
                        <a:pt x="8203" y="633"/>
                      </a:lnTo>
                      <a:close/>
                      <a:moveTo>
                        <a:pt x="7886" y="3104"/>
                      </a:moveTo>
                      <a:cubicBezTo>
                        <a:pt x="9977" y="3104"/>
                        <a:pt x="11718" y="4719"/>
                        <a:pt x="11877" y="6777"/>
                      </a:cubicBezTo>
                      <a:lnTo>
                        <a:pt x="9280" y="6777"/>
                      </a:lnTo>
                      <a:cubicBezTo>
                        <a:pt x="9090" y="6777"/>
                        <a:pt x="8963" y="6936"/>
                        <a:pt x="8963" y="7094"/>
                      </a:cubicBezTo>
                      <a:cubicBezTo>
                        <a:pt x="8963" y="7284"/>
                        <a:pt x="9090" y="7411"/>
                        <a:pt x="9280" y="7411"/>
                      </a:cubicBezTo>
                      <a:lnTo>
                        <a:pt x="14854" y="7411"/>
                      </a:lnTo>
                      <a:cubicBezTo>
                        <a:pt x="15012" y="7411"/>
                        <a:pt x="15170" y="7537"/>
                        <a:pt x="15170" y="7727"/>
                      </a:cubicBezTo>
                      <a:lnTo>
                        <a:pt x="15170" y="8962"/>
                      </a:lnTo>
                      <a:cubicBezTo>
                        <a:pt x="15170" y="9121"/>
                        <a:pt x="15044" y="9247"/>
                        <a:pt x="14854" y="9247"/>
                      </a:cubicBezTo>
                      <a:lnTo>
                        <a:pt x="14379" y="9247"/>
                      </a:lnTo>
                      <a:lnTo>
                        <a:pt x="14379" y="8646"/>
                      </a:lnTo>
                      <a:cubicBezTo>
                        <a:pt x="14379" y="8487"/>
                        <a:pt x="14220" y="8329"/>
                        <a:pt x="14062" y="8329"/>
                      </a:cubicBezTo>
                      <a:cubicBezTo>
                        <a:pt x="13904" y="8329"/>
                        <a:pt x="13745" y="8487"/>
                        <a:pt x="13745" y="8646"/>
                      </a:cubicBezTo>
                      <a:lnTo>
                        <a:pt x="13745" y="9247"/>
                      </a:lnTo>
                      <a:lnTo>
                        <a:pt x="12827" y="9247"/>
                      </a:lnTo>
                      <a:lnTo>
                        <a:pt x="12827" y="8646"/>
                      </a:lnTo>
                      <a:cubicBezTo>
                        <a:pt x="12827" y="8487"/>
                        <a:pt x="12700" y="8329"/>
                        <a:pt x="12510" y="8329"/>
                      </a:cubicBezTo>
                      <a:cubicBezTo>
                        <a:pt x="12352" y="8329"/>
                        <a:pt x="12225" y="8487"/>
                        <a:pt x="12225" y="8646"/>
                      </a:cubicBezTo>
                      <a:lnTo>
                        <a:pt x="12225" y="9247"/>
                      </a:lnTo>
                      <a:lnTo>
                        <a:pt x="11275" y="9247"/>
                      </a:lnTo>
                      <a:lnTo>
                        <a:pt x="11275" y="8646"/>
                      </a:lnTo>
                      <a:cubicBezTo>
                        <a:pt x="11275" y="8487"/>
                        <a:pt x="11148" y="8329"/>
                        <a:pt x="10990" y="8329"/>
                      </a:cubicBezTo>
                      <a:cubicBezTo>
                        <a:pt x="10800" y="8329"/>
                        <a:pt x="10673" y="8487"/>
                        <a:pt x="10673" y="8646"/>
                      </a:cubicBezTo>
                      <a:lnTo>
                        <a:pt x="10673" y="9247"/>
                      </a:lnTo>
                      <a:lnTo>
                        <a:pt x="9755" y="9247"/>
                      </a:lnTo>
                      <a:lnTo>
                        <a:pt x="9755" y="8646"/>
                      </a:lnTo>
                      <a:cubicBezTo>
                        <a:pt x="9755" y="8487"/>
                        <a:pt x="9597" y="8329"/>
                        <a:pt x="9438" y="8329"/>
                      </a:cubicBezTo>
                      <a:cubicBezTo>
                        <a:pt x="9248" y="8329"/>
                        <a:pt x="9121" y="8487"/>
                        <a:pt x="9121" y="8646"/>
                      </a:cubicBezTo>
                      <a:lnTo>
                        <a:pt x="9121" y="9247"/>
                      </a:lnTo>
                      <a:lnTo>
                        <a:pt x="8203" y="9247"/>
                      </a:lnTo>
                      <a:lnTo>
                        <a:pt x="8203" y="8646"/>
                      </a:lnTo>
                      <a:cubicBezTo>
                        <a:pt x="8203" y="8487"/>
                        <a:pt x="8045" y="8329"/>
                        <a:pt x="7886" y="8329"/>
                      </a:cubicBezTo>
                      <a:cubicBezTo>
                        <a:pt x="7728" y="8329"/>
                        <a:pt x="7570" y="8487"/>
                        <a:pt x="7570" y="8646"/>
                      </a:cubicBezTo>
                      <a:lnTo>
                        <a:pt x="7570" y="9247"/>
                      </a:lnTo>
                      <a:lnTo>
                        <a:pt x="6651" y="9247"/>
                      </a:lnTo>
                      <a:lnTo>
                        <a:pt x="6651" y="8646"/>
                      </a:lnTo>
                      <a:cubicBezTo>
                        <a:pt x="6651" y="8487"/>
                        <a:pt x="6525" y="8329"/>
                        <a:pt x="6335" y="8329"/>
                      </a:cubicBezTo>
                      <a:cubicBezTo>
                        <a:pt x="6176" y="8329"/>
                        <a:pt x="6050" y="8487"/>
                        <a:pt x="6050" y="8646"/>
                      </a:cubicBezTo>
                      <a:lnTo>
                        <a:pt x="6050" y="9247"/>
                      </a:lnTo>
                      <a:lnTo>
                        <a:pt x="5100" y="9247"/>
                      </a:lnTo>
                      <a:lnTo>
                        <a:pt x="5100" y="8646"/>
                      </a:lnTo>
                      <a:cubicBezTo>
                        <a:pt x="5100" y="8487"/>
                        <a:pt x="4973" y="8329"/>
                        <a:pt x="4814" y="8329"/>
                      </a:cubicBezTo>
                      <a:cubicBezTo>
                        <a:pt x="4624" y="8329"/>
                        <a:pt x="4498" y="8487"/>
                        <a:pt x="4498" y="8646"/>
                      </a:cubicBezTo>
                      <a:lnTo>
                        <a:pt x="4498" y="9247"/>
                      </a:lnTo>
                      <a:lnTo>
                        <a:pt x="3579" y="9247"/>
                      </a:lnTo>
                      <a:lnTo>
                        <a:pt x="3579" y="8646"/>
                      </a:lnTo>
                      <a:cubicBezTo>
                        <a:pt x="3579" y="8487"/>
                        <a:pt x="3421" y="8329"/>
                        <a:pt x="3263" y="8329"/>
                      </a:cubicBezTo>
                      <a:cubicBezTo>
                        <a:pt x="3073" y="8329"/>
                        <a:pt x="2946" y="8487"/>
                        <a:pt x="2946" y="8646"/>
                      </a:cubicBezTo>
                      <a:lnTo>
                        <a:pt x="2946" y="9247"/>
                      </a:lnTo>
                      <a:lnTo>
                        <a:pt x="2028" y="9247"/>
                      </a:lnTo>
                      <a:lnTo>
                        <a:pt x="2028" y="8646"/>
                      </a:lnTo>
                      <a:cubicBezTo>
                        <a:pt x="2028" y="8487"/>
                        <a:pt x="1869" y="8329"/>
                        <a:pt x="1711" y="8329"/>
                      </a:cubicBezTo>
                      <a:cubicBezTo>
                        <a:pt x="1553" y="8329"/>
                        <a:pt x="1394" y="8487"/>
                        <a:pt x="1394" y="8646"/>
                      </a:cubicBezTo>
                      <a:lnTo>
                        <a:pt x="1394" y="9247"/>
                      </a:lnTo>
                      <a:lnTo>
                        <a:pt x="919" y="9247"/>
                      </a:lnTo>
                      <a:cubicBezTo>
                        <a:pt x="729" y="9247"/>
                        <a:pt x="602" y="9121"/>
                        <a:pt x="602" y="8962"/>
                      </a:cubicBezTo>
                      <a:lnTo>
                        <a:pt x="602" y="7727"/>
                      </a:lnTo>
                      <a:cubicBezTo>
                        <a:pt x="602" y="7537"/>
                        <a:pt x="729" y="7411"/>
                        <a:pt x="919" y="7411"/>
                      </a:cubicBezTo>
                      <a:lnTo>
                        <a:pt x="6493" y="7411"/>
                      </a:lnTo>
                      <a:cubicBezTo>
                        <a:pt x="6651" y="7411"/>
                        <a:pt x="6810" y="7284"/>
                        <a:pt x="6810" y="7094"/>
                      </a:cubicBezTo>
                      <a:cubicBezTo>
                        <a:pt x="6810" y="6936"/>
                        <a:pt x="6651" y="6777"/>
                        <a:pt x="6493" y="6777"/>
                      </a:cubicBezTo>
                      <a:lnTo>
                        <a:pt x="3896" y="6777"/>
                      </a:lnTo>
                      <a:cubicBezTo>
                        <a:pt x="4054" y="4719"/>
                        <a:pt x="5796" y="3104"/>
                        <a:pt x="7886" y="3104"/>
                      </a:cubicBezTo>
                      <a:close/>
                      <a:moveTo>
                        <a:pt x="7886" y="0"/>
                      </a:moveTo>
                      <a:cubicBezTo>
                        <a:pt x="6018" y="0"/>
                        <a:pt x="4244" y="728"/>
                        <a:pt x="2914" y="2059"/>
                      </a:cubicBezTo>
                      <a:cubicBezTo>
                        <a:pt x="1616" y="3325"/>
                        <a:pt x="888" y="5004"/>
                        <a:pt x="824" y="6809"/>
                      </a:cubicBezTo>
                      <a:cubicBezTo>
                        <a:pt x="349" y="6872"/>
                        <a:pt x="1" y="7252"/>
                        <a:pt x="1" y="7727"/>
                      </a:cubicBezTo>
                      <a:lnTo>
                        <a:pt x="1" y="8962"/>
                      </a:lnTo>
                      <a:cubicBezTo>
                        <a:pt x="1" y="9469"/>
                        <a:pt x="412" y="9881"/>
                        <a:pt x="919" y="9881"/>
                      </a:cubicBezTo>
                      <a:lnTo>
                        <a:pt x="14885" y="9881"/>
                      </a:lnTo>
                      <a:cubicBezTo>
                        <a:pt x="15392" y="9881"/>
                        <a:pt x="15804" y="9469"/>
                        <a:pt x="15804" y="8962"/>
                      </a:cubicBezTo>
                      <a:lnTo>
                        <a:pt x="15804" y="7727"/>
                      </a:lnTo>
                      <a:cubicBezTo>
                        <a:pt x="15804" y="7252"/>
                        <a:pt x="15424" y="6872"/>
                        <a:pt x="14980" y="6809"/>
                      </a:cubicBezTo>
                      <a:cubicBezTo>
                        <a:pt x="14917" y="5004"/>
                        <a:pt x="14157" y="3325"/>
                        <a:pt x="12858" y="2059"/>
                      </a:cubicBezTo>
                      <a:cubicBezTo>
                        <a:pt x="11528" y="728"/>
                        <a:pt x="9755" y="0"/>
                        <a:pt x="78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7" name="Google Shape;2046;p54">
                  <a:extLst>
                    <a:ext uri="{FF2B5EF4-FFF2-40B4-BE49-F238E27FC236}">
                      <a16:creationId xmlns:a16="http://schemas.microsoft.com/office/drawing/2014/main" xmlns="" id="{75BA0FAD-8F23-41AF-C2F3-59367BD2A1B8}"/>
                    </a:ext>
                  </a:extLst>
                </p:cNvPr>
                <p:cNvSpPr/>
                <p:nvPr/>
              </p:nvSpPr>
              <p:spPr>
                <a:xfrm>
                  <a:off x="8212604" y="4345570"/>
                  <a:ext cx="18750" cy="1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" h="603" extrusionOk="0">
                      <a:moveTo>
                        <a:pt x="285" y="1"/>
                      </a:moveTo>
                      <a:cubicBezTo>
                        <a:pt x="127" y="1"/>
                        <a:pt x="0" y="128"/>
                        <a:pt x="0" y="286"/>
                      </a:cubicBezTo>
                      <a:cubicBezTo>
                        <a:pt x="0" y="476"/>
                        <a:pt x="127" y="603"/>
                        <a:pt x="285" y="603"/>
                      </a:cubicBezTo>
                      <a:cubicBezTo>
                        <a:pt x="475" y="603"/>
                        <a:pt x="602" y="476"/>
                        <a:pt x="602" y="286"/>
                      </a:cubicBezTo>
                      <a:cubicBezTo>
                        <a:pt x="602" y="128"/>
                        <a:pt x="475" y="1"/>
                        <a:pt x="2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6C6DA879-55CA-17D8-8109-23976E0068FE}"/>
                </a:ext>
              </a:extLst>
            </p:cNvPr>
            <p:cNvSpPr txBox="1"/>
            <p:nvPr/>
          </p:nvSpPr>
          <p:spPr>
            <a:xfrm>
              <a:off x="1510086" y="2855656"/>
              <a:ext cx="228474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Classroom</a:t>
              </a:r>
            </a:p>
            <a:p>
              <a:pPr>
                <a:spcBef>
                  <a:spcPts val="600"/>
                </a:spcBef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6939975F-F104-BDC7-9782-42F2FDB49B04}"/>
                </a:ext>
              </a:extLst>
            </p:cNvPr>
            <p:cNvSpPr txBox="1"/>
            <p:nvPr/>
          </p:nvSpPr>
          <p:spPr>
            <a:xfrm>
              <a:off x="1510086" y="4565345"/>
              <a:ext cx="228474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Science</a:t>
              </a:r>
            </a:p>
            <a:p>
              <a:pPr>
                <a:spcBef>
                  <a:spcPts val="600"/>
                </a:spcBef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1CECD3BA-1C45-898A-2B37-4E997EAD9DE3}"/>
                </a:ext>
              </a:extLst>
            </p:cNvPr>
            <p:cNvSpPr txBox="1"/>
            <p:nvPr/>
          </p:nvSpPr>
          <p:spPr>
            <a:xfrm>
              <a:off x="8372384" y="5422603"/>
              <a:ext cx="237789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ts val="600"/>
                </a:spcBef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Reading</a:t>
              </a:r>
            </a:p>
            <a:p>
              <a:pPr algn="r">
                <a:spcBef>
                  <a:spcPts val="600"/>
                </a:spcBef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953BDB3A-DDEB-5476-23DA-652463B3244C}"/>
                </a:ext>
              </a:extLst>
            </p:cNvPr>
            <p:cNvSpPr txBox="1"/>
            <p:nvPr/>
          </p:nvSpPr>
          <p:spPr>
            <a:xfrm>
              <a:off x="8353471" y="3725870"/>
              <a:ext cx="237789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ts val="600"/>
                </a:spcBef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Notebook</a:t>
              </a:r>
            </a:p>
            <a:p>
              <a:pPr algn="r">
                <a:spcBef>
                  <a:spcPts val="600"/>
                </a:spcBef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9159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AE90106D-AE6F-7EB5-FA2A-1DF157908FCD}"/>
              </a:ext>
            </a:extLst>
          </p:cNvPr>
          <p:cNvSpPr/>
          <p:nvPr/>
        </p:nvSpPr>
        <p:spPr>
          <a:xfrm>
            <a:off x="2985896" y="803529"/>
            <a:ext cx="9525" cy="4762500"/>
          </a:xfrm>
          <a:custGeom>
            <a:avLst/>
            <a:gdLst>
              <a:gd name="connsiteX0" fmla="*/ 0 w 9525"/>
              <a:gd name="connsiteY0" fmla="*/ 4762500 h 4762500"/>
              <a:gd name="connsiteX1" fmla="*/ 0 w 9525"/>
              <a:gd name="connsiteY1" fmla="*/ 0 h 47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0">
                <a:moveTo>
                  <a:pt x="0" y="4762500"/>
                </a:moveTo>
                <a:lnTo>
                  <a:pt x="0" y="0"/>
                </a:lnTo>
              </a:path>
            </a:pathLst>
          </a:cu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FDC21C91-E253-8889-647A-6F722BE7A398}"/>
              </a:ext>
            </a:extLst>
          </p:cNvPr>
          <p:cNvSpPr/>
          <p:nvPr/>
        </p:nvSpPr>
        <p:spPr>
          <a:xfrm>
            <a:off x="2985896" y="803529"/>
            <a:ext cx="9525" cy="4762500"/>
          </a:xfrm>
          <a:custGeom>
            <a:avLst/>
            <a:gdLst>
              <a:gd name="connsiteX0" fmla="*/ 0 w 9525"/>
              <a:gd name="connsiteY0" fmla="*/ 4762500 h 4762500"/>
              <a:gd name="connsiteX1" fmla="*/ 0 w 9525"/>
              <a:gd name="connsiteY1" fmla="*/ 0 h 47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0">
                <a:moveTo>
                  <a:pt x="0" y="4762500"/>
                </a:moveTo>
                <a:lnTo>
                  <a:pt x="0" y="0"/>
                </a:lnTo>
              </a:path>
            </a:pathLst>
          </a:cu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114CADF8-E008-0CAC-7BC0-D674717340A1}"/>
              </a:ext>
            </a:extLst>
          </p:cNvPr>
          <p:cNvSpPr/>
          <p:nvPr/>
        </p:nvSpPr>
        <p:spPr>
          <a:xfrm>
            <a:off x="2985896" y="803529"/>
            <a:ext cx="9525" cy="4762500"/>
          </a:xfrm>
          <a:custGeom>
            <a:avLst/>
            <a:gdLst>
              <a:gd name="connsiteX0" fmla="*/ 0 w 9525"/>
              <a:gd name="connsiteY0" fmla="*/ 4762500 h 4762500"/>
              <a:gd name="connsiteX1" fmla="*/ 0 w 9525"/>
              <a:gd name="connsiteY1" fmla="*/ 0 h 47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0">
                <a:moveTo>
                  <a:pt x="0" y="4762500"/>
                </a:moveTo>
                <a:lnTo>
                  <a:pt x="0" y="0"/>
                </a:lnTo>
              </a:path>
            </a:pathLst>
          </a:cu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938" name="Group 4937">
            <a:extLst>
              <a:ext uri="{FF2B5EF4-FFF2-40B4-BE49-F238E27FC236}">
                <a16:creationId xmlns:a16="http://schemas.microsoft.com/office/drawing/2014/main" xmlns="" id="{79A0D543-DB15-7CF6-8488-6B3791316FC4}"/>
              </a:ext>
            </a:extLst>
          </p:cNvPr>
          <p:cNvGrpSpPr/>
          <p:nvPr/>
        </p:nvGrpSpPr>
        <p:grpSpPr>
          <a:xfrm>
            <a:off x="1258788" y="1754051"/>
            <a:ext cx="9674423" cy="4344789"/>
            <a:chOff x="1258788" y="1754051"/>
            <a:chExt cx="9674423" cy="4344789"/>
          </a:xfrm>
        </p:grpSpPr>
        <p:cxnSp>
          <p:nvCxnSpPr>
            <p:cNvPr id="4904" name="Straight Connector 4903">
              <a:extLst>
                <a:ext uri="{FF2B5EF4-FFF2-40B4-BE49-F238E27FC236}">
                  <a16:creationId xmlns:a16="http://schemas.microsoft.com/office/drawing/2014/main" xmlns="" id="{9E0417DB-1F66-334B-9476-BB45E87B76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143" y="2917532"/>
              <a:ext cx="1" cy="2057787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5" name="Straight Connector 4904">
              <a:extLst>
                <a:ext uri="{FF2B5EF4-FFF2-40B4-BE49-F238E27FC236}">
                  <a16:creationId xmlns:a16="http://schemas.microsoft.com/office/drawing/2014/main" xmlns="" id="{D24DFCAA-FE2E-9FB0-0ADA-A075B4F586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5374" y="2917532"/>
              <a:ext cx="1" cy="2057787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6" name="Straight Connector 4905">
              <a:extLst>
                <a:ext uri="{FF2B5EF4-FFF2-40B4-BE49-F238E27FC236}">
                  <a16:creationId xmlns:a16="http://schemas.microsoft.com/office/drawing/2014/main" xmlns="" id="{57DF296F-14B3-50A8-D202-7EFBC7DCF9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1618" y="2917532"/>
              <a:ext cx="1" cy="2057787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7" name="Straight Connector 4906">
              <a:extLst>
                <a:ext uri="{FF2B5EF4-FFF2-40B4-BE49-F238E27FC236}">
                  <a16:creationId xmlns:a16="http://schemas.microsoft.com/office/drawing/2014/main" xmlns="" id="{E6118453-2F13-AB73-E906-961BE7B09E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72856" y="2917532"/>
              <a:ext cx="1" cy="2057787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52" name="TextBox 4851">
              <a:extLst>
                <a:ext uri="{FF2B5EF4-FFF2-40B4-BE49-F238E27FC236}">
                  <a16:creationId xmlns:a16="http://schemas.microsoft.com/office/drawing/2014/main" xmlns="" id="{7201D53F-7A09-DB23-0092-464C4D6B8720}"/>
                </a:ext>
              </a:extLst>
            </p:cNvPr>
            <p:cNvSpPr txBox="1"/>
            <p:nvPr/>
          </p:nvSpPr>
          <p:spPr>
            <a:xfrm>
              <a:off x="3831265" y="1808499"/>
              <a:ext cx="2248218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Reading</a:t>
              </a:r>
            </a:p>
            <a:p>
              <a:pPr algn="ctr">
                <a:spcBef>
                  <a:spcPts val="600"/>
                </a:spcBef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4853" name="TextBox 4852">
              <a:extLst>
                <a:ext uri="{FF2B5EF4-FFF2-40B4-BE49-F238E27FC236}">
                  <a16:creationId xmlns:a16="http://schemas.microsoft.com/office/drawing/2014/main" xmlns="" id="{2D6F7AE6-11BE-E827-E140-4421DFC29057}"/>
                </a:ext>
              </a:extLst>
            </p:cNvPr>
            <p:cNvSpPr txBox="1"/>
            <p:nvPr/>
          </p:nvSpPr>
          <p:spPr>
            <a:xfrm>
              <a:off x="6097509" y="4982563"/>
              <a:ext cx="2248218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Classroom</a:t>
              </a:r>
            </a:p>
            <a:p>
              <a:pPr algn="ctr">
                <a:spcBef>
                  <a:spcPts val="600"/>
                </a:spcBef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4854" name="TextBox 4853">
              <a:extLst>
                <a:ext uri="{FF2B5EF4-FFF2-40B4-BE49-F238E27FC236}">
                  <a16:creationId xmlns:a16="http://schemas.microsoft.com/office/drawing/2014/main" xmlns="" id="{A8923F7A-1366-9278-62B9-79B4B16C216C}"/>
                </a:ext>
              </a:extLst>
            </p:cNvPr>
            <p:cNvSpPr txBox="1"/>
            <p:nvPr/>
          </p:nvSpPr>
          <p:spPr>
            <a:xfrm>
              <a:off x="1595034" y="4982563"/>
              <a:ext cx="2248218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Science</a:t>
              </a:r>
            </a:p>
            <a:p>
              <a:pPr algn="ctr">
                <a:spcBef>
                  <a:spcPts val="600"/>
                </a:spcBef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4855" name="TextBox 4854">
              <a:extLst>
                <a:ext uri="{FF2B5EF4-FFF2-40B4-BE49-F238E27FC236}">
                  <a16:creationId xmlns:a16="http://schemas.microsoft.com/office/drawing/2014/main" xmlns="" id="{04560295-E85F-8FE0-ACF8-EFB46E3E4835}"/>
                </a:ext>
              </a:extLst>
            </p:cNvPr>
            <p:cNvSpPr txBox="1"/>
            <p:nvPr/>
          </p:nvSpPr>
          <p:spPr>
            <a:xfrm>
              <a:off x="8348747" y="1808499"/>
              <a:ext cx="2248218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Notebook</a:t>
              </a:r>
            </a:p>
            <a:p>
              <a:pPr algn="ctr">
                <a:spcBef>
                  <a:spcPts val="600"/>
                </a:spcBef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grpSp>
          <p:nvGrpSpPr>
            <p:cNvPr id="4900" name="Group 4899">
              <a:extLst>
                <a:ext uri="{FF2B5EF4-FFF2-40B4-BE49-F238E27FC236}">
                  <a16:creationId xmlns:a16="http://schemas.microsoft.com/office/drawing/2014/main" xmlns="" id="{BAD66237-4CFE-BC13-FFD8-F803DFC90558}"/>
                </a:ext>
              </a:extLst>
            </p:cNvPr>
            <p:cNvGrpSpPr/>
            <p:nvPr/>
          </p:nvGrpSpPr>
          <p:grpSpPr>
            <a:xfrm>
              <a:off x="4370012" y="4928115"/>
              <a:ext cx="1170725" cy="1170725"/>
              <a:chOff x="3692092" y="4779392"/>
              <a:chExt cx="1170725" cy="1170725"/>
            </a:xfrm>
          </p:grpSpPr>
          <p:sp>
            <p:nvSpPr>
              <p:cNvPr id="4896" name="Oval 4895">
                <a:extLst>
                  <a:ext uri="{FF2B5EF4-FFF2-40B4-BE49-F238E27FC236}">
                    <a16:creationId xmlns:a16="http://schemas.microsoft.com/office/drawing/2014/main" xmlns="" id="{4055B2AB-5EDD-6715-1DCD-A6D33DC62537}"/>
                  </a:ext>
                </a:extLst>
              </p:cNvPr>
              <p:cNvSpPr/>
              <p:nvPr/>
            </p:nvSpPr>
            <p:spPr>
              <a:xfrm>
                <a:off x="3692092" y="4779392"/>
                <a:ext cx="1170725" cy="117072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4856" name="Picture 2" descr="Download Reading Icon Images - Reading Icon PNG Image with No Background -  PNGkey.com">
                <a:extLst>
                  <a:ext uri="{FF2B5EF4-FFF2-40B4-BE49-F238E27FC236}">
                    <a16:creationId xmlns:a16="http://schemas.microsoft.com/office/drawing/2014/main" xmlns="" id="{A2961AE7-F94A-5C55-1193-3CEF1F8C5E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5361" y="4922970"/>
                <a:ext cx="884186" cy="8835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899" name="Group 4898">
              <a:extLst>
                <a:ext uri="{FF2B5EF4-FFF2-40B4-BE49-F238E27FC236}">
                  <a16:creationId xmlns:a16="http://schemas.microsoft.com/office/drawing/2014/main" xmlns="" id="{E8419883-529E-955C-813C-634F45694F1B}"/>
                </a:ext>
              </a:extLst>
            </p:cNvPr>
            <p:cNvGrpSpPr/>
            <p:nvPr/>
          </p:nvGrpSpPr>
          <p:grpSpPr>
            <a:xfrm>
              <a:off x="8887494" y="4928115"/>
              <a:ext cx="1170725" cy="1170725"/>
              <a:chOff x="8121598" y="4827542"/>
              <a:chExt cx="1170725" cy="1170725"/>
            </a:xfrm>
          </p:grpSpPr>
          <p:sp>
            <p:nvSpPr>
              <p:cNvPr id="4898" name="Oval 4897">
                <a:extLst>
                  <a:ext uri="{FF2B5EF4-FFF2-40B4-BE49-F238E27FC236}">
                    <a16:creationId xmlns:a16="http://schemas.microsoft.com/office/drawing/2014/main" xmlns="" id="{EC00FA8C-186F-58D4-36BF-428A21CB8683}"/>
                  </a:ext>
                </a:extLst>
              </p:cNvPr>
              <p:cNvSpPr/>
              <p:nvPr/>
            </p:nvSpPr>
            <p:spPr>
              <a:xfrm>
                <a:off x="8121598" y="4827542"/>
                <a:ext cx="1170725" cy="117072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4857" name="Picture 6" descr="Subject Icons - Free SVG &amp; PNG Subject Images - Noun Project">
                <a:extLst>
                  <a:ext uri="{FF2B5EF4-FFF2-40B4-BE49-F238E27FC236}">
                    <a16:creationId xmlns:a16="http://schemas.microsoft.com/office/drawing/2014/main" xmlns="" id="{217C246A-EC4A-A7E3-E654-25EFB33118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0891" y="4976835"/>
                <a:ext cx="872138" cy="8721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901" name="Group 4900">
              <a:extLst>
                <a:ext uri="{FF2B5EF4-FFF2-40B4-BE49-F238E27FC236}">
                  <a16:creationId xmlns:a16="http://schemas.microsoft.com/office/drawing/2014/main" xmlns="" id="{B69DDCB6-5E5E-74CB-DB33-A66A59A48B94}"/>
                </a:ext>
              </a:extLst>
            </p:cNvPr>
            <p:cNvGrpSpPr/>
            <p:nvPr/>
          </p:nvGrpSpPr>
          <p:grpSpPr>
            <a:xfrm>
              <a:off x="2133781" y="1754051"/>
              <a:ext cx="1170725" cy="1170725"/>
              <a:chOff x="1596124" y="1502386"/>
              <a:chExt cx="1170725" cy="1170725"/>
            </a:xfrm>
          </p:grpSpPr>
          <p:sp>
            <p:nvSpPr>
              <p:cNvPr id="4895" name="Oval 4894">
                <a:extLst>
                  <a:ext uri="{FF2B5EF4-FFF2-40B4-BE49-F238E27FC236}">
                    <a16:creationId xmlns:a16="http://schemas.microsoft.com/office/drawing/2014/main" xmlns="" id="{9B86D81F-AA43-6FBC-6231-312417C2992D}"/>
                  </a:ext>
                </a:extLst>
              </p:cNvPr>
              <p:cNvSpPr/>
              <p:nvPr/>
            </p:nvSpPr>
            <p:spPr>
              <a:xfrm>
                <a:off x="1596124" y="1502386"/>
                <a:ext cx="1170725" cy="11707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4858" name="Picture 2" descr="Science Svg Png Icon Free Download (#534831) - OnlineWebFonts.COM">
                <a:extLst>
                  <a:ext uri="{FF2B5EF4-FFF2-40B4-BE49-F238E27FC236}">
                    <a16:creationId xmlns:a16="http://schemas.microsoft.com/office/drawing/2014/main" xmlns="" id="{951ED7C2-7EEE-9C01-1003-E3B77B7D5E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9124" y="1665723"/>
                <a:ext cx="764724" cy="844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902" name="Group 4901">
              <a:extLst>
                <a:ext uri="{FF2B5EF4-FFF2-40B4-BE49-F238E27FC236}">
                  <a16:creationId xmlns:a16="http://schemas.microsoft.com/office/drawing/2014/main" xmlns="" id="{53CE5003-C3D4-5A96-798E-06B75D19F76B}"/>
                </a:ext>
              </a:extLst>
            </p:cNvPr>
            <p:cNvGrpSpPr/>
            <p:nvPr/>
          </p:nvGrpSpPr>
          <p:grpSpPr>
            <a:xfrm>
              <a:off x="6636256" y="1754051"/>
              <a:ext cx="1170725" cy="1170725"/>
              <a:chOff x="6201236" y="1606243"/>
              <a:chExt cx="1170725" cy="1170725"/>
            </a:xfrm>
          </p:grpSpPr>
          <p:sp>
            <p:nvSpPr>
              <p:cNvPr id="4897" name="Oval 4896">
                <a:extLst>
                  <a:ext uri="{FF2B5EF4-FFF2-40B4-BE49-F238E27FC236}">
                    <a16:creationId xmlns:a16="http://schemas.microsoft.com/office/drawing/2014/main" xmlns="" id="{93903CCC-36A5-B56D-0F24-37F629668371}"/>
                  </a:ext>
                </a:extLst>
              </p:cNvPr>
              <p:cNvSpPr/>
              <p:nvPr/>
            </p:nvSpPr>
            <p:spPr>
              <a:xfrm>
                <a:off x="6201236" y="1606243"/>
                <a:ext cx="1170725" cy="117072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4859" name="Picture 6" descr="Classroom - Free people icons">
                <a:extLst>
                  <a:ext uri="{FF2B5EF4-FFF2-40B4-BE49-F238E27FC236}">
                    <a16:creationId xmlns:a16="http://schemas.microsoft.com/office/drawing/2014/main" xmlns="" id="{283A37BA-B017-0658-E7A7-2BDFC0D8BD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08083" y="1813092"/>
                <a:ext cx="757030" cy="7570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850" name="Group 4849">
              <a:extLst>
                <a:ext uri="{FF2B5EF4-FFF2-40B4-BE49-F238E27FC236}">
                  <a16:creationId xmlns:a16="http://schemas.microsoft.com/office/drawing/2014/main" xmlns="" id="{30E918A6-7D7D-575C-CD6A-2A16B02D7324}"/>
                </a:ext>
              </a:extLst>
            </p:cNvPr>
            <p:cNvGrpSpPr/>
            <p:nvPr/>
          </p:nvGrpSpPr>
          <p:grpSpPr>
            <a:xfrm>
              <a:off x="1258788" y="3449496"/>
              <a:ext cx="9674423" cy="953898"/>
              <a:chOff x="1258947" y="3300602"/>
              <a:chExt cx="9674423" cy="953898"/>
            </a:xfrm>
          </p:grpSpPr>
          <p:sp>
            <p:nvSpPr>
              <p:cNvPr id="4840" name="Freeform: Shape 4839">
                <a:extLst>
                  <a:ext uri="{FF2B5EF4-FFF2-40B4-BE49-F238E27FC236}">
                    <a16:creationId xmlns:a16="http://schemas.microsoft.com/office/drawing/2014/main" xmlns="" id="{C4C09E3A-F562-E93D-6FD8-F7025B3E8158}"/>
                  </a:ext>
                </a:extLst>
              </p:cNvPr>
              <p:cNvSpPr/>
              <p:nvPr/>
            </p:nvSpPr>
            <p:spPr>
              <a:xfrm>
                <a:off x="3026031" y="3300808"/>
                <a:ext cx="6735982" cy="953692"/>
              </a:xfrm>
              <a:custGeom>
                <a:avLst/>
                <a:gdLst>
                  <a:gd name="connsiteX0" fmla="*/ 0 w 3137058"/>
                  <a:gd name="connsiteY0" fmla="*/ 0 h 444150"/>
                  <a:gd name="connsiteX1" fmla="*/ 3137059 w 3137058"/>
                  <a:gd name="connsiteY1" fmla="*/ 0 h 444150"/>
                  <a:gd name="connsiteX2" fmla="*/ 3137059 w 3137058"/>
                  <a:gd name="connsiteY2" fmla="*/ 444151 h 444150"/>
                  <a:gd name="connsiteX3" fmla="*/ 0 w 3137058"/>
                  <a:gd name="connsiteY3" fmla="*/ 444151 h 44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37058" h="444150">
                    <a:moveTo>
                      <a:pt x="0" y="0"/>
                    </a:moveTo>
                    <a:lnTo>
                      <a:pt x="3137059" y="0"/>
                    </a:lnTo>
                    <a:lnTo>
                      <a:pt x="3137059" y="444151"/>
                    </a:lnTo>
                    <a:lnTo>
                      <a:pt x="0" y="444151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841" name="Freeform: Shape 4840">
                <a:extLst>
                  <a:ext uri="{FF2B5EF4-FFF2-40B4-BE49-F238E27FC236}">
                    <a16:creationId xmlns:a16="http://schemas.microsoft.com/office/drawing/2014/main" xmlns="" id="{FABED6BC-E28D-4590-EEEA-BA39426D3DA1}"/>
                  </a:ext>
                </a:extLst>
              </p:cNvPr>
              <p:cNvSpPr/>
              <p:nvPr/>
            </p:nvSpPr>
            <p:spPr>
              <a:xfrm>
                <a:off x="3026031" y="3777551"/>
                <a:ext cx="6735982" cy="476947"/>
              </a:xfrm>
              <a:custGeom>
                <a:avLst/>
                <a:gdLst>
                  <a:gd name="connsiteX0" fmla="*/ 0 w 3137058"/>
                  <a:gd name="connsiteY0" fmla="*/ 0 h 222122"/>
                  <a:gd name="connsiteX1" fmla="*/ 3137059 w 3137058"/>
                  <a:gd name="connsiteY1" fmla="*/ 0 h 222122"/>
                  <a:gd name="connsiteX2" fmla="*/ 3137059 w 3137058"/>
                  <a:gd name="connsiteY2" fmla="*/ 222123 h 222122"/>
                  <a:gd name="connsiteX3" fmla="*/ 0 w 3137058"/>
                  <a:gd name="connsiteY3" fmla="*/ 222123 h 222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37058" h="222122">
                    <a:moveTo>
                      <a:pt x="0" y="0"/>
                    </a:moveTo>
                    <a:lnTo>
                      <a:pt x="3137059" y="0"/>
                    </a:lnTo>
                    <a:lnTo>
                      <a:pt x="3137059" y="222123"/>
                    </a:lnTo>
                    <a:lnTo>
                      <a:pt x="0" y="222123"/>
                    </a:ln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842" name="Freeform: Shape 4841">
                <a:extLst>
                  <a:ext uri="{FF2B5EF4-FFF2-40B4-BE49-F238E27FC236}">
                    <a16:creationId xmlns:a16="http://schemas.microsoft.com/office/drawing/2014/main" xmlns="" id="{D19DFB02-6D90-627E-6522-321D862A4754}"/>
                  </a:ext>
                </a:extLst>
              </p:cNvPr>
              <p:cNvSpPr/>
              <p:nvPr/>
            </p:nvSpPr>
            <p:spPr>
              <a:xfrm>
                <a:off x="9523540" y="3300808"/>
                <a:ext cx="1409514" cy="953692"/>
              </a:xfrm>
              <a:custGeom>
                <a:avLst/>
                <a:gdLst>
                  <a:gd name="connsiteX0" fmla="*/ 637127 w 656434"/>
                  <a:gd name="connsiteY0" fmla="*/ 249841 h 444150"/>
                  <a:gd name="connsiteX1" fmla="*/ 654568 w 656434"/>
                  <a:gd name="connsiteY1" fmla="*/ 211750 h 444150"/>
                  <a:gd name="connsiteX2" fmla="*/ 637127 w 656434"/>
                  <a:gd name="connsiteY2" fmla="*/ 194310 h 444150"/>
                  <a:gd name="connsiteX3" fmla="*/ 111062 w 656434"/>
                  <a:gd name="connsiteY3" fmla="*/ 0 h 444150"/>
                  <a:gd name="connsiteX4" fmla="*/ 0 w 656434"/>
                  <a:gd name="connsiteY4" fmla="*/ 110966 h 444150"/>
                  <a:gd name="connsiteX5" fmla="*/ 0 w 656434"/>
                  <a:gd name="connsiteY5" fmla="*/ 110966 h 444150"/>
                  <a:gd name="connsiteX6" fmla="*/ 111062 w 656434"/>
                  <a:gd name="connsiteY6" fmla="*/ 222028 h 444150"/>
                  <a:gd name="connsiteX7" fmla="*/ 0 w 656434"/>
                  <a:gd name="connsiteY7" fmla="*/ 333089 h 444150"/>
                  <a:gd name="connsiteX8" fmla="*/ 111062 w 656434"/>
                  <a:gd name="connsiteY8" fmla="*/ 444151 h 44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6434" h="444150">
                    <a:moveTo>
                      <a:pt x="637127" y="249841"/>
                    </a:moveTo>
                    <a:cubicBezTo>
                      <a:pt x="652463" y="244135"/>
                      <a:pt x="660273" y="227086"/>
                      <a:pt x="654568" y="211750"/>
                    </a:cubicBezTo>
                    <a:cubicBezTo>
                      <a:pt x="651567" y="203683"/>
                      <a:pt x="645195" y="197310"/>
                      <a:pt x="637127" y="194310"/>
                    </a:cubicBezTo>
                    <a:lnTo>
                      <a:pt x="111062" y="0"/>
                    </a:lnTo>
                    <a:cubicBezTo>
                      <a:pt x="49759" y="0"/>
                      <a:pt x="57" y="49663"/>
                      <a:pt x="0" y="110966"/>
                    </a:cubicBezTo>
                    <a:lnTo>
                      <a:pt x="0" y="110966"/>
                    </a:lnTo>
                    <a:cubicBezTo>
                      <a:pt x="0" y="172307"/>
                      <a:pt x="49721" y="222028"/>
                      <a:pt x="111062" y="222028"/>
                    </a:cubicBezTo>
                    <a:cubicBezTo>
                      <a:pt x="49721" y="222028"/>
                      <a:pt x="0" y="271748"/>
                      <a:pt x="0" y="333089"/>
                    </a:cubicBezTo>
                    <a:cubicBezTo>
                      <a:pt x="0" y="394430"/>
                      <a:pt x="49721" y="444151"/>
                      <a:pt x="111062" y="444151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843" name="Freeform: Shape 4842">
                <a:extLst>
                  <a:ext uri="{FF2B5EF4-FFF2-40B4-BE49-F238E27FC236}">
                    <a16:creationId xmlns:a16="http://schemas.microsoft.com/office/drawing/2014/main" xmlns="" id="{12626FAD-93BC-CF09-9669-CD9E8C2FAE34}"/>
                  </a:ext>
                </a:extLst>
              </p:cNvPr>
              <p:cNvSpPr/>
              <p:nvPr/>
            </p:nvSpPr>
            <p:spPr>
              <a:xfrm>
                <a:off x="9762015" y="3837274"/>
                <a:ext cx="1129582" cy="417226"/>
              </a:xfrm>
              <a:custGeom>
                <a:avLst/>
                <a:gdLst>
                  <a:gd name="connsiteX0" fmla="*/ 0 w 526065"/>
                  <a:gd name="connsiteY0" fmla="*/ 194310 h 194309"/>
                  <a:gd name="connsiteX1" fmla="*/ 526066 w 526065"/>
                  <a:gd name="connsiteY1" fmla="*/ 0 h 194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6065" h="194309">
                    <a:moveTo>
                      <a:pt x="0" y="194310"/>
                    </a:moveTo>
                    <a:lnTo>
                      <a:pt x="526066" y="0"/>
                    </a:lnTo>
                  </a:path>
                </a:pathLst>
              </a:custGeom>
              <a:gradFill>
                <a:gsLst>
                  <a:gs pos="0">
                    <a:srgbClr val="DEA861"/>
                  </a:gs>
                  <a:gs pos="50000">
                    <a:srgbClr val="E4B980"/>
                  </a:gs>
                  <a:gs pos="100000">
                    <a:srgbClr val="EBCBA0"/>
                  </a:gs>
                </a:gsLst>
                <a:lin ang="0" scaled="1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844" name="Freeform: Shape 4843">
                <a:extLst>
                  <a:ext uri="{FF2B5EF4-FFF2-40B4-BE49-F238E27FC236}">
                    <a16:creationId xmlns:a16="http://schemas.microsoft.com/office/drawing/2014/main" xmlns="" id="{C5E4DA0A-8B69-8034-63BA-919208C65E4C}"/>
                  </a:ext>
                </a:extLst>
              </p:cNvPr>
              <p:cNvSpPr/>
              <p:nvPr/>
            </p:nvSpPr>
            <p:spPr>
              <a:xfrm>
                <a:off x="1788868" y="3300808"/>
                <a:ext cx="1237163" cy="953692"/>
              </a:xfrm>
              <a:custGeom>
                <a:avLst/>
                <a:gdLst>
                  <a:gd name="connsiteX0" fmla="*/ 0 w 576167"/>
                  <a:gd name="connsiteY0" fmla="*/ 0 h 444150"/>
                  <a:gd name="connsiteX1" fmla="*/ 576167 w 576167"/>
                  <a:gd name="connsiteY1" fmla="*/ 0 h 444150"/>
                  <a:gd name="connsiteX2" fmla="*/ 576167 w 576167"/>
                  <a:gd name="connsiteY2" fmla="*/ 444151 h 444150"/>
                  <a:gd name="connsiteX3" fmla="*/ 0 w 576167"/>
                  <a:gd name="connsiteY3" fmla="*/ 444151 h 44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6167" h="444150">
                    <a:moveTo>
                      <a:pt x="0" y="0"/>
                    </a:moveTo>
                    <a:lnTo>
                      <a:pt x="576167" y="0"/>
                    </a:lnTo>
                    <a:lnTo>
                      <a:pt x="576167" y="444151"/>
                    </a:lnTo>
                    <a:lnTo>
                      <a:pt x="0" y="44415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845" name="Freeform: Shape 4844">
                <a:extLst>
                  <a:ext uri="{FF2B5EF4-FFF2-40B4-BE49-F238E27FC236}">
                    <a16:creationId xmlns:a16="http://schemas.microsoft.com/office/drawing/2014/main" xmlns="" id="{A12060DD-E13D-685D-AE62-3718A5BA08A8}"/>
                  </a:ext>
                </a:extLst>
              </p:cNvPr>
              <p:cNvSpPr/>
              <p:nvPr/>
            </p:nvSpPr>
            <p:spPr>
              <a:xfrm>
                <a:off x="2072337" y="3300808"/>
                <a:ext cx="670223" cy="953692"/>
              </a:xfrm>
              <a:custGeom>
                <a:avLst/>
                <a:gdLst>
                  <a:gd name="connsiteX0" fmla="*/ 0 w 312134"/>
                  <a:gd name="connsiteY0" fmla="*/ 0 h 444150"/>
                  <a:gd name="connsiteX1" fmla="*/ 312134 w 312134"/>
                  <a:gd name="connsiteY1" fmla="*/ 0 h 444150"/>
                  <a:gd name="connsiteX2" fmla="*/ 312134 w 312134"/>
                  <a:gd name="connsiteY2" fmla="*/ 444151 h 444150"/>
                  <a:gd name="connsiteX3" fmla="*/ 0 w 312134"/>
                  <a:gd name="connsiteY3" fmla="*/ 444151 h 44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134" h="444150">
                    <a:moveTo>
                      <a:pt x="0" y="0"/>
                    </a:moveTo>
                    <a:lnTo>
                      <a:pt x="312134" y="0"/>
                    </a:lnTo>
                    <a:lnTo>
                      <a:pt x="312134" y="444151"/>
                    </a:lnTo>
                    <a:lnTo>
                      <a:pt x="0" y="44415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846" name="Freeform: Shape 4845">
                <a:extLst>
                  <a:ext uri="{FF2B5EF4-FFF2-40B4-BE49-F238E27FC236}">
                    <a16:creationId xmlns:a16="http://schemas.microsoft.com/office/drawing/2014/main" xmlns="" id="{DCCC66FC-A4DD-D57A-84E2-EF9302D50853}"/>
                  </a:ext>
                </a:extLst>
              </p:cNvPr>
              <p:cNvSpPr/>
              <p:nvPr/>
            </p:nvSpPr>
            <p:spPr>
              <a:xfrm rot="10800000">
                <a:off x="1258947" y="3300602"/>
                <a:ext cx="529919" cy="953898"/>
              </a:xfrm>
              <a:custGeom>
                <a:avLst/>
                <a:gdLst>
                  <a:gd name="connsiteX0" fmla="*/ 0 w 246792"/>
                  <a:gd name="connsiteY0" fmla="*/ 0 h 444246"/>
                  <a:gd name="connsiteX1" fmla="*/ 138017 w 246792"/>
                  <a:gd name="connsiteY1" fmla="*/ 0 h 444246"/>
                  <a:gd name="connsiteX2" fmla="*/ 246793 w 246792"/>
                  <a:gd name="connsiteY2" fmla="*/ 108775 h 444246"/>
                  <a:gd name="connsiteX3" fmla="*/ 246793 w 246792"/>
                  <a:gd name="connsiteY3" fmla="*/ 335471 h 444246"/>
                  <a:gd name="connsiteX4" fmla="*/ 138017 w 246792"/>
                  <a:gd name="connsiteY4" fmla="*/ 444246 h 444246"/>
                  <a:gd name="connsiteX5" fmla="*/ 0 w 246792"/>
                  <a:gd name="connsiteY5" fmla="*/ 444246 h 444246"/>
                  <a:gd name="connsiteX6" fmla="*/ 0 w 246792"/>
                  <a:gd name="connsiteY6" fmla="*/ 444246 h 444246"/>
                  <a:gd name="connsiteX7" fmla="*/ 0 w 246792"/>
                  <a:gd name="connsiteY7" fmla="*/ 0 h 444246"/>
                  <a:gd name="connsiteX8" fmla="*/ 0 w 246792"/>
                  <a:gd name="connsiteY8" fmla="*/ 0 h 444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6792" h="444246">
                    <a:moveTo>
                      <a:pt x="0" y="0"/>
                    </a:moveTo>
                    <a:lnTo>
                      <a:pt x="138017" y="0"/>
                    </a:lnTo>
                    <a:cubicBezTo>
                      <a:pt x="198091" y="0"/>
                      <a:pt x="246793" y="48701"/>
                      <a:pt x="246793" y="108775"/>
                    </a:cubicBezTo>
                    <a:lnTo>
                      <a:pt x="246793" y="335471"/>
                    </a:lnTo>
                    <a:cubicBezTo>
                      <a:pt x="246793" y="395545"/>
                      <a:pt x="198091" y="444246"/>
                      <a:pt x="138017" y="444246"/>
                    </a:cubicBezTo>
                    <a:lnTo>
                      <a:pt x="0" y="444246"/>
                    </a:lnTo>
                    <a:lnTo>
                      <a:pt x="0" y="44424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4848" name="Graphic 4847">
                <a:extLst>
                  <a:ext uri="{FF2B5EF4-FFF2-40B4-BE49-F238E27FC236}">
                    <a16:creationId xmlns:a16="http://schemas.microsoft.com/office/drawing/2014/main" xmlns="" id="{63E66668-F9E2-C1B2-4078-22C9320BE6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xmlns="" r:embed="rId11"/>
                  </a:ext>
                </a:extLst>
              </a:blip>
              <a:stretch>
                <a:fillRect/>
              </a:stretch>
            </p:blipFill>
            <p:spPr>
              <a:xfrm>
                <a:off x="10483418" y="3575619"/>
                <a:ext cx="449952" cy="40904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36265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xmlns="" id="{CDA672F7-B51E-7024-122A-53B7AFA44673}"/>
              </a:ext>
            </a:extLst>
          </p:cNvPr>
          <p:cNvGrpSpPr/>
          <p:nvPr/>
        </p:nvGrpSpPr>
        <p:grpSpPr>
          <a:xfrm>
            <a:off x="725955" y="1603717"/>
            <a:ext cx="10740091" cy="4642338"/>
            <a:chOff x="669593" y="1603717"/>
            <a:chExt cx="10740091" cy="4642338"/>
          </a:xfrm>
        </p:grpSpPr>
        <p:grpSp>
          <p:nvGrpSpPr>
            <p:cNvPr id="3" name="Google Shape;1243;p41">
              <a:extLst>
                <a:ext uri="{FF2B5EF4-FFF2-40B4-BE49-F238E27FC236}">
                  <a16:creationId xmlns:a16="http://schemas.microsoft.com/office/drawing/2014/main" xmlns="" id="{DC7E5564-1A0A-8F03-FD51-B6A5D6060313}"/>
                </a:ext>
              </a:extLst>
            </p:cNvPr>
            <p:cNvGrpSpPr/>
            <p:nvPr/>
          </p:nvGrpSpPr>
          <p:grpSpPr>
            <a:xfrm>
              <a:off x="5114763" y="1603717"/>
              <a:ext cx="1930116" cy="4415368"/>
              <a:chOff x="3828107" y="1217144"/>
              <a:chExt cx="1463255" cy="3347369"/>
            </a:xfrm>
          </p:grpSpPr>
          <p:sp>
            <p:nvSpPr>
              <p:cNvPr id="49" name="Google Shape;1244;p41">
                <a:extLst>
                  <a:ext uri="{FF2B5EF4-FFF2-40B4-BE49-F238E27FC236}">
                    <a16:creationId xmlns:a16="http://schemas.microsoft.com/office/drawing/2014/main" xmlns="" id="{99C8577E-E19A-44E2-3D48-7DD0DDC43028}"/>
                  </a:ext>
                </a:extLst>
              </p:cNvPr>
              <p:cNvSpPr/>
              <p:nvPr/>
            </p:nvSpPr>
            <p:spPr>
              <a:xfrm>
                <a:off x="4967941" y="2111852"/>
                <a:ext cx="231015" cy="184812"/>
              </a:xfrm>
              <a:custGeom>
                <a:avLst/>
                <a:gdLst/>
                <a:ahLst/>
                <a:cxnLst/>
                <a:rect l="l" t="t" r="r" b="b"/>
                <a:pathLst>
                  <a:path w="7760" h="6208" extrusionOk="0">
                    <a:moveTo>
                      <a:pt x="3294" y="1"/>
                    </a:moveTo>
                    <a:lnTo>
                      <a:pt x="1" y="6208"/>
                    </a:lnTo>
                    <a:cubicBezTo>
                      <a:pt x="7760" y="3168"/>
                      <a:pt x="3295" y="1"/>
                      <a:pt x="3294" y="1"/>
                    </a:cubicBezTo>
                    <a:close/>
                  </a:path>
                </a:pathLst>
              </a:custGeom>
              <a:solidFill>
                <a:srgbClr val="F8C0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0" name="Google Shape;1245;p41">
                <a:extLst>
                  <a:ext uri="{FF2B5EF4-FFF2-40B4-BE49-F238E27FC236}">
                    <a16:creationId xmlns:a16="http://schemas.microsoft.com/office/drawing/2014/main" xmlns="" id="{6A5BC333-0993-9E7E-8C62-F370DC5C9EDF}"/>
                  </a:ext>
                </a:extLst>
              </p:cNvPr>
              <p:cNvSpPr/>
              <p:nvPr/>
            </p:nvSpPr>
            <p:spPr>
              <a:xfrm>
                <a:off x="4826533" y="3902190"/>
                <a:ext cx="288531" cy="419727"/>
              </a:xfrm>
              <a:custGeom>
                <a:avLst/>
                <a:gdLst/>
                <a:ahLst/>
                <a:cxnLst/>
                <a:rect l="l" t="t" r="r" b="b"/>
                <a:pathLst>
                  <a:path w="9692" h="14099" extrusionOk="0">
                    <a:moveTo>
                      <a:pt x="3326" y="1"/>
                    </a:moveTo>
                    <a:lnTo>
                      <a:pt x="1141" y="2218"/>
                    </a:lnTo>
                    <a:lnTo>
                      <a:pt x="0" y="6461"/>
                    </a:lnTo>
                    <a:cubicBezTo>
                      <a:pt x="0" y="6461"/>
                      <a:pt x="919" y="8330"/>
                      <a:pt x="1837" y="9691"/>
                    </a:cubicBezTo>
                    <a:cubicBezTo>
                      <a:pt x="1837" y="9691"/>
                      <a:pt x="2439" y="10673"/>
                      <a:pt x="2597" y="11972"/>
                    </a:cubicBezTo>
                    <a:cubicBezTo>
                      <a:pt x="2729" y="13079"/>
                      <a:pt x="4090" y="14098"/>
                      <a:pt x="5328" y="14098"/>
                    </a:cubicBezTo>
                    <a:cubicBezTo>
                      <a:pt x="5577" y="14098"/>
                      <a:pt x="5821" y="14057"/>
                      <a:pt x="6049" y="13967"/>
                    </a:cubicBezTo>
                    <a:cubicBezTo>
                      <a:pt x="7411" y="13428"/>
                      <a:pt x="9691" y="5131"/>
                      <a:pt x="7728" y="3041"/>
                    </a:cubicBezTo>
                    <a:cubicBezTo>
                      <a:pt x="5764" y="983"/>
                      <a:pt x="3326" y="1"/>
                      <a:pt x="3326" y="1"/>
                    </a:cubicBez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1" name="Google Shape;1246;p41">
                <a:extLst>
                  <a:ext uri="{FF2B5EF4-FFF2-40B4-BE49-F238E27FC236}">
                    <a16:creationId xmlns:a16="http://schemas.microsoft.com/office/drawing/2014/main" xmlns="" id="{85F146F7-2216-65B2-B7C9-52A7D8B21711}"/>
                  </a:ext>
                </a:extLst>
              </p:cNvPr>
              <p:cNvSpPr/>
              <p:nvPr/>
            </p:nvSpPr>
            <p:spPr>
              <a:xfrm>
                <a:off x="4108868" y="4258388"/>
                <a:ext cx="448068" cy="306125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0283" extrusionOk="0">
                    <a:moveTo>
                      <a:pt x="3757" y="0"/>
                    </a:moveTo>
                    <a:cubicBezTo>
                      <a:pt x="0" y="0"/>
                      <a:pt x="387" y="2287"/>
                      <a:pt x="387" y="2287"/>
                    </a:cubicBezTo>
                    <a:cubicBezTo>
                      <a:pt x="1196" y="9310"/>
                      <a:pt x="7280" y="10283"/>
                      <a:pt x="11004" y="10283"/>
                    </a:cubicBezTo>
                    <a:cubicBezTo>
                      <a:pt x="12385" y="10283"/>
                      <a:pt x="13441" y="10149"/>
                      <a:pt x="13783" y="10141"/>
                    </a:cubicBezTo>
                    <a:cubicBezTo>
                      <a:pt x="15050" y="10109"/>
                      <a:pt x="14480" y="3300"/>
                      <a:pt x="14480" y="3300"/>
                    </a:cubicBezTo>
                    <a:lnTo>
                      <a:pt x="14480" y="3300"/>
                    </a:lnTo>
                    <a:cubicBezTo>
                      <a:pt x="14480" y="3300"/>
                      <a:pt x="14161" y="3485"/>
                      <a:pt x="13764" y="3725"/>
                    </a:cubicBezTo>
                    <a:lnTo>
                      <a:pt x="13764" y="3725"/>
                    </a:lnTo>
                    <a:cubicBezTo>
                      <a:pt x="13925" y="3021"/>
                      <a:pt x="12970" y="2007"/>
                      <a:pt x="8590" y="798"/>
                    </a:cubicBezTo>
                    <a:cubicBezTo>
                      <a:pt x="6489" y="221"/>
                      <a:pt x="4923" y="0"/>
                      <a:pt x="3757" y="0"/>
                    </a:cubicBezTo>
                    <a:close/>
                  </a:path>
                </a:pathLst>
              </a:custGeom>
              <a:solidFill>
                <a:srgbClr val="1B1B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2" name="Google Shape;1247;p41">
                <a:extLst>
                  <a:ext uri="{FF2B5EF4-FFF2-40B4-BE49-F238E27FC236}">
                    <a16:creationId xmlns:a16="http://schemas.microsoft.com/office/drawing/2014/main" xmlns="" id="{5D95E730-CDA6-4012-67BD-9269296EA2AE}"/>
                  </a:ext>
                </a:extLst>
              </p:cNvPr>
              <p:cNvSpPr/>
              <p:nvPr/>
            </p:nvSpPr>
            <p:spPr>
              <a:xfrm>
                <a:off x="4254265" y="3958098"/>
                <a:ext cx="285703" cy="419608"/>
              </a:xfrm>
              <a:custGeom>
                <a:avLst/>
                <a:gdLst/>
                <a:ahLst/>
                <a:cxnLst/>
                <a:rect l="l" t="t" r="r" b="b"/>
                <a:pathLst>
                  <a:path w="9597" h="14095" extrusionOk="0">
                    <a:moveTo>
                      <a:pt x="4405" y="0"/>
                    </a:moveTo>
                    <a:cubicBezTo>
                      <a:pt x="2338" y="0"/>
                      <a:pt x="0" y="188"/>
                      <a:pt x="0" y="1036"/>
                    </a:cubicBezTo>
                    <a:cubicBezTo>
                      <a:pt x="0" y="1036"/>
                      <a:pt x="4149" y="5755"/>
                      <a:pt x="3706" y="13166"/>
                    </a:cubicBezTo>
                    <a:cubicBezTo>
                      <a:pt x="3706" y="13166"/>
                      <a:pt x="5198" y="14094"/>
                      <a:pt x="6943" y="14094"/>
                    </a:cubicBezTo>
                    <a:cubicBezTo>
                      <a:pt x="7816" y="14094"/>
                      <a:pt x="8752" y="13862"/>
                      <a:pt x="9596" y="13166"/>
                    </a:cubicBezTo>
                    <a:cubicBezTo>
                      <a:pt x="9596" y="13166"/>
                      <a:pt x="9469" y="2050"/>
                      <a:pt x="7506" y="118"/>
                    </a:cubicBezTo>
                    <a:cubicBezTo>
                      <a:pt x="7506" y="118"/>
                      <a:pt x="6041" y="0"/>
                      <a:pt x="4405" y="0"/>
                    </a:cubicBezTo>
                    <a:close/>
                  </a:path>
                </a:pathLst>
              </a:custGeom>
              <a:solidFill>
                <a:srgbClr val="F8C0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3" name="Google Shape;1248;p41">
                <a:extLst>
                  <a:ext uri="{FF2B5EF4-FFF2-40B4-BE49-F238E27FC236}">
                    <a16:creationId xmlns:a16="http://schemas.microsoft.com/office/drawing/2014/main" xmlns="" id="{B633C7E5-DE99-18B3-3D00-833082590CEE}"/>
                  </a:ext>
                </a:extLst>
              </p:cNvPr>
              <p:cNvSpPr/>
              <p:nvPr/>
            </p:nvSpPr>
            <p:spPr>
              <a:xfrm>
                <a:off x="3954451" y="2111852"/>
                <a:ext cx="201781" cy="184812"/>
              </a:xfrm>
              <a:custGeom>
                <a:avLst/>
                <a:gdLst/>
                <a:ahLst/>
                <a:cxnLst/>
                <a:rect l="l" t="t" r="r" b="b"/>
                <a:pathLst>
                  <a:path w="6778" h="6208" extrusionOk="0">
                    <a:moveTo>
                      <a:pt x="4276" y="1"/>
                    </a:moveTo>
                    <a:cubicBezTo>
                      <a:pt x="4276" y="1"/>
                      <a:pt x="1" y="2946"/>
                      <a:pt x="6778" y="6208"/>
                    </a:cubicBezTo>
                    <a:lnTo>
                      <a:pt x="4276" y="1"/>
                    </a:lnTo>
                    <a:close/>
                  </a:path>
                </a:pathLst>
              </a:custGeom>
              <a:solidFill>
                <a:srgbClr val="F8C0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4" name="Google Shape;1249;p41">
                <a:extLst>
                  <a:ext uri="{FF2B5EF4-FFF2-40B4-BE49-F238E27FC236}">
                    <a16:creationId xmlns:a16="http://schemas.microsoft.com/office/drawing/2014/main" xmlns="" id="{746D76CC-5017-8432-8D8E-AA3A481B7914}"/>
                  </a:ext>
                </a:extLst>
              </p:cNvPr>
              <p:cNvSpPr/>
              <p:nvPr/>
            </p:nvSpPr>
            <p:spPr>
              <a:xfrm>
                <a:off x="4986815" y="2781230"/>
                <a:ext cx="304547" cy="858150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28826" extrusionOk="0">
                    <a:moveTo>
                      <a:pt x="5859" y="0"/>
                    </a:moveTo>
                    <a:lnTo>
                      <a:pt x="0" y="3484"/>
                    </a:lnTo>
                    <a:cubicBezTo>
                      <a:pt x="4877" y="6334"/>
                      <a:pt x="4561" y="17418"/>
                      <a:pt x="4561" y="17418"/>
                    </a:cubicBezTo>
                    <a:cubicBezTo>
                      <a:pt x="4972" y="18748"/>
                      <a:pt x="4181" y="18368"/>
                      <a:pt x="3420" y="19445"/>
                    </a:cubicBezTo>
                    <a:cubicBezTo>
                      <a:pt x="2660" y="20522"/>
                      <a:pt x="2597" y="22074"/>
                      <a:pt x="2597" y="22074"/>
                    </a:cubicBezTo>
                    <a:cubicBezTo>
                      <a:pt x="2597" y="25304"/>
                      <a:pt x="4022" y="27236"/>
                      <a:pt x="5226" y="27267"/>
                    </a:cubicBezTo>
                    <a:cubicBezTo>
                      <a:pt x="5229" y="27267"/>
                      <a:pt x="5233" y="27268"/>
                      <a:pt x="5237" y="27268"/>
                    </a:cubicBezTo>
                    <a:cubicBezTo>
                      <a:pt x="6419" y="27268"/>
                      <a:pt x="4911" y="22420"/>
                      <a:pt x="5479" y="21852"/>
                    </a:cubicBezTo>
                    <a:cubicBezTo>
                      <a:pt x="5619" y="21719"/>
                      <a:pt x="5839" y="21669"/>
                      <a:pt x="6089" y="21669"/>
                    </a:cubicBezTo>
                    <a:cubicBezTo>
                      <a:pt x="6856" y="21669"/>
                      <a:pt x="7917" y="22137"/>
                      <a:pt x="7917" y="22137"/>
                    </a:cubicBezTo>
                    <a:cubicBezTo>
                      <a:pt x="7917" y="24132"/>
                      <a:pt x="8614" y="24956"/>
                      <a:pt x="8614" y="24956"/>
                    </a:cubicBezTo>
                    <a:cubicBezTo>
                      <a:pt x="7347" y="25019"/>
                      <a:pt x="4782" y="28027"/>
                      <a:pt x="5257" y="28724"/>
                    </a:cubicBezTo>
                    <a:cubicBezTo>
                      <a:pt x="5308" y="28793"/>
                      <a:pt x="5396" y="28825"/>
                      <a:pt x="5516" y="28825"/>
                    </a:cubicBezTo>
                    <a:cubicBezTo>
                      <a:pt x="6596" y="28825"/>
                      <a:pt x="10169" y="26220"/>
                      <a:pt x="10198" y="25336"/>
                    </a:cubicBezTo>
                    <a:cubicBezTo>
                      <a:pt x="10198" y="24354"/>
                      <a:pt x="9849" y="22834"/>
                      <a:pt x="10039" y="21694"/>
                    </a:cubicBezTo>
                    <a:cubicBezTo>
                      <a:pt x="10229" y="20522"/>
                      <a:pt x="8329" y="19160"/>
                      <a:pt x="8329" y="19160"/>
                    </a:cubicBezTo>
                    <a:cubicBezTo>
                      <a:pt x="9691" y="9311"/>
                      <a:pt x="5859" y="32"/>
                      <a:pt x="5859" y="0"/>
                    </a:cubicBezTo>
                    <a:close/>
                  </a:path>
                </a:pathLst>
              </a:custGeom>
              <a:solidFill>
                <a:srgbClr val="F8C0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5" name="Google Shape;1250;p41">
                <a:extLst>
                  <a:ext uri="{FF2B5EF4-FFF2-40B4-BE49-F238E27FC236}">
                    <a16:creationId xmlns:a16="http://schemas.microsoft.com/office/drawing/2014/main" xmlns="" id="{3365529A-F9A5-967E-8F97-D1CE097BA399}"/>
                  </a:ext>
                </a:extLst>
              </p:cNvPr>
              <p:cNvSpPr/>
              <p:nvPr/>
            </p:nvSpPr>
            <p:spPr>
              <a:xfrm>
                <a:off x="5117416" y="3405358"/>
                <a:ext cx="145665" cy="185080"/>
              </a:xfrm>
              <a:custGeom>
                <a:avLst/>
                <a:gdLst/>
                <a:ahLst/>
                <a:cxnLst/>
                <a:rect l="l" t="t" r="r" b="b"/>
                <a:pathLst>
                  <a:path w="4893" h="6217" extrusionOk="0">
                    <a:moveTo>
                      <a:pt x="2454" y="0"/>
                    </a:moveTo>
                    <a:lnTo>
                      <a:pt x="2454" y="824"/>
                    </a:lnTo>
                    <a:cubicBezTo>
                      <a:pt x="2454" y="824"/>
                      <a:pt x="2454" y="3389"/>
                      <a:pt x="1219" y="3896"/>
                    </a:cubicBezTo>
                    <a:cubicBezTo>
                      <a:pt x="1" y="4383"/>
                      <a:pt x="1037" y="6216"/>
                      <a:pt x="1766" y="6216"/>
                    </a:cubicBezTo>
                    <a:cubicBezTo>
                      <a:pt x="1795" y="6216"/>
                      <a:pt x="1824" y="6213"/>
                      <a:pt x="1852" y="6207"/>
                    </a:cubicBezTo>
                    <a:cubicBezTo>
                      <a:pt x="2549" y="6017"/>
                      <a:pt x="4892" y="4244"/>
                      <a:pt x="4892" y="4244"/>
                    </a:cubicBezTo>
                    <a:lnTo>
                      <a:pt x="4481" y="602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rgbClr val="F8C0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6" name="Google Shape;1251;p41">
                <a:extLst>
                  <a:ext uri="{FF2B5EF4-FFF2-40B4-BE49-F238E27FC236}">
                    <a16:creationId xmlns:a16="http://schemas.microsoft.com/office/drawing/2014/main" xmlns="" id="{61697BFA-0609-822B-8188-60A62128610B}"/>
                  </a:ext>
                </a:extLst>
              </p:cNvPr>
              <p:cNvSpPr/>
              <p:nvPr/>
            </p:nvSpPr>
            <p:spPr>
              <a:xfrm>
                <a:off x="5215895" y="3546528"/>
                <a:ext cx="52514" cy="71835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2413" extrusionOk="0">
                    <a:moveTo>
                      <a:pt x="1579" y="1"/>
                    </a:moveTo>
                    <a:cubicBezTo>
                      <a:pt x="1288" y="1"/>
                      <a:pt x="539" y="737"/>
                      <a:pt x="539" y="737"/>
                    </a:cubicBezTo>
                    <a:lnTo>
                      <a:pt x="1" y="2099"/>
                    </a:lnTo>
                    <a:cubicBezTo>
                      <a:pt x="1" y="2099"/>
                      <a:pt x="77" y="2413"/>
                      <a:pt x="300" y="2413"/>
                    </a:cubicBezTo>
                    <a:cubicBezTo>
                      <a:pt x="508" y="2413"/>
                      <a:pt x="843" y="2140"/>
                      <a:pt x="1363" y="1085"/>
                    </a:cubicBezTo>
                    <a:cubicBezTo>
                      <a:pt x="1763" y="260"/>
                      <a:pt x="1752" y="1"/>
                      <a:pt x="1579" y="1"/>
                    </a:cubicBezTo>
                    <a:close/>
                  </a:path>
                </a:pathLst>
              </a:custGeom>
              <a:solidFill>
                <a:srgbClr val="F8C0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7" name="Google Shape;1252;p41">
                <a:extLst>
                  <a:ext uri="{FF2B5EF4-FFF2-40B4-BE49-F238E27FC236}">
                    <a16:creationId xmlns:a16="http://schemas.microsoft.com/office/drawing/2014/main" xmlns="" id="{8BCB3075-A269-0E34-551D-3DBB90B89AAC}"/>
                  </a:ext>
                </a:extLst>
              </p:cNvPr>
              <p:cNvSpPr/>
              <p:nvPr/>
            </p:nvSpPr>
            <p:spPr>
              <a:xfrm>
                <a:off x="4832190" y="2776527"/>
                <a:ext cx="349797" cy="334704"/>
              </a:xfrm>
              <a:custGeom>
                <a:avLst/>
                <a:gdLst/>
                <a:ahLst/>
                <a:cxnLst/>
                <a:rect l="l" t="t" r="r" b="b"/>
                <a:pathLst>
                  <a:path w="11750" h="11243" extrusionOk="0">
                    <a:moveTo>
                      <a:pt x="11116" y="0"/>
                    </a:moveTo>
                    <a:cubicBezTo>
                      <a:pt x="11116" y="0"/>
                      <a:pt x="0" y="380"/>
                      <a:pt x="4497" y="3199"/>
                    </a:cubicBezTo>
                    <a:cubicBezTo>
                      <a:pt x="8447" y="5685"/>
                      <a:pt x="9097" y="9953"/>
                      <a:pt x="9198" y="11004"/>
                    </a:cubicBezTo>
                    <a:lnTo>
                      <a:pt x="9198" y="11004"/>
                    </a:lnTo>
                    <a:cubicBezTo>
                      <a:pt x="8612" y="2807"/>
                      <a:pt x="11750" y="2185"/>
                      <a:pt x="11750" y="2185"/>
                    </a:cubicBezTo>
                    <a:lnTo>
                      <a:pt x="11116" y="0"/>
                    </a:lnTo>
                    <a:close/>
                    <a:moveTo>
                      <a:pt x="9198" y="11004"/>
                    </a:moveTo>
                    <a:lnTo>
                      <a:pt x="9198" y="11004"/>
                    </a:lnTo>
                    <a:cubicBezTo>
                      <a:pt x="9204" y="11083"/>
                      <a:pt x="9210" y="11162"/>
                      <a:pt x="9216" y="11243"/>
                    </a:cubicBezTo>
                    <a:cubicBezTo>
                      <a:pt x="9216" y="11243"/>
                      <a:pt x="9213" y="11158"/>
                      <a:pt x="9198" y="11004"/>
                    </a:cubicBezTo>
                    <a:close/>
                  </a:path>
                </a:pathLst>
              </a:custGeom>
              <a:solidFill>
                <a:srgbClr val="EC98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8" name="Google Shape;1253;p41">
                <a:extLst>
                  <a:ext uri="{FF2B5EF4-FFF2-40B4-BE49-F238E27FC236}">
                    <a16:creationId xmlns:a16="http://schemas.microsoft.com/office/drawing/2014/main" xmlns="" id="{414A819E-52D6-ACAE-71BE-DB4672D98917}"/>
                  </a:ext>
                </a:extLst>
              </p:cNvPr>
              <p:cNvSpPr/>
              <p:nvPr/>
            </p:nvSpPr>
            <p:spPr>
              <a:xfrm>
                <a:off x="3828107" y="2751996"/>
                <a:ext cx="328125" cy="257719"/>
              </a:xfrm>
              <a:custGeom>
                <a:avLst/>
                <a:gdLst/>
                <a:ahLst/>
                <a:cxnLst/>
                <a:rect l="l" t="t" r="r" b="b"/>
                <a:pathLst>
                  <a:path w="11022" h="8657" extrusionOk="0">
                    <a:moveTo>
                      <a:pt x="3643" y="1"/>
                    </a:moveTo>
                    <a:cubicBezTo>
                      <a:pt x="3643" y="1"/>
                      <a:pt x="1" y="6461"/>
                      <a:pt x="3643" y="8266"/>
                    </a:cubicBezTo>
                    <a:cubicBezTo>
                      <a:pt x="4206" y="8541"/>
                      <a:pt x="4743" y="8657"/>
                      <a:pt x="5248" y="8657"/>
                    </a:cubicBezTo>
                    <a:cubicBezTo>
                      <a:pt x="8008" y="8657"/>
                      <a:pt x="9818" y="5194"/>
                      <a:pt x="9818" y="5194"/>
                    </a:cubicBezTo>
                    <a:lnTo>
                      <a:pt x="11022" y="3168"/>
                    </a:lnTo>
                    <a:lnTo>
                      <a:pt x="3643" y="1"/>
                    </a:lnTo>
                    <a:close/>
                  </a:path>
                </a:pathLst>
              </a:custGeom>
              <a:solidFill>
                <a:srgbClr val="F8C0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9" name="Google Shape;1254;p41">
                <a:extLst>
                  <a:ext uri="{FF2B5EF4-FFF2-40B4-BE49-F238E27FC236}">
                    <a16:creationId xmlns:a16="http://schemas.microsoft.com/office/drawing/2014/main" xmlns="" id="{AB39623A-05F9-1EA6-145F-0C1D67A04D26}"/>
                  </a:ext>
                </a:extLst>
              </p:cNvPr>
              <p:cNvSpPr/>
              <p:nvPr/>
            </p:nvSpPr>
            <p:spPr>
              <a:xfrm>
                <a:off x="3928045" y="2734104"/>
                <a:ext cx="213123" cy="268704"/>
              </a:xfrm>
              <a:custGeom>
                <a:avLst/>
                <a:gdLst/>
                <a:ahLst/>
                <a:cxnLst/>
                <a:rect l="l" t="t" r="r" b="b"/>
                <a:pathLst>
                  <a:path w="7159" h="9026" extrusionOk="0">
                    <a:moveTo>
                      <a:pt x="666" y="0"/>
                    </a:moveTo>
                    <a:lnTo>
                      <a:pt x="1" y="1140"/>
                    </a:lnTo>
                    <a:cubicBezTo>
                      <a:pt x="1" y="1140"/>
                      <a:pt x="6366" y="5985"/>
                      <a:pt x="3168" y="9026"/>
                    </a:cubicBezTo>
                    <a:cubicBezTo>
                      <a:pt x="3168" y="9026"/>
                      <a:pt x="5670" y="8297"/>
                      <a:pt x="7158" y="4909"/>
                    </a:cubicBezTo>
                    <a:lnTo>
                      <a:pt x="666" y="0"/>
                    </a:lnTo>
                    <a:close/>
                  </a:path>
                </a:pathLst>
              </a:custGeom>
              <a:solidFill>
                <a:srgbClr val="EC98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0" name="Google Shape;1255;p41">
                <a:extLst>
                  <a:ext uri="{FF2B5EF4-FFF2-40B4-BE49-F238E27FC236}">
                    <a16:creationId xmlns:a16="http://schemas.microsoft.com/office/drawing/2014/main" xmlns="" id="{958DE368-C0F7-0EBB-BA3C-2CA207738D80}"/>
                  </a:ext>
                </a:extLst>
              </p:cNvPr>
              <p:cNvSpPr/>
              <p:nvPr/>
            </p:nvSpPr>
            <p:spPr>
              <a:xfrm>
                <a:off x="4826533" y="2439947"/>
                <a:ext cx="396001" cy="445776"/>
              </a:xfrm>
              <a:custGeom>
                <a:avLst/>
                <a:gdLst/>
                <a:ahLst/>
                <a:cxnLst/>
                <a:rect l="l" t="t" r="r" b="b"/>
                <a:pathLst>
                  <a:path w="13302" h="14974" extrusionOk="0">
                    <a:moveTo>
                      <a:pt x="0" y="0"/>
                    </a:moveTo>
                    <a:lnTo>
                      <a:pt x="5448" y="14948"/>
                    </a:lnTo>
                    <a:cubicBezTo>
                      <a:pt x="5599" y="14965"/>
                      <a:pt x="5752" y="14974"/>
                      <a:pt x="5904" y="14974"/>
                    </a:cubicBezTo>
                    <a:cubicBezTo>
                      <a:pt x="9619" y="14974"/>
                      <a:pt x="13301" y="9976"/>
                      <a:pt x="13301" y="9976"/>
                    </a:cubicBezTo>
                    <a:cubicBezTo>
                      <a:pt x="7886" y="247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17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1" name="Google Shape;1256;p41">
                <a:extLst>
                  <a:ext uri="{FF2B5EF4-FFF2-40B4-BE49-F238E27FC236}">
                    <a16:creationId xmlns:a16="http://schemas.microsoft.com/office/drawing/2014/main" xmlns="" id="{7C85FD10-0957-9EB2-92A3-53F9F69D56FC}"/>
                  </a:ext>
                </a:extLst>
              </p:cNvPr>
              <p:cNvSpPr/>
              <p:nvPr/>
            </p:nvSpPr>
            <p:spPr>
              <a:xfrm>
                <a:off x="3912982" y="2425806"/>
                <a:ext cx="396001" cy="445895"/>
              </a:xfrm>
              <a:custGeom>
                <a:avLst/>
                <a:gdLst/>
                <a:ahLst/>
                <a:cxnLst/>
                <a:rect l="l" t="t" r="r" b="b"/>
                <a:pathLst>
                  <a:path w="13302" h="14978" extrusionOk="0">
                    <a:moveTo>
                      <a:pt x="13301" y="0"/>
                    </a:moveTo>
                    <a:cubicBezTo>
                      <a:pt x="13301" y="0"/>
                      <a:pt x="5415" y="2502"/>
                      <a:pt x="0" y="10008"/>
                    </a:cubicBezTo>
                    <a:cubicBezTo>
                      <a:pt x="0" y="10008"/>
                      <a:pt x="3662" y="14978"/>
                      <a:pt x="7367" y="14978"/>
                    </a:cubicBezTo>
                    <a:cubicBezTo>
                      <a:pt x="7529" y="14978"/>
                      <a:pt x="7692" y="14968"/>
                      <a:pt x="7854" y="14948"/>
                    </a:cubicBezTo>
                    <a:lnTo>
                      <a:pt x="13301" y="0"/>
                    </a:lnTo>
                    <a:close/>
                  </a:path>
                </a:pathLst>
              </a:custGeom>
              <a:solidFill>
                <a:srgbClr val="F17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2" name="Google Shape;1257;p41">
                <a:extLst>
                  <a:ext uri="{FF2B5EF4-FFF2-40B4-BE49-F238E27FC236}">
                    <a16:creationId xmlns:a16="http://schemas.microsoft.com/office/drawing/2014/main" xmlns="" id="{6A95F9C0-B147-1949-8DEF-FB3DFBA52BAE}"/>
                  </a:ext>
                </a:extLst>
              </p:cNvPr>
              <p:cNvSpPr/>
              <p:nvPr/>
            </p:nvSpPr>
            <p:spPr>
              <a:xfrm>
                <a:off x="4108124" y="3447780"/>
                <a:ext cx="903222" cy="605611"/>
              </a:xfrm>
              <a:custGeom>
                <a:avLst/>
                <a:gdLst/>
                <a:ahLst/>
                <a:cxnLst/>
                <a:rect l="l" t="t" r="r" b="b"/>
                <a:pathLst>
                  <a:path w="30340" h="20343" extrusionOk="0">
                    <a:moveTo>
                      <a:pt x="666" y="0"/>
                    </a:moveTo>
                    <a:cubicBezTo>
                      <a:pt x="666" y="0"/>
                      <a:pt x="1" y="6778"/>
                      <a:pt x="3896" y="19540"/>
                    </a:cubicBezTo>
                    <a:cubicBezTo>
                      <a:pt x="3896" y="19540"/>
                      <a:pt x="6092" y="20342"/>
                      <a:pt x="8982" y="20342"/>
                    </a:cubicBezTo>
                    <a:cubicBezTo>
                      <a:pt x="10427" y="20342"/>
                      <a:pt x="12045" y="20142"/>
                      <a:pt x="13650" y="19540"/>
                    </a:cubicBezTo>
                    <a:cubicBezTo>
                      <a:pt x="13650" y="19540"/>
                      <a:pt x="16215" y="15075"/>
                      <a:pt x="16500" y="10166"/>
                    </a:cubicBezTo>
                    <a:cubicBezTo>
                      <a:pt x="16500" y="10166"/>
                      <a:pt x="19382" y="13966"/>
                      <a:pt x="21472" y="15930"/>
                    </a:cubicBezTo>
                    <a:cubicBezTo>
                      <a:pt x="21472" y="15930"/>
                      <a:pt x="28661" y="15771"/>
                      <a:pt x="30340" y="13998"/>
                    </a:cubicBezTo>
                    <a:cubicBezTo>
                      <a:pt x="30340" y="13998"/>
                      <a:pt x="29865" y="10673"/>
                      <a:pt x="29738" y="8741"/>
                    </a:cubicBezTo>
                    <a:cubicBezTo>
                      <a:pt x="29580" y="6778"/>
                      <a:pt x="30340" y="2281"/>
                      <a:pt x="29643" y="0"/>
                    </a:cubicBezTo>
                    <a:close/>
                  </a:path>
                </a:pathLst>
              </a:custGeom>
              <a:solidFill>
                <a:srgbClr val="645C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3" name="Google Shape;1258;p41">
                <a:extLst>
                  <a:ext uri="{FF2B5EF4-FFF2-40B4-BE49-F238E27FC236}">
                    <a16:creationId xmlns:a16="http://schemas.microsoft.com/office/drawing/2014/main" xmlns="" id="{97E58513-0923-747B-D588-8886FDB4CBEC}"/>
                  </a:ext>
                </a:extLst>
              </p:cNvPr>
              <p:cNvSpPr/>
              <p:nvPr/>
            </p:nvSpPr>
            <p:spPr>
              <a:xfrm>
                <a:off x="4076062" y="2388088"/>
                <a:ext cx="956034" cy="1140786"/>
              </a:xfrm>
              <a:custGeom>
                <a:avLst/>
                <a:gdLst/>
                <a:ahLst/>
                <a:cxnLst/>
                <a:rect l="l" t="t" r="r" b="b"/>
                <a:pathLst>
                  <a:path w="32114" h="38320" extrusionOk="0">
                    <a:moveTo>
                      <a:pt x="8425" y="1"/>
                    </a:moveTo>
                    <a:cubicBezTo>
                      <a:pt x="8425" y="1"/>
                      <a:pt x="3421" y="5353"/>
                      <a:pt x="1711" y="16088"/>
                    </a:cubicBezTo>
                    <a:cubicBezTo>
                      <a:pt x="1" y="26824"/>
                      <a:pt x="1743" y="35596"/>
                      <a:pt x="1743" y="35596"/>
                    </a:cubicBezTo>
                    <a:cubicBezTo>
                      <a:pt x="1743" y="35596"/>
                      <a:pt x="5575" y="38320"/>
                      <a:pt x="16247" y="38320"/>
                    </a:cubicBezTo>
                    <a:cubicBezTo>
                      <a:pt x="26920" y="38320"/>
                      <a:pt x="30720" y="35596"/>
                      <a:pt x="30720" y="35596"/>
                    </a:cubicBezTo>
                    <a:cubicBezTo>
                      <a:pt x="30720" y="35596"/>
                      <a:pt x="32113" y="26159"/>
                      <a:pt x="30403" y="15392"/>
                    </a:cubicBezTo>
                    <a:cubicBezTo>
                      <a:pt x="28693" y="4656"/>
                      <a:pt x="24069" y="1"/>
                      <a:pt x="24069" y="1"/>
                    </a:cubicBezTo>
                    <a:close/>
                  </a:path>
                </a:pathLst>
              </a:custGeom>
              <a:solidFill>
                <a:srgbClr val="F17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4" name="Google Shape;1259;p41">
                <a:extLst>
                  <a:ext uri="{FF2B5EF4-FFF2-40B4-BE49-F238E27FC236}">
                    <a16:creationId xmlns:a16="http://schemas.microsoft.com/office/drawing/2014/main" xmlns="" id="{AFC43D60-5CD9-685D-68E8-E3F510613394}"/>
                  </a:ext>
                </a:extLst>
              </p:cNvPr>
              <p:cNvSpPr/>
              <p:nvPr/>
            </p:nvSpPr>
            <p:spPr>
              <a:xfrm>
                <a:off x="4285374" y="2398448"/>
                <a:ext cx="595876" cy="171565"/>
              </a:xfrm>
              <a:custGeom>
                <a:avLst/>
                <a:gdLst/>
                <a:ahLst/>
                <a:cxnLst/>
                <a:rect l="l" t="t" r="r" b="b"/>
                <a:pathLst>
                  <a:path w="20016" h="5763" extrusionOk="0">
                    <a:moveTo>
                      <a:pt x="1077" y="1"/>
                    </a:moveTo>
                    <a:lnTo>
                      <a:pt x="0" y="1458"/>
                    </a:lnTo>
                    <a:cubicBezTo>
                      <a:pt x="0" y="1458"/>
                      <a:pt x="4561" y="5762"/>
                      <a:pt x="12081" y="5762"/>
                    </a:cubicBezTo>
                    <a:cubicBezTo>
                      <a:pt x="14449" y="5762"/>
                      <a:pt x="17111" y="5335"/>
                      <a:pt x="20015" y="4213"/>
                    </a:cubicBezTo>
                    <a:cubicBezTo>
                      <a:pt x="20015" y="4213"/>
                      <a:pt x="18844" y="1996"/>
                      <a:pt x="18178" y="1109"/>
                    </a:cubicBezTo>
                    <a:cubicBezTo>
                      <a:pt x="17513" y="191"/>
                      <a:pt x="1077" y="1"/>
                      <a:pt x="1077" y="1"/>
                    </a:cubicBezTo>
                    <a:close/>
                  </a:path>
                </a:pathLst>
              </a:custGeom>
              <a:solidFill>
                <a:srgbClr val="F06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5" name="Google Shape;1260;p41">
                <a:extLst>
                  <a:ext uri="{FF2B5EF4-FFF2-40B4-BE49-F238E27FC236}">
                    <a16:creationId xmlns:a16="http://schemas.microsoft.com/office/drawing/2014/main" xmlns="" id="{BD78B998-EFC7-C790-199C-6EE3121D986A}"/>
                  </a:ext>
                </a:extLst>
              </p:cNvPr>
              <p:cNvSpPr/>
              <p:nvPr/>
            </p:nvSpPr>
            <p:spPr>
              <a:xfrm>
                <a:off x="4055342" y="2432385"/>
                <a:ext cx="236672" cy="439405"/>
              </a:xfrm>
              <a:custGeom>
                <a:avLst/>
                <a:gdLst/>
                <a:ahLst/>
                <a:cxnLst/>
                <a:rect l="l" t="t" r="r" b="b"/>
                <a:pathLst>
                  <a:path w="7950" h="14760" extrusionOk="0">
                    <a:moveTo>
                      <a:pt x="7949" y="1"/>
                    </a:moveTo>
                    <a:lnTo>
                      <a:pt x="7949" y="1"/>
                    </a:lnTo>
                    <a:cubicBezTo>
                      <a:pt x="7787" y="184"/>
                      <a:pt x="7622" y="410"/>
                      <a:pt x="7454" y="671"/>
                    </a:cubicBezTo>
                    <a:lnTo>
                      <a:pt x="7454" y="671"/>
                    </a:lnTo>
                    <a:cubicBezTo>
                      <a:pt x="7766" y="244"/>
                      <a:pt x="7949" y="1"/>
                      <a:pt x="7949" y="1"/>
                    </a:cubicBezTo>
                    <a:close/>
                    <a:moveTo>
                      <a:pt x="7454" y="671"/>
                    </a:moveTo>
                    <a:lnTo>
                      <a:pt x="7454" y="671"/>
                    </a:lnTo>
                    <a:cubicBezTo>
                      <a:pt x="5871" y="2845"/>
                      <a:pt x="979" y="9802"/>
                      <a:pt x="0" y="14062"/>
                    </a:cubicBezTo>
                    <a:cubicBezTo>
                      <a:pt x="0" y="14062"/>
                      <a:pt x="1638" y="14760"/>
                      <a:pt x="2361" y="14760"/>
                    </a:cubicBezTo>
                    <a:cubicBezTo>
                      <a:pt x="2377" y="14760"/>
                      <a:pt x="2392" y="14759"/>
                      <a:pt x="2407" y="14759"/>
                    </a:cubicBezTo>
                    <a:cubicBezTo>
                      <a:pt x="2407" y="14759"/>
                      <a:pt x="5134" y="4291"/>
                      <a:pt x="7454" y="671"/>
                    </a:cubicBezTo>
                    <a:close/>
                  </a:path>
                </a:pathLst>
              </a:custGeom>
              <a:solidFill>
                <a:srgbClr val="F06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6" name="Google Shape;1261;p41">
                <a:extLst>
                  <a:ext uri="{FF2B5EF4-FFF2-40B4-BE49-F238E27FC236}">
                    <a16:creationId xmlns:a16="http://schemas.microsoft.com/office/drawing/2014/main" xmlns="" id="{81BEEFC5-6AD8-E9A7-CC02-6027BAB765CB}"/>
                  </a:ext>
                </a:extLst>
              </p:cNvPr>
              <p:cNvSpPr/>
              <p:nvPr/>
            </p:nvSpPr>
            <p:spPr>
              <a:xfrm>
                <a:off x="4834065" y="2441822"/>
                <a:ext cx="222531" cy="443037"/>
              </a:xfrm>
              <a:custGeom>
                <a:avLst/>
                <a:gdLst/>
                <a:ahLst/>
                <a:cxnLst/>
                <a:rect l="l" t="t" r="r" b="b"/>
                <a:pathLst>
                  <a:path w="7475" h="14882" extrusionOk="0">
                    <a:moveTo>
                      <a:pt x="1" y="1"/>
                    </a:moveTo>
                    <a:cubicBezTo>
                      <a:pt x="2819" y="4118"/>
                      <a:pt x="5131" y="14853"/>
                      <a:pt x="5131" y="14853"/>
                    </a:cubicBezTo>
                    <a:cubicBezTo>
                      <a:pt x="5305" y="14873"/>
                      <a:pt x="5471" y="14881"/>
                      <a:pt x="5629" y="14881"/>
                    </a:cubicBezTo>
                    <a:cubicBezTo>
                      <a:pt x="6767" y="14881"/>
                      <a:pt x="7475" y="14442"/>
                      <a:pt x="7475" y="14442"/>
                    </a:cubicBezTo>
                    <a:cubicBezTo>
                      <a:pt x="7348" y="10009"/>
                      <a:pt x="2" y="3"/>
                      <a:pt x="1" y="1"/>
                    </a:cubicBezTo>
                    <a:close/>
                  </a:path>
                </a:pathLst>
              </a:custGeom>
              <a:solidFill>
                <a:srgbClr val="F06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7" name="Google Shape;1262;p41">
                <a:extLst>
                  <a:ext uri="{FF2B5EF4-FFF2-40B4-BE49-F238E27FC236}">
                    <a16:creationId xmlns:a16="http://schemas.microsoft.com/office/drawing/2014/main" xmlns="" id="{63EFA08F-E6AE-FA97-2236-DC40FA3E5ED2}"/>
                  </a:ext>
                </a:extLst>
              </p:cNvPr>
              <p:cNvSpPr/>
              <p:nvPr/>
            </p:nvSpPr>
            <p:spPr>
              <a:xfrm>
                <a:off x="4125093" y="2394310"/>
                <a:ext cx="216160" cy="399841"/>
              </a:xfrm>
              <a:custGeom>
                <a:avLst/>
                <a:gdLst/>
                <a:ahLst/>
                <a:cxnLst/>
                <a:rect l="l" t="t" r="r" b="b"/>
                <a:pathLst>
                  <a:path w="7261" h="13431" extrusionOk="0">
                    <a:moveTo>
                      <a:pt x="6628" y="1"/>
                    </a:moveTo>
                    <a:cubicBezTo>
                      <a:pt x="6222" y="1"/>
                      <a:pt x="5606" y="140"/>
                      <a:pt x="5606" y="140"/>
                    </a:cubicBezTo>
                    <a:cubicBezTo>
                      <a:pt x="5606" y="140"/>
                      <a:pt x="1" y="4384"/>
                      <a:pt x="1869" y="10939"/>
                    </a:cubicBezTo>
                    <a:cubicBezTo>
                      <a:pt x="2391" y="12770"/>
                      <a:pt x="2777" y="13430"/>
                      <a:pt x="3062" y="13430"/>
                    </a:cubicBezTo>
                    <a:cubicBezTo>
                      <a:pt x="3799" y="13430"/>
                      <a:pt x="3864" y="9039"/>
                      <a:pt x="3864" y="9039"/>
                    </a:cubicBezTo>
                    <a:cubicBezTo>
                      <a:pt x="3864" y="9039"/>
                      <a:pt x="4086" y="2167"/>
                      <a:pt x="6176" y="837"/>
                    </a:cubicBezTo>
                    <a:cubicBezTo>
                      <a:pt x="7261" y="163"/>
                      <a:pt x="7066" y="1"/>
                      <a:pt x="6628" y="1"/>
                    </a:cubicBezTo>
                    <a:close/>
                  </a:path>
                </a:pathLst>
              </a:custGeom>
              <a:solidFill>
                <a:srgbClr val="582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8" name="Google Shape;1263;p41">
                <a:extLst>
                  <a:ext uri="{FF2B5EF4-FFF2-40B4-BE49-F238E27FC236}">
                    <a16:creationId xmlns:a16="http://schemas.microsoft.com/office/drawing/2014/main" xmlns="" id="{437A0B6F-1CB4-B462-9475-23B3ACBF4BD6}"/>
                  </a:ext>
                </a:extLst>
              </p:cNvPr>
              <p:cNvSpPr/>
              <p:nvPr/>
            </p:nvSpPr>
            <p:spPr>
              <a:xfrm>
                <a:off x="4780985" y="2413779"/>
                <a:ext cx="216220" cy="399990"/>
              </a:xfrm>
              <a:custGeom>
                <a:avLst/>
                <a:gdLst/>
                <a:ahLst/>
                <a:cxnLst/>
                <a:rect l="l" t="t" r="r" b="b"/>
                <a:pathLst>
                  <a:path w="7263" h="13436" extrusionOk="0">
                    <a:moveTo>
                      <a:pt x="607" y="0"/>
                    </a:moveTo>
                    <a:cubicBezTo>
                      <a:pt x="176" y="0"/>
                      <a:pt x="0" y="166"/>
                      <a:pt x="1087" y="848"/>
                    </a:cubicBezTo>
                    <a:cubicBezTo>
                      <a:pt x="3177" y="2146"/>
                      <a:pt x="3399" y="9018"/>
                      <a:pt x="3399" y="9018"/>
                    </a:cubicBezTo>
                    <a:cubicBezTo>
                      <a:pt x="3399" y="9018"/>
                      <a:pt x="3448" y="13435"/>
                      <a:pt x="4177" y="13435"/>
                    </a:cubicBezTo>
                    <a:cubicBezTo>
                      <a:pt x="4459" y="13435"/>
                      <a:pt x="4842" y="12776"/>
                      <a:pt x="5362" y="10950"/>
                    </a:cubicBezTo>
                    <a:cubicBezTo>
                      <a:pt x="7263" y="4395"/>
                      <a:pt x="1657" y="151"/>
                      <a:pt x="1657" y="151"/>
                    </a:cubicBezTo>
                    <a:cubicBezTo>
                      <a:pt x="1657" y="151"/>
                      <a:pt x="1017" y="0"/>
                      <a:pt x="607" y="0"/>
                    </a:cubicBezTo>
                    <a:close/>
                  </a:path>
                </a:pathLst>
              </a:custGeom>
              <a:solidFill>
                <a:srgbClr val="582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9" name="Google Shape;1264;p41">
                <a:extLst>
                  <a:ext uri="{FF2B5EF4-FFF2-40B4-BE49-F238E27FC236}">
                    <a16:creationId xmlns:a16="http://schemas.microsoft.com/office/drawing/2014/main" xmlns="" id="{25B321C6-6514-B694-C2DD-73271063C0A3}"/>
                  </a:ext>
                </a:extLst>
              </p:cNvPr>
              <p:cNvSpPr/>
              <p:nvPr/>
            </p:nvSpPr>
            <p:spPr>
              <a:xfrm>
                <a:off x="3895060" y="1513177"/>
                <a:ext cx="1283176" cy="985476"/>
              </a:xfrm>
              <a:custGeom>
                <a:avLst/>
                <a:gdLst/>
                <a:ahLst/>
                <a:cxnLst/>
                <a:rect l="l" t="t" r="r" b="b"/>
                <a:pathLst>
                  <a:path w="43103" h="33103" extrusionOk="0">
                    <a:moveTo>
                      <a:pt x="36325" y="1"/>
                    </a:moveTo>
                    <a:lnTo>
                      <a:pt x="13175" y="1806"/>
                    </a:lnTo>
                    <a:cubicBezTo>
                      <a:pt x="13175" y="1806"/>
                      <a:pt x="13143" y="1806"/>
                      <a:pt x="13048" y="1838"/>
                    </a:cubicBezTo>
                    <a:cubicBezTo>
                      <a:pt x="11718" y="2249"/>
                      <a:pt x="0" y="6366"/>
                      <a:pt x="4307" y="21441"/>
                    </a:cubicBezTo>
                    <a:cubicBezTo>
                      <a:pt x="4402" y="21694"/>
                      <a:pt x="4466" y="21947"/>
                      <a:pt x="4561" y="22201"/>
                    </a:cubicBezTo>
                    <a:cubicBezTo>
                      <a:pt x="4561" y="22201"/>
                      <a:pt x="5104" y="21273"/>
                      <a:pt x="5578" y="21273"/>
                    </a:cubicBezTo>
                    <a:cubicBezTo>
                      <a:pt x="5665" y="21273"/>
                      <a:pt x="5749" y="21304"/>
                      <a:pt x="5828" y="21377"/>
                    </a:cubicBezTo>
                    <a:cubicBezTo>
                      <a:pt x="6334" y="21852"/>
                      <a:pt x="7538" y="26223"/>
                      <a:pt x="9469" y="28218"/>
                    </a:cubicBezTo>
                    <a:cubicBezTo>
                      <a:pt x="9469" y="28218"/>
                      <a:pt x="9681" y="28007"/>
                      <a:pt x="9925" y="28007"/>
                    </a:cubicBezTo>
                    <a:cubicBezTo>
                      <a:pt x="10047" y="28007"/>
                      <a:pt x="10177" y="28059"/>
                      <a:pt x="10293" y="28218"/>
                    </a:cubicBezTo>
                    <a:cubicBezTo>
                      <a:pt x="10618" y="28661"/>
                      <a:pt x="15107" y="33103"/>
                      <a:pt x="22216" y="33103"/>
                    </a:cubicBezTo>
                    <a:cubicBezTo>
                      <a:pt x="22726" y="33103"/>
                      <a:pt x="23248" y="33080"/>
                      <a:pt x="23784" y="33031"/>
                    </a:cubicBezTo>
                    <a:cubicBezTo>
                      <a:pt x="31796" y="32271"/>
                      <a:pt x="38288" y="28123"/>
                      <a:pt x="39397" y="19731"/>
                    </a:cubicBezTo>
                    <a:cubicBezTo>
                      <a:pt x="39397" y="19731"/>
                      <a:pt x="40188" y="19762"/>
                      <a:pt x="40315" y="20269"/>
                    </a:cubicBezTo>
                    <a:cubicBezTo>
                      <a:pt x="40315" y="20269"/>
                      <a:pt x="43102" y="11560"/>
                      <a:pt x="41329" y="7823"/>
                    </a:cubicBezTo>
                    <a:cubicBezTo>
                      <a:pt x="39555" y="4054"/>
                      <a:pt x="37022" y="96"/>
                      <a:pt x="36325" y="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0" name="Google Shape;1265;p41">
                <a:extLst>
                  <a:ext uri="{FF2B5EF4-FFF2-40B4-BE49-F238E27FC236}">
                    <a16:creationId xmlns:a16="http://schemas.microsoft.com/office/drawing/2014/main" xmlns="" id="{0D1B9E1E-F547-5782-3753-9B31BCDA7B13}"/>
                  </a:ext>
                </a:extLst>
              </p:cNvPr>
              <p:cNvSpPr/>
              <p:nvPr/>
            </p:nvSpPr>
            <p:spPr>
              <a:xfrm>
                <a:off x="3991217" y="1217144"/>
                <a:ext cx="1167192" cy="672951"/>
              </a:xfrm>
              <a:custGeom>
                <a:avLst/>
                <a:gdLst/>
                <a:ahLst/>
                <a:cxnLst/>
                <a:rect l="l" t="t" r="r" b="b"/>
                <a:pathLst>
                  <a:path w="39207" h="22605" extrusionOk="0">
                    <a:moveTo>
                      <a:pt x="33063" y="1"/>
                    </a:moveTo>
                    <a:cubicBezTo>
                      <a:pt x="33063" y="1"/>
                      <a:pt x="29056" y="4444"/>
                      <a:pt x="24726" y="4444"/>
                    </a:cubicBezTo>
                    <a:cubicBezTo>
                      <a:pt x="23834" y="4444"/>
                      <a:pt x="22929" y="4255"/>
                      <a:pt x="22042" y="3801"/>
                    </a:cubicBezTo>
                    <a:cubicBezTo>
                      <a:pt x="20247" y="2863"/>
                      <a:pt x="18472" y="2535"/>
                      <a:pt x="16858" y="2535"/>
                    </a:cubicBezTo>
                    <a:cubicBezTo>
                      <a:pt x="13458" y="2535"/>
                      <a:pt x="10769" y="3987"/>
                      <a:pt x="10103" y="4244"/>
                    </a:cubicBezTo>
                    <a:cubicBezTo>
                      <a:pt x="10103" y="4244"/>
                      <a:pt x="1" y="11908"/>
                      <a:pt x="1901" y="18084"/>
                    </a:cubicBezTo>
                    <a:cubicBezTo>
                      <a:pt x="1901" y="18084"/>
                      <a:pt x="4941" y="22605"/>
                      <a:pt x="9851" y="22605"/>
                    </a:cubicBezTo>
                    <a:cubicBezTo>
                      <a:pt x="11240" y="22605"/>
                      <a:pt x="12779" y="22243"/>
                      <a:pt x="14442" y="21314"/>
                    </a:cubicBezTo>
                    <a:cubicBezTo>
                      <a:pt x="14442" y="21314"/>
                      <a:pt x="10293" y="20997"/>
                      <a:pt x="12352" y="19192"/>
                    </a:cubicBezTo>
                    <a:cubicBezTo>
                      <a:pt x="13426" y="18280"/>
                      <a:pt x="14300" y="17913"/>
                      <a:pt x="15528" y="17913"/>
                    </a:cubicBezTo>
                    <a:cubicBezTo>
                      <a:pt x="16688" y="17913"/>
                      <a:pt x="18165" y="18241"/>
                      <a:pt x="20427" y="18749"/>
                    </a:cubicBezTo>
                    <a:cubicBezTo>
                      <a:pt x="21028" y="18888"/>
                      <a:pt x="21680" y="18952"/>
                      <a:pt x="22366" y="18952"/>
                    </a:cubicBezTo>
                    <a:cubicBezTo>
                      <a:pt x="26989" y="18952"/>
                      <a:pt x="33146" y="16016"/>
                      <a:pt x="35628" y="13175"/>
                    </a:cubicBezTo>
                    <a:cubicBezTo>
                      <a:pt x="37212" y="11338"/>
                      <a:pt x="38257" y="8710"/>
                      <a:pt x="39207" y="5670"/>
                    </a:cubicBezTo>
                    <a:lnTo>
                      <a:pt x="39207" y="5670"/>
                    </a:lnTo>
                    <a:cubicBezTo>
                      <a:pt x="39207" y="5670"/>
                      <a:pt x="33998" y="8478"/>
                      <a:pt x="30894" y="8478"/>
                    </a:cubicBezTo>
                    <a:cubicBezTo>
                      <a:pt x="30541" y="8478"/>
                      <a:pt x="30216" y="8442"/>
                      <a:pt x="29928" y="8361"/>
                    </a:cubicBezTo>
                    <a:cubicBezTo>
                      <a:pt x="29928" y="8361"/>
                      <a:pt x="34330" y="3959"/>
                      <a:pt x="33063" y="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1" name="Google Shape;1266;p41">
                <a:extLst>
                  <a:ext uri="{FF2B5EF4-FFF2-40B4-BE49-F238E27FC236}">
                    <a16:creationId xmlns:a16="http://schemas.microsoft.com/office/drawing/2014/main" xmlns="" id="{7B512DB3-FF8A-3B1C-4C9E-E1C4A5B644E4}"/>
                  </a:ext>
                </a:extLst>
              </p:cNvPr>
              <p:cNvSpPr/>
              <p:nvPr/>
            </p:nvSpPr>
            <p:spPr>
              <a:xfrm>
                <a:off x="4288203" y="3674985"/>
                <a:ext cx="578907" cy="101248"/>
              </a:xfrm>
              <a:custGeom>
                <a:avLst/>
                <a:gdLst/>
                <a:ahLst/>
                <a:cxnLst/>
                <a:rect l="l" t="t" r="r" b="b"/>
                <a:pathLst>
                  <a:path w="19446" h="3401" extrusionOk="0">
                    <a:moveTo>
                      <a:pt x="19445" y="1"/>
                    </a:moveTo>
                    <a:cubicBezTo>
                      <a:pt x="18685" y="412"/>
                      <a:pt x="17957" y="792"/>
                      <a:pt x="17165" y="1109"/>
                    </a:cubicBezTo>
                    <a:cubicBezTo>
                      <a:pt x="16373" y="1394"/>
                      <a:pt x="15613" y="1616"/>
                      <a:pt x="14790" y="1806"/>
                    </a:cubicBezTo>
                    <a:cubicBezTo>
                      <a:pt x="13998" y="1964"/>
                      <a:pt x="13175" y="2091"/>
                      <a:pt x="12351" y="2154"/>
                    </a:cubicBezTo>
                    <a:cubicBezTo>
                      <a:pt x="11528" y="2217"/>
                      <a:pt x="10705" y="2217"/>
                      <a:pt x="9881" y="2217"/>
                    </a:cubicBezTo>
                    <a:cubicBezTo>
                      <a:pt x="9058" y="2186"/>
                      <a:pt x="8234" y="2122"/>
                      <a:pt x="7411" y="2027"/>
                    </a:cubicBezTo>
                    <a:cubicBezTo>
                      <a:pt x="6588" y="1964"/>
                      <a:pt x="5764" y="1806"/>
                      <a:pt x="4941" y="1679"/>
                    </a:cubicBezTo>
                    <a:cubicBezTo>
                      <a:pt x="3294" y="1394"/>
                      <a:pt x="1647" y="1014"/>
                      <a:pt x="0" y="571"/>
                    </a:cubicBezTo>
                    <a:lnTo>
                      <a:pt x="0" y="571"/>
                    </a:lnTo>
                    <a:cubicBezTo>
                      <a:pt x="1489" y="1457"/>
                      <a:pt x="3072" y="2091"/>
                      <a:pt x="4751" y="2566"/>
                    </a:cubicBezTo>
                    <a:cubicBezTo>
                      <a:pt x="6398" y="3041"/>
                      <a:pt x="8108" y="3326"/>
                      <a:pt x="9850" y="3389"/>
                    </a:cubicBezTo>
                    <a:cubicBezTo>
                      <a:pt x="10059" y="3397"/>
                      <a:pt x="10268" y="3401"/>
                      <a:pt x="10477" y="3401"/>
                    </a:cubicBezTo>
                    <a:cubicBezTo>
                      <a:pt x="11153" y="3401"/>
                      <a:pt x="11825" y="3359"/>
                      <a:pt x="12478" y="3262"/>
                    </a:cubicBezTo>
                    <a:cubicBezTo>
                      <a:pt x="13333" y="3136"/>
                      <a:pt x="14220" y="2977"/>
                      <a:pt x="15043" y="2692"/>
                    </a:cubicBezTo>
                    <a:cubicBezTo>
                      <a:pt x="15867" y="2439"/>
                      <a:pt x="16658" y="2059"/>
                      <a:pt x="17418" y="1616"/>
                    </a:cubicBezTo>
                    <a:cubicBezTo>
                      <a:pt x="18147" y="1172"/>
                      <a:pt x="18844" y="634"/>
                      <a:pt x="19445" y="1"/>
                    </a:cubicBezTo>
                    <a:close/>
                  </a:path>
                </a:pathLst>
              </a:custGeom>
              <a:solidFill>
                <a:srgbClr val="514D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2" name="Google Shape;1267;p41">
                <a:extLst>
                  <a:ext uri="{FF2B5EF4-FFF2-40B4-BE49-F238E27FC236}">
                    <a16:creationId xmlns:a16="http://schemas.microsoft.com/office/drawing/2014/main" xmlns="" id="{9C56A440-E7D0-6B5B-B003-CC290BD7E394}"/>
                  </a:ext>
                </a:extLst>
              </p:cNvPr>
              <p:cNvSpPr/>
              <p:nvPr/>
            </p:nvSpPr>
            <p:spPr>
              <a:xfrm>
                <a:off x="4087374" y="3090451"/>
                <a:ext cx="937160" cy="200888"/>
              </a:xfrm>
              <a:custGeom>
                <a:avLst/>
                <a:gdLst/>
                <a:ahLst/>
                <a:cxnLst/>
                <a:rect l="l" t="t" r="r" b="b"/>
                <a:pathLst>
                  <a:path w="31480" h="6748" extrusionOk="0">
                    <a:moveTo>
                      <a:pt x="1" y="1"/>
                    </a:moveTo>
                    <a:lnTo>
                      <a:pt x="1" y="4435"/>
                    </a:lnTo>
                    <a:cubicBezTo>
                      <a:pt x="1" y="4435"/>
                      <a:pt x="8541" y="6747"/>
                      <a:pt x="18174" y="6747"/>
                    </a:cubicBezTo>
                    <a:cubicBezTo>
                      <a:pt x="22620" y="6747"/>
                      <a:pt x="27300" y="6255"/>
                      <a:pt x="31480" y="4815"/>
                    </a:cubicBezTo>
                    <a:lnTo>
                      <a:pt x="31480" y="539"/>
                    </a:lnTo>
                    <a:cubicBezTo>
                      <a:pt x="31480" y="539"/>
                      <a:pt x="22263" y="1688"/>
                      <a:pt x="13397" y="1688"/>
                    </a:cubicBezTo>
                    <a:cubicBezTo>
                      <a:pt x="8145" y="1688"/>
                      <a:pt x="3017" y="1285"/>
                      <a:pt x="1" y="1"/>
                    </a:cubicBezTo>
                    <a:close/>
                  </a:path>
                </a:pathLst>
              </a:custGeom>
              <a:solidFill>
                <a:srgbClr val="E87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3" name="Google Shape;1268;p41">
                <a:extLst>
                  <a:ext uri="{FF2B5EF4-FFF2-40B4-BE49-F238E27FC236}">
                    <a16:creationId xmlns:a16="http://schemas.microsoft.com/office/drawing/2014/main" xmlns="" id="{E0004977-722D-8B8E-A4A3-29D9081C9A0C}"/>
                  </a:ext>
                </a:extLst>
              </p:cNvPr>
              <p:cNvSpPr/>
              <p:nvPr/>
            </p:nvSpPr>
            <p:spPr>
              <a:xfrm>
                <a:off x="3973206" y="2645687"/>
                <a:ext cx="1051328" cy="212677"/>
              </a:xfrm>
              <a:custGeom>
                <a:avLst/>
                <a:gdLst/>
                <a:ahLst/>
                <a:cxnLst/>
                <a:rect l="l" t="t" r="r" b="b"/>
                <a:pathLst>
                  <a:path w="35315" h="7144" extrusionOk="0">
                    <a:moveTo>
                      <a:pt x="122" y="0"/>
                    </a:moveTo>
                    <a:cubicBezTo>
                      <a:pt x="0" y="0"/>
                      <a:pt x="5166" y="1577"/>
                      <a:pt x="5166" y="1577"/>
                    </a:cubicBezTo>
                    <a:lnTo>
                      <a:pt x="4628" y="4933"/>
                    </a:lnTo>
                    <a:cubicBezTo>
                      <a:pt x="4628" y="4933"/>
                      <a:pt x="14475" y="7144"/>
                      <a:pt x="23921" y="7144"/>
                    </a:cubicBezTo>
                    <a:cubicBezTo>
                      <a:pt x="28091" y="7144"/>
                      <a:pt x="32183" y="6713"/>
                      <a:pt x="35315" y="5472"/>
                    </a:cubicBezTo>
                    <a:lnTo>
                      <a:pt x="35315" y="2843"/>
                    </a:lnTo>
                    <a:cubicBezTo>
                      <a:pt x="35315" y="2843"/>
                      <a:pt x="29728" y="3552"/>
                      <a:pt x="22704" y="3552"/>
                    </a:cubicBezTo>
                    <a:cubicBezTo>
                      <a:pt x="17213" y="3552"/>
                      <a:pt x="10844" y="3119"/>
                      <a:pt x="5578" y="1577"/>
                    </a:cubicBezTo>
                    <a:cubicBezTo>
                      <a:pt x="1566" y="394"/>
                      <a:pt x="183" y="0"/>
                      <a:pt x="122" y="0"/>
                    </a:cubicBezTo>
                    <a:close/>
                  </a:path>
                </a:pathLst>
              </a:custGeom>
              <a:solidFill>
                <a:srgbClr val="E87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4" name="Google Shape;1269;p41">
                <a:extLst>
                  <a:ext uri="{FF2B5EF4-FFF2-40B4-BE49-F238E27FC236}">
                    <a16:creationId xmlns:a16="http://schemas.microsoft.com/office/drawing/2014/main" xmlns="" id="{A8CEC2C4-BE4C-78FA-4C27-740FDBA30D3C}"/>
                  </a:ext>
                </a:extLst>
              </p:cNvPr>
              <p:cNvSpPr/>
              <p:nvPr/>
            </p:nvSpPr>
            <p:spPr>
              <a:xfrm>
                <a:off x="4127921" y="3447780"/>
                <a:ext cx="871160" cy="167010"/>
              </a:xfrm>
              <a:custGeom>
                <a:avLst/>
                <a:gdLst/>
                <a:ahLst/>
                <a:cxnLst/>
                <a:rect l="l" t="t" r="r" b="b"/>
                <a:pathLst>
                  <a:path w="29263" h="5610" extrusionOk="0">
                    <a:moveTo>
                      <a:pt x="1" y="0"/>
                    </a:moveTo>
                    <a:lnTo>
                      <a:pt x="1" y="1394"/>
                    </a:lnTo>
                    <a:cubicBezTo>
                      <a:pt x="1" y="1394"/>
                      <a:pt x="8052" y="5610"/>
                      <a:pt x="17428" y="5610"/>
                    </a:cubicBezTo>
                    <a:cubicBezTo>
                      <a:pt x="21305" y="5610"/>
                      <a:pt x="25409" y="4889"/>
                      <a:pt x="29263" y="2851"/>
                    </a:cubicBezTo>
                    <a:cubicBezTo>
                      <a:pt x="29263" y="2851"/>
                      <a:pt x="29200" y="760"/>
                      <a:pt x="28978" y="0"/>
                    </a:cubicBezTo>
                    <a:cubicBezTo>
                      <a:pt x="28978" y="0"/>
                      <a:pt x="22926" y="2506"/>
                      <a:pt x="14340" y="2506"/>
                    </a:cubicBezTo>
                    <a:cubicBezTo>
                      <a:pt x="10047" y="2506"/>
                      <a:pt x="5121" y="1879"/>
                      <a:pt x="1" y="0"/>
                    </a:cubicBezTo>
                    <a:close/>
                  </a:path>
                </a:pathLst>
              </a:custGeom>
              <a:solidFill>
                <a:srgbClr val="514D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5" name="Google Shape;1270;p41">
                <a:extLst>
                  <a:ext uri="{FF2B5EF4-FFF2-40B4-BE49-F238E27FC236}">
                    <a16:creationId xmlns:a16="http://schemas.microsoft.com/office/drawing/2014/main" xmlns="" id="{773CC555-CDD7-D8B4-FD1A-D49B75F4A4FB}"/>
                  </a:ext>
                </a:extLst>
              </p:cNvPr>
              <p:cNvSpPr/>
              <p:nvPr/>
            </p:nvSpPr>
            <p:spPr>
              <a:xfrm>
                <a:off x="4731299" y="3841370"/>
                <a:ext cx="326101" cy="253194"/>
              </a:xfrm>
              <a:custGeom>
                <a:avLst/>
                <a:gdLst/>
                <a:ahLst/>
                <a:cxnLst/>
                <a:rect l="l" t="t" r="r" b="b"/>
                <a:pathLst>
                  <a:path w="10954" h="8505" extrusionOk="0">
                    <a:moveTo>
                      <a:pt x="6491" y="0"/>
                    </a:moveTo>
                    <a:cubicBezTo>
                      <a:pt x="5911" y="0"/>
                      <a:pt x="5268" y="139"/>
                      <a:pt x="4561" y="460"/>
                    </a:cubicBezTo>
                    <a:cubicBezTo>
                      <a:pt x="1" y="2519"/>
                      <a:pt x="3199" y="8504"/>
                      <a:pt x="3199" y="8504"/>
                    </a:cubicBezTo>
                    <a:cubicBezTo>
                      <a:pt x="3168" y="7808"/>
                      <a:pt x="4878" y="5274"/>
                      <a:pt x="6525" y="4261"/>
                    </a:cubicBezTo>
                    <a:cubicBezTo>
                      <a:pt x="6878" y="4032"/>
                      <a:pt x="7287" y="3943"/>
                      <a:pt x="7710" y="3943"/>
                    </a:cubicBezTo>
                    <a:cubicBezTo>
                      <a:pt x="9225" y="3943"/>
                      <a:pt x="10927" y="5084"/>
                      <a:pt x="10927" y="5084"/>
                    </a:cubicBezTo>
                    <a:cubicBezTo>
                      <a:pt x="10953" y="4042"/>
                      <a:pt x="9627" y="0"/>
                      <a:pt x="6491" y="0"/>
                    </a:cubicBezTo>
                    <a:close/>
                  </a:path>
                </a:pathLst>
              </a:custGeom>
              <a:solidFill>
                <a:srgbClr val="1B1B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6" name="Google Shape;1271;p41">
                <a:extLst>
                  <a:ext uri="{FF2B5EF4-FFF2-40B4-BE49-F238E27FC236}">
                    <a16:creationId xmlns:a16="http://schemas.microsoft.com/office/drawing/2014/main" xmlns="" id="{7925CC4C-4338-FD6A-F100-D5F6C972C371}"/>
                  </a:ext>
                </a:extLst>
              </p:cNvPr>
              <p:cNvSpPr/>
              <p:nvPr/>
            </p:nvSpPr>
            <p:spPr>
              <a:xfrm>
                <a:off x="4289721" y="4031362"/>
                <a:ext cx="230420" cy="68084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2287" extrusionOk="0">
                    <a:moveTo>
                      <a:pt x="7360" y="0"/>
                    </a:moveTo>
                    <a:cubicBezTo>
                      <a:pt x="7360" y="0"/>
                      <a:pt x="5149" y="699"/>
                      <a:pt x="2457" y="699"/>
                    </a:cubicBezTo>
                    <a:cubicBezTo>
                      <a:pt x="1709" y="699"/>
                      <a:pt x="924" y="645"/>
                      <a:pt x="139" y="507"/>
                    </a:cubicBezTo>
                    <a:cubicBezTo>
                      <a:pt x="138" y="507"/>
                      <a:pt x="136" y="507"/>
                      <a:pt x="134" y="507"/>
                    </a:cubicBezTo>
                    <a:cubicBezTo>
                      <a:pt x="1" y="507"/>
                      <a:pt x="804" y="1774"/>
                      <a:pt x="804" y="1774"/>
                    </a:cubicBezTo>
                    <a:cubicBezTo>
                      <a:pt x="804" y="1774"/>
                      <a:pt x="3191" y="2286"/>
                      <a:pt x="5366" y="2286"/>
                    </a:cubicBezTo>
                    <a:cubicBezTo>
                      <a:pt x="6250" y="2286"/>
                      <a:pt x="7100" y="2202"/>
                      <a:pt x="7740" y="1964"/>
                    </a:cubicBezTo>
                    <a:lnTo>
                      <a:pt x="7360" y="0"/>
                    </a:lnTo>
                    <a:close/>
                  </a:path>
                </a:pathLst>
              </a:custGeom>
              <a:solidFill>
                <a:srgbClr val="EC98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7" name="Google Shape;1272;p41">
                <a:extLst>
                  <a:ext uri="{FF2B5EF4-FFF2-40B4-BE49-F238E27FC236}">
                    <a16:creationId xmlns:a16="http://schemas.microsoft.com/office/drawing/2014/main" xmlns="" id="{25114CB3-9F94-F96A-B618-4E367D97A6E2}"/>
                  </a:ext>
                </a:extLst>
              </p:cNvPr>
              <p:cNvSpPr/>
              <p:nvPr/>
            </p:nvSpPr>
            <p:spPr>
              <a:xfrm>
                <a:off x="3999702" y="3026356"/>
                <a:ext cx="130154" cy="270609"/>
              </a:xfrm>
              <a:custGeom>
                <a:avLst/>
                <a:gdLst/>
                <a:ahLst/>
                <a:cxnLst/>
                <a:rect l="l" t="t" r="r" b="b"/>
                <a:pathLst>
                  <a:path w="4372" h="9090" extrusionOk="0">
                    <a:moveTo>
                      <a:pt x="1014" y="0"/>
                    </a:moveTo>
                    <a:lnTo>
                      <a:pt x="1014" y="0"/>
                    </a:lnTo>
                    <a:cubicBezTo>
                      <a:pt x="1" y="4972"/>
                      <a:pt x="2598" y="9089"/>
                      <a:pt x="2598" y="9089"/>
                    </a:cubicBezTo>
                    <a:lnTo>
                      <a:pt x="4371" y="285"/>
                    </a:lnTo>
                    <a:lnTo>
                      <a:pt x="1014" y="0"/>
                    </a:lnTo>
                    <a:close/>
                  </a:path>
                </a:pathLst>
              </a:custGeom>
              <a:solidFill>
                <a:srgbClr val="582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8" name="Google Shape;1273;p41">
                <a:extLst>
                  <a:ext uri="{FF2B5EF4-FFF2-40B4-BE49-F238E27FC236}">
                    <a16:creationId xmlns:a16="http://schemas.microsoft.com/office/drawing/2014/main" xmlns="" id="{1C3116FC-8664-2DF8-8123-C809454D22FB}"/>
                  </a:ext>
                </a:extLst>
              </p:cNvPr>
              <p:cNvSpPr/>
              <p:nvPr/>
            </p:nvSpPr>
            <p:spPr>
              <a:xfrm>
                <a:off x="4008186" y="2947168"/>
                <a:ext cx="104671" cy="128249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4308" extrusionOk="0">
                    <a:moveTo>
                      <a:pt x="3516" y="0"/>
                    </a:moveTo>
                    <a:cubicBezTo>
                      <a:pt x="3516" y="0"/>
                      <a:pt x="444" y="570"/>
                      <a:pt x="1" y="3705"/>
                    </a:cubicBezTo>
                    <a:lnTo>
                      <a:pt x="3009" y="4307"/>
                    </a:lnTo>
                    <a:lnTo>
                      <a:pt x="3516" y="0"/>
                    </a:lnTo>
                    <a:close/>
                  </a:path>
                </a:pathLst>
              </a:custGeom>
              <a:solidFill>
                <a:srgbClr val="7B42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9" name="Google Shape;1274;p41">
                <a:extLst>
                  <a:ext uri="{FF2B5EF4-FFF2-40B4-BE49-F238E27FC236}">
                    <a16:creationId xmlns:a16="http://schemas.microsoft.com/office/drawing/2014/main" xmlns="" id="{A1264417-D1BA-56C5-8314-3EC3574CFD7E}"/>
                  </a:ext>
                </a:extLst>
              </p:cNvPr>
              <p:cNvSpPr/>
              <p:nvPr/>
            </p:nvSpPr>
            <p:spPr>
              <a:xfrm>
                <a:off x="4987738" y="3032965"/>
                <a:ext cx="130154" cy="270609"/>
              </a:xfrm>
              <a:custGeom>
                <a:avLst/>
                <a:gdLst/>
                <a:ahLst/>
                <a:cxnLst/>
                <a:rect l="l" t="t" r="r" b="b"/>
                <a:pathLst>
                  <a:path w="4372" h="9090" extrusionOk="0">
                    <a:moveTo>
                      <a:pt x="3358" y="0"/>
                    </a:moveTo>
                    <a:lnTo>
                      <a:pt x="1" y="285"/>
                    </a:lnTo>
                    <a:lnTo>
                      <a:pt x="1774" y="9089"/>
                    </a:lnTo>
                    <a:cubicBezTo>
                      <a:pt x="1774" y="9089"/>
                      <a:pt x="4371" y="4972"/>
                      <a:pt x="3358" y="0"/>
                    </a:cubicBezTo>
                    <a:close/>
                  </a:path>
                </a:pathLst>
              </a:custGeom>
              <a:solidFill>
                <a:srgbClr val="582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0" name="Google Shape;1275;p41">
                <a:extLst>
                  <a:ext uri="{FF2B5EF4-FFF2-40B4-BE49-F238E27FC236}">
                    <a16:creationId xmlns:a16="http://schemas.microsoft.com/office/drawing/2014/main" xmlns="" id="{2F20E0C3-D902-3D4B-D948-A8EB1A348116}"/>
                  </a:ext>
                </a:extLst>
              </p:cNvPr>
              <p:cNvSpPr/>
              <p:nvPr/>
            </p:nvSpPr>
            <p:spPr>
              <a:xfrm>
                <a:off x="5004707" y="2953747"/>
                <a:ext cx="104701" cy="128249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4308" extrusionOk="0">
                    <a:moveTo>
                      <a:pt x="1" y="1"/>
                    </a:moveTo>
                    <a:lnTo>
                      <a:pt x="508" y="4308"/>
                    </a:lnTo>
                    <a:lnTo>
                      <a:pt x="3516" y="3706"/>
                    </a:lnTo>
                    <a:cubicBezTo>
                      <a:pt x="3073" y="57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7B42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1" name="Google Shape;1276;p41">
                <a:extLst>
                  <a:ext uri="{FF2B5EF4-FFF2-40B4-BE49-F238E27FC236}">
                    <a16:creationId xmlns:a16="http://schemas.microsoft.com/office/drawing/2014/main" xmlns="" id="{11F60A01-08C7-23D9-3059-6C21F32F181A}"/>
                  </a:ext>
                </a:extLst>
              </p:cNvPr>
              <p:cNvSpPr/>
              <p:nvPr/>
            </p:nvSpPr>
            <p:spPr>
              <a:xfrm>
                <a:off x="4052513" y="2565368"/>
                <a:ext cx="1021051" cy="981428"/>
              </a:xfrm>
              <a:custGeom>
                <a:avLst/>
                <a:gdLst/>
                <a:ahLst/>
                <a:cxnLst/>
                <a:rect l="l" t="t" r="r" b="b"/>
                <a:pathLst>
                  <a:path w="34298" h="32967" extrusionOk="0">
                    <a:moveTo>
                      <a:pt x="16001" y="0"/>
                    </a:moveTo>
                    <a:cubicBezTo>
                      <a:pt x="12775" y="0"/>
                      <a:pt x="3705" y="640"/>
                      <a:pt x="2692" y="7758"/>
                    </a:cubicBezTo>
                    <a:cubicBezTo>
                      <a:pt x="1457" y="16435"/>
                      <a:pt x="824" y="24574"/>
                      <a:pt x="824" y="24574"/>
                    </a:cubicBezTo>
                    <a:cubicBezTo>
                      <a:pt x="824" y="24574"/>
                      <a:pt x="0" y="32967"/>
                      <a:pt x="11053" y="32967"/>
                    </a:cubicBezTo>
                    <a:lnTo>
                      <a:pt x="23245" y="32967"/>
                    </a:lnTo>
                    <a:cubicBezTo>
                      <a:pt x="34298" y="32967"/>
                      <a:pt x="33443" y="24574"/>
                      <a:pt x="33443" y="24574"/>
                    </a:cubicBezTo>
                    <a:cubicBezTo>
                      <a:pt x="33443" y="24574"/>
                      <a:pt x="32841" y="16435"/>
                      <a:pt x="31574" y="7758"/>
                    </a:cubicBezTo>
                    <a:cubicBezTo>
                      <a:pt x="30561" y="640"/>
                      <a:pt x="21491" y="0"/>
                      <a:pt x="18266" y="0"/>
                    </a:cubicBezTo>
                    <a:cubicBezTo>
                      <a:pt x="17559" y="0"/>
                      <a:pt x="17133" y="31"/>
                      <a:pt x="17133" y="31"/>
                    </a:cubicBezTo>
                    <a:cubicBezTo>
                      <a:pt x="17133" y="31"/>
                      <a:pt x="16707" y="0"/>
                      <a:pt x="16001" y="0"/>
                    </a:cubicBezTo>
                    <a:close/>
                  </a:path>
                </a:pathLst>
              </a:custGeom>
              <a:solidFill>
                <a:srgbClr val="9949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2" name="Google Shape;1277;p41">
                <a:extLst>
                  <a:ext uri="{FF2B5EF4-FFF2-40B4-BE49-F238E27FC236}">
                    <a16:creationId xmlns:a16="http://schemas.microsoft.com/office/drawing/2014/main" xmlns="" id="{687D629E-7FD6-198D-EF1F-BCAA456108CF}"/>
                  </a:ext>
                </a:extLst>
              </p:cNvPr>
              <p:cNvSpPr/>
              <p:nvPr/>
            </p:nvSpPr>
            <p:spPr>
              <a:xfrm>
                <a:off x="4199577" y="2626248"/>
                <a:ext cx="775002" cy="495819"/>
              </a:xfrm>
              <a:custGeom>
                <a:avLst/>
                <a:gdLst/>
                <a:ahLst/>
                <a:cxnLst/>
                <a:rect l="l" t="t" r="r" b="b"/>
                <a:pathLst>
                  <a:path w="26033" h="16655" extrusionOk="0">
                    <a:moveTo>
                      <a:pt x="22856" y="0"/>
                    </a:moveTo>
                    <a:cubicBezTo>
                      <a:pt x="17223" y="0"/>
                      <a:pt x="1" y="12427"/>
                      <a:pt x="1" y="12427"/>
                    </a:cubicBezTo>
                    <a:lnTo>
                      <a:pt x="1" y="13694"/>
                    </a:lnTo>
                    <a:cubicBezTo>
                      <a:pt x="1" y="13694"/>
                      <a:pt x="6829" y="16654"/>
                      <a:pt x="15584" y="16654"/>
                    </a:cubicBezTo>
                    <a:cubicBezTo>
                      <a:pt x="18842" y="16654"/>
                      <a:pt x="22367" y="16244"/>
                      <a:pt x="25906" y="15119"/>
                    </a:cubicBezTo>
                    <a:cubicBezTo>
                      <a:pt x="25906" y="15119"/>
                      <a:pt x="26033" y="6252"/>
                      <a:pt x="24544" y="1026"/>
                    </a:cubicBezTo>
                    <a:cubicBezTo>
                      <a:pt x="24346" y="310"/>
                      <a:pt x="23745" y="0"/>
                      <a:pt x="22856" y="0"/>
                    </a:cubicBezTo>
                    <a:close/>
                  </a:path>
                </a:pathLst>
              </a:custGeom>
              <a:solidFill>
                <a:srgbClr val="892E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3" name="Google Shape;1278;p41">
                <a:extLst>
                  <a:ext uri="{FF2B5EF4-FFF2-40B4-BE49-F238E27FC236}">
                    <a16:creationId xmlns:a16="http://schemas.microsoft.com/office/drawing/2014/main" xmlns="" id="{BC7897C3-E7F9-9749-F56A-AF5200434F73}"/>
                  </a:ext>
                </a:extLst>
              </p:cNvPr>
              <p:cNvSpPr/>
              <p:nvPr/>
            </p:nvSpPr>
            <p:spPr>
              <a:xfrm>
                <a:off x="4494658" y="3057466"/>
                <a:ext cx="134858" cy="154655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5195" extrusionOk="0">
                    <a:moveTo>
                      <a:pt x="4530" y="0"/>
                    </a:moveTo>
                    <a:lnTo>
                      <a:pt x="1" y="95"/>
                    </a:lnTo>
                    <a:lnTo>
                      <a:pt x="1" y="3642"/>
                    </a:lnTo>
                    <a:lnTo>
                      <a:pt x="2249" y="5194"/>
                    </a:lnTo>
                    <a:lnTo>
                      <a:pt x="4466" y="3896"/>
                    </a:lnTo>
                    <a:lnTo>
                      <a:pt x="4530" y="0"/>
                    </a:lnTo>
                    <a:close/>
                  </a:path>
                </a:pathLst>
              </a:custGeom>
              <a:solidFill>
                <a:srgbClr val="892E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4" name="Google Shape;1279;p41">
                <a:extLst>
                  <a:ext uri="{FF2B5EF4-FFF2-40B4-BE49-F238E27FC236}">
                    <a16:creationId xmlns:a16="http://schemas.microsoft.com/office/drawing/2014/main" xmlns="" id="{63C0350D-103E-04C0-36BE-EFC04C81D068}"/>
                  </a:ext>
                </a:extLst>
              </p:cNvPr>
              <p:cNvSpPr/>
              <p:nvPr/>
            </p:nvSpPr>
            <p:spPr>
              <a:xfrm>
                <a:off x="4506923" y="3057466"/>
                <a:ext cx="107499" cy="142390"/>
              </a:xfrm>
              <a:custGeom>
                <a:avLst/>
                <a:gdLst/>
                <a:ahLst/>
                <a:cxnLst/>
                <a:rect l="l" t="t" r="r" b="b"/>
                <a:pathLst>
                  <a:path w="3611" h="4783" extrusionOk="0">
                    <a:moveTo>
                      <a:pt x="1" y="0"/>
                    </a:moveTo>
                    <a:lnTo>
                      <a:pt x="1" y="3516"/>
                    </a:lnTo>
                    <a:lnTo>
                      <a:pt x="1869" y="4782"/>
                    </a:lnTo>
                    <a:lnTo>
                      <a:pt x="3611" y="3864"/>
                    </a:lnTo>
                    <a:lnTo>
                      <a:pt x="3611" y="0"/>
                    </a:lnTo>
                    <a:close/>
                  </a:path>
                </a:pathLst>
              </a:custGeom>
              <a:solidFill>
                <a:srgbClr val="C157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5" name="Google Shape;1280;p41">
                <a:extLst>
                  <a:ext uri="{FF2B5EF4-FFF2-40B4-BE49-F238E27FC236}">
                    <a16:creationId xmlns:a16="http://schemas.microsoft.com/office/drawing/2014/main" xmlns="" id="{6238F482-4E1B-B872-DDCC-2E5A91417FA5}"/>
                  </a:ext>
                </a:extLst>
              </p:cNvPr>
              <p:cNvSpPr/>
              <p:nvPr/>
            </p:nvSpPr>
            <p:spPr>
              <a:xfrm>
                <a:off x="4469204" y="2527620"/>
                <a:ext cx="175405" cy="55640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1869" extrusionOk="0">
                    <a:moveTo>
                      <a:pt x="2883" y="1"/>
                    </a:moveTo>
                    <a:cubicBezTo>
                      <a:pt x="444" y="1"/>
                      <a:pt x="1" y="1647"/>
                      <a:pt x="1" y="1647"/>
                    </a:cubicBezTo>
                    <a:lnTo>
                      <a:pt x="5891" y="1869"/>
                    </a:lnTo>
                    <a:cubicBezTo>
                      <a:pt x="5891" y="1869"/>
                      <a:pt x="5353" y="1"/>
                      <a:pt x="2883" y="1"/>
                    </a:cubicBezTo>
                    <a:close/>
                  </a:path>
                </a:pathLst>
              </a:custGeom>
              <a:solidFill>
                <a:srgbClr val="6534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6" name="Google Shape;1281;p41">
                <a:extLst>
                  <a:ext uri="{FF2B5EF4-FFF2-40B4-BE49-F238E27FC236}">
                    <a16:creationId xmlns:a16="http://schemas.microsoft.com/office/drawing/2014/main" xmlns="" id="{E3D7F830-4856-6C97-DC84-4A3891D3E3DF}"/>
                  </a:ext>
                </a:extLst>
              </p:cNvPr>
              <p:cNvSpPr/>
              <p:nvPr/>
            </p:nvSpPr>
            <p:spPr>
              <a:xfrm>
                <a:off x="4052513" y="2565368"/>
                <a:ext cx="1021051" cy="981428"/>
              </a:xfrm>
              <a:custGeom>
                <a:avLst/>
                <a:gdLst/>
                <a:ahLst/>
                <a:cxnLst/>
                <a:rect l="l" t="t" r="r" b="b"/>
                <a:pathLst>
                  <a:path w="34298" h="32967" extrusionOk="0">
                    <a:moveTo>
                      <a:pt x="16001" y="0"/>
                    </a:moveTo>
                    <a:cubicBezTo>
                      <a:pt x="12775" y="0"/>
                      <a:pt x="3705" y="640"/>
                      <a:pt x="2692" y="7758"/>
                    </a:cubicBezTo>
                    <a:cubicBezTo>
                      <a:pt x="1457" y="16435"/>
                      <a:pt x="824" y="24574"/>
                      <a:pt x="824" y="24574"/>
                    </a:cubicBezTo>
                    <a:cubicBezTo>
                      <a:pt x="824" y="24574"/>
                      <a:pt x="0" y="32967"/>
                      <a:pt x="11053" y="32967"/>
                    </a:cubicBezTo>
                    <a:lnTo>
                      <a:pt x="23245" y="32967"/>
                    </a:lnTo>
                    <a:cubicBezTo>
                      <a:pt x="34298" y="32967"/>
                      <a:pt x="33443" y="24574"/>
                      <a:pt x="33443" y="24574"/>
                    </a:cubicBezTo>
                    <a:cubicBezTo>
                      <a:pt x="33443" y="24574"/>
                      <a:pt x="32841" y="16435"/>
                      <a:pt x="31574" y="7758"/>
                    </a:cubicBezTo>
                    <a:cubicBezTo>
                      <a:pt x="30561" y="640"/>
                      <a:pt x="21491" y="0"/>
                      <a:pt x="18266" y="0"/>
                    </a:cubicBezTo>
                    <a:cubicBezTo>
                      <a:pt x="17559" y="0"/>
                      <a:pt x="17133" y="31"/>
                      <a:pt x="17133" y="31"/>
                    </a:cubicBezTo>
                    <a:cubicBezTo>
                      <a:pt x="17133" y="31"/>
                      <a:pt x="16707" y="0"/>
                      <a:pt x="16001" y="0"/>
                    </a:cubicBezTo>
                    <a:close/>
                  </a:path>
                </a:pathLst>
              </a:custGeom>
              <a:solidFill>
                <a:srgbClr val="6534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7" name="Google Shape;1282;p41">
                <a:extLst>
                  <a:ext uri="{FF2B5EF4-FFF2-40B4-BE49-F238E27FC236}">
                    <a16:creationId xmlns:a16="http://schemas.microsoft.com/office/drawing/2014/main" xmlns="" id="{452B7483-B7A1-BB99-9B5D-FCA32CAD5F05}"/>
                  </a:ext>
                </a:extLst>
              </p:cNvPr>
              <p:cNvSpPr/>
              <p:nvPr/>
            </p:nvSpPr>
            <p:spPr>
              <a:xfrm>
                <a:off x="4154327" y="2565338"/>
                <a:ext cx="816472" cy="491205"/>
              </a:xfrm>
              <a:custGeom>
                <a:avLst/>
                <a:gdLst/>
                <a:ahLst/>
                <a:cxnLst/>
                <a:rect l="l" t="t" r="r" b="b"/>
                <a:pathLst>
                  <a:path w="27426" h="16500" extrusionOk="0">
                    <a:moveTo>
                      <a:pt x="3231" y="0"/>
                    </a:moveTo>
                    <a:lnTo>
                      <a:pt x="2312" y="2185"/>
                    </a:lnTo>
                    <a:cubicBezTo>
                      <a:pt x="2312" y="2185"/>
                      <a:pt x="0" y="13111"/>
                      <a:pt x="855" y="14030"/>
                    </a:cubicBezTo>
                    <a:cubicBezTo>
                      <a:pt x="1711" y="14916"/>
                      <a:pt x="8013" y="16500"/>
                      <a:pt x="13713" y="16500"/>
                    </a:cubicBezTo>
                    <a:cubicBezTo>
                      <a:pt x="19414" y="16500"/>
                      <a:pt x="25747" y="14916"/>
                      <a:pt x="26602" y="14030"/>
                    </a:cubicBezTo>
                    <a:cubicBezTo>
                      <a:pt x="27426" y="13111"/>
                      <a:pt x="25114" y="2185"/>
                      <a:pt x="25114" y="2185"/>
                    </a:cubicBezTo>
                    <a:lnTo>
                      <a:pt x="24006" y="0"/>
                    </a:lnTo>
                    <a:close/>
                  </a:path>
                </a:pathLst>
              </a:custGeom>
              <a:solidFill>
                <a:srgbClr val="6534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8" name="Google Shape;1283;p41">
                <a:extLst>
                  <a:ext uri="{FF2B5EF4-FFF2-40B4-BE49-F238E27FC236}">
                    <a16:creationId xmlns:a16="http://schemas.microsoft.com/office/drawing/2014/main" xmlns="" id="{C176B1DB-55DE-3081-9DF3-44CC94906FF2}"/>
                  </a:ext>
                </a:extLst>
              </p:cNvPr>
              <p:cNvSpPr/>
              <p:nvPr/>
            </p:nvSpPr>
            <p:spPr>
              <a:xfrm>
                <a:off x="4164687" y="2639644"/>
                <a:ext cx="795752" cy="425949"/>
              </a:xfrm>
              <a:custGeom>
                <a:avLst/>
                <a:gdLst/>
                <a:ahLst/>
                <a:cxnLst/>
                <a:rect l="l" t="t" r="r" b="b"/>
                <a:pathLst>
                  <a:path w="26730" h="14308" extrusionOk="0">
                    <a:moveTo>
                      <a:pt x="1813" y="1"/>
                    </a:moveTo>
                    <a:cubicBezTo>
                      <a:pt x="1707" y="1"/>
                      <a:pt x="1609" y="60"/>
                      <a:pt x="1584" y="196"/>
                    </a:cubicBezTo>
                    <a:cubicBezTo>
                      <a:pt x="951" y="3110"/>
                      <a:pt x="381" y="6055"/>
                      <a:pt x="127" y="9000"/>
                    </a:cubicBezTo>
                    <a:cubicBezTo>
                      <a:pt x="64" y="9697"/>
                      <a:pt x="1" y="10394"/>
                      <a:pt x="96" y="11090"/>
                    </a:cubicBezTo>
                    <a:cubicBezTo>
                      <a:pt x="127" y="11407"/>
                      <a:pt x="222" y="11692"/>
                      <a:pt x="507" y="11850"/>
                    </a:cubicBezTo>
                    <a:cubicBezTo>
                      <a:pt x="1806" y="12515"/>
                      <a:pt x="3199" y="12990"/>
                      <a:pt x="4593" y="13370"/>
                    </a:cubicBezTo>
                    <a:cubicBezTo>
                      <a:pt x="7113" y="14058"/>
                      <a:pt x="9701" y="14308"/>
                      <a:pt x="12297" y="14308"/>
                    </a:cubicBezTo>
                    <a:cubicBezTo>
                      <a:pt x="14007" y="14308"/>
                      <a:pt x="15720" y="14199"/>
                      <a:pt x="17419" y="14035"/>
                    </a:cubicBezTo>
                    <a:cubicBezTo>
                      <a:pt x="19889" y="13814"/>
                      <a:pt x="22391" y="13434"/>
                      <a:pt x="24734" y="12579"/>
                    </a:cubicBezTo>
                    <a:cubicBezTo>
                      <a:pt x="25114" y="12420"/>
                      <a:pt x="25526" y="12325"/>
                      <a:pt x="25874" y="12040"/>
                    </a:cubicBezTo>
                    <a:cubicBezTo>
                      <a:pt x="26603" y="11470"/>
                      <a:pt x="26729" y="10425"/>
                      <a:pt x="26666" y="9570"/>
                    </a:cubicBezTo>
                    <a:cubicBezTo>
                      <a:pt x="26634" y="8683"/>
                      <a:pt x="26444" y="7797"/>
                      <a:pt x="26318" y="6942"/>
                    </a:cubicBezTo>
                    <a:cubicBezTo>
                      <a:pt x="26128" y="5897"/>
                      <a:pt x="25969" y="4851"/>
                      <a:pt x="25811" y="3806"/>
                    </a:cubicBezTo>
                    <a:cubicBezTo>
                      <a:pt x="25589" y="2603"/>
                      <a:pt x="25368" y="1400"/>
                      <a:pt x="25146" y="196"/>
                    </a:cubicBezTo>
                    <a:cubicBezTo>
                      <a:pt x="25121" y="60"/>
                      <a:pt x="25024" y="1"/>
                      <a:pt x="24918" y="1"/>
                    </a:cubicBezTo>
                    <a:cubicBezTo>
                      <a:pt x="24753" y="1"/>
                      <a:pt x="24569" y="143"/>
                      <a:pt x="24608" y="354"/>
                    </a:cubicBezTo>
                    <a:cubicBezTo>
                      <a:pt x="24893" y="1875"/>
                      <a:pt x="25146" y="3426"/>
                      <a:pt x="25431" y="4946"/>
                    </a:cubicBezTo>
                    <a:cubicBezTo>
                      <a:pt x="25621" y="6087"/>
                      <a:pt x="25779" y="7227"/>
                      <a:pt x="25969" y="8398"/>
                    </a:cubicBezTo>
                    <a:cubicBezTo>
                      <a:pt x="26096" y="9380"/>
                      <a:pt x="26381" y="10647"/>
                      <a:pt x="25653" y="11502"/>
                    </a:cubicBezTo>
                    <a:cubicBezTo>
                      <a:pt x="25494" y="11660"/>
                      <a:pt x="25273" y="11819"/>
                      <a:pt x="25051" y="11882"/>
                    </a:cubicBezTo>
                    <a:cubicBezTo>
                      <a:pt x="24798" y="11977"/>
                      <a:pt x="24798" y="11945"/>
                      <a:pt x="24449" y="12072"/>
                    </a:cubicBezTo>
                    <a:cubicBezTo>
                      <a:pt x="23246" y="12515"/>
                      <a:pt x="22011" y="12800"/>
                      <a:pt x="20776" y="13022"/>
                    </a:cubicBezTo>
                    <a:cubicBezTo>
                      <a:pt x="18622" y="13402"/>
                      <a:pt x="16437" y="13592"/>
                      <a:pt x="14252" y="13687"/>
                    </a:cubicBezTo>
                    <a:cubicBezTo>
                      <a:pt x="13650" y="13709"/>
                      <a:pt x="13049" y="13721"/>
                      <a:pt x="12448" y="13721"/>
                    </a:cubicBezTo>
                    <a:cubicBezTo>
                      <a:pt x="8755" y="13721"/>
                      <a:pt x="5112" y="13258"/>
                      <a:pt x="1679" y="11787"/>
                    </a:cubicBezTo>
                    <a:cubicBezTo>
                      <a:pt x="1341" y="11633"/>
                      <a:pt x="1003" y="11480"/>
                      <a:pt x="694" y="11297"/>
                    </a:cubicBezTo>
                    <a:lnTo>
                      <a:pt x="694" y="11297"/>
                    </a:lnTo>
                    <a:cubicBezTo>
                      <a:pt x="666" y="11178"/>
                      <a:pt x="665" y="11086"/>
                      <a:pt x="634" y="10995"/>
                    </a:cubicBezTo>
                    <a:cubicBezTo>
                      <a:pt x="602" y="10679"/>
                      <a:pt x="602" y="10362"/>
                      <a:pt x="602" y="10045"/>
                    </a:cubicBezTo>
                    <a:cubicBezTo>
                      <a:pt x="666" y="8177"/>
                      <a:pt x="983" y="6308"/>
                      <a:pt x="1299" y="4503"/>
                    </a:cubicBezTo>
                    <a:cubicBezTo>
                      <a:pt x="1553" y="3110"/>
                      <a:pt x="1806" y="1716"/>
                      <a:pt x="2123" y="354"/>
                    </a:cubicBezTo>
                    <a:cubicBezTo>
                      <a:pt x="2161" y="143"/>
                      <a:pt x="1977" y="1"/>
                      <a:pt x="1813" y="1"/>
                    </a:cubicBezTo>
                    <a:close/>
                  </a:path>
                </a:pathLst>
              </a:custGeom>
              <a:solidFill>
                <a:srgbClr val="7B42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9" name="Google Shape;1284;p41">
                <a:extLst>
                  <a:ext uri="{FF2B5EF4-FFF2-40B4-BE49-F238E27FC236}">
                    <a16:creationId xmlns:a16="http://schemas.microsoft.com/office/drawing/2014/main" xmlns="" id="{F923614F-95EB-075A-D9C2-3DB85A66E42F}"/>
                  </a:ext>
                </a:extLst>
              </p:cNvPr>
              <p:cNvSpPr/>
              <p:nvPr/>
            </p:nvSpPr>
            <p:spPr>
              <a:xfrm>
                <a:off x="4151499" y="3212091"/>
                <a:ext cx="842878" cy="259297"/>
              </a:xfrm>
              <a:custGeom>
                <a:avLst/>
                <a:gdLst/>
                <a:ahLst/>
                <a:cxnLst/>
                <a:rect l="l" t="t" r="r" b="b"/>
                <a:pathLst>
                  <a:path w="28313" h="8710" extrusionOk="0">
                    <a:moveTo>
                      <a:pt x="760" y="0"/>
                    </a:moveTo>
                    <a:cubicBezTo>
                      <a:pt x="760" y="0"/>
                      <a:pt x="0" y="8709"/>
                      <a:pt x="6018" y="8709"/>
                    </a:cubicBezTo>
                    <a:lnTo>
                      <a:pt x="23562" y="8709"/>
                    </a:lnTo>
                    <a:cubicBezTo>
                      <a:pt x="23562" y="8709"/>
                      <a:pt x="28313" y="8202"/>
                      <a:pt x="26856" y="254"/>
                    </a:cubicBezTo>
                    <a:lnTo>
                      <a:pt x="26856" y="254"/>
                    </a:lnTo>
                    <a:cubicBezTo>
                      <a:pt x="26855" y="254"/>
                      <a:pt x="22070" y="874"/>
                      <a:pt x="14981" y="874"/>
                    </a:cubicBezTo>
                    <a:cubicBezTo>
                      <a:pt x="10858" y="874"/>
                      <a:pt x="5955" y="664"/>
                      <a:pt x="760" y="0"/>
                    </a:cubicBezTo>
                    <a:close/>
                  </a:path>
                </a:pathLst>
              </a:custGeom>
              <a:solidFill>
                <a:srgbClr val="582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6" name="Google Shape;1287;p41">
              <a:extLst>
                <a:ext uri="{FF2B5EF4-FFF2-40B4-BE49-F238E27FC236}">
                  <a16:creationId xmlns:a16="http://schemas.microsoft.com/office/drawing/2014/main" xmlns="" id="{62B3CA9F-F659-EC01-DE97-F4D817FB4461}"/>
                </a:ext>
              </a:extLst>
            </p:cNvPr>
            <p:cNvSpPr/>
            <p:nvPr/>
          </p:nvSpPr>
          <p:spPr>
            <a:xfrm>
              <a:off x="7495012" y="4998697"/>
              <a:ext cx="1248615" cy="1247358"/>
            </a:xfrm>
            <a:custGeom>
              <a:avLst/>
              <a:gdLst/>
              <a:ahLst/>
              <a:cxnLst/>
              <a:rect l="l" t="t" r="r" b="b"/>
              <a:pathLst>
                <a:path w="31797" h="31765" extrusionOk="0">
                  <a:moveTo>
                    <a:pt x="15898" y="1"/>
                  </a:moveTo>
                  <a:cubicBezTo>
                    <a:pt x="7126" y="1"/>
                    <a:pt x="1" y="7126"/>
                    <a:pt x="1" y="15899"/>
                  </a:cubicBezTo>
                  <a:cubicBezTo>
                    <a:pt x="1" y="24671"/>
                    <a:pt x="7126" y="31765"/>
                    <a:pt x="15898" y="31765"/>
                  </a:cubicBezTo>
                  <a:cubicBezTo>
                    <a:pt x="24671" y="31765"/>
                    <a:pt x="31796" y="24671"/>
                    <a:pt x="31796" y="15899"/>
                  </a:cubicBezTo>
                  <a:cubicBezTo>
                    <a:pt x="31796" y="7126"/>
                    <a:pt x="24671" y="1"/>
                    <a:pt x="15898" y="1"/>
                  </a:cubicBezTo>
                  <a:close/>
                </a:path>
              </a:pathLst>
            </a:custGeom>
            <a:solidFill>
              <a:schemeClr val="accent2">
                <a:alpha val="764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Google Shape;1289;p41">
              <a:extLst>
                <a:ext uri="{FF2B5EF4-FFF2-40B4-BE49-F238E27FC236}">
                  <a16:creationId xmlns:a16="http://schemas.microsoft.com/office/drawing/2014/main" xmlns="" id="{8D1D050A-0912-8903-BF63-2116B1532787}"/>
                </a:ext>
              </a:extLst>
            </p:cNvPr>
            <p:cNvSpPr/>
            <p:nvPr/>
          </p:nvSpPr>
          <p:spPr>
            <a:xfrm>
              <a:off x="4058956" y="4490094"/>
              <a:ext cx="1703773" cy="501182"/>
            </a:xfrm>
            <a:custGeom>
              <a:avLst/>
              <a:gdLst/>
              <a:ahLst/>
              <a:cxnLst/>
              <a:rect l="l" t="t" r="r" b="b"/>
              <a:pathLst>
                <a:path w="43388" h="12763" fill="none" extrusionOk="0">
                  <a:moveTo>
                    <a:pt x="43388" y="0"/>
                  </a:moveTo>
                  <a:lnTo>
                    <a:pt x="1" y="0"/>
                  </a:lnTo>
                  <a:lnTo>
                    <a:pt x="1" y="12763"/>
                  </a:lnTo>
                </a:path>
              </a:pathLst>
            </a:custGeom>
            <a:noFill/>
            <a:ln w="19800" cap="flat" cmpd="sng">
              <a:solidFill>
                <a:schemeClr val="bg1">
                  <a:lumMod val="50000"/>
                </a:schemeClr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Google Shape;1290;p41">
              <a:extLst>
                <a:ext uri="{FF2B5EF4-FFF2-40B4-BE49-F238E27FC236}">
                  <a16:creationId xmlns:a16="http://schemas.microsoft.com/office/drawing/2014/main" xmlns="" id="{21FB8B49-467B-0210-ECBE-029451DC85E5}"/>
                </a:ext>
              </a:extLst>
            </p:cNvPr>
            <p:cNvSpPr/>
            <p:nvPr/>
          </p:nvSpPr>
          <p:spPr>
            <a:xfrm>
              <a:off x="6430487" y="4490094"/>
              <a:ext cx="1702516" cy="501182"/>
            </a:xfrm>
            <a:custGeom>
              <a:avLst/>
              <a:gdLst/>
              <a:ahLst/>
              <a:cxnLst/>
              <a:rect l="l" t="t" r="r" b="b"/>
              <a:pathLst>
                <a:path w="43356" h="12763" fill="none" extrusionOk="0">
                  <a:moveTo>
                    <a:pt x="1" y="0"/>
                  </a:moveTo>
                  <a:lnTo>
                    <a:pt x="43356" y="0"/>
                  </a:lnTo>
                  <a:lnTo>
                    <a:pt x="43356" y="12763"/>
                  </a:lnTo>
                </a:path>
              </a:pathLst>
            </a:custGeom>
            <a:noFill/>
            <a:ln w="19800" cap="flat" cmpd="sng">
              <a:solidFill>
                <a:schemeClr val="bg1">
                  <a:lumMod val="50000"/>
                </a:schemeClr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Google Shape;1291;p41">
              <a:extLst>
                <a:ext uri="{FF2B5EF4-FFF2-40B4-BE49-F238E27FC236}">
                  <a16:creationId xmlns:a16="http://schemas.microsoft.com/office/drawing/2014/main" xmlns="" id="{44B05FAC-2D41-585C-0D5C-9DC760E9C8C2}"/>
                </a:ext>
              </a:extLst>
            </p:cNvPr>
            <p:cNvSpPr/>
            <p:nvPr/>
          </p:nvSpPr>
          <p:spPr>
            <a:xfrm>
              <a:off x="6439205" y="3118413"/>
              <a:ext cx="1702516" cy="501220"/>
            </a:xfrm>
            <a:custGeom>
              <a:avLst/>
              <a:gdLst/>
              <a:ahLst/>
              <a:cxnLst/>
              <a:rect l="l" t="t" r="r" b="b"/>
              <a:pathLst>
                <a:path w="43356" h="12764" fill="none" extrusionOk="0">
                  <a:moveTo>
                    <a:pt x="0" y="12763"/>
                  </a:moveTo>
                  <a:lnTo>
                    <a:pt x="43355" y="12763"/>
                  </a:lnTo>
                  <a:lnTo>
                    <a:pt x="43355" y="0"/>
                  </a:lnTo>
                </a:path>
              </a:pathLst>
            </a:custGeom>
            <a:noFill/>
            <a:ln w="19800" cap="flat" cmpd="sng">
              <a:solidFill>
                <a:schemeClr val="bg1">
                  <a:lumMod val="50000"/>
                </a:schemeClr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Google Shape;1292;p41">
              <a:extLst>
                <a:ext uri="{FF2B5EF4-FFF2-40B4-BE49-F238E27FC236}">
                  <a16:creationId xmlns:a16="http://schemas.microsoft.com/office/drawing/2014/main" xmlns="" id="{FD097559-A23D-C910-14DD-66084AC5EB53}"/>
                </a:ext>
              </a:extLst>
            </p:cNvPr>
            <p:cNvSpPr/>
            <p:nvPr/>
          </p:nvSpPr>
          <p:spPr>
            <a:xfrm>
              <a:off x="4067674" y="3118413"/>
              <a:ext cx="1703773" cy="501220"/>
            </a:xfrm>
            <a:custGeom>
              <a:avLst/>
              <a:gdLst/>
              <a:ahLst/>
              <a:cxnLst/>
              <a:rect l="l" t="t" r="r" b="b"/>
              <a:pathLst>
                <a:path w="43388" h="12764" fill="none" extrusionOk="0">
                  <a:moveTo>
                    <a:pt x="43387" y="12763"/>
                  </a:moveTo>
                  <a:lnTo>
                    <a:pt x="1" y="12763"/>
                  </a:lnTo>
                  <a:lnTo>
                    <a:pt x="1" y="0"/>
                  </a:lnTo>
                </a:path>
              </a:pathLst>
            </a:custGeom>
            <a:noFill/>
            <a:ln w="19800" cap="flat" cmpd="sng">
              <a:solidFill>
                <a:schemeClr val="bg1">
                  <a:lumMod val="50000"/>
                </a:schemeClr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2" name="Google Shape;1293;p41">
              <a:extLst>
                <a:ext uri="{FF2B5EF4-FFF2-40B4-BE49-F238E27FC236}">
                  <a16:creationId xmlns:a16="http://schemas.microsoft.com/office/drawing/2014/main" xmlns="" id="{E4E34825-D12D-1AEF-B401-64D67C1D34F3}"/>
                </a:ext>
              </a:extLst>
            </p:cNvPr>
            <p:cNvGrpSpPr/>
            <p:nvPr/>
          </p:nvGrpSpPr>
          <p:grpSpPr>
            <a:xfrm>
              <a:off x="7845717" y="5253627"/>
              <a:ext cx="548461" cy="738755"/>
              <a:chOff x="5898492" y="3984206"/>
              <a:chExt cx="415798" cy="560063"/>
            </a:xfrm>
            <a:solidFill>
              <a:schemeClr val="bg1"/>
            </a:solidFill>
          </p:grpSpPr>
          <p:sp>
            <p:nvSpPr>
              <p:cNvPr id="42" name="Google Shape;1294;p41">
                <a:extLst>
                  <a:ext uri="{FF2B5EF4-FFF2-40B4-BE49-F238E27FC236}">
                    <a16:creationId xmlns:a16="http://schemas.microsoft.com/office/drawing/2014/main" xmlns="" id="{4ADBBA19-D294-E509-5017-A3EE7B4D233A}"/>
                  </a:ext>
                </a:extLst>
              </p:cNvPr>
              <p:cNvSpPr/>
              <p:nvPr/>
            </p:nvSpPr>
            <p:spPr>
              <a:xfrm>
                <a:off x="5996524" y="4083221"/>
                <a:ext cx="218750" cy="217797"/>
              </a:xfrm>
              <a:custGeom>
                <a:avLst/>
                <a:gdLst/>
                <a:ahLst/>
                <a:cxnLst/>
                <a:rect l="l" t="t" r="r" b="b"/>
                <a:pathLst>
                  <a:path w="7348" h="7316" extrusionOk="0">
                    <a:moveTo>
                      <a:pt x="3674" y="729"/>
                    </a:moveTo>
                    <a:cubicBezTo>
                      <a:pt x="5290" y="729"/>
                      <a:pt x="6620" y="2027"/>
                      <a:pt x="6620" y="3642"/>
                    </a:cubicBezTo>
                    <a:cubicBezTo>
                      <a:pt x="6620" y="5289"/>
                      <a:pt x="5290" y="6587"/>
                      <a:pt x="3674" y="6587"/>
                    </a:cubicBezTo>
                    <a:cubicBezTo>
                      <a:pt x="2059" y="6587"/>
                      <a:pt x="729" y="5289"/>
                      <a:pt x="729" y="3642"/>
                    </a:cubicBezTo>
                    <a:cubicBezTo>
                      <a:pt x="729" y="2027"/>
                      <a:pt x="2059" y="729"/>
                      <a:pt x="3674" y="729"/>
                    </a:cubicBezTo>
                    <a:close/>
                    <a:moveTo>
                      <a:pt x="3674" y="0"/>
                    </a:moveTo>
                    <a:cubicBezTo>
                      <a:pt x="1648" y="0"/>
                      <a:pt x="1" y="1647"/>
                      <a:pt x="1" y="3642"/>
                    </a:cubicBezTo>
                    <a:cubicBezTo>
                      <a:pt x="1" y="5669"/>
                      <a:pt x="1648" y="7316"/>
                      <a:pt x="3674" y="7316"/>
                    </a:cubicBezTo>
                    <a:cubicBezTo>
                      <a:pt x="5701" y="7316"/>
                      <a:pt x="7348" y="5669"/>
                      <a:pt x="7348" y="3642"/>
                    </a:cubicBezTo>
                    <a:cubicBezTo>
                      <a:pt x="7348" y="1647"/>
                      <a:pt x="5701" y="0"/>
                      <a:pt x="36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3" name="Google Shape;1295;p41">
                <a:extLst>
                  <a:ext uri="{FF2B5EF4-FFF2-40B4-BE49-F238E27FC236}">
                    <a16:creationId xmlns:a16="http://schemas.microsoft.com/office/drawing/2014/main" xmlns="" id="{068B00B5-B673-8AB9-6168-35D3990E5009}"/>
                  </a:ext>
                </a:extLst>
              </p:cNvPr>
              <p:cNvSpPr/>
              <p:nvPr/>
            </p:nvSpPr>
            <p:spPr>
              <a:xfrm>
                <a:off x="6051212" y="4130823"/>
                <a:ext cx="109405" cy="122117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4102" extrusionOk="0">
                    <a:moveTo>
                      <a:pt x="1837" y="776"/>
                    </a:moveTo>
                    <a:lnTo>
                      <a:pt x="2946" y="1410"/>
                    </a:lnTo>
                    <a:lnTo>
                      <a:pt x="2946" y="2677"/>
                    </a:lnTo>
                    <a:lnTo>
                      <a:pt x="1837" y="3342"/>
                    </a:lnTo>
                    <a:lnTo>
                      <a:pt x="729" y="2677"/>
                    </a:lnTo>
                    <a:lnTo>
                      <a:pt x="729" y="1410"/>
                    </a:lnTo>
                    <a:lnTo>
                      <a:pt x="1837" y="776"/>
                    </a:lnTo>
                    <a:close/>
                    <a:moveTo>
                      <a:pt x="1837" y="0"/>
                    </a:moveTo>
                    <a:cubicBezTo>
                      <a:pt x="1774" y="0"/>
                      <a:pt x="1711" y="16"/>
                      <a:pt x="1647" y="48"/>
                    </a:cubicBezTo>
                    <a:lnTo>
                      <a:pt x="191" y="903"/>
                    </a:lnTo>
                    <a:cubicBezTo>
                      <a:pt x="64" y="966"/>
                      <a:pt x="1" y="1093"/>
                      <a:pt x="1" y="1220"/>
                    </a:cubicBezTo>
                    <a:lnTo>
                      <a:pt x="1" y="2898"/>
                    </a:lnTo>
                    <a:cubicBezTo>
                      <a:pt x="1" y="3025"/>
                      <a:pt x="64" y="3152"/>
                      <a:pt x="191" y="3215"/>
                    </a:cubicBezTo>
                    <a:lnTo>
                      <a:pt x="1647" y="4070"/>
                    </a:lnTo>
                    <a:cubicBezTo>
                      <a:pt x="1711" y="4102"/>
                      <a:pt x="1774" y="4102"/>
                      <a:pt x="1837" y="4102"/>
                    </a:cubicBezTo>
                    <a:cubicBezTo>
                      <a:pt x="1901" y="4102"/>
                      <a:pt x="1964" y="4102"/>
                      <a:pt x="2027" y="4070"/>
                    </a:cubicBezTo>
                    <a:lnTo>
                      <a:pt x="3484" y="3215"/>
                    </a:lnTo>
                    <a:cubicBezTo>
                      <a:pt x="3611" y="3152"/>
                      <a:pt x="3674" y="3025"/>
                      <a:pt x="3674" y="2898"/>
                    </a:cubicBezTo>
                    <a:lnTo>
                      <a:pt x="3674" y="1220"/>
                    </a:lnTo>
                    <a:cubicBezTo>
                      <a:pt x="3674" y="1093"/>
                      <a:pt x="3611" y="966"/>
                      <a:pt x="3484" y="903"/>
                    </a:cubicBezTo>
                    <a:lnTo>
                      <a:pt x="2027" y="48"/>
                    </a:lnTo>
                    <a:cubicBezTo>
                      <a:pt x="1964" y="16"/>
                      <a:pt x="1901" y="0"/>
                      <a:pt x="183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4" name="Google Shape;1296;p41">
                <a:extLst>
                  <a:ext uri="{FF2B5EF4-FFF2-40B4-BE49-F238E27FC236}">
                    <a16:creationId xmlns:a16="http://schemas.microsoft.com/office/drawing/2014/main" xmlns="" id="{283CD888-608D-135B-0950-82A2C60479E7}"/>
                  </a:ext>
                </a:extLst>
              </p:cNvPr>
              <p:cNvSpPr/>
              <p:nvPr/>
            </p:nvSpPr>
            <p:spPr>
              <a:xfrm>
                <a:off x="5898492" y="3984206"/>
                <a:ext cx="415798" cy="560063"/>
              </a:xfrm>
              <a:custGeom>
                <a:avLst/>
                <a:gdLst/>
                <a:ahLst/>
                <a:cxnLst/>
                <a:rect l="l" t="t" r="r" b="b"/>
                <a:pathLst>
                  <a:path w="13967" h="18813" extrusionOk="0">
                    <a:moveTo>
                      <a:pt x="13206" y="9533"/>
                    </a:moveTo>
                    <a:lnTo>
                      <a:pt x="13206" y="10452"/>
                    </a:lnTo>
                    <a:lnTo>
                      <a:pt x="11369" y="10452"/>
                    </a:lnTo>
                    <a:lnTo>
                      <a:pt x="11369" y="9533"/>
                    </a:lnTo>
                    <a:close/>
                    <a:moveTo>
                      <a:pt x="6967" y="729"/>
                    </a:moveTo>
                    <a:cubicBezTo>
                      <a:pt x="10419" y="729"/>
                      <a:pt x="13206" y="3548"/>
                      <a:pt x="13206" y="6968"/>
                    </a:cubicBezTo>
                    <a:cubicBezTo>
                      <a:pt x="13206" y="7602"/>
                      <a:pt x="13111" y="8203"/>
                      <a:pt x="12953" y="8805"/>
                    </a:cubicBezTo>
                    <a:lnTo>
                      <a:pt x="11369" y="8805"/>
                    </a:lnTo>
                    <a:cubicBezTo>
                      <a:pt x="10989" y="8805"/>
                      <a:pt x="10641" y="9122"/>
                      <a:pt x="10641" y="9533"/>
                    </a:cubicBezTo>
                    <a:lnTo>
                      <a:pt x="10641" y="10452"/>
                    </a:lnTo>
                    <a:cubicBezTo>
                      <a:pt x="10641" y="10863"/>
                      <a:pt x="10958" y="11180"/>
                      <a:pt x="11369" y="11180"/>
                    </a:cubicBezTo>
                    <a:lnTo>
                      <a:pt x="11591" y="11180"/>
                    </a:lnTo>
                    <a:cubicBezTo>
                      <a:pt x="11243" y="11560"/>
                      <a:pt x="10863" y="11877"/>
                      <a:pt x="10419" y="12162"/>
                    </a:cubicBezTo>
                    <a:cubicBezTo>
                      <a:pt x="10166" y="11750"/>
                      <a:pt x="9723" y="11465"/>
                      <a:pt x="9184" y="11465"/>
                    </a:cubicBezTo>
                    <a:lnTo>
                      <a:pt x="4782" y="11465"/>
                    </a:lnTo>
                    <a:cubicBezTo>
                      <a:pt x="4244" y="11465"/>
                      <a:pt x="3769" y="11750"/>
                      <a:pt x="3515" y="12162"/>
                    </a:cubicBezTo>
                    <a:cubicBezTo>
                      <a:pt x="1774" y="11022"/>
                      <a:pt x="729" y="9058"/>
                      <a:pt x="729" y="6968"/>
                    </a:cubicBezTo>
                    <a:cubicBezTo>
                      <a:pt x="729" y="3548"/>
                      <a:pt x="3515" y="729"/>
                      <a:pt x="6967" y="729"/>
                    </a:cubicBezTo>
                    <a:close/>
                    <a:moveTo>
                      <a:pt x="11939" y="11908"/>
                    </a:moveTo>
                    <a:lnTo>
                      <a:pt x="11939" y="13112"/>
                    </a:lnTo>
                    <a:cubicBezTo>
                      <a:pt x="11939" y="13429"/>
                      <a:pt x="11686" y="13650"/>
                      <a:pt x="11369" y="13650"/>
                    </a:cubicBezTo>
                    <a:lnTo>
                      <a:pt x="10641" y="13650"/>
                    </a:lnTo>
                    <a:lnTo>
                      <a:pt x="10641" y="12922"/>
                    </a:lnTo>
                    <a:cubicBezTo>
                      <a:pt x="11116" y="12637"/>
                      <a:pt x="11528" y="12289"/>
                      <a:pt x="11939" y="11908"/>
                    </a:cubicBezTo>
                    <a:close/>
                    <a:moveTo>
                      <a:pt x="9184" y="12193"/>
                    </a:moveTo>
                    <a:cubicBezTo>
                      <a:pt x="9564" y="12193"/>
                      <a:pt x="9913" y="12510"/>
                      <a:pt x="9913" y="12922"/>
                    </a:cubicBezTo>
                    <a:lnTo>
                      <a:pt x="9913" y="13650"/>
                    </a:lnTo>
                    <a:lnTo>
                      <a:pt x="8614" y="13650"/>
                    </a:lnTo>
                    <a:cubicBezTo>
                      <a:pt x="8424" y="13650"/>
                      <a:pt x="8266" y="13809"/>
                      <a:pt x="8266" y="14030"/>
                    </a:cubicBezTo>
                    <a:cubicBezTo>
                      <a:pt x="8266" y="14220"/>
                      <a:pt x="8424" y="14410"/>
                      <a:pt x="8614" y="14410"/>
                    </a:cubicBezTo>
                    <a:lnTo>
                      <a:pt x="11369" y="14410"/>
                    </a:lnTo>
                    <a:cubicBezTo>
                      <a:pt x="11591" y="14410"/>
                      <a:pt x="11749" y="14569"/>
                      <a:pt x="11749" y="14759"/>
                    </a:cubicBezTo>
                    <a:lnTo>
                      <a:pt x="11749" y="15139"/>
                    </a:lnTo>
                    <a:lnTo>
                      <a:pt x="2185" y="15139"/>
                    </a:lnTo>
                    <a:lnTo>
                      <a:pt x="2185" y="14759"/>
                    </a:lnTo>
                    <a:cubicBezTo>
                      <a:pt x="2185" y="14569"/>
                      <a:pt x="2375" y="14410"/>
                      <a:pt x="2565" y="14410"/>
                    </a:cubicBezTo>
                    <a:lnTo>
                      <a:pt x="5321" y="14410"/>
                    </a:lnTo>
                    <a:cubicBezTo>
                      <a:pt x="5511" y="14410"/>
                      <a:pt x="5701" y="14220"/>
                      <a:pt x="5701" y="14030"/>
                    </a:cubicBezTo>
                    <a:cubicBezTo>
                      <a:pt x="5701" y="13840"/>
                      <a:pt x="5511" y="13650"/>
                      <a:pt x="5321" y="13650"/>
                    </a:cubicBezTo>
                    <a:lnTo>
                      <a:pt x="4022" y="13650"/>
                    </a:lnTo>
                    <a:lnTo>
                      <a:pt x="4022" y="12922"/>
                    </a:lnTo>
                    <a:cubicBezTo>
                      <a:pt x="4022" y="12510"/>
                      <a:pt x="4371" y="12193"/>
                      <a:pt x="4782" y="12193"/>
                    </a:cubicBezTo>
                    <a:close/>
                    <a:moveTo>
                      <a:pt x="12098" y="15867"/>
                    </a:moveTo>
                    <a:cubicBezTo>
                      <a:pt x="12731" y="15867"/>
                      <a:pt x="13206" y="16374"/>
                      <a:pt x="13206" y="16976"/>
                    </a:cubicBezTo>
                    <a:cubicBezTo>
                      <a:pt x="13206" y="17577"/>
                      <a:pt x="12731" y="18084"/>
                      <a:pt x="12098" y="18084"/>
                    </a:cubicBezTo>
                    <a:lnTo>
                      <a:pt x="1837" y="18084"/>
                    </a:lnTo>
                    <a:cubicBezTo>
                      <a:pt x="1235" y="18084"/>
                      <a:pt x="729" y="17577"/>
                      <a:pt x="729" y="16976"/>
                    </a:cubicBezTo>
                    <a:cubicBezTo>
                      <a:pt x="729" y="16374"/>
                      <a:pt x="1235" y="15867"/>
                      <a:pt x="1837" y="15867"/>
                    </a:cubicBezTo>
                    <a:close/>
                    <a:moveTo>
                      <a:pt x="6967" y="1"/>
                    </a:moveTo>
                    <a:cubicBezTo>
                      <a:pt x="3135" y="1"/>
                      <a:pt x="0" y="3136"/>
                      <a:pt x="0" y="6968"/>
                    </a:cubicBezTo>
                    <a:cubicBezTo>
                      <a:pt x="0" y="8235"/>
                      <a:pt x="317" y="9438"/>
                      <a:pt x="950" y="10515"/>
                    </a:cubicBezTo>
                    <a:cubicBezTo>
                      <a:pt x="1520" y="11497"/>
                      <a:pt x="2344" y="12320"/>
                      <a:pt x="3294" y="12922"/>
                    </a:cubicBezTo>
                    <a:lnTo>
                      <a:pt x="3294" y="13650"/>
                    </a:lnTo>
                    <a:lnTo>
                      <a:pt x="2565" y="13650"/>
                    </a:lnTo>
                    <a:cubicBezTo>
                      <a:pt x="1964" y="13650"/>
                      <a:pt x="1457" y="14157"/>
                      <a:pt x="1457" y="14759"/>
                    </a:cubicBezTo>
                    <a:lnTo>
                      <a:pt x="1457" y="15170"/>
                    </a:lnTo>
                    <a:cubicBezTo>
                      <a:pt x="634" y="15329"/>
                      <a:pt x="0" y="16089"/>
                      <a:pt x="0" y="16976"/>
                    </a:cubicBezTo>
                    <a:cubicBezTo>
                      <a:pt x="0" y="17989"/>
                      <a:pt x="824" y="18812"/>
                      <a:pt x="1837" y="18812"/>
                    </a:cubicBezTo>
                    <a:lnTo>
                      <a:pt x="12129" y="18812"/>
                    </a:lnTo>
                    <a:cubicBezTo>
                      <a:pt x="13143" y="18812"/>
                      <a:pt x="13966" y="17989"/>
                      <a:pt x="13966" y="16976"/>
                    </a:cubicBezTo>
                    <a:cubicBezTo>
                      <a:pt x="13966" y="16089"/>
                      <a:pt x="13333" y="15329"/>
                      <a:pt x="12478" y="15170"/>
                    </a:cubicBezTo>
                    <a:lnTo>
                      <a:pt x="12478" y="14759"/>
                    </a:lnTo>
                    <a:cubicBezTo>
                      <a:pt x="12478" y="14505"/>
                      <a:pt x="12383" y="14252"/>
                      <a:pt x="12224" y="14062"/>
                    </a:cubicBezTo>
                    <a:cubicBezTo>
                      <a:pt x="12509" y="13840"/>
                      <a:pt x="12668" y="13492"/>
                      <a:pt x="12668" y="13112"/>
                    </a:cubicBezTo>
                    <a:lnTo>
                      <a:pt x="12668" y="11180"/>
                    </a:lnTo>
                    <a:lnTo>
                      <a:pt x="13206" y="11180"/>
                    </a:lnTo>
                    <a:cubicBezTo>
                      <a:pt x="13618" y="11180"/>
                      <a:pt x="13966" y="10863"/>
                      <a:pt x="13966" y="10452"/>
                    </a:cubicBezTo>
                    <a:lnTo>
                      <a:pt x="13966" y="9533"/>
                    </a:lnTo>
                    <a:cubicBezTo>
                      <a:pt x="13935" y="9312"/>
                      <a:pt x="13840" y="9090"/>
                      <a:pt x="13650" y="8963"/>
                    </a:cubicBezTo>
                    <a:cubicBezTo>
                      <a:pt x="13840" y="8330"/>
                      <a:pt x="13935" y="7665"/>
                      <a:pt x="13935" y="6968"/>
                    </a:cubicBezTo>
                    <a:cubicBezTo>
                      <a:pt x="13935" y="3136"/>
                      <a:pt x="10831" y="1"/>
                      <a:pt x="69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5" name="Google Shape;1297;p41">
                <a:extLst>
                  <a:ext uri="{FF2B5EF4-FFF2-40B4-BE49-F238E27FC236}">
                    <a16:creationId xmlns:a16="http://schemas.microsoft.com/office/drawing/2014/main" xmlns="" id="{CE6CCC50-DF67-D3A2-7161-41C5E4A9A495}"/>
                  </a:ext>
                </a:extLst>
              </p:cNvPr>
              <p:cNvSpPr/>
              <p:nvPr/>
            </p:nvSpPr>
            <p:spPr>
              <a:xfrm>
                <a:off x="6094587" y="4181254"/>
                <a:ext cx="22655" cy="21732"/>
              </a:xfrm>
              <a:custGeom>
                <a:avLst/>
                <a:gdLst/>
                <a:ahLst/>
                <a:cxnLst/>
                <a:rect l="l" t="t" r="r" b="b"/>
                <a:pathLst>
                  <a:path w="761" h="730" extrusionOk="0">
                    <a:moveTo>
                      <a:pt x="380" y="1"/>
                    </a:moveTo>
                    <a:cubicBezTo>
                      <a:pt x="190" y="1"/>
                      <a:pt x="0" y="159"/>
                      <a:pt x="0" y="349"/>
                    </a:cubicBezTo>
                    <a:cubicBezTo>
                      <a:pt x="0" y="571"/>
                      <a:pt x="190" y="729"/>
                      <a:pt x="380" y="729"/>
                    </a:cubicBezTo>
                    <a:cubicBezTo>
                      <a:pt x="602" y="729"/>
                      <a:pt x="760" y="571"/>
                      <a:pt x="760" y="349"/>
                    </a:cubicBezTo>
                    <a:cubicBezTo>
                      <a:pt x="760" y="159"/>
                      <a:pt x="570" y="1"/>
                      <a:pt x="38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6" name="Google Shape;1298;p41">
                <a:extLst>
                  <a:ext uri="{FF2B5EF4-FFF2-40B4-BE49-F238E27FC236}">
                    <a16:creationId xmlns:a16="http://schemas.microsoft.com/office/drawing/2014/main" xmlns="" id="{AA08A9B0-B357-9FD0-8768-B8E20F081221}"/>
                  </a:ext>
                </a:extLst>
              </p:cNvPr>
              <p:cNvSpPr/>
              <p:nvPr/>
            </p:nvSpPr>
            <p:spPr>
              <a:xfrm>
                <a:off x="6248259" y="4478239"/>
                <a:ext cx="21702" cy="21702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29" extrusionOk="0">
                    <a:moveTo>
                      <a:pt x="349" y="0"/>
                    </a:moveTo>
                    <a:cubicBezTo>
                      <a:pt x="159" y="0"/>
                      <a:pt x="0" y="159"/>
                      <a:pt x="0" y="381"/>
                    </a:cubicBezTo>
                    <a:cubicBezTo>
                      <a:pt x="0" y="571"/>
                      <a:pt x="159" y="729"/>
                      <a:pt x="349" y="729"/>
                    </a:cubicBezTo>
                    <a:cubicBezTo>
                      <a:pt x="570" y="729"/>
                      <a:pt x="729" y="571"/>
                      <a:pt x="729" y="381"/>
                    </a:cubicBezTo>
                    <a:cubicBezTo>
                      <a:pt x="729" y="159"/>
                      <a:pt x="570" y="0"/>
                      <a:pt x="3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7" name="Google Shape;1299;p41">
                <a:extLst>
                  <a:ext uri="{FF2B5EF4-FFF2-40B4-BE49-F238E27FC236}">
                    <a16:creationId xmlns:a16="http://schemas.microsoft.com/office/drawing/2014/main" xmlns="" id="{E02618CE-7A0A-38E7-270B-D223EC5D36FF}"/>
                  </a:ext>
                </a:extLst>
              </p:cNvPr>
              <p:cNvSpPr/>
              <p:nvPr/>
            </p:nvSpPr>
            <p:spPr>
              <a:xfrm>
                <a:off x="5941837" y="4478239"/>
                <a:ext cx="21732" cy="21702"/>
              </a:xfrm>
              <a:custGeom>
                <a:avLst/>
                <a:gdLst/>
                <a:ahLst/>
                <a:cxnLst/>
                <a:rect l="l" t="t" r="r" b="b"/>
                <a:pathLst>
                  <a:path w="730" h="729" extrusionOk="0">
                    <a:moveTo>
                      <a:pt x="381" y="0"/>
                    </a:moveTo>
                    <a:cubicBezTo>
                      <a:pt x="159" y="0"/>
                      <a:pt x="1" y="159"/>
                      <a:pt x="1" y="381"/>
                    </a:cubicBezTo>
                    <a:cubicBezTo>
                      <a:pt x="1" y="571"/>
                      <a:pt x="159" y="729"/>
                      <a:pt x="381" y="729"/>
                    </a:cubicBezTo>
                    <a:cubicBezTo>
                      <a:pt x="571" y="729"/>
                      <a:pt x="729" y="571"/>
                      <a:pt x="729" y="381"/>
                    </a:cubicBezTo>
                    <a:cubicBezTo>
                      <a:pt x="729" y="159"/>
                      <a:pt x="571" y="0"/>
                      <a:pt x="38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8" name="Google Shape;1300;p41">
                <a:extLst>
                  <a:ext uri="{FF2B5EF4-FFF2-40B4-BE49-F238E27FC236}">
                    <a16:creationId xmlns:a16="http://schemas.microsoft.com/office/drawing/2014/main" xmlns="" id="{BA88703D-6191-354B-4DFC-B502C4C4AD95}"/>
                  </a:ext>
                </a:extLst>
              </p:cNvPr>
              <p:cNvSpPr/>
              <p:nvPr/>
            </p:nvSpPr>
            <p:spPr>
              <a:xfrm>
                <a:off x="6094587" y="4390567"/>
                <a:ext cx="22655" cy="2265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761" extrusionOk="0">
                    <a:moveTo>
                      <a:pt x="380" y="0"/>
                    </a:moveTo>
                    <a:cubicBezTo>
                      <a:pt x="190" y="0"/>
                      <a:pt x="0" y="190"/>
                      <a:pt x="0" y="380"/>
                    </a:cubicBezTo>
                    <a:cubicBezTo>
                      <a:pt x="0" y="570"/>
                      <a:pt x="190" y="760"/>
                      <a:pt x="380" y="760"/>
                    </a:cubicBezTo>
                    <a:cubicBezTo>
                      <a:pt x="570" y="760"/>
                      <a:pt x="760" y="602"/>
                      <a:pt x="760" y="380"/>
                    </a:cubicBezTo>
                    <a:cubicBezTo>
                      <a:pt x="760" y="190"/>
                      <a:pt x="602" y="0"/>
                      <a:pt x="38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xmlns="" id="{EAFAB6F2-F908-4FF5-2837-24FF297E2B3D}"/>
                </a:ext>
              </a:extLst>
            </p:cNvPr>
            <p:cNvGrpSpPr/>
            <p:nvPr/>
          </p:nvGrpSpPr>
          <p:grpSpPr>
            <a:xfrm>
              <a:off x="7495012" y="1886017"/>
              <a:ext cx="1248615" cy="1247358"/>
              <a:chOff x="7495012" y="1886017"/>
              <a:chExt cx="1248615" cy="1247358"/>
            </a:xfrm>
          </p:grpSpPr>
          <p:sp>
            <p:nvSpPr>
              <p:cNvPr id="7" name="Google Shape;1288;p41">
                <a:extLst>
                  <a:ext uri="{FF2B5EF4-FFF2-40B4-BE49-F238E27FC236}">
                    <a16:creationId xmlns:a16="http://schemas.microsoft.com/office/drawing/2014/main" xmlns="" id="{9140FF43-97CE-36BA-D809-6E483B94D34E}"/>
                  </a:ext>
                </a:extLst>
              </p:cNvPr>
              <p:cNvSpPr/>
              <p:nvPr/>
            </p:nvSpPr>
            <p:spPr>
              <a:xfrm>
                <a:off x="7495012" y="1886017"/>
                <a:ext cx="1248615" cy="1247358"/>
              </a:xfrm>
              <a:custGeom>
                <a:avLst/>
                <a:gdLst/>
                <a:ahLst/>
                <a:cxnLst/>
                <a:rect l="l" t="t" r="r" b="b"/>
                <a:pathLst>
                  <a:path w="31797" h="31765" extrusionOk="0">
                    <a:moveTo>
                      <a:pt x="15898" y="1"/>
                    </a:moveTo>
                    <a:cubicBezTo>
                      <a:pt x="7126" y="1"/>
                      <a:pt x="1" y="7126"/>
                      <a:pt x="1" y="15898"/>
                    </a:cubicBezTo>
                    <a:cubicBezTo>
                      <a:pt x="1" y="24671"/>
                      <a:pt x="7126" y="31765"/>
                      <a:pt x="15898" y="31765"/>
                    </a:cubicBezTo>
                    <a:cubicBezTo>
                      <a:pt x="24671" y="31765"/>
                      <a:pt x="31796" y="24671"/>
                      <a:pt x="31796" y="15898"/>
                    </a:cubicBezTo>
                    <a:cubicBezTo>
                      <a:pt x="31796" y="7126"/>
                      <a:pt x="24671" y="1"/>
                      <a:pt x="15898" y="1"/>
                    </a:cubicBezTo>
                    <a:close/>
                  </a:path>
                </a:pathLst>
              </a:custGeom>
              <a:solidFill>
                <a:schemeClr val="tx2">
                  <a:alpha val="764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13" name="Google Shape;1301;p41">
                <a:extLst>
                  <a:ext uri="{FF2B5EF4-FFF2-40B4-BE49-F238E27FC236}">
                    <a16:creationId xmlns:a16="http://schemas.microsoft.com/office/drawing/2014/main" xmlns="" id="{B7344FEA-3F21-3A82-0497-A41AED8855C8}"/>
                  </a:ext>
                </a:extLst>
              </p:cNvPr>
              <p:cNvGrpSpPr/>
              <p:nvPr/>
            </p:nvGrpSpPr>
            <p:grpSpPr>
              <a:xfrm>
                <a:off x="7712636" y="2140948"/>
                <a:ext cx="744959" cy="738755"/>
                <a:chOff x="5797601" y="1624428"/>
                <a:chExt cx="564767" cy="560063"/>
              </a:xfrm>
              <a:solidFill>
                <a:schemeClr val="bg1"/>
              </a:solidFill>
            </p:grpSpPr>
            <p:sp>
              <p:nvSpPr>
                <p:cNvPr id="39" name="Google Shape;1302;p41">
                  <a:extLst>
                    <a:ext uri="{FF2B5EF4-FFF2-40B4-BE49-F238E27FC236}">
                      <a16:creationId xmlns:a16="http://schemas.microsoft.com/office/drawing/2014/main" xmlns="" id="{ABA7F725-7933-F3E8-F20C-8921F0DCF17E}"/>
                    </a:ext>
                  </a:extLst>
                </p:cNvPr>
                <p:cNvSpPr/>
                <p:nvPr/>
              </p:nvSpPr>
              <p:spPr>
                <a:xfrm>
                  <a:off x="5797601" y="1624428"/>
                  <a:ext cx="564767" cy="560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71" h="18813" extrusionOk="0">
                      <a:moveTo>
                        <a:pt x="17609" y="729"/>
                      </a:moveTo>
                      <a:cubicBezTo>
                        <a:pt x="17767" y="729"/>
                        <a:pt x="17862" y="792"/>
                        <a:pt x="17957" y="887"/>
                      </a:cubicBezTo>
                      <a:cubicBezTo>
                        <a:pt x="18147" y="1077"/>
                        <a:pt x="18147" y="1363"/>
                        <a:pt x="17957" y="1553"/>
                      </a:cubicBezTo>
                      <a:lnTo>
                        <a:pt x="16944" y="2598"/>
                      </a:lnTo>
                      <a:lnTo>
                        <a:pt x="16247" y="1901"/>
                      </a:lnTo>
                      <a:lnTo>
                        <a:pt x="17260" y="887"/>
                      </a:lnTo>
                      <a:cubicBezTo>
                        <a:pt x="17355" y="792"/>
                        <a:pt x="17482" y="729"/>
                        <a:pt x="17609" y="729"/>
                      </a:cubicBezTo>
                      <a:close/>
                      <a:moveTo>
                        <a:pt x="14188" y="1964"/>
                      </a:moveTo>
                      <a:cubicBezTo>
                        <a:pt x="14853" y="1964"/>
                        <a:pt x="15550" y="2249"/>
                        <a:pt x="16088" y="2756"/>
                      </a:cubicBezTo>
                      <a:cubicBezTo>
                        <a:pt x="16595" y="3263"/>
                        <a:pt x="16849" y="3959"/>
                        <a:pt x="16849" y="4656"/>
                      </a:cubicBezTo>
                      <a:cubicBezTo>
                        <a:pt x="16849" y="5384"/>
                        <a:pt x="16595" y="6050"/>
                        <a:pt x="16088" y="6556"/>
                      </a:cubicBezTo>
                      <a:cubicBezTo>
                        <a:pt x="15566" y="7079"/>
                        <a:pt x="14877" y="7340"/>
                        <a:pt x="14188" y="7340"/>
                      </a:cubicBezTo>
                      <a:cubicBezTo>
                        <a:pt x="13500" y="7340"/>
                        <a:pt x="12811" y="7079"/>
                        <a:pt x="12288" y="6556"/>
                      </a:cubicBezTo>
                      <a:cubicBezTo>
                        <a:pt x="11781" y="6050"/>
                        <a:pt x="11496" y="5384"/>
                        <a:pt x="11496" y="4656"/>
                      </a:cubicBezTo>
                      <a:cubicBezTo>
                        <a:pt x="11496" y="3959"/>
                        <a:pt x="11781" y="3263"/>
                        <a:pt x="12288" y="2756"/>
                      </a:cubicBezTo>
                      <a:cubicBezTo>
                        <a:pt x="12795" y="2249"/>
                        <a:pt x="13492" y="1964"/>
                        <a:pt x="14188" y="1964"/>
                      </a:cubicBezTo>
                      <a:close/>
                      <a:moveTo>
                        <a:pt x="12890" y="7823"/>
                      </a:moveTo>
                      <a:cubicBezTo>
                        <a:pt x="13302" y="7981"/>
                        <a:pt x="13745" y="8076"/>
                        <a:pt x="14188" y="8076"/>
                      </a:cubicBezTo>
                      <a:lnTo>
                        <a:pt x="14283" y="8076"/>
                      </a:lnTo>
                      <a:lnTo>
                        <a:pt x="9121" y="17007"/>
                      </a:lnTo>
                      <a:cubicBezTo>
                        <a:pt x="8974" y="17260"/>
                        <a:pt x="8713" y="17401"/>
                        <a:pt x="8443" y="17401"/>
                      </a:cubicBezTo>
                      <a:cubicBezTo>
                        <a:pt x="8308" y="17401"/>
                        <a:pt x="8171" y="17366"/>
                        <a:pt x="8045" y="17292"/>
                      </a:cubicBezTo>
                      <a:lnTo>
                        <a:pt x="7855" y="17165"/>
                      </a:lnTo>
                      <a:lnTo>
                        <a:pt x="12890" y="7823"/>
                      </a:lnTo>
                      <a:close/>
                      <a:moveTo>
                        <a:pt x="17609" y="1"/>
                      </a:moveTo>
                      <a:cubicBezTo>
                        <a:pt x="17292" y="1"/>
                        <a:pt x="16975" y="127"/>
                        <a:pt x="16754" y="349"/>
                      </a:cubicBezTo>
                      <a:lnTo>
                        <a:pt x="15582" y="1553"/>
                      </a:lnTo>
                      <a:cubicBezTo>
                        <a:pt x="15129" y="1349"/>
                        <a:pt x="14644" y="1246"/>
                        <a:pt x="14160" y="1246"/>
                      </a:cubicBezTo>
                      <a:cubicBezTo>
                        <a:pt x="13289" y="1246"/>
                        <a:pt x="12421" y="1578"/>
                        <a:pt x="11750" y="2249"/>
                      </a:cubicBezTo>
                      <a:cubicBezTo>
                        <a:pt x="11370" y="2629"/>
                        <a:pt x="11085" y="3104"/>
                        <a:pt x="10926" y="3643"/>
                      </a:cubicBezTo>
                      <a:lnTo>
                        <a:pt x="7665" y="5511"/>
                      </a:lnTo>
                      <a:cubicBezTo>
                        <a:pt x="7506" y="5606"/>
                        <a:pt x="7443" y="5828"/>
                        <a:pt x="7538" y="6018"/>
                      </a:cubicBezTo>
                      <a:cubicBezTo>
                        <a:pt x="7601" y="6113"/>
                        <a:pt x="7728" y="6176"/>
                        <a:pt x="7855" y="6176"/>
                      </a:cubicBezTo>
                      <a:cubicBezTo>
                        <a:pt x="7918" y="6176"/>
                        <a:pt x="7981" y="6176"/>
                        <a:pt x="8045" y="6145"/>
                      </a:cubicBezTo>
                      <a:lnTo>
                        <a:pt x="10768" y="4561"/>
                      </a:lnTo>
                      <a:cubicBezTo>
                        <a:pt x="10768" y="4593"/>
                        <a:pt x="10768" y="4624"/>
                        <a:pt x="10768" y="4656"/>
                      </a:cubicBezTo>
                      <a:cubicBezTo>
                        <a:pt x="10768" y="5099"/>
                        <a:pt x="10831" y="5543"/>
                        <a:pt x="11021" y="5954"/>
                      </a:cubicBezTo>
                      <a:lnTo>
                        <a:pt x="1647" y="10990"/>
                      </a:lnTo>
                      <a:lnTo>
                        <a:pt x="1552" y="10800"/>
                      </a:lnTo>
                      <a:cubicBezTo>
                        <a:pt x="1457" y="10610"/>
                        <a:pt x="1426" y="10420"/>
                        <a:pt x="1457" y="10198"/>
                      </a:cubicBezTo>
                      <a:cubicBezTo>
                        <a:pt x="1521" y="10008"/>
                        <a:pt x="1647" y="9818"/>
                        <a:pt x="1837" y="9723"/>
                      </a:cubicBezTo>
                      <a:lnTo>
                        <a:pt x="5194" y="7791"/>
                      </a:lnTo>
                      <a:cubicBezTo>
                        <a:pt x="5353" y="7696"/>
                        <a:pt x="5416" y="7475"/>
                        <a:pt x="5321" y="7285"/>
                      </a:cubicBezTo>
                      <a:cubicBezTo>
                        <a:pt x="5256" y="7177"/>
                        <a:pt x="5133" y="7113"/>
                        <a:pt x="5002" y="7113"/>
                      </a:cubicBezTo>
                      <a:cubicBezTo>
                        <a:pt x="4939" y="7113"/>
                        <a:pt x="4875" y="7127"/>
                        <a:pt x="4814" y="7158"/>
                      </a:cubicBezTo>
                      <a:lnTo>
                        <a:pt x="1457" y="9090"/>
                      </a:lnTo>
                      <a:cubicBezTo>
                        <a:pt x="1109" y="9280"/>
                        <a:pt x="856" y="9628"/>
                        <a:pt x="761" y="10008"/>
                      </a:cubicBezTo>
                      <a:cubicBezTo>
                        <a:pt x="697" y="10293"/>
                        <a:pt x="697" y="10546"/>
                        <a:pt x="761" y="10832"/>
                      </a:cubicBezTo>
                      <a:lnTo>
                        <a:pt x="222" y="11117"/>
                      </a:lnTo>
                      <a:cubicBezTo>
                        <a:pt x="64" y="11243"/>
                        <a:pt x="1" y="11465"/>
                        <a:pt x="96" y="11623"/>
                      </a:cubicBezTo>
                      <a:cubicBezTo>
                        <a:pt x="159" y="11750"/>
                        <a:pt x="286" y="11813"/>
                        <a:pt x="412" y="11813"/>
                      </a:cubicBezTo>
                      <a:cubicBezTo>
                        <a:pt x="476" y="11813"/>
                        <a:pt x="539" y="11813"/>
                        <a:pt x="602" y="11782"/>
                      </a:cubicBezTo>
                      <a:lnTo>
                        <a:pt x="1077" y="11465"/>
                      </a:lnTo>
                      <a:lnTo>
                        <a:pt x="1204" y="11655"/>
                      </a:lnTo>
                      <a:cubicBezTo>
                        <a:pt x="1267" y="11782"/>
                        <a:pt x="1394" y="11845"/>
                        <a:pt x="1521" y="11845"/>
                      </a:cubicBezTo>
                      <a:cubicBezTo>
                        <a:pt x="1584" y="11845"/>
                        <a:pt x="1616" y="11813"/>
                        <a:pt x="1679" y="11782"/>
                      </a:cubicBezTo>
                      <a:lnTo>
                        <a:pt x="11338" y="6588"/>
                      </a:lnTo>
                      <a:cubicBezTo>
                        <a:pt x="11465" y="6778"/>
                        <a:pt x="11591" y="6936"/>
                        <a:pt x="11750" y="7095"/>
                      </a:cubicBezTo>
                      <a:cubicBezTo>
                        <a:pt x="11908" y="7221"/>
                        <a:pt x="12067" y="7380"/>
                        <a:pt x="12257" y="7475"/>
                      </a:cubicBezTo>
                      <a:lnTo>
                        <a:pt x="7031" y="17165"/>
                      </a:lnTo>
                      <a:cubicBezTo>
                        <a:pt x="6936" y="17324"/>
                        <a:pt x="6999" y="17545"/>
                        <a:pt x="7189" y="17640"/>
                      </a:cubicBezTo>
                      <a:lnTo>
                        <a:pt x="7348" y="17767"/>
                      </a:lnTo>
                      <a:lnTo>
                        <a:pt x="7063" y="18242"/>
                      </a:lnTo>
                      <a:cubicBezTo>
                        <a:pt x="6968" y="18432"/>
                        <a:pt x="7031" y="18654"/>
                        <a:pt x="7221" y="18749"/>
                      </a:cubicBezTo>
                      <a:cubicBezTo>
                        <a:pt x="7253" y="18780"/>
                        <a:pt x="7316" y="18812"/>
                        <a:pt x="7379" y="18812"/>
                      </a:cubicBezTo>
                      <a:cubicBezTo>
                        <a:pt x="7506" y="18812"/>
                        <a:pt x="7633" y="18749"/>
                        <a:pt x="7696" y="18622"/>
                      </a:cubicBezTo>
                      <a:lnTo>
                        <a:pt x="8013" y="18084"/>
                      </a:lnTo>
                      <a:cubicBezTo>
                        <a:pt x="8140" y="18115"/>
                        <a:pt x="8298" y="18147"/>
                        <a:pt x="8425" y="18147"/>
                      </a:cubicBezTo>
                      <a:cubicBezTo>
                        <a:pt x="8963" y="18147"/>
                        <a:pt x="9470" y="17862"/>
                        <a:pt x="9755" y="17387"/>
                      </a:cubicBezTo>
                      <a:lnTo>
                        <a:pt x="15202" y="7918"/>
                      </a:lnTo>
                      <a:cubicBezTo>
                        <a:pt x="15708" y="7760"/>
                        <a:pt x="16183" y="7475"/>
                        <a:pt x="16595" y="7095"/>
                      </a:cubicBezTo>
                      <a:cubicBezTo>
                        <a:pt x="17229" y="6430"/>
                        <a:pt x="17577" y="5574"/>
                        <a:pt x="17577" y="4656"/>
                      </a:cubicBezTo>
                      <a:cubicBezTo>
                        <a:pt x="17577" y="4181"/>
                        <a:pt x="17482" y="3706"/>
                        <a:pt x="17292" y="3294"/>
                      </a:cubicBezTo>
                      <a:lnTo>
                        <a:pt x="18464" y="2091"/>
                      </a:lnTo>
                      <a:cubicBezTo>
                        <a:pt x="18970" y="1616"/>
                        <a:pt x="18970" y="824"/>
                        <a:pt x="18495" y="349"/>
                      </a:cubicBezTo>
                      <a:cubicBezTo>
                        <a:pt x="18242" y="127"/>
                        <a:pt x="17957" y="1"/>
                        <a:pt x="1760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0" name="Google Shape;1303;p41">
                  <a:extLst>
                    <a:ext uri="{FF2B5EF4-FFF2-40B4-BE49-F238E27FC236}">
                      <a16:creationId xmlns:a16="http://schemas.microsoft.com/office/drawing/2014/main" xmlns="" id="{A09C7374-E6DD-52AC-098A-F2A683CBBBE9}"/>
                    </a:ext>
                  </a:extLst>
                </p:cNvPr>
                <p:cNvSpPr/>
                <p:nvPr/>
              </p:nvSpPr>
              <p:spPr>
                <a:xfrm>
                  <a:off x="6183212" y="1726955"/>
                  <a:ext cx="76390" cy="72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6" h="2448" extrusionOk="0">
                      <a:moveTo>
                        <a:pt x="1235" y="737"/>
                      </a:moveTo>
                      <a:cubicBezTo>
                        <a:pt x="1362" y="737"/>
                        <a:pt x="1489" y="769"/>
                        <a:pt x="1584" y="864"/>
                      </a:cubicBezTo>
                      <a:cubicBezTo>
                        <a:pt x="1774" y="1054"/>
                        <a:pt x="1774" y="1370"/>
                        <a:pt x="1584" y="1560"/>
                      </a:cubicBezTo>
                      <a:cubicBezTo>
                        <a:pt x="1489" y="1655"/>
                        <a:pt x="1362" y="1719"/>
                        <a:pt x="1235" y="1719"/>
                      </a:cubicBezTo>
                      <a:cubicBezTo>
                        <a:pt x="1109" y="1719"/>
                        <a:pt x="982" y="1655"/>
                        <a:pt x="887" y="1560"/>
                      </a:cubicBezTo>
                      <a:cubicBezTo>
                        <a:pt x="792" y="1465"/>
                        <a:pt x="729" y="1339"/>
                        <a:pt x="729" y="1212"/>
                      </a:cubicBezTo>
                      <a:cubicBezTo>
                        <a:pt x="729" y="1085"/>
                        <a:pt x="792" y="959"/>
                        <a:pt x="887" y="864"/>
                      </a:cubicBezTo>
                      <a:cubicBezTo>
                        <a:pt x="982" y="769"/>
                        <a:pt x="1109" y="737"/>
                        <a:pt x="1235" y="737"/>
                      </a:cubicBezTo>
                      <a:close/>
                      <a:moveTo>
                        <a:pt x="1220" y="1"/>
                      </a:moveTo>
                      <a:cubicBezTo>
                        <a:pt x="903" y="1"/>
                        <a:pt x="586" y="119"/>
                        <a:pt x="349" y="357"/>
                      </a:cubicBezTo>
                      <a:cubicBezTo>
                        <a:pt x="127" y="579"/>
                        <a:pt x="0" y="895"/>
                        <a:pt x="0" y="1212"/>
                      </a:cubicBezTo>
                      <a:cubicBezTo>
                        <a:pt x="0" y="1529"/>
                        <a:pt x="127" y="1845"/>
                        <a:pt x="349" y="2067"/>
                      </a:cubicBezTo>
                      <a:cubicBezTo>
                        <a:pt x="602" y="2320"/>
                        <a:pt x="887" y="2447"/>
                        <a:pt x="1235" y="2447"/>
                      </a:cubicBezTo>
                      <a:cubicBezTo>
                        <a:pt x="1552" y="2447"/>
                        <a:pt x="1869" y="2320"/>
                        <a:pt x="2090" y="2067"/>
                      </a:cubicBezTo>
                      <a:cubicBezTo>
                        <a:pt x="2565" y="1592"/>
                        <a:pt x="2565" y="832"/>
                        <a:pt x="2090" y="357"/>
                      </a:cubicBezTo>
                      <a:cubicBezTo>
                        <a:pt x="1853" y="119"/>
                        <a:pt x="1536" y="1"/>
                        <a:pt x="12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1" name="Google Shape;1304;p41">
                  <a:extLst>
                    <a:ext uri="{FF2B5EF4-FFF2-40B4-BE49-F238E27FC236}">
                      <a16:creationId xmlns:a16="http://schemas.microsoft.com/office/drawing/2014/main" xmlns="" id="{860A15A8-D8B9-0B81-CD54-3EDEF8A7B43B}"/>
                    </a:ext>
                  </a:extLst>
                </p:cNvPr>
                <p:cNvSpPr/>
                <p:nvPr/>
              </p:nvSpPr>
              <p:spPr>
                <a:xfrm>
                  <a:off x="5977680" y="1811115"/>
                  <a:ext cx="22655" cy="2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" h="729" extrusionOk="0">
                      <a:moveTo>
                        <a:pt x="380" y="0"/>
                      </a:moveTo>
                      <a:cubicBezTo>
                        <a:pt x="190" y="0"/>
                        <a:pt x="0" y="159"/>
                        <a:pt x="0" y="380"/>
                      </a:cubicBezTo>
                      <a:cubicBezTo>
                        <a:pt x="0" y="570"/>
                        <a:pt x="190" y="729"/>
                        <a:pt x="380" y="729"/>
                      </a:cubicBezTo>
                      <a:cubicBezTo>
                        <a:pt x="570" y="729"/>
                        <a:pt x="760" y="570"/>
                        <a:pt x="760" y="380"/>
                      </a:cubicBezTo>
                      <a:cubicBezTo>
                        <a:pt x="760" y="159"/>
                        <a:pt x="570" y="0"/>
                        <a:pt x="3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xmlns="" id="{EBD661A7-E72F-DD1B-B4A5-582A5858DB52}"/>
                </a:ext>
              </a:extLst>
            </p:cNvPr>
            <p:cNvGrpSpPr/>
            <p:nvPr/>
          </p:nvGrpSpPr>
          <p:grpSpPr>
            <a:xfrm>
              <a:off x="3448374" y="1878556"/>
              <a:ext cx="1248615" cy="1248615"/>
              <a:chOff x="3448374" y="1878556"/>
              <a:chExt cx="1248615" cy="1248615"/>
            </a:xfrm>
          </p:grpSpPr>
          <p:sp>
            <p:nvSpPr>
              <p:cNvPr id="5" name="Google Shape;1286;p41">
                <a:extLst>
                  <a:ext uri="{FF2B5EF4-FFF2-40B4-BE49-F238E27FC236}">
                    <a16:creationId xmlns:a16="http://schemas.microsoft.com/office/drawing/2014/main" xmlns="" id="{F9171BB3-1800-2821-7E93-ECCD18FED493}"/>
                  </a:ext>
                </a:extLst>
              </p:cNvPr>
              <p:cNvSpPr/>
              <p:nvPr/>
            </p:nvSpPr>
            <p:spPr>
              <a:xfrm>
                <a:off x="3448374" y="1878556"/>
                <a:ext cx="1248615" cy="1248615"/>
              </a:xfrm>
              <a:custGeom>
                <a:avLst/>
                <a:gdLst/>
                <a:ahLst/>
                <a:cxnLst/>
                <a:rect l="l" t="t" r="r" b="b"/>
                <a:pathLst>
                  <a:path w="31797" h="31797" extrusionOk="0">
                    <a:moveTo>
                      <a:pt x="15898" y="1"/>
                    </a:moveTo>
                    <a:cubicBezTo>
                      <a:pt x="7126" y="1"/>
                      <a:pt x="0" y="7126"/>
                      <a:pt x="0" y="15898"/>
                    </a:cubicBezTo>
                    <a:cubicBezTo>
                      <a:pt x="0" y="24671"/>
                      <a:pt x="7126" y="31796"/>
                      <a:pt x="15898" y="31796"/>
                    </a:cubicBezTo>
                    <a:cubicBezTo>
                      <a:pt x="24671" y="31796"/>
                      <a:pt x="31796" y="24671"/>
                      <a:pt x="31796" y="15898"/>
                    </a:cubicBezTo>
                    <a:cubicBezTo>
                      <a:pt x="31796" y="7126"/>
                      <a:pt x="24671" y="1"/>
                      <a:pt x="15898" y="1"/>
                    </a:cubicBezTo>
                    <a:close/>
                  </a:path>
                </a:pathLst>
              </a:custGeom>
              <a:solidFill>
                <a:schemeClr val="bg2">
                  <a:alpha val="764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14" name="Google Shape;1305;p41">
                <a:extLst>
                  <a:ext uri="{FF2B5EF4-FFF2-40B4-BE49-F238E27FC236}">
                    <a16:creationId xmlns:a16="http://schemas.microsoft.com/office/drawing/2014/main" xmlns="" id="{D0C7404F-5F5B-C565-DC82-73058F9864DB}"/>
                  </a:ext>
                </a:extLst>
              </p:cNvPr>
              <p:cNvGrpSpPr/>
              <p:nvPr/>
            </p:nvGrpSpPr>
            <p:grpSpPr>
              <a:xfrm>
                <a:off x="3740608" y="2134743"/>
                <a:ext cx="664105" cy="737498"/>
                <a:chOff x="2786336" y="1619724"/>
                <a:chExt cx="503470" cy="559110"/>
              </a:xfrm>
              <a:solidFill>
                <a:schemeClr val="bg1"/>
              </a:solidFill>
            </p:grpSpPr>
            <p:sp>
              <p:nvSpPr>
                <p:cNvPr id="33" name="Google Shape;1306;p41">
                  <a:extLst>
                    <a:ext uri="{FF2B5EF4-FFF2-40B4-BE49-F238E27FC236}">
                      <a16:creationId xmlns:a16="http://schemas.microsoft.com/office/drawing/2014/main" xmlns="" id="{AB371E94-4755-5130-4006-221799BD5C0E}"/>
                    </a:ext>
                  </a:extLst>
                </p:cNvPr>
                <p:cNvSpPr/>
                <p:nvPr/>
              </p:nvSpPr>
              <p:spPr>
                <a:xfrm>
                  <a:off x="2786336" y="1619724"/>
                  <a:ext cx="503470" cy="559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12" h="18781" extrusionOk="0">
                      <a:moveTo>
                        <a:pt x="16152" y="1362"/>
                      </a:moveTo>
                      <a:lnTo>
                        <a:pt x="16152" y="2851"/>
                      </a:lnTo>
                      <a:lnTo>
                        <a:pt x="15423" y="2851"/>
                      </a:lnTo>
                      <a:lnTo>
                        <a:pt x="15423" y="1362"/>
                      </a:lnTo>
                      <a:close/>
                      <a:moveTo>
                        <a:pt x="16152" y="5036"/>
                      </a:moveTo>
                      <a:lnTo>
                        <a:pt x="16152" y="6524"/>
                      </a:lnTo>
                      <a:lnTo>
                        <a:pt x="15423" y="6524"/>
                      </a:lnTo>
                      <a:lnTo>
                        <a:pt x="15423" y="5036"/>
                      </a:lnTo>
                      <a:close/>
                      <a:moveTo>
                        <a:pt x="16152" y="8709"/>
                      </a:moveTo>
                      <a:lnTo>
                        <a:pt x="16152" y="10198"/>
                      </a:lnTo>
                      <a:lnTo>
                        <a:pt x="15423" y="10198"/>
                      </a:lnTo>
                      <a:lnTo>
                        <a:pt x="15423" y="8709"/>
                      </a:lnTo>
                      <a:close/>
                      <a:moveTo>
                        <a:pt x="16152" y="12383"/>
                      </a:moveTo>
                      <a:lnTo>
                        <a:pt x="16152" y="13871"/>
                      </a:lnTo>
                      <a:lnTo>
                        <a:pt x="15423" y="13871"/>
                      </a:lnTo>
                      <a:lnTo>
                        <a:pt x="15423" y="12383"/>
                      </a:lnTo>
                      <a:close/>
                      <a:moveTo>
                        <a:pt x="14410" y="729"/>
                      </a:moveTo>
                      <a:cubicBezTo>
                        <a:pt x="14568" y="729"/>
                        <a:pt x="14695" y="855"/>
                        <a:pt x="14695" y="1014"/>
                      </a:cubicBezTo>
                      <a:lnTo>
                        <a:pt x="14695" y="15138"/>
                      </a:lnTo>
                      <a:cubicBezTo>
                        <a:pt x="14695" y="15296"/>
                        <a:pt x="14568" y="15423"/>
                        <a:pt x="14410" y="15423"/>
                      </a:cubicBezTo>
                      <a:lnTo>
                        <a:pt x="2217" y="15423"/>
                      </a:lnTo>
                      <a:lnTo>
                        <a:pt x="2217" y="9723"/>
                      </a:lnTo>
                      <a:cubicBezTo>
                        <a:pt x="2217" y="9533"/>
                        <a:pt x="2059" y="9343"/>
                        <a:pt x="1837" y="9343"/>
                      </a:cubicBezTo>
                      <a:cubicBezTo>
                        <a:pt x="1647" y="9343"/>
                        <a:pt x="1489" y="9501"/>
                        <a:pt x="1489" y="9723"/>
                      </a:cubicBezTo>
                      <a:lnTo>
                        <a:pt x="1489" y="15423"/>
                      </a:lnTo>
                      <a:cubicBezTo>
                        <a:pt x="1204" y="15455"/>
                        <a:pt x="951" y="15550"/>
                        <a:pt x="761" y="15708"/>
                      </a:cubicBezTo>
                      <a:lnTo>
                        <a:pt x="761" y="1679"/>
                      </a:lnTo>
                      <a:cubicBezTo>
                        <a:pt x="761" y="1204"/>
                        <a:pt x="1046" y="824"/>
                        <a:pt x="1489" y="729"/>
                      </a:cubicBezTo>
                      <a:lnTo>
                        <a:pt x="1489" y="6429"/>
                      </a:lnTo>
                      <a:cubicBezTo>
                        <a:pt x="1489" y="6619"/>
                        <a:pt x="1647" y="6778"/>
                        <a:pt x="1837" y="6778"/>
                      </a:cubicBezTo>
                      <a:cubicBezTo>
                        <a:pt x="2059" y="6778"/>
                        <a:pt x="2217" y="6619"/>
                        <a:pt x="2217" y="6429"/>
                      </a:cubicBezTo>
                      <a:lnTo>
                        <a:pt x="2217" y="729"/>
                      </a:lnTo>
                      <a:close/>
                      <a:moveTo>
                        <a:pt x="13238" y="16152"/>
                      </a:moveTo>
                      <a:lnTo>
                        <a:pt x="13238" y="18052"/>
                      </a:lnTo>
                      <a:lnTo>
                        <a:pt x="1679" y="18052"/>
                      </a:lnTo>
                      <a:cubicBezTo>
                        <a:pt x="1172" y="18052"/>
                        <a:pt x="761" y="17608"/>
                        <a:pt x="761" y="17102"/>
                      </a:cubicBezTo>
                      <a:cubicBezTo>
                        <a:pt x="761" y="16563"/>
                        <a:pt x="1172" y="16152"/>
                        <a:pt x="1679" y="16152"/>
                      </a:cubicBezTo>
                      <a:close/>
                      <a:moveTo>
                        <a:pt x="14695" y="16120"/>
                      </a:moveTo>
                      <a:lnTo>
                        <a:pt x="14695" y="17767"/>
                      </a:lnTo>
                      <a:cubicBezTo>
                        <a:pt x="14695" y="17925"/>
                        <a:pt x="14568" y="18052"/>
                        <a:pt x="14410" y="18052"/>
                      </a:cubicBezTo>
                      <a:lnTo>
                        <a:pt x="13967" y="18052"/>
                      </a:lnTo>
                      <a:lnTo>
                        <a:pt x="13967" y="16152"/>
                      </a:lnTo>
                      <a:lnTo>
                        <a:pt x="14410" y="16152"/>
                      </a:lnTo>
                      <a:cubicBezTo>
                        <a:pt x="14505" y="16152"/>
                        <a:pt x="14600" y="16120"/>
                        <a:pt x="14695" y="16120"/>
                      </a:cubicBezTo>
                      <a:close/>
                      <a:moveTo>
                        <a:pt x="1679" y="0"/>
                      </a:moveTo>
                      <a:cubicBezTo>
                        <a:pt x="761" y="0"/>
                        <a:pt x="1" y="729"/>
                        <a:pt x="1" y="1679"/>
                      </a:cubicBezTo>
                      <a:lnTo>
                        <a:pt x="1" y="17102"/>
                      </a:lnTo>
                      <a:cubicBezTo>
                        <a:pt x="1" y="18020"/>
                        <a:pt x="761" y="18780"/>
                        <a:pt x="1679" y="18780"/>
                      </a:cubicBezTo>
                      <a:lnTo>
                        <a:pt x="14410" y="18780"/>
                      </a:lnTo>
                      <a:cubicBezTo>
                        <a:pt x="14980" y="18780"/>
                        <a:pt x="15423" y="18337"/>
                        <a:pt x="15423" y="17767"/>
                      </a:cubicBezTo>
                      <a:lnTo>
                        <a:pt x="15423" y="14600"/>
                      </a:lnTo>
                      <a:lnTo>
                        <a:pt x="16152" y="14600"/>
                      </a:lnTo>
                      <a:cubicBezTo>
                        <a:pt x="16564" y="14600"/>
                        <a:pt x="16912" y="14251"/>
                        <a:pt x="16912" y="13871"/>
                      </a:cubicBezTo>
                      <a:lnTo>
                        <a:pt x="16912" y="12383"/>
                      </a:lnTo>
                      <a:cubicBezTo>
                        <a:pt x="16912" y="12003"/>
                        <a:pt x="16564" y="11655"/>
                        <a:pt x="16152" y="11655"/>
                      </a:cubicBezTo>
                      <a:lnTo>
                        <a:pt x="15423" y="11655"/>
                      </a:lnTo>
                      <a:lnTo>
                        <a:pt x="15423" y="10926"/>
                      </a:lnTo>
                      <a:lnTo>
                        <a:pt x="16152" y="10926"/>
                      </a:lnTo>
                      <a:cubicBezTo>
                        <a:pt x="16564" y="10926"/>
                        <a:pt x="16912" y="10609"/>
                        <a:pt x="16912" y="10198"/>
                      </a:cubicBezTo>
                      <a:lnTo>
                        <a:pt x="16912" y="8741"/>
                      </a:lnTo>
                      <a:cubicBezTo>
                        <a:pt x="16912" y="8329"/>
                        <a:pt x="16564" y="7981"/>
                        <a:pt x="16152" y="7981"/>
                      </a:cubicBezTo>
                      <a:lnTo>
                        <a:pt x="15423" y="7981"/>
                      </a:lnTo>
                      <a:lnTo>
                        <a:pt x="15423" y="7253"/>
                      </a:lnTo>
                      <a:lnTo>
                        <a:pt x="16152" y="7253"/>
                      </a:lnTo>
                      <a:cubicBezTo>
                        <a:pt x="16564" y="7253"/>
                        <a:pt x="16912" y="6936"/>
                        <a:pt x="16912" y="6524"/>
                      </a:cubicBezTo>
                      <a:lnTo>
                        <a:pt x="16912" y="5067"/>
                      </a:lnTo>
                      <a:cubicBezTo>
                        <a:pt x="16912" y="4656"/>
                        <a:pt x="16564" y="4339"/>
                        <a:pt x="16152" y="4339"/>
                      </a:cubicBezTo>
                      <a:lnTo>
                        <a:pt x="15423" y="4339"/>
                      </a:lnTo>
                      <a:lnTo>
                        <a:pt x="15423" y="3611"/>
                      </a:lnTo>
                      <a:lnTo>
                        <a:pt x="16152" y="3611"/>
                      </a:lnTo>
                      <a:lnTo>
                        <a:pt x="16152" y="3579"/>
                      </a:lnTo>
                      <a:cubicBezTo>
                        <a:pt x="16564" y="3579"/>
                        <a:pt x="16912" y="3262"/>
                        <a:pt x="16912" y="2851"/>
                      </a:cubicBezTo>
                      <a:lnTo>
                        <a:pt x="16912" y="1362"/>
                      </a:lnTo>
                      <a:cubicBezTo>
                        <a:pt x="16912" y="982"/>
                        <a:pt x="16564" y="634"/>
                        <a:pt x="16152" y="634"/>
                      </a:cubicBezTo>
                      <a:lnTo>
                        <a:pt x="15360" y="634"/>
                      </a:lnTo>
                      <a:cubicBezTo>
                        <a:pt x="15202" y="254"/>
                        <a:pt x="14853" y="0"/>
                        <a:pt x="144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4" name="Google Shape;1307;p41">
                  <a:extLst>
                    <a:ext uri="{FF2B5EF4-FFF2-40B4-BE49-F238E27FC236}">
                      <a16:creationId xmlns:a16="http://schemas.microsoft.com/office/drawing/2014/main" xmlns="" id="{C2D63E38-2D50-F44A-B97F-80C965999B93}"/>
                    </a:ext>
                  </a:extLst>
                </p:cNvPr>
                <p:cNvSpPr/>
                <p:nvPr/>
              </p:nvSpPr>
              <p:spPr>
                <a:xfrm>
                  <a:off x="2895711" y="1684771"/>
                  <a:ext cx="284750" cy="35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5" h="11782" extrusionOk="0">
                      <a:moveTo>
                        <a:pt x="8836" y="729"/>
                      </a:moveTo>
                      <a:lnTo>
                        <a:pt x="8836" y="11021"/>
                      </a:lnTo>
                      <a:lnTo>
                        <a:pt x="760" y="11021"/>
                      </a:lnTo>
                      <a:lnTo>
                        <a:pt x="760" y="729"/>
                      </a:lnTo>
                      <a:close/>
                      <a:moveTo>
                        <a:pt x="380" y="1"/>
                      </a:moveTo>
                      <a:cubicBezTo>
                        <a:pt x="190" y="1"/>
                        <a:pt x="0" y="159"/>
                        <a:pt x="0" y="381"/>
                      </a:cubicBezTo>
                      <a:lnTo>
                        <a:pt x="0" y="11401"/>
                      </a:lnTo>
                      <a:cubicBezTo>
                        <a:pt x="0" y="11591"/>
                        <a:pt x="190" y="11781"/>
                        <a:pt x="380" y="11781"/>
                      </a:cubicBezTo>
                      <a:lnTo>
                        <a:pt x="9184" y="11781"/>
                      </a:lnTo>
                      <a:cubicBezTo>
                        <a:pt x="9406" y="11781"/>
                        <a:pt x="9564" y="11591"/>
                        <a:pt x="9564" y="11401"/>
                      </a:cubicBezTo>
                      <a:lnTo>
                        <a:pt x="9564" y="381"/>
                      </a:lnTo>
                      <a:cubicBezTo>
                        <a:pt x="9564" y="159"/>
                        <a:pt x="9406" y="1"/>
                        <a:pt x="918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5" name="Google Shape;1308;p41">
                  <a:extLst>
                    <a:ext uri="{FF2B5EF4-FFF2-40B4-BE49-F238E27FC236}">
                      <a16:creationId xmlns:a16="http://schemas.microsoft.com/office/drawing/2014/main" xmlns="" id="{A74B87BD-3A2D-233B-FC7C-E34F13146430}"/>
                    </a:ext>
                  </a:extLst>
                </p:cNvPr>
                <p:cNvSpPr/>
                <p:nvPr/>
              </p:nvSpPr>
              <p:spPr>
                <a:xfrm>
                  <a:off x="2950398" y="1739459"/>
                  <a:ext cx="175375" cy="10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1" h="3674" extrusionOk="0">
                      <a:moveTo>
                        <a:pt x="4782" y="729"/>
                      </a:moveTo>
                      <a:cubicBezTo>
                        <a:pt x="4972" y="729"/>
                        <a:pt x="5162" y="887"/>
                        <a:pt x="5162" y="1109"/>
                      </a:cubicBezTo>
                      <a:lnTo>
                        <a:pt x="5162" y="2566"/>
                      </a:lnTo>
                      <a:cubicBezTo>
                        <a:pt x="5162" y="2787"/>
                        <a:pt x="4972" y="2946"/>
                        <a:pt x="4782" y="2946"/>
                      </a:cubicBezTo>
                      <a:lnTo>
                        <a:pt x="1108" y="2946"/>
                      </a:lnTo>
                      <a:cubicBezTo>
                        <a:pt x="918" y="2946"/>
                        <a:pt x="728" y="2787"/>
                        <a:pt x="728" y="2566"/>
                      </a:cubicBezTo>
                      <a:lnTo>
                        <a:pt x="728" y="1109"/>
                      </a:lnTo>
                      <a:cubicBezTo>
                        <a:pt x="728" y="887"/>
                        <a:pt x="918" y="729"/>
                        <a:pt x="1108" y="729"/>
                      </a:cubicBezTo>
                      <a:close/>
                      <a:moveTo>
                        <a:pt x="1108" y="0"/>
                      </a:moveTo>
                      <a:cubicBezTo>
                        <a:pt x="507" y="0"/>
                        <a:pt x="0" y="507"/>
                        <a:pt x="0" y="1109"/>
                      </a:cubicBezTo>
                      <a:lnTo>
                        <a:pt x="0" y="2566"/>
                      </a:lnTo>
                      <a:cubicBezTo>
                        <a:pt x="0" y="3167"/>
                        <a:pt x="507" y="3674"/>
                        <a:pt x="1108" y="3674"/>
                      </a:cubicBezTo>
                      <a:lnTo>
                        <a:pt x="4782" y="3674"/>
                      </a:lnTo>
                      <a:cubicBezTo>
                        <a:pt x="5384" y="3674"/>
                        <a:pt x="5890" y="3167"/>
                        <a:pt x="5890" y="2566"/>
                      </a:cubicBezTo>
                      <a:lnTo>
                        <a:pt x="5890" y="1109"/>
                      </a:lnTo>
                      <a:cubicBezTo>
                        <a:pt x="5890" y="507"/>
                        <a:pt x="5384" y="0"/>
                        <a:pt x="47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6" name="Google Shape;1309;p41">
                  <a:extLst>
                    <a:ext uri="{FF2B5EF4-FFF2-40B4-BE49-F238E27FC236}">
                      <a16:creationId xmlns:a16="http://schemas.microsoft.com/office/drawing/2014/main" xmlns="" id="{0F528606-DDDD-F82B-708A-7B8B6E61BAD7}"/>
                    </a:ext>
                  </a:extLst>
                </p:cNvPr>
                <p:cNvSpPr/>
                <p:nvPr/>
              </p:nvSpPr>
              <p:spPr>
                <a:xfrm>
                  <a:off x="2950398" y="1958179"/>
                  <a:ext cx="175375" cy="2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1" h="729" extrusionOk="0">
                      <a:moveTo>
                        <a:pt x="380" y="1"/>
                      </a:moveTo>
                      <a:cubicBezTo>
                        <a:pt x="158" y="1"/>
                        <a:pt x="0" y="159"/>
                        <a:pt x="0" y="381"/>
                      </a:cubicBezTo>
                      <a:cubicBezTo>
                        <a:pt x="0" y="571"/>
                        <a:pt x="158" y="729"/>
                        <a:pt x="380" y="729"/>
                      </a:cubicBezTo>
                      <a:lnTo>
                        <a:pt x="5510" y="729"/>
                      </a:lnTo>
                      <a:cubicBezTo>
                        <a:pt x="5700" y="729"/>
                        <a:pt x="5890" y="571"/>
                        <a:pt x="5890" y="381"/>
                      </a:cubicBezTo>
                      <a:cubicBezTo>
                        <a:pt x="5890" y="159"/>
                        <a:pt x="5700" y="1"/>
                        <a:pt x="55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7" name="Google Shape;1310;p41">
                  <a:extLst>
                    <a:ext uri="{FF2B5EF4-FFF2-40B4-BE49-F238E27FC236}">
                      <a16:creationId xmlns:a16="http://schemas.microsoft.com/office/drawing/2014/main" xmlns="" id="{DD2852E4-F182-9EE9-B8CC-7CF7F9C18779}"/>
                    </a:ext>
                  </a:extLst>
                </p:cNvPr>
                <p:cNvSpPr/>
                <p:nvPr/>
              </p:nvSpPr>
              <p:spPr>
                <a:xfrm>
                  <a:off x="2950398" y="1914804"/>
                  <a:ext cx="175375" cy="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1" h="730" extrusionOk="0">
                      <a:moveTo>
                        <a:pt x="380" y="1"/>
                      </a:moveTo>
                      <a:cubicBezTo>
                        <a:pt x="158" y="1"/>
                        <a:pt x="0" y="159"/>
                        <a:pt x="0" y="381"/>
                      </a:cubicBezTo>
                      <a:cubicBezTo>
                        <a:pt x="0" y="571"/>
                        <a:pt x="158" y="729"/>
                        <a:pt x="380" y="729"/>
                      </a:cubicBezTo>
                      <a:lnTo>
                        <a:pt x="5510" y="729"/>
                      </a:lnTo>
                      <a:cubicBezTo>
                        <a:pt x="5700" y="729"/>
                        <a:pt x="5890" y="571"/>
                        <a:pt x="5890" y="381"/>
                      </a:cubicBezTo>
                      <a:cubicBezTo>
                        <a:pt x="5890" y="159"/>
                        <a:pt x="5700" y="1"/>
                        <a:pt x="55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8" name="Google Shape;1311;p41">
                  <a:extLst>
                    <a:ext uri="{FF2B5EF4-FFF2-40B4-BE49-F238E27FC236}">
                      <a16:creationId xmlns:a16="http://schemas.microsoft.com/office/drawing/2014/main" xmlns="" id="{5E154099-EDE8-B6BF-8822-23C4FD31FE10}"/>
                    </a:ext>
                  </a:extLst>
                </p:cNvPr>
                <p:cNvSpPr/>
                <p:nvPr/>
              </p:nvSpPr>
              <p:spPr>
                <a:xfrm>
                  <a:off x="2830663" y="1848804"/>
                  <a:ext cx="21702" cy="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" h="730" extrusionOk="0">
                      <a:moveTo>
                        <a:pt x="348" y="1"/>
                      </a:moveTo>
                      <a:cubicBezTo>
                        <a:pt x="158" y="1"/>
                        <a:pt x="0" y="159"/>
                        <a:pt x="0" y="381"/>
                      </a:cubicBezTo>
                      <a:cubicBezTo>
                        <a:pt x="0" y="571"/>
                        <a:pt x="158" y="729"/>
                        <a:pt x="348" y="729"/>
                      </a:cubicBezTo>
                      <a:cubicBezTo>
                        <a:pt x="570" y="729"/>
                        <a:pt x="728" y="571"/>
                        <a:pt x="728" y="381"/>
                      </a:cubicBezTo>
                      <a:cubicBezTo>
                        <a:pt x="728" y="159"/>
                        <a:pt x="570" y="1"/>
                        <a:pt x="3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xmlns="" id="{E92B0B48-3342-5DB8-AE9B-843D4C72E2C3}"/>
                </a:ext>
              </a:extLst>
            </p:cNvPr>
            <p:cNvGrpSpPr/>
            <p:nvPr/>
          </p:nvGrpSpPr>
          <p:grpSpPr>
            <a:xfrm>
              <a:off x="3454578" y="4991237"/>
              <a:ext cx="1248615" cy="1248615"/>
              <a:chOff x="3454578" y="4991237"/>
              <a:chExt cx="1248615" cy="1248615"/>
            </a:xfrm>
          </p:grpSpPr>
          <p:sp>
            <p:nvSpPr>
              <p:cNvPr id="4" name="Google Shape;1285;p41">
                <a:extLst>
                  <a:ext uri="{FF2B5EF4-FFF2-40B4-BE49-F238E27FC236}">
                    <a16:creationId xmlns:a16="http://schemas.microsoft.com/office/drawing/2014/main" xmlns="" id="{84ECDD3D-05E8-921B-0138-6636967511B9}"/>
                  </a:ext>
                </a:extLst>
              </p:cNvPr>
              <p:cNvSpPr/>
              <p:nvPr/>
            </p:nvSpPr>
            <p:spPr>
              <a:xfrm>
                <a:off x="3454578" y="4991237"/>
                <a:ext cx="1248615" cy="1248615"/>
              </a:xfrm>
              <a:custGeom>
                <a:avLst/>
                <a:gdLst/>
                <a:ahLst/>
                <a:cxnLst/>
                <a:rect l="l" t="t" r="r" b="b"/>
                <a:pathLst>
                  <a:path w="31797" h="31797" extrusionOk="0">
                    <a:moveTo>
                      <a:pt x="15899" y="1"/>
                    </a:moveTo>
                    <a:cubicBezTo>
                      <a:pt x="7126" y="1"/>
                      <a:pt x="1" y="7126"/>
                      <a:pt x="1" y="15899"/>
                    </a:cubicBezTo>
                    <a:cubicBezTo>
                      <a:pt x="1" y="24671"/>
                      <a:pt x="7126" y="31796"/>
                      <a:pt x="15899" y="31796"/>
                    </a:cubicBezTo>
                    <a:cubicBezTo>
                      <a:pt x="24671" y="31796"/>
                      <a:pt x="31796" y="24671"/>
                      <a:pt x="31796" y="15899"/>
                    </a:cubicBezTo>
                    <a:cubicBezTo>
                      <a:pt x="31796" y="7126"/>
                      <a:pt x="24671" y="1"/>
                      <a:pt x="15899" y="1"/>
                    </a:cubicBezTo>
                    <a:close/>
                  </a:path>
                </a:pathLst>
              </a:custGeom>
              <a:solidFill>
                <a:schemeClr val="accent1">
                  <a:alpha val="764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xmlns="" id="{B0C8600D-3E53-B71D-FE05-9A84FB10DB5E}"/>
                  </a:ext>
                </a:extLst>
              </p:cNvPr>
              <p:cNvGrpSpPr/>
              <p:nvPr/>
            </p:nvGrpSpPr>
            <p:grpSpPr>
              <a:xfrm>
                <a:off x="3709508" y="5246167"/>
                <a:ext cx="743702" cy="738755"/>
                <a:chOff x="3709508" y="5246167"/>
                <a:chExt cx="743702" cy="738755"/>
              </a:xfrm>
              <a:solidFill>
                <a:schemeClr val="bg1"/>
              </a:solidFill>
            </p:grpSpPr>
            <p:sp>
              <p:nvSpPr>
                <p:cNvPr id="15" name="Google Shape;1312;p41">
                  <a:extLst>
                    <a:ext uri="{FF2B5EF4-FFF2-40B4-BE49-F238E27FC236}">
                      <a16:creationId xmlns:a16="http://schemas.microsoft.com/office/drawing/2014/main" xmlns="" id="{ADDF1978-AADC-B13A-541C-E49AD305AEA1}"/>
                    </a:ext>
                  </a:extLst>
                </p:cNvPr>
                <p:cNvSpPr/>
                <p:nvPr/>
              </p:nvSpPr>
              <p:spPr>
                <a:xfrm>
                  <a:off x="4279095" y="5278523"/>
                  <a:ext cx="174115" cy="675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4" h="17197" extrusionOk="0">
                      <a:moveTo>
                        <a:pt x="2280" y="729"/>
                      </a:moveTo>
                      <a:cubicBezTo>
                        <a:pt x="2470" y="729"/>
                        <a:pt x="2597" y="887"/>
                        <a:pt x="2597" y="1077"/>
                      </a:cubicBezTo>
                      <a:lnTo>
                        <a:pt x="2977" y="12415"/>
                      </a:lnTo>
                      <a:lnTo>
                        <a:pt x="1584" y="12415"/>
                      </a:lnTo>
                      <a:lnTo>
                        <a:pt x="1932" y="1077"/>
                      </a:lnTo>
                      <a:cubicBezTo>
                        <a:pt x="1964" y="887"/>
                        <a:pt x="2090" y="729"/>
                        <a:pt x="2280" y="729"/>
                      </a:cubicBezTo>
                      <a:close/>
                      <a:moveTo>
                        <a:pt x="3167" y="13143"/>
                      </a:moveTo>
                      <a:cubicBezTo>
                        <a:pt x="3389" y="13396"/>
                        <a:pt x="3484" y="13650"/>
                        <a:pt x="3547" y="13903"/>
                      </a:cubicBezTo>
                      <a:cubicBezTo>
                        <a:pt x="3505" y="13901"/>
                        <a:pt x="3463" y="13900"/>
                        <a:pt x="3423" y="13900"/>
                      </a:cubicBezTo>
                      <a:cubicBezTo>
                        <a:pt x="2925" y="13900"/>
                        <a:pt x="2605" y="14073"/>
                        <a:pt x="2312" y="14220"/>
                      </a:cubicBezTo>
                      <a:cubicBezTo>
                        <a:pt x="2059" y="14378"/>
                        <a:pt x="1774" y="14505"/>
                        <a:pt x="1362" y="14505"/>
                      </a:cubicBezTo>
                      <a:cubicBezTo>
                        <a:pt x="1140" y="14156"/>
                        <a:pt x="1077" y="13808"/>
                        <a:pt x="1425" y="13143"/>
                      </a:cubicBezTo>
                      <a:close/>
                      <a:moveTo>
                        <a:pt x="3432" y="14626"/>
                      </a:moveTo>
                      <a:cubicBezTo>
                        <a:pt x="3469" y="14626"/>
                        <a:pt x="3507" y="14628"/>
                        <a:pt x="3547" y="14631"/>
                      </a:cubicBezTo>
                      <a:cubicBezTo>
                        <a:pt x="3516" y="14726"/>
                        <a:pt x="3516" y="14790"/>
                        <a:pt x="3484" y="14821"/>
                      </a:cubicBezTo>
                      <a:cubicBezTo>
                        <a:pt x="3326" y="15455"/>
                        <a:pt x="2946" y="15961"/>
                        <a:pt x="2565" y="16246"/>
                      </a:cubicBezTo>
                      <a:cubicBezTo>
                        <a:pt x="2439" y="15803"/>
                        <a:pt x="2185" y="15455"/>
                        <a:pt x="1932" y="15170"/>
                      </a:cubicBezTo>
                      <a:cubicBezTo>
                        <a:pt x="2249" y="15106"/>
                        <a:pt x="2470" y="14980"/>
                        <a:pt x="2661" y="14853"/>
                      </a:cubicBezTo>
                      <a:cubicBezTo>
                        <a:pt x="2915" y="14740"/>
                        <a:pt x="3120" y="14626"/>
                        <a:pt x="3432" y="14626"/>
                      </a:cubicBezTo>
                      <a:close/>
                      <a:moveTo>
                        <a:pt x="2280" y="0"/>
                      </a:moveTo>
                      <a:cubicBezTo>
                        <a:pt x="1710" y="0"/>
                        <a:pt x="1235" y="444"/>
                        <a:pt x="1204" y="1045"/>
                      </a:cubicBezTo>
                      <a:lnTo>
                        <a:pt x="855" y="12668"/>
                      </a:lnTo>
                      <a:cubicBezTo>
                        <a:pt x="0" y="14188"/>
                        <a:pt x="697" y="14916"/>
                        <a:pt x="1235" y="15486"/>
                      </a:cubicBezTo>
                      <a:cubicBezTo>
                        <a:pt x="1584" y="15898"/>
                        <a:pt x="1900" y="16215"/>
                        <a:pt x="1900" y="16817"/>
                      </a:cubicBezTo>
                      <a:cubicBezTo>
                        <a:pt x="1900" y="16943"/>
                        <a:pt x="1964" y="17038"/>
                        <a:pt x="2059" y="17102"/>
                      </a:cubicBezTo>
                      <a:cubicBezTo>
                        <a:pt x="2122" y="17165"/>
                        <a:pt x="2185" y="17197"/>
                        <a:pt x="2280" y="17197"/>
                      </a:cubicBezTo>
                      <a:cubicBezTo>
                        <a:pt x="2312" y="17197"/>
                        <a:pt x="2344" y="17165"/>
                        <a:pt x="2375" y="17165"/>
                      </a:cubicBezTo>
                      <a:cubicBezTo>
                        <a:pt x="3136" y="16975"/>
                        <a:pt x="3927" y="16056"/>
                        <a:pt x="4181" y="15043"/>
                      </a:cubicBezTo>
                      <a:cubicBezTo>
                        <a:pt x="4434" y="14093"/>
                        <a:pt x="4276" y="13270"/>
                        <a:pt x="3706" y="12636"/>
                      </a:cubicBezTo>
                      <a:lnTo>
                        <a:pt x="3326" y="1045"/>
                      </a:lnTo>
                      <a:cubicBezTo>
                        <a:pt x="3326" y="444"/>
                        <a:pt x="2851" y="0"/>
                        <a:pt x="22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6" name="Google Shape;1313;p41">
                  <a:extLst>
                    <a:ext uri="{FF2B5EF4-FFF2-40B4-BE49-F238E27FC236}">
                      <a16:creationId xmlns:a16="http://schemas.microsoft.com/office/drawing/2014/main" xmlns="" id="{E15937ED-896F-9C72-C5AE-EBADF112AFB4}"/>
                    </a:ext>
                  </a:extLst>
                </p:cNvPr>
                <p:cNvSpPr/>
                <p:nvPr/>
              </p:nvSpPr>
              <p:spPr>
                <a:xfrm>
                  <a:off x="3709508" y="5246167"/>
                  <a:ext cx="548461" cy="738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67" h="18813" extrusionOk="0">
                      <a:moveTo>
                        <a:pt x="12859" y="729"/>
                      </a:moveTo>
                      <a:cubicBezTo>
                        <a:pt x="13049" y="729"/>
                        <a:pt x="13239" y="919"/>
                        <a:pt x="13239" y="1109"/>
                      </a:cubicBezTo>
                      <a:lnTo>
                        <a:pt x="13239" y="17704"/>
                      </a:lnTo>
                      <a:cubicBezTo>
                        <a:pt x="13239" y="17894"/>
                        <a:pt x="13049" y="18084"/>
                        <a:pt x="12859" y="18084"/>
                      </a:cubicBezTo>
                      <a:lnTo>
                        <a:pt x="1109" y="18084"/>
                      </a:lnTo>
                      <a:cubicBezTo>
                        <a:pt x="919" y="18084"/>
                        <a:pt x="729" y="17894"/>
                        <a:pt x="729" y="17704"/>
                      </a:cubicBezTo>
                      <a:lnTo>
                        <a:pt x="729" y="1109"/>
                      </a:lnTo>
                      <a:cubicBezTo>
                        <a:pt x="729" y="919"/>
                        <a:pt x="919" y="729"/>
                        <a:pt x="1109" y="729"/>
                      </a:cubicBezTo>
                      <a:close/>
                      <a:moveTo>
                        <a:pt x="1109" y="1"/>
                      </a:moveTo>
                      <a:cubicBezTo>
                        <a:pt x="508" y="1"/>
                        <a:pt x="1" y="508"/>
                        <a:pt x="1" y="1109"/>
                      </a:cubicBezTo>
                      <a:lnTo>
                        <a:pt x="1" y="17704"/>
                      </a:lnTo>
                      <a:cubicBezTo>
                        <a:pt x="1" y="18306"/>
                        <a:pt x="508" y="18812"/>
                        <a:pt x="1109" y="18812"/>
                      </a:cubicBezTo>
                      <a:lnTo>
                        <a:pt x="12859" y="18812"/>
                      </a:lnTo>
                      <a:cubicBezTo>
                        <a:pt x="13460" y="18812"/>
                        <a:pt x="13967" y="18306"/>
                        <a:pt x="13967" y="17704"/>
                      </a:cubicBezTo>
                      <a:lnTo>
                        <a:pt x="13967" y="1109"/>
                      </a:lnTo>
                      <a:cubicBezTo>
                        <a:pt x="13967" y="508"/>
                        <a:pt x="13460" y="1"/>
                        <a:pt x="1285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7" name="Google Shape;1314;p41">
                  <a:extLst>
                    <a:ext uri="{FF2B5EF4-FFF2-40B4-BE49-F238E27FC236}">
                      <a16:creationId xmlns:a16="http://schemas.microsoft.com/office/drawing/2014/main" xmlns="" id="{E164FA3A-38B5-724B-D8BB-25EA46C1281D}"/>
                    </a:ext>
                  </a:extLst>
                </p:cNvPr>
                <p:cNvSpPr/>
                <p:nvPr/>
              </p:nvSpPr>
              <p:spPr>
                <a:xfrm>
                  <a:off x="3943312" y="5304637"/>
                  <a:ext cx="87097" cy="621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8" h="15835" extrusionOk="0">
                      <a:moveTo>
                        <a:pt x="1109" y="0"/>
                      </a:moveTo>
                      <a:cubicBezTo>
                        <a:pt x="507" y="0"/>
                        <a:pt x="1" y="475"/>
                        <a:pt x="1" y="1077"/>
                      </a:cubicBezTo>
                      <a:lnTo>
                        <a:pt x="1" y="6271"/>
                      </a:lnTo>
                      <a:cubicBezTo>
                        <a:pt x="1" y="6461"/>
                        <a:pt x="191" y="6619"/>
                        <a:pt x="381" y="6619"/>
                      </a:cubicBezTo>
                      <a:cubicBezTo>
                        <a:pt x="571" y="6619"/>
                        <a:pt x="761" y="6461"/>
                        <a:pt x="761" y="6271"/>
                      </a:cubicBezTo>
                      <a:lnTo>
                        <a:pt x="761" y="1077"/>
                      </a:lnTo>
                      <a:cubicBezTo>
                        <a:pt x="761" y="887"/>
                        <a:pt x="919" y="729"/>
                        <a:pt x="1109" y="729"/>
                      </a:cubicBezTo>
                      <a:cubicBezTo>
                        <a:pt x="1331" y="729"/>
                        <a:pt x="1489" y="887"/>
                        <a:pt x="1489" y="1077"/>
                      </a:cubicBezTo>
                      <a:lnTo>
                        <a:pt x="1489" y="14758"/>
                      </a:lnTo>
                      <a:cubicBezTo>
                        <a:pt x="1489" y="14948"/>
                        <a:pt x="1331" y="15106"/>
                        <a:pt x="1109" y="15106"/>
                      </a:cubicBezTo>
                      <a:cubicBezTo>
                        <a:pt x="919" y="15106"/>
                        <a:pt x="761" y="14948"/>
                        <a:pt x="761" y="14758"/>
                      </a:cubicBezTo>
                      <a:lnTo>
                        <a:pt x="761" y="9564"/>
                      </a:lnTo>
                      <a:cubicBezTo>
                        <a:pt x="761" y="9374"/>
                        <a:pt x="571" y="9184"/>
                        <a:pt x="381" y="9184"/>
                      </a:cubicBezTo>
                      <a:cubicBezTo>
                        <a:pt x="191" y="9184"/>
                        <a:pt x="1" y="9374"/>
                        <a:pt x="1" y="9564"/>
                      </a:cubicBezTo>
                      <a:lnTo>
                        <a:pt x="1" y="14758"/>
                      </a:lnTo>
                      <a:cubicBezTo>
                        <a:pt x="1" y="15360"/>
                        <a:pt x="507" y="15835"/>
                        <a:pt x="1109" y="15835"/>
                      </a:cubicBezTo>
                      <a:cubicBezTo>
                        <a:pt x="1711" y="15835"/>
                        <a:pt x="2217" y="15360"/>
                        <a:pt x="2217" y="14758"/>
                      </a:cubicBezTo>
                      <a:lnTo>
                        <a:pt x="2217" y="1077"/>
                      </a:lnTo>
                      <a:cubicBezTo>
                        <a:pt x="2217" y="475"/>
                        <a:pt x="1711" y="0"/>
                        <a:pt x="11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8" name="Google Shape;1315;p41">
                  <a:extLst>
                    <a:ext uri="{FF2B5EF4-FFF2-40B4-BE49-F238E27FC236}">
                      <a16:creationId xmlns:a16="http://schemas.microsoft.com/office/drawing/2014/main" xmlns="" id="{79C6FF39-AA3A-6997-06DC-C2607D329035}"/>
                    </a:ext>
                  </a:extLst>
                </p:cNvPr>
                <p:cNvSpPr/>
                <p:nvPr/>
              </p:nvSpPr>
              <p:spPr>
                <a:xfrm>
                  <a:off x="3767979" y="5304637"/>
                  <a:ext cx="146785" cy="146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8" h="3738" extrusionOk="0">
                      <a:moveTo>
                        <a:pt x="1869" y="729"/>
                      </a:moveTo>
                      <a:cubicBezTo>
                        <a:pt x="2502" y="729"/>
                        <a:pt x="3009" y="1235"/>
                        <a:pt x="3009" y="1869"/>
                      </a:cubicBezTo>
                      <a:cubicBezTo>
                        <a:pt x="3009" y="2502"/>
                        <a:pt x="2502" y="3009"/>
                        <a:pt x="1869" y="3009"/>
                      </a:cubicBezTo>
                      <a:cubicBezTo>
                        <a:pt x="1235" y="3009"/>
                        <a:pt x="729" y="2502"/>
                        <a:pt x="729" y="1869"/>
                      </a:cubicBezTo>
                      <a:cubicBezTo>
                        <a:pt x="729" y="1235"/>
                        <a:pt x="1235" y="729"/>
                        <a:pt x="1869" y="729"/>
                      </a:cubicBezTo>
                      <a:close/>
                      <a:moveTo>
                        <a:pt x="1869" y="0"/>
                      </a:moveTo>
                      <a:cubicBezTo>
                        <a:pt x="824" y="0"/>
                        <a:pt x="0" y="824"/>
                        <a:pt x="0" y="1869"/>
                      </a:cubicBezTo>
                      <a:cubicBezTo>
                        <a:pt x="0" y="2914"/>
                        <a:pt x="824" y="3737"/>
                        <a:pt x="1869" y="3737"/>
                      </a:cubicBezTo>
                      <a:cubicBezTo>
                        <a:pt x="2914" y="3737"/>
                        <a:pt x="3737" y="2914"/>
                        <a:pt x="3737" y="1869"/>
                      </a:cubicBezTo>
                      <a:cubicBezTo>
                        <a:pt x="3737" y="824"/>
                        <a:pt x="2914" y="0"/>
                        <a:pt x="186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9" name="Google Shape;1316;p41">
                  <a:extLst>
                    <a:ext uri="{FF2B5EF4-FFF2-40B4-BE49-F238E27FC236}">
                      <a16:creationId xmlns:a16="http://schemas.microsoft.com/office/drawing/2014/main" xmlns="" id="{7A9B1D3C-AE53-38DD-2C5A-3740461DADD8}"/>
                    </a:ext>
                  </a:extLst>
                </p:cNvPr>
                <p:cNvSpPr/>
                <p:nvPr/>
              </p:nvSpPr>
              <p:spPr>
                <a:xfrm>
                  <a:off x="3767979" y="5779666"/>
                  <a:ext cx="146785" cy="146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8" h="3738" extrusionOk="0">
                      <a:moveTo>
                        <a:pt x="1869" y="729"/>
                      </a:moveTo>
                      <a:cubicBezTo>
                        <a:pt x="2502" y="729"/>
                        <a:pt x="3009" y="1236"/>
                        <a:pt x="3009" y="1869"/>
                      </a:cubicBezTo>
                      <a:cubicBezTo>
                        <a:pt x="3009" y="2503"/>
                        <a:pt x="2502" y="3009"/>
                        <a:pt x="1869" y="3009"/>
                      </a:cubicBezTo>
                      <a:cubicBezTo>
                        <a:pt x="1235" y="3009"/>
                        <a:pt x="729" y="2503"/>
                        <a:pt x="729" y="1869"/>
                      </a:cubicBezTo>
                      <a:cubicBezTo>
                        <a:pt x="729" y="1236"/>
                        <a:pt x="1235" y="729"/>
                        <a:pt x="1869" y="729"/>
                      </a:cubicBezTo>
                      <a:close/>
                      <a:moveTo>
                        <a:pt x="1869" y="1"/>
                      </a:moveTo>
                      <a:cubicBezTo>
                        <a:pt x="824" y="1"/>
                        <a:pt x="0" y="856"/>
                        <a:pt x="0" y="1869"/>
                      </a:cubicBezTo>
                      <a:cubicBezTo>
                        <a:pt x="0" y="2914"/>
                        <a:pt x="824" y="3738"/>
                        <a:pt x="1869" y="3738"/>
                      </a:cubicBezTo>
                      <a:cubicBezTo>
                        <a:pt x="2914" y="3738"/>
                        <a:pt x="3737" y="2914"/>
                        <a:pt x="3737" y="1869"/>
                      </a:cubicBezTo>
                      <a:cubicBezTo>
                        <a:pt x="3737" y="856"/>
                        <a:pt x="2914" y="1"/>
                        <a:pt x="18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0" name="Google Shape;1317;p41">
                  <a:extLst>
                    <a:ext uri="{FF2B5EF4-FFF2-40B4-BE49-F238E27FC236}">
                      <a16:creationId xmlns:a16="http://schemas.microsoft.com/office/drawing/2014/main" xmlns="" id="{A89A14B7-7274-DDDB-4BBC-521B70AD3827}"/>
                    </a:ext>
                  </a:extLst>
                </p:cNvPr>
                <p:cNvSpPr/>
                <p:nvPr/>
              </p:nvSpPr>
              <p:spPr>
                <a:xfrm>
                  <a:off x="4058956" y="5304637"/>
                  <a:ext cx="148042" cy="146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0" h="3738" extrusionOk="0">
                      <a:moveTo>
                        <a:pt x="1869" y="729"/>
                      </a:moveTo>
                      <a:cubicBezTo>
                        <a:pt x="2503" y="729"/>
                        <a:pt x="3041" y="1235"/>
                        <a:pt x="3041" y="1869"/>
                      </a:cubicBezTo>
                      <a:cubicBezTo>
                        <a:pt x="3041" y="2502"/>
                        <a:pt x="2503" y="3009"/>
                        <a:pt x="1869" y="3009"/>
                      </a:cubicBezTo>
                      <a:cubicBezTo>
                        <a:pt x="1268" y="3009"/>
                        <a:pt x="729" y="2502"/>
                        <a:pt x="729" y="1869"/>
                      </a:cubicBezTo>
                      <a:cubicBezTo>
                        <a:pt x="729" y="1235"/>
                        <a:pt x="1268" y="729"/>
                        <a:pt x="1869" y="729"/>
                      </a:cubicBezTo>
                      <a:close/>
                      <a:moveTo>
                        <a:pt x="1869" y="0"/>
                      </a:moveTo>
                      <a:cubicBezTo>
                        <a:pt x="856" y="0"/>
                        <a:pt x="1" y="824"/>
                        <a:pt x="1" y="1869"/>
                      </a:cubicBezTo>
                      <a:cubicBezTo>
                        <a:pt x="1" y="2914"/>
                        <a:pt x="856" y="3737"/>
                        <a:pt x="1869" y="3737"/>
                      </a:cubicBezTo>
                      <a:cubicBezTo>
                        <a:pt x="2914" y="3737"/>
                        <a:pt x="3769" y="2914"/>
                        <a:pt x="3769" y="1869"/>
                      </a:cubicBezTo>
                      <a:cubicBezTo>
                        <a:pt x="3769" y="824"/>
                        <a:pt x="2914" y="0"/>
                        <a:pt x="186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1" name="Google Shape;1318;p41">
                  <a:extLst>
                    <a:ext uri="{FF2B5EF4-FFF2-40B4-BE49-F238E27FC236}">
                      <a16:creationId xmlns:a16="http://schemas.microsoft.com/office/drawing/2014/main" xmlns="" id="{391F2631-7B01-1511-F584-0A418220D407}"/>
                    </a:ext>
                  </a:extLst>
                </p:cNvPr>
                <p:cNvSpPr/>
                <p:nvPr/>
              </p:nvSpPr>
              <p:spPr>
                <a:xfrm>
                  <a:off x="4058956" y="5779666"/>
                  <a:ext cx="148042" cy="146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0" h="3738" extrusionOk="0">
                      <a:moveTo>
                        <a:pt x="1869" y="729"/>
                      </a:moveTo>
                      <a:cubicBezTo>
                        <a:pt x="2503" y="729"/>
                        <a:pt x="3041" y="1236"/>
                        <a:pt x="3041" y="1869"/>
                      </a:cubicBezTo>
                      <a:cubicBezTo>
                        <a:pt x="3041" y="2503"/>
                        <a:pt x="2503" y="3009"/>
                        <a:pt x="1869" y="3009"/>
                      </a:cubicBezTo>
                      <a:cubicBezTo>
                        <a:pt x="1268" y="3009"/>
                        <a:pt x="729" y="2503"/>
                        <a:pt x="729" y="1869"/>
                      </a:cubicBezTo>
                      <a:cubicBezTo>
                        <a:pt x="729" y="1236"/>
                        <a:pt x="1268" y="729"/>
                        <a:pt x="1869" y="729"/>
                      </a:cubicBezTo>
                      <a:close/>
                      <a:moveTo>
                        <a:pt x="1869" y="1"/>
                      </a:moveTo>
                      <a:cubicBezTo>
                        <a:pt x="856" y="1"/>
                        <a:pt x="1" y="856"/>
                        <a:pt x="1" y="1869"/>
                      </a:cubicBezTo>
                      <a:cubicBezTo>
                        <a:pt x="1" y="2914"/>
                        <a:pt x="856" y="3738"/>
                        <a:pt x="1869" y="3738"/>
                      </a:cubicBezTo>
                      <a:cubicBezTo>
                        <a:pt x="2914" y="3738"/>
                        <a:pt x="3769" y="2914"/>
                        <a:pt x="3769" y="1869"/>
                      </a:cubicBezTo>
                      <a:cubicBezTo>
                        <a:pt x="3769" y="856"/>
                        <a:pt x="2914" y="1"/>
                        <a:pt x="18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2" name="Google Shape;1319;p41">
                  <a:extLst>
                    <a:ext uri="{FF2B5EF4-FFF2-40B4-BE49-F238E27FC236}">
                      <a16:creationId xmlns:a16="http://schemas.microsoft.com/office/drawing/2014/main" xmlns="" id="{D10D07F7-415C-9A96-114A-59670D71DB63}"/>
                    </a:ext>
                  </a:extLst>
                </p:cNvPr>
                <p:cNvSpPr/>
                <p:nvPr/>
              </p:nvSpPr>
              <p:spPr>
                <a:xfrm>
                  <a:off x="3767979" y="5542171"/>
                  <a:ext cx="146785" cy="146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8" h="3738" extrusionOk="0">
                      <a:moveTo>
                        <a:pt x="1869" y="729"/>
                      </a:moveTo>
                      <a:cubicBezTo>
                        <a:pt x="2502" y="729"/>
                        <a:pt x="3009" y="1235"/>
                        <a:pt x="3009" y="1869"/>
                      </a:cubicBezTo>
                      <a:cubicBezTo>
                        <a:pt x="3009" y="2502"/>
                        <a:pt x="2502" y="3009"/>
                        <a:pt x="1869" y="3009"/>
                      </a:cubicBezTo>
                      <a:cubicBezTo>
                        <a:pt x="1235" y="3009"/>
                        <a:pt x="729" y="2502"/>
                        <a:pt x="729" y="1869"/>
                      </a:cubicBezTo>
                      <a:cubicBezTo>
                        <a:pt x="729" y="1235"/>
                        <a:pt x="1235" y="729"/>
                        <a:pt x="1869" y="729"/>
                      </a:cubicBezTo>
                      <a:close/>
                      <a:moveTo>
                        <a:pt x="1869" y="0"/>
                      </a:moveTo>
                      <a:cubicBezTo>
                        <a:pt x="824" y="0"/>
                        <a:pt x="0" y="824"/>
                        <a:pt x="0" y="1869"/>
                      </a:cubicBezTo>
                      <a:cubicBezTo>
                        <a:pt x="0" y="2914"/>
                        <a:pt x="824" y="3737"/>
                        <a:pt x="1869" y="3737"/>
                      </a:cubicBezTo>
                      <a:cubicBezTo>
                        <a:pt x="2914" y="3737"/>
                        <a:pt x="3737" y="2914"/>
                        <a:pt x="3737" y="1869"/>
                      </a:cubicBezTo>
                      <a:cubicBezTo>
                        <a:pt x="3737" y="824"/>
                        <a:pt x="2914" y="0"/>
                        <a:pt x="186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3" name="Google Shape;1320;p41">
                  <a:extLst>
                    <a:ext uri="{FF2B5EF4-FFF2-40B4-BE49-F238E27FC236}">
                      <a16:creationId xmlns:a16="http://schemas.microsoft.com/office/drawing/2014/main" xmlns="" id="{2AB8FD45-967A-5691-7C7F-656D16432A4A}"/>
                    </a:ext>
                  </a:extLst>
                </p:cNvPr>
                <p:cNvSpPr/>
                <p:nvPr/>
              </p:nvSpPr>
              <p:spPr>
                <a:xfrm>
                  <a:off x="4058956" y="5542171"/>
                  <a:ext cx="148042" cy="146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0" h="3738" extrusionOk="0">
                      <a:moveTo>
                        <a:pt x="1869" y="729"/>
                      </a:moveTo>
                      <a:cubicBezTo>
                        <a:pt x="2503" y="729"/>
                        <a:pt x="3041" y="1235"/>
                        <a:pt x="3041" y="1869"/>
                      </a:cubicBezTo>
                      <a:cubicBezTo>
                        <a:pt x="3041" y="2502"/>
                        <a:pt x="2503" y="3009"/>
                        <a:pt x="1869" y="3009"/>
                      </a:cubicBezTo>
                      <a:cubicBezTo>
                        <a:pt x="1268" y="3009"/>
                        <a:pt x="729" y="2502"/>
                        <a:pt x="729" y="1869"/>
                      </a:cubicBezTo>
                      <a:cubicBezTo>
                        <a:pt x="729" y="1235"/>
                        <a:pt x="1268" y="729"/>
                        <a:pt x="1869" y="729"/>
                      </a:cubicBezTo>
                      <a:close/>
                      <a:moveTo>
                        <a:pt x="1869" y="0"/>
                      </a:moveTo>
                      <a:cubicBezTo>
                        <a:pt x="856" y="0"/>
                        <a:pt x="1" y="824"/>
                        <a:pt x="1" y="1869"/>
                      </a:cubicBezTo>
                      <a:cubicBezTo>
                        <a:pt x="1" y="2914"/>
                        <a:pt x="856" y="3737"/>
                        <a:pt x="1869" y="3737"/>
                      </a:cubicBezTo>
                      <a:cubicBezTo>
                        <a:pt x="2914" y="3737"/>
                        <a:pt x="3769" y="2914"/>
                        <a:pt x="3769" y="1869"/>
                      </a:cubicBezTo>
                      <a:cubicBezTo>
                        <a:pt x="3769" y="824"/>
                        <a:pt x="2914" y="0"/>
                        <a:pt x="186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4" name="Google Shape;1321;p41">
                  <a:extLst>
                    <a:ext uri="{FF2B5EF4-FFF2-40B4-BE49-F238E27FC236}">
                      <a16:creationId xmlns:a16="http://schemas.microsoft.com/office/drawing/2014/main" xmlns="" id="{7B7A45AC-D912-436D-427D-58EDB44E930B}"/>
                    </a:ext>
                  </a:extLst>
                </p:cNvPr>
                <p:cNvSpPr/>
                <p:nvPr/>
              </p:nvSpPr>
              <p:spPr>
                <a:xfrm>
                  <a:off x="3943312" y="5600603"/>
                  <a:ext cx="29883" cy="29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" h="761" extrusionOk="0">
                      <a:moveTo>
                        <a:pt x="381" y="1"/>
                      </a:moveTo>
                      <a:cubicBezTo>
                        <a:pt x="191" y="1"/>
                        <a:pt x="1" y="191"/>
                        <a:pt x="1" y="381"/>
                      </a:cubicBezTo>
                      <a:cubicBezTo>
                        <a:pt x="1" y="602"/>
                        <a:pt x="191" y="761"/>
                        <a:pt x="381" y="761"/>
                      </a:cubicBezTo>
                      <a:cubicBezTo>
                        <a:pt x="571" y="761"/>
                        <a:pt x="761" y="571"/>
                        <a:pt x="761" y="381"/>
                      </a:cubicBezTo>
                      <a:cubicBezTo>
                        <a:pt x="761" y="191"/>
                        <a:pt x="571" y="1"/>
                        <a:pt x="38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36B68C21-C146-AAEC-43A6-CE4D0053A5AC}"/>
                </a:ext>
              </a:extLst>
            </p:cNvPr>
            <p:cNvSpPr txBox="1"/>
            <p:nvPr/>
          </p:nvSpPr>
          <p:spPr>
            <a:xfrm>
              <a:off x="691073" y="2067699"/>
              <a:ext cx="2611184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Physics</a:t>
              </a:r>
            </a:p>
            <a:p>
              <a:pPr>
                <a:spcBef>
                  <a:spcPts val="600"/>
                </a:spcBef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25469732-6AC5-67EA-D22D-C9CF92CE7B3F}"/>
                </a:ext>
              </a:extLst>
            </p:cNvPr>
            <p:cNvSpPr txBox="1"/>
            <p:nvPr/>
          </p:nvSpPr>
          <p:spPr>
            <a:xfrm>
              <a:off x="669593" y="5183795"/>
              <a:ext cx="2611184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Painting</a:t>
              </a:r>
            </a:p>
            <a:p>
              <a:pPr>
                <a:spcBef>
                  <a:spcPts val="600"/>
                </a:spcBef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D2D801FA-BDEF-DBFA-282F-C8A61DB46BBF}"/>
                </a:ext>
              </a:extLst>
            </p:cNvPr>
            <p:cNvSpPr txBox="1"/>
            <p:nvPr/>
          </p:nvSpPr>
          <p:spPr>
            <a:xfrm>
              <a:off x="8480420" y="2067699"/>
              <a:ext cx="2756846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ts val="600"/>
                </a:spcBef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Math’s</a:t>
              </a:r>
            </a:p>
            <a:p>
              <a:pPr algn="r">
                <a:spcBef>
                  <a:spcPts val="600"/>
                </a:spcBef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1F956263-CA04-FC07-0ABE-C55A6D654EBB}"/>
                </a:ext>
              </a:extLst>
            </p:cNvPr>
            <p:cNvSpPr txBox="1"/>
            <p:nvPr/>
          </p:nvSpPr>
          <p:spPr>
            <a:xfrm>
              <a:off x="8652838" y="5183795"/>
              <a:ext cx="2756846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ts val="600"/>
                </a:spcBef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Social</a:t>
              </a:r>
            </a:p>
            <a:p>
              <a:pPr algn="r">
                <a:spcBef>
                  <a:spcPts val="600"/>
                </a:spcBef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2326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A788F7C6-B775-DA86-36F2-09AD733E0602}"/>
              </a:ext>
            </a:extLst>
          </p:cNvPr>
          <p:cNvGrpSpPr/>
          <p:nvPr/>
        </p:nvGrpSpPr>
        <p:grpSpPr>
          <a:xfrm>
            <a:off x="402162" y="1482969"/>
            <a:ext cx="11387676" cy="4481103"/>
            <a:chOff x="763919" y="1376091"/>
            <a:chExt cx="10664162" cy="4196397"/>
          </a:xfrm>
          <a:solidFill>
            <a:schemeClr val="tx1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6F0B38EB-F45E-5A3F-6FA6-D8D68FB2FC16}"/>
                </a:ext>
              </a:extLst>
            </p:cNvPr>
            <p:cNvGrpSpPr/>
            <p:nvPr/>
          </p:nvGrpSpPr>
          <p:grpSpPr>
            <a:xfrm>
              <a:off x="763919" y="1376091"/>
              <a:ext cx="10664162" cy="1739342"/>
              <a:chOff x="763919" y="1687222"/>
              <a:chExt cx="10664162" cy="1739342"/>
            </a:xfrm>
            <a:grpFill/>
          </p:grpSpPr>
          <p:grpSp>
            <p:nvGrpSpPr>
              <p:cNvPr id="17669" name="Google Shape;9147;p73">
                <a:extLst>
                  <a:ext uri="{FF2B5EF4-FFF2-40B4-BE49-F238E27FC236}">
                    <a16:creationId xmlns:a16="http://schemas.microsoft.com/office/drawing/2014/main" xmlns="" id="{62ACFF62-C108-172D-D498-C8475087D389}"/>
                  </a:ext>
                </a:extLst>
              </p:cNvPr>
              <p:cNvGrpSpPr/>
              <p:nvPr/>
            </p:nvGrpSpPr>
            <p:grpSpPr>
              <a:xfrm>
                <a:off x="763919" y="1689207"/>
                <a:ext cx="505937" cy="497951"/>
                <a:chOff x="683125" y="1955275"/>
                <a:chExt cx="299325" cy="294600"/>
              </a:xfrm>
              <a:grpFill/>
            </p:grpSpPr>
            <p:sp>
              <p:nvSpPr>
                <p:cNvPr id="17830" name="Google Shape;9148;p73">
                  <a:extLst>
                    <a:ext uri="{FF2B5EF4-FFF2-40B4-BE49-F238E27FC236}">
                      <a16:creationId xmlns:a16="http://schemas.microsoft.com/office/drawing/2014/main" xmlns="" id="{AA7285D6-92D3-19A1-7C47-B9CDE7B007ED}"/>
                    </a:ext>
                  </a:extLst>
                </p:cNvPr>
                <p:cNvSpPr/>
                <p:nvPr/>
              </p:nvSpPr>
              <p:spPr>
                <a:xfrm>
                  <a:off x="876875" y="1989925"/>
                  <a:ext cx="52800" cy="6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553" extrusionOk="0">
                      <a:moveTo>
                        <a:pt x="1072" y="0"/>
                      </a:moveTo>
                      <a:cubicBezTo>
                        <a:pt x="473" y="0"/>
                        <a:pt x="64" y="473"/>
                        <a:pt x="64" y="1009"/>
                      </a:cubicBezTo>
                      <a:cubicBezTo>
                        <a:pt x="1" y="1229"/>
                        <a:pt x="158" y="1324"/>
                        <a:pt x="379" y="1324"/>
                      </a:cubicBezTo>
                      <a:cubicBezTo>
                        <a:pt x="568" y="1324"/>
                        <a:pt x="725" y="1166"/>
                        <a:pt x="725" y="977"/>
                      </a:cubicBezTo>
                      <a:cubicBezTo>
                        <a:pt x="725" y="788"/>
                        <a:pt x="883" y="631"/>
                        <a:pt x="1072" y="631"/>
                      </a:cubicBezTo>
                      <a:cubicBezTo>
                        <a:pt x="1261" y="631"/>
                        <a:pt x="1418" y="788"/>
                        <a:pt x="1418" y="977"/>
                      </a:cubicBezTo>
                      <a:cubicBezTo>
                        <a:pt x="1418" y="1103"/>
                        <a:pt x="1355" y="1198"/>
                        <a:pt x="1229" y="1292"/>
                      </a:cubicBezTo>
                      <a:cubicBezTo>
                        <a:pt x="914" y="1450"/>
                        <a:pt x="725" y="1796"/>
                        <a:pt x="725" y="2206"/>
                      </a:cubicBezTo>
                      <a:cubicBezTo>
                        <a:pt x="725" y="2395"/>
                        <a:pt x="883" y="2552"/>
                        <a:pt x="1072" y="2552"/>
                      </a:cubicBezTo>
                      <a:cubicBezTo>
                        <a:pt x="1261" y="2552"/>
                        <a:pt x="1418" y="2395"/>
                        <a:pt x="1418" y="2206"/>
                      </a:cubicBezTo>
                      <a:cubicBezTo>
                        <a:pt x="1418" y="2080"/>
                        <a:pt x="1481" y="1954"/>
                        <a:pt x="1544" y="1922"/>
                      </a:cubicBezTo>
                      <a:cubicBezTo>
                        <a:pt x="1891" y="1733"/>
                        <a:pt x="2111" y="1355"/>
                        <a:pt x="2111" y="1009"/>
                      </a:cubicBezTo>
                      <a:cubicBezTo>
                        <a:pt x="2111" y="410"/>
                        <a:pt x="1639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31" name="Google Shape;9149;p73">
                  <a:extLst>
                    <a:ext uri="{FF2B5EF4-FFF2-40B4-BE49-F238E27FC236}">
                      <a16:creationId xmlns:a16="http://schemas.microsoft.com/office/drawing/2014/main" xmlns="" id="{5452C3CE-0956-4E03-108F-CB018DAAB9F3}"/>
                    </a:ext>
                  </a:extLst>
                </p:cNvPr>
                <p:cNvSpPr/>
                <p:nvPr/>
              </p:nvSpPr>
              <p:spPr>
                <a:xfrm>
                  <a:off x="683125" y="2058450"/>
                  <a:ext cx="159900" cy="1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6" h="7657" extrusionOk="0">
                      <a:moveTo>
                        <a:pt x="3245" y="693"/>
                      </a:moveTo>
                      <a:cubicBezTo>
                        <a:pt x="3812" y="693"/>
                        <a:pt x="4285" y="1166"/>
                        <a:pt x="4285" y="1702"/>
                      </a:cubicBezTo>
                      <a:cubicBezTo>
                        <a:pt x="4285" y="2269"/>
                        <a:pt x="3812" y="2710"/>
                        <a:pt x="3245" y="2710"/>
                      </a:cubicBezTo>
                      <a:cubicBezTo>
                        <a:pt x="2647" y="2710"/>
                        <a:pt x="2174" y="2269"/>
                        <a:pt x="2174" y="1702"/>
                      </a:cubicBezTo>
                      <a:cubicBezTo>
                        <a:pt x="2174" y="1166"/>
                        <a:pt x="2678" y="693"/>
                        <a:pt x="3245" y="693"/>
                      </a:cubicBezTo>
                      <a:close/>
                      <a:moveTo>
                        <a:pt x="3245" y="3434"/>
                      </a:moveTo>
                      <a:cubicBezTo>
                        <a:pt x="4569" y="3434"/>
                        <a:pt x="5671" y="4537"/>
                        <a:pt x="5671" y="5892"/>
                      </a:cubicBezTo>
                      <a:lnTo>
                        <a:pt x="5671" y="6994"/>
                      </a:lnTo>
                      <a:lnTo>
                        <a:pt x="788" y="6994"/>
                      </a:lnTo>
                      <a:lnTo>
                        <a:pt x="788" y="5892"/>
                      </a:lnTo>
                      <a:cubicBezTo>
                        <a:pt x="788" y="4537"/>
                        <a:pt x="1891" y="3434"/>
                        <a:pt x="3245" y="3434"/>
                      </a:cubicBezTo>
                      <a:close/>
                      <a:moveTo>
                        <a:pt x="3182" y="0"/>
                      </a:moveTo>
                      <a:cubicBezTo>
                        <a:pt x="2237" y="0"/>
                        <a:pt x="1418" y="788"/>
                        <a:pt x="1418" y="1733"/>
                      </a:cubicBezTo>
                      <a:cubicBezTo>
                        <a:pt x="1418" y="2206"/>
                        <a:pt x="1607" y="2678"/>
                        <a:pt x="1985" y="2993"/>
                      </a:cubicBezTo>
                      <a:cubicBezTo>
                        <a:pt x="819" y="3466"/>
                        <a:pt x="0" y="4569"/>
                        <a:pt x="0" y="5892"/>
                      </a:cubicBezTo>
                      <a:lnTo>
                        <a:pt x="0" y="7309"/>
                      </a:lnTo>
                      <a:cubicBezTo>
                        <a:pt x="126" y="7499"/>
                        <a:pt x="284" y="7656"/>
                        <a:pt x="441" y="7656"/>
                      </a:cubicBezTo>
                      <a:lnTo>
                        <a:pt x="6018" y="7656"/>
                      </a:lnTo>
                      <a:cubicBezTo>
                        <a:pt x="6238" y="7656"/>
                        <a:pt x="6396" y="7499"/>
                        <a:pt x="6396" y="7309"/>
                      </a:cubicBezTo>
                      <a:lnTo>
                        <a:pt x="6396" y="5892"/>
                      </a:lnTo>
                      <a:cubicBezTo>
                        <a:pt x="6396" y="4569"/>
                        <a:pt x="5545" y="3466"/>
                        <a:pt x="4411" y="2993"/>
                      </a:cubicBezTo>
                      <a:cubicBezTo>
                        <a:pt x="4758" y="2647"/>
                        <a:pt x="4978" y="2206"/>
                        <a:pt x="4978" y="1733"/>
                      </a:cubicBezTo>
                      <a:cubicBezTo>
                        <a:pt x="4978" y="788"/>
                        <a:pt x="4190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32" name="Google Shape;9150;p73">
                  <a:extLst>
                    <a:ext uri="{FF2B5EF4-FFF2-40B4-BE49-F238E27FC236}">
                      <a16:creationId xmlns:a16="http://schemas.microsoft.com/office/drawing/2014/main" xmlns="" id="{C2F94820-3E5F-0394-AB83-73638F8458CB}"/>
                    </a:ext>
                  </a:extLst>
                </p:cNvPr>
                <p:cNvSpPr/>
                <p:nvPr/>
              </p:nvSpPr>
              <p:spPr>
                <a:xfrm>
                  <a:off x="824900" y="1955275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51" y="662"/>
                      </a:moveTo>
                      <a:cubicBezTo>
                        <a:pt x="4505" y="662"/>
                        <a:pt x="5608" y="1765"/>
                        <a:pt x="5608" y="3119"/>
                      </a:cubicBezTo>
                      <a:cubicBezTo>
                        <a:pt x="5608" y="4442"/>
                        <a:pt x="4505" y="5545"/>
                        <a:pt x="3151" y="5545"/>
                      </a:cubicBezTo>
                      <a:cubicBezTo>
                        <a:pt x="2710" y="5545"/>
                        <a:pt x="2332" y="5451"/>
                        <a:pt x="1954" y="5230"/>
                      </a:cubicBezTo>
                      <a:cubicBezTo>
                        <a:pt x="1890" y="5199"/>
                        <a:pt x="1796" y="5199"/>
                        <a:pt x="1733" y="5199"/>
                      </a:cubicBezTo>
                      <a:lnTo>
                        <a:pt x="945" y="5388"/>
                      </a:lnTo>
                      <a:lnTo>
                        <a:pt x="1166" y="4694"/>
                      </a:lnTo>
                      <a:cubicBezTo>
                        <a:pt x="1229" y="4568"/>
                        <a:pt x="1166" y="4505"/>
                        <a:pt x="1134" y="4411"/>
                      </a:cubicBezTo>
                      <a:cubicBezTo>
                        <a:pt x="914" y="4033"/>
                        <a:pt x="756" y="3592"/>
                        <a:pt x="756" y="3119"/>
                      </a:cubicBezTo>
                      <a:cubicBezTo>
                        <a:pt x="725" y="1733"/>
                        <a:pt x="1827" y="662"/>
                        <a:pt x="3151" y="662"/>
                      </a:cubicBezTo>
                      <a:close/>
                      <a:moveTo>
                        <a:pt x="3182" y="0"/>
                      </a:moveTo>
                      <a:cubicBezTo>
                        <a:pt x="1449" y="0"/>
                        <a:pt x="95" y="1418"/>
                        <a:pt x="95" y="3119"/>
                      </a:cubicBezTo>
                      <a:cubicBezTo>
                        <a:pt x="95" y="3655"/>
                        <a:pt x="189" y="4190"/>
                        <a:pt x="473" y="4663"/>
                      </a:cubicBezTo>
                      <a:lnTo>
                        <a:pt x="32" y="5766"/>
                      </a:lnTo>
                      <a:cubicBezTo>
                        <a:pt x="0" y="5860"/>
                        <a:pt x="32" y="5986"/>
                        <a:pt x="126" y="6112"/>
                      </a:cubicBezTo>
                      <a:cubicBezTo>
                        <a:pt x="189" y="6175"/>
                        <a:pt x="315" y="6238"/>
                        <a:pt x="473" y="6238"/>
                      </a:cubicBezTo>
                      <a:lnTo>
                        <a:pt x="1764" y="5923"/>
                      </a:lnTo>
                      <a:cubicBezTo>
                        <a:pt x="2206" y="6144"/>
                        <a:pt x="2678" y="6238"/>
                        <a:pt x="3182" y="6238"/>
                      </a:cubicBezTo>
                      <a:cubicBezTo>
                        <a:pt x="4915" y="6238"/>
                        <a:pt x="6301" y="4820"/>
                        <a:pt x="6301" y="3119"/>
                      </a:cubicBezTo>
                      <a:cubicBezTo>
                        <a:pt x="6301" y="1386"/>
                        <a:pt x="4883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33" name="Google Shape;9151;p73">
                  <a:extLst>
                    <a:ext uri="{FF2B5EF4-FFF2-40B4-BE49-F238E27FC236}">
                      <a16:creationId xmlns:a16="http://schemas.microsoft.com/office/drawing/2014/main" xmlns="" id="{8888BEF0-B93C-5A46-556B-3EAE5316A40B}"/>
                    </a:ext>
                  </a:extLst>
                </p:cNvPr>
                <p:cNvSpPr/>
                <p:nvPr/>
              </p:nvSpPr>
              <p:spPr>
                <a:xfrm>
                  <a:off x="895000" y="2058450"/>
                  <a:ext cx="173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cubicBezTo>
                        <a:pt x="536" y="725"/>
                        <a:pt x="693" y="567"/>
                        <a:pt x="693" y="378"/>
                      </a:cubicBez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70" name="Google Shape;9152;p73">
                <a:extLst>
                  <a:ext uri="{FF2B5EF4-FFF2-40B4-BE49-F238E27FC236}">
                    <a16:creationId xmlns:a16="http://schemas.microsoft.com/office/drawing/2014/main" xmlns="" id="{ADA50E07-873D-09F5-21FC-D586B60D4AED}"/>
                  </a:ext>
                </a:extLst>
              </p:cNvPr>
              <p:cNvGrpSpPr/>
              <p:nvPr/>
            </p:nvGrpSpPr>
            <p:grpSpPr>
              <a:xfrm>
                <a:off x="765251" y="2280947"/>
                <a:ext cx="503276" cy="500655"/>
                <a:chOff x="685475" y="2318350"/>
                <a:chExt cx="297750" cy="296200"/>
              </a:xfrm>
              <a:grpFill/>
            </p:grpSpPr>
            <p:sp>
              <p:nvSpPr>
                <p:cNvPr id="17827" name="Google Shape;9153;p73">
                  <a:extLst>
                    <a:ext uri="{FF2B5EF4-FFF2-40B4-BE49-F238E27FC236}">
                      <a16:creationId xmlns:a16="http://schemas.microsoft.com/office/drawing/2014/main" xmlns="" id="{AD08CB27-897B-278E-9D9B-B4DBB48462B0}"/>
                    </a:ext>
                  </a:extLst>
                </p:cNvPr>
                <p:cNvSpPr/>
                <p:nvPr/>
              </p:nvSpPr>
              <p:spPr>
                <a:xfrm>
                  <a:off x="685475" y="2371925"/>
                  <a:ext cx="142600" cy="24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9679" extrusionOk="0">
                      <a:moveTo>
                        <a:pt x="2080" y="662"/>
                      </a:moveTo>
                      <a:cubicBezTo>
                        <a:pt x="2458" y="662"/>
                        <a:pt x="2773" y="977"/>
                        <a:pt x="2773" y="1387"/>
                      </a:cubicBezTo>
                      <a:cubicBezTo>
                        <a:pt x="2773" y="1765"/>
                        <a:pt x="2458" y="2080"/>
                        <a:pt x="2080" y="2080"/>
                      </a:cubicBezTo>
                      <a:cubicBezTo>
                        <a:pt x="1671" y="2080"/>
                        <a:pt x="1356" y="1765"/>
                        <a:pt x="1356" y="1387"/>
                      </a:cubicBezTo>
                      <a:cubicBezTo>
                        <a:pt x="1356" y="977"/>
                        <a:pt x="1734" y="662"/>
                        <a:pt x="2080" y="662"/>
                      </a:cubicBezTo>
                      <a:close/>
                      <a:moveTo>
                        <a:pt x="2962" y="6900"/>
                      </a:moveTo>
                      <a:lnTo>
                        <a:pt x="3120" y="7593"/>
                      </a:lnTo>
                      <a:lnTo>
                        <a:pt x="1135" y="7593"/>
                      </a:lnTo>
                      <a:lnTo>
                        <a:pt x="1293" y="6900"/>
                      </a:lnTo>
                      <a:close/>
                      <a:moveTo>
                        <a:pt x="1742" y="2767"/>
                      </a:moveTo>
                      <a:cubicBezTo>
                        <a:pt x="1866" y="2767"/>
                        <a:pt x="1991" y="2831"/>
                        <a:pt x="2049" y="2962"/>
                      </a:cubicBezTo>
                      <a:lnTo>
                        <a:pt x="2553" y="3938"/>
                      </a:lnTo>
                      <a:cubicBezTo>
                        <a:pt x="2584" y="4064"/>
                        <a:pt x="2742" y="4127"/>
                        <a:pt x="2868" y="4127"/>
                      </a:cubicBezTo>
                      <a:lnTo>
                        <a:pt x="3813" y="4127"/>
                      </a:lnTo>
                      <a:cubicBezTo>
                        <a:pt x="4002" y="4127"/>
                        <a:pt x="4159" y="4285"/>
                        <a:pt x="4159" y="4474"/>
                      </a:cubicBezTo>
                      <a:cubicBezTo>
                        <a:pt x="4159" y="4695"/>
                        <a:pt x="4002" y="4852"/>
                        <a:pt x="3813" y="4852"/>
                      </a:cubicBezTo>
                      <a:lnTo>
                        <a:pt x="2427" y="4852"/>
                      </a:lnTo>
                      <a:cubicBezTo>
                        <a:pt x="2301" y="4852"/>
                        <a:pt x="2175" y="4758"/>
                        <a:pt x="2112" y="4631"/>
                      </a:cubicBezTo>
                      <a:cubicBezTo>
                        <a:pt x="2042" y="4515"/>
                        <a:pt x="1919" y="4450"/>
                        <a:pt x="1784" y="4450"/>
                      </a:cubicBezTo>
                      <a:cubicBezTo>
                        <a:pt x="1737" y="4450"/>
                        <a:pt x="1688" y="4458"/>
                        <a:pt x="1639" y="4474"/>
                      </a:cubicBezTo>
                      <a:cubicBezTo>
                        <a:pt x="1482" y="4568"/>
                        <a:pt x="1387" y="4758"/>
                        <a:pt x="1482" y="4947"/>
                      </a:cubicBezTo>
                      <a:cubicBezTo>
                        <a:pt x="1671" y="5325"/>
                        <a:pt x="2017" y="5545"/>
                        <a:pt x="2427" y="5545"/>
                      </a:cubicBezTo>
                      <a:lnTo>
                        <a:pt x="3813" y="5545"/>
                      </a:lnTo>
                      <a:cubicBezTo>
                        <a:pt x="3970" y="5545"/>
                        <a:pt x="4128" y="5671"/>
                        <a:pt x="4159" y="5829"/>
                      </a:cubicBezTo>
                      <a:lnTo>
                        <a:pt x="4853" y="8570"/>
                      </a:lnTo>
                      <a:cubicBezTo>
                        <a:pt x="4916" y="8790"/>
                        <a:pt x="4790" y="8979"/>
                        <a:pt x="4632" y="9011"/>
                      </a:cubicBezTo>
                      <a:cubicBezTo>
                        <a:pt x="4608" y="9015"/>
                        <a:pt x="4584" y="9017"/>
                        <a:pt x="4560" y="9017"/>
                      </a:cubicBezTo>
                      <a:cubicBezTo>
                        <a:pt x="4403" y="9017"/>
                        <a:pt x="4273" y="8927"/>
                        <a:pt x="4191" y="8790"/>
                      </a:cubicBezTo>
                      <a:lnTo>
                        <a:pt x="3655" y="6522"/>
                      </a:lnTo>
                      <a:cubicBezTo>
                        <a:pt x="3592" y="6364"/>
                        <a:pt x="3498" y="6270"/>
                        <a:pt x="3277" y="6270"/>
                      </a:cubicBezTo>
                      <a:lnTo>
                        <a:pt x="1040" y="6270"/>
                      </a:lnTo>
                      <a:cubicBezTo>
                        <a:pt x="914" y="6270"/>
                        <a:pt x="851" y="6207"/>
                        <a:pt x="757" y="6144"/>
                      </a:cubicBezTo>
                      <a:cubicBezTo>
                        <a:pt x="694" y="5986"/>
                        <a:pt x="694" y="5892"/>
                        <a:pt x="694" y="5797"/>
                      </a:cubicBezTo>
                      <a:lnTo>
                        <a:pt x="1419" y="3025"/>
                      </a:lnTo>
                      <a:cubicBezTo>
                        <a:pt x="1453" y="2855"/>
                        <a:pt x="1597" y="2767"/>
                        <a:pt x="1742" y="2767"/>
                      </a:cubicBezTo>
                      <a:close/>
                      <a:moveTo>
                        <a:pt x="2143" y="0"/>
                      </a:moveTo>
                      <a:cubicBezTo>
                        <a:pt x="1419" y="0"/>
                        <a:pt x="788" y="630"/>
                        <a:pt x="788" y="1387"/>
                      </a:cubicBezTo>
                      <a:cubicBezTo>
                        <a:pt x="788" y="1733"/>
                        <a:pt x="946" y="2080"/>
                        <a:pt x="1135" y="2332"/>
                      </a:cubicBezTo>
                      <a:cubicBezTo>
                        <a:pt x="977" y="2426"/>
                        <a:pt x="851" y="2647"/>
                        <a:pt x="788" y="2867"/>
                      </a:cubicBezTo>
                      <a:lnTo>
                        <a:pt x="64" y="5640"/>
                      </a:lnTo>
                      <a:cubicBezTo>
                        <a:pt x="1" y="5955"/>
                        <a:pt x="64" y="6270"/>
                        <a:pt x="253" y="6522"/>
                      </a:cubicBezTo>
                      <a:cubicBezTo>
                        <a:pt x="347" y="6648"/>
                        <a:pt x="473" y="6774"/>
                        <a:pt x="631" y="6805"/>
                      </a:cubicBezTo>
                      <a:lnTo>
                        <a:pt x="32" y="9263"/>
                      </a:lnTo>
                      <a:cubicBezTo>
                        <a:pt x="1" y="9452"/>
                        <a:pt x="95" y="9609"/>
                        <a:pt x="253" y="9672"/>
                      </a:cubicBezTo>
                      <a:cubicBezTo>
                        <a:pt x="281" y="9676"/>
                        <a:pt x="309" y="9678"/>
                        <a:pt x="335" y="9678"/>
                      </a:cubicBezTo>
                      <a:cubicBezTo>
                        <a:pt x="513" y="9678"/>
                        <a:pt x="639" y="9589"/>
                        <a:pt x="694" y="9452"/>
                      </a:cubicBezTo>
                      <a:lnTo>
                        <a:pt x="977" y="8318"/>
                      </a:lnTo>
                      <a:lnTo>
                        <a:pt x="3372" y="8318"/>
                      </a:lnTo>
                      <a:lnTo>
                        <a:pt x="3529" y="8885"/>
                      </a:lnTo>
                      <a:cubicBezTo>
                        <a:pt x="3661" y="9359"/>
                        <a:pt x="4079" y="9679"/>
                        <a:pt x="4526" y="9679"/>
                      </a:cubicBezTo>
                      <a:cubicBezTo>
                        <a:pt x="4613" y="9679"/>
                        <a:pt x="4702" y="9667"/>
                        <a:pt x="4790" y="9641"/>
                      </a:cubicBezTo>
                      <a:cubicBezTo>
                        <a:pt x="5357" y="9483"/>
                        <a:pt x="5703" y="8916"/>
                        <a:pt x="5546" y="8381"/>
                      </a:cubicBezTo>
                      <a:lnTo>
                        <a:pt x="4821" y="5640"/>
                      </a:lnTo>
                      <a:cubicBezTo>
                        <a:pt x="4790" y="5482"/>
                        <a:pt x="4727" y="5325"/>
                        <a:pt x="4601" y="5199"/>
                      </a:cubicBezTo>
                      <a:cubicBezTo>
                        <a:pt x="4758" y="5010"/>
                        <a:pt x="4884" y="4758"/>
                        <a:pt x="4884" y="4474"/>
                      </a:cubicBezTo>
                      <a:cubicBezTo>
                        <a:pt x="4884" y="3907"/>
                        <a:pt x="4412" y="3466"/>
                        <a:pt x="3844" y="3466"/>
                      </a:cubicBezTo>
                      <a:lnTo>
                        <a:pt x="3088" y="3466"/>
                      </a:lnTo>
                      <a:lnTo>
                        <a:pt x="2710" y="2647"/>
                      </a:lnTo>
                      <a:cubicBezTo>
                        <a:pt x="3183" y="2395"/>
                        <a:pt x="3529" y="1922"/>
                        <a:pt x="3529" y="1387"/>
                      </a:cubicBezTo>
                      <a:cubicBezTo>
                        <a:pt x="3529" y="630"/>
                        <a:pt x="2899" y="0"/>
                        <a:pt x="21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28" name="Google Shape;9154;p73">
                  <a:extLst>
                    <a:ext uri="{FF2B5EF4-FFF2-40B4-BE49-F238E27FC236}">
                      <a16:creationId xmlns:a16="http://schemas.microsoft.com/office/drawing/2014/main" xmlns="" id="{99EC79BC-A273-F927-1147-7EB9EE9A04D2}"/>
                    </a:ext>
                  </a:extLst>
                </p:cNvPr>
                <p:cNvSpPr/>
                <p:nvPr/>
              </p:nvSpPr>
              <p:spPr>
                <a:xfrm>
                  <a:off x="839850" y="2371925"/>
                  <a:ext cx="143375" cy="2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5" h="9705" extrusionOk="0">
                      <a:moveTo>
                        <a:pt x="3624" y="662"/>
                      </a:moveTo>
                      <a:cubicBezTo>
                        <a:pt x="4002" y="662"/>
                        <a:pt x="4317" y="977"/>
                        <a:pt x="4317" y="1355"/>
                      </a:cubicBezTo>
                      <a:cubicBezTo>
                        <a:pt x="4317" y="1765"/>
                        <a:pt x="4002" y="2080"/>
                        <a:pt x="3624" y="2080"/>
                      </a:cubicBezTo>
                      <a:cubicBezTo>
                        <a:pt x="3214" y="2080"/>
                        <a:pt x="2899" y="1765"/>
                        <a:pt x="2899" y="1355"/>
                      </a:cubicBezTo>
                      <a:cubicBezTo>
                        <a:pt x="2899" y="977"/>
                        <a:pt x="3214" y="662"/>
                        <a:pt x="3624" y="662"/>
                      </a:cubicBezTo>
                      <a:close/>
                      <a:moveTo>
                        <a:pt x="4317" y="6900"/>
                      </a:moveTo>
                      <a:lnTo>
                        <a:pt x="4474" y="7593"/>
                      </a:lnTo>
                      <a:lnTo>
                        <a:pt x="2490" y="7593"/>
                      </a:lnTo>
                      <a:lnTo>
                        <a:pt x="2647" y="6900"/>
                      </a:lnTo>
                      <a:close/>
                      <a:moveTo>
                        <a:pt x="3962" y="2731"/>
                      </a:moveTo>
                      <a:cubicBezTo>
                        <a:pt x="4108" y="2731"/>
                        <a:pt x="4250" y="2818"/>
                        <a:pt x="4285" y="2993"/>
                      </a:cubicBezTo>
                      <a:lnTo>
                        <a:pt x="4979" y="5734"/>
                      </a:lnTo>
                      <a:cubicBezTo>
                        <a:pt x="5010" y="6018"/>
                        <a:pt x="4853" y="6207"/>
                        <a:pt x="4632" y="6207"/>
                      </a:cubicBezTo>
                      <a:lnTo>
                        <a:pt x="2395" y="6207"/>
                      </a:lnTo>
                      <a:cubicBezTo>
                        <a:pt x="2238" y="6207"/>
                        <a:pt x="2080" y="6333"/>
                        <a:pt x="2049" y="6490"/>
                      </a:cubicBezTo>
                      <a:lnTo>
                        <a:pt x="1482" y="8727"/>
                      </a:lnTo>
                      <a:cubicBezTo>
                        <a:pt x="1456" y="8883"/>
                        <a:pt x="1323" y="8996"/>
                        <a:pt x="1154" y="8996"/>
                      </a:cubicBezTo>
                      <a:cubicBezTo>
                        <a:pt x="1118" y="8996"/>
                        <a:pt x="1080" y="8990"/>
                        <a:pt x="1040" y="8979"/>
                      </a:cubicBezTo>
                      <a:cubicBezTo>
                        <a:pt x="851" y="8916"/>
                        <a:pt x="725" y="8727"/>
                        <a:pt x="820" y="8538"/>
                      </a:cubicBezTo>
                      <a:lnTo>
                        <a:pt x="1513" y="5766"/>
                      </a:lnTo>
                      <a:cubicBezTo>
                        <a:pt x="1576" y="5608"/>
                        <a:pt x="1671" y="5514"/>
                        <a:pt x="1891" y="5514"/>
                      </a:cubicBezTo>
                      <a:lnTo>
                        <a:pt x="3246" y="5514"/>
                      </a:lnTo>
                      <a:cubicBezTo>
                        <a:pt x="3655" y="5514"/>
                        <a:pt x="4002" y="5262"/>
                        <a:pt x="4222" y="4915"/>
                      </a:cubicBezTo>
                      <a:cubicBezTo>
                        <a:pt x="4285" y="4758"/>
                        <a:pt x="4222" y="4537"/>
                        <a:pt x="4033" y="4442"/>
                      </a:cubicBezTo>
                      <a:cubicBezTo>
                        <a:pt x="3993" y="4426"/>
                        <a:pt x="3948" y="4418"/>
                        <a:pt x="3902" y="4418"/>
                      </a:cubicBezTo>
                      <a:cubicBezTo>
                        <a:pt x="3770" y="4418"/>
                        <a:pt x="3631" y="4483"/>
                        <a:pt x="3561" y="4600"/>
                      </a:cubicBezTo>
                      <a:cubicBezTo>
                        <a:pt x="3529" y="4726"/>
                        <a:pt x="3372" y="4789"/>
                        <a:pt x="3246" y="4789"/>
                      </a:cubicBezTo>
                      <a:lnTo>
                        <a:pt x="1891" y="4789"/>
                      </a:lnTo>
                      <a:cubicBezTo>
                        <a:pt x="1671" y="4789"/>
                        <a:pt x="1513" y="4631"/>
                        <a:pt x="1513" y="4442"/>
                      </a:cubicBezTo>
                      <a:cubicBezTo>
                        <a:pt x="1513" y="4253"/>
                        <a:pt x="1671" y="4096"/>
                        <a:pt x="1891" y="4096"/>
                      </a:cubicBezTo>
                      <a:lnTo>
                        <a:pt x="2836" y="4096"/>
                      </a:lnTo>
                      <a:cubicBezTo>
                        <a:pt x="2931" y="4096"/>
                        <a:pt x="3057" y="4001"/>
                        <a:pt x="3151" y="3907"/>
                      </a:cubicBezTo>
                      <a:cubicBezTo>
                        <a:pt x="3151" y="3844"/>
                        <a:pt x="3655" y="2899"/>
                        <a:pt x="3655" y="2899"/>
                      </a:cubicBezTo>
                      <a:cubicBezTo>
                        <a:pt x="3725" y="2787"/>
                        <a:pt x="3845" y="2731"/>
                        <a:pt x="3962" y="2731"/>
                      </a:cubicBezTo>
                      <a:close/>
                      <a:moveTo>
                        <a:pt x="3529" y="0"/>
                      </a:moveTo>
                      <a:cubicBezTo>
                        <a:pt x="2805" y="0"/>
                        <a:pt x="2175" y="630"/>
                        <a:pt x="2175" y="1355"/>
                      </a:cubicBezTo>
                      <a:cubicBezTo>
                        <a:pt x="2175" y="1922"/>
                        <a:pt x="2490" y="2395"/>
                        <a:pt x="2994" y="2615"/>
                      </a:cubicBezTo>
                      <a:lnTo>
                        <a:pt x="2584" y="3466"/>
                      </a:lnTo>
                      <a:lnTo>
                        <a:pt x="1860" y="3466"/>
                      </a:lnTo>
                      <a:cubicBezTo>
                        <a:pt x="1261" y="3466"/>
                        <a:pt x="820" y="3938"/>
                        <a:pt x="820" y="4474"/>
                      </a:cubicBezTo>
                      <a:cubicBezTo>
                        <a:pt x="820" y="4758"/>
                        <a:pt x="946" y="4978"/>
                        <a:pt x="1103" y="5199"/>
                      </a:cubicBezTo>
                      <a:cubicBezTo>
                        <a:pt x="977" y="5325"/>
                        <a:pt x="914" y="5451"/>
                        <a:pt x="851" y="5608"/>
                      </a:cubicBezTo>
                      <a:lnTo>
                        <a:pt x="158" y="8381"/>
                      </a:lnTo>
                      <a:cubicBezTo>
                        <a:pt x="1" y="8916"/>
                        <a:pt x="347" y="9483"/>
                        <a:pt x="914" y="9641"/>
                      </a:cubicBezTo>
                      <a:cubicBezTo>
                        <a:pt x="1002" y="9667"/>
                        <a:pt x="1091" y="9679"/>
                        <a:pt x="1178" y="9679"/>
                      </a:cubicBezTo>
                      <a:cubicBezTo>
                        <a:pt x="1624" y="9679"/>
                        <a:pt x="2038" y="9359"/>
                        <a:pt x="2143" y="8885"/>
                      </a:cubicBezTo>
                      <a:lnTo>
                        <a:pt x="2332" y="8286"/>
                      </a:lnTo>
                      <a:lnTo>
                        <a:pt x="4695" y="8286"/>
                      </a:lnTo>
                      <a:lnTo>
                        <a:pt x="4947" y="9452"/>
                      </a:lnTo>
                      <a:cubicBezTo>
                        <a:pt x="4995" y="9597"/>
                        <a:pt x="5118" y="9704"/>
                        <a:pt x="5257" y="9704"/>
                      </a:cubicBezTo>
                      <a:cubicBezTo>
                        <a:pt x="5300" y="9704"/>
                        <a:pt x="5344" y="9694"/>
                        <a:pt x="5388" y="9672"/>
                      </a:cubicBezTo>
                      <a:cubicBezTo>
                        <a:pt x="5577" y="9641"/>
                        <a:pt x="5703" y="9452"/>
                        <a:pt x="5609" y="9231"/>
                      </a:cubicBezTo>
                      <a:lnTo>
                        <a:pt x="5042" y="6805"/>
                      </a:lnTo>
                      <a:cubicBezTo>
                        <a:pt x="5514" y="6616"/>
                        <a:pt x="5735" y="6144"/>
                        <a:pt x="5640" y="5640"/>
                      </a:cubicBezTo>
                      <a:lnTo>
                        <a:pt x="4916" y="2867"/>
                      </a:lnTo>
                      <a:cubicBezTo>
                        <a:pt x="4884" y="2647"/>
                        <a:pt x="4758" y="2489"/>
                        <a:pt x="4569" y="2332"/>
                      </a:cubicBezTo>
                      <a:cubicBezTo>
                        <a:pt x="4790" y="2080"/>
                        <a:pt x="4916" y="1733"/>
                        <a:pt x="4916" y="1355"/>
                      </a:cubicBezTo>
                      <a:cubicBezTo>
                        <a:pt x="4916" y="630"/>
                        <a:pt x="4285" y="0"/>
                        <a:pt x="352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29" name="Google Shape;9155;p73">
                  <a:extLst>
                    <a:ext uri="{FF2B5EF4-FFF2-40B4-BE49-F238E27FC236}">
                      <a16:creationId xmlns:a16="http://schemas.microsoft.com/office/drawing/2014/main" xmlns="" id="{A481F08F-CBBE-2F0B-8722-AF2111AD10A4}"/>
                    </a:ext>
                  </a:extLst>
                </p:cNvPr>
                <p:cNvSpPr/>
                <p:nvPr/>
              </p:nvSpPr>
              <p:spPr>
                <a:xfrm>
                  <a:off x="772900" y="2318350"/>
                  <a:ext cx="122125" cy="10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4203" extrusionOk="0">
                      <a:moveTo>
                        <a:pt x="3844" y="631"/>
                      </a:moveTo>
                      <a:cubicBezTo>
                        <a:pt x="4034" y="631"/>
                        <a:pt x="4223" y="789"/>
                        <a:pt x="4223" y="978"/>
                      </a:cubicBezTo>
                      <a:lnTo>
                        <a:pt x="4223" y="1734"/>
                      </a:lnTo>
                      <a:cubicBezTo>
                        <a:pt x="4223" y="1923"/>
                        <a:pt x="4034" y="2112"/>
                        <a:pt x="3844" y="2112"/>
                      </a:cubicBezTo>
                      <a:cubicBezTo>
                        <a:pt x="3655" y="2143"/>
                        <a:pt x="3498" y="2301"/>
                        <a:pt x="3498" y="2458"/>
                      </a:cubicBezTo>
                      <a:lnTo>
                        <a:pt x="3498" y="2994"/>
                      </a:lnTo>
                      <a:lnTo>
                        <a:pt x="2679" y="2206"/>
                      </a:lnTo>
                      <a:cubicBezTo>
                        <a:pt x="2584" y="2143"/>
                        <a:pt x="2521" y="2112"/>
                        <a:pt x="2427" y="2112"/>
                      </a:cubicBezTo>
                      <a:lnTo>
                        <a:pt x="1009" y="2112"/>
                      </a:lnTo>
                      <a:cubicBezTo>
                        <a:pt x="820" y="2112"/>
                        <a:pt x="662" y="1923"/>
                        <a:pt x="662" y="1734"/>
                      </a:cubicBezTo>
                      <a:lnTo>
                        <a:pt x="662" y="978"/>
                      </a:lnTo>
                      <a:cubicBezTo>
                        <a:pt x="662" y="789"/>
                        <a:pt x="820" y="631"/>
                        <a:pt x="1009" y="631"/>
                      </a:cubicBezTo>
                      <a:close/>
                      <a:moveTo>
                        <a:pt x="1009" y="1"/>
                      </a:moveTo>
                      <a:cubicBezTo>
                        <a:pt x="442" y="1"/>
                        <a:pt x="1" y="474"/>
                        <a:pt x="1" y="1041"/>
                      </a:cubicBezTo>
                      <a:lnTo>
                        <a:pt x="1" y="1765"/>
                      </a:lnTo>
                      <a:cubicBezTo>
                        <a:pt x="1" y="2364"/>
                        <a:pt x="473" y="2805"/>
                        <a:pt x="1009" y="2805"/>
                      </a:cubicBezTo>
                      <a:lnTo>
                        <a:pt x="2269" y="2805"/>
                      </a:lnTo>
                      <a:lnTo>
                        <a:pt x="3592" y="4097"/>
                      </a:lnTo>
                      <a:cubicBezTo>
                        <a:pt x="3663" y="4167"/>
                        <a:pt x="3770" y="4203"/>
                        <a:pt x="3872" y="4203"/>
                      </a:cubicBezTo>
                      <a:cubicBezTo>
                        <a:pt x="3906" y="4203"/>
                        <a:pt x="3939" y="4199"/>
                        <a:pt x="3970" y="4191"/>
                      </a:cubicBezTo>
                      <a:cubicBezTo>
                        <a:pt x="4097" y="4160"/>
                        <a:pt x="4160" y="4002"/>
                        <a:pt x="4160" y="3876"/>
                      </a:cubicBezTo>
                      <a:lnTo>
                        <a:pt x="4160" y="2773"/>
                      </a:lnTo>
                      <a:cubicBezTo>
                        <a:pt x="4569" y="2616"/>
                        <a:pt x="4884" y="2238"/>
                        <a:pt x="4884" y="1765"/>
                      </a:cubicBezTo>
                      <a:lnTo>
                        <a:pt x="4884" y="1041"/>
                      </a:lnTo>
                      <a:cubicBezTo>
                        <a:pt x="4884" y="442"/>
                        <a:pt x="4412" y="1"/>
                        <a:pt x="384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71" name="Google Shape;9156;p73">
                <a:extLst>
                  <a:ext uri="{FF2B5EF4-FFF2-40B4-BE49-F238E27FC236}">
                    <a16:creationId xmlns:a16="http://schemas.microsoft.com/office/drawing/2014/main" xmlns="" id="{5F11252F-8BD4-926D-0585-A932B4A66C7D}"/>
                  </a:ext>
                </a:extLst>
              </p:cNvPr>
              <p:cNvSpPr/>
              <p:nvPr/>
            </p:nvSpPr>
            <p:spPr>
              <a:xfrm>
                <a:off x="767248" y="2924655"/>
                <a:ext cx="499261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11846" extrusionOk="0">
                    <a:moveTo>
                      <a:pt x="5829" y="693"/>
                    </a:moveTo>
                    <a:cubicBezTo>
                      <a:pt x="6238" y="693"/>
                      <a:pt x="6553" y="1008"/>
                      <a:pt x="6553" y="1418"/>
                    </a:cubicBezTo>
                    <a:cubicBezTo>
                      <a:pt x="6553" y="1796"/>
                      <a:pt x="6238" y="2111"/>
                      <a:pt x="5829" y="2111"/>
                    </a:cubicBezTo>
                    <a:cubicBezTo>
                      <a:pt x="5451" y="2111"/>
                      <a:pt x="5136" y="1796"/>
                      <a:pt x="5136" y="1418"/>
                    </a:cubicBezTo>
                    <a:cubicBezTo>
                      <a:pt x="5136" y="1008"/>
                      <a:pt x="5482" y="693"/>
                      <a:pt x="5829" y="693"/>
                    </a:cubicBezTo>
                    <a:close/>
                    <a:moveTo>
                      <a:pt x="5829" y="2773"/>
                    </a:moveTo>
                    <a:cubicBezTo>
                      <a:pt x="6774" y="2773"/>
                      <a:pt x="7562" y="3560"/>
                      <a:pt x="7562" y="4568"/>
                    </a:cubicBezTo>
                    <a:lnTo>
                      <a:pt x="7562" y="4915"/>
                    </a:lnTo>
                    <a:lnTo>
                      <a:pt x="4096" y="4915"/>
                    </a:lnTo>
                    <a:lnTo>
                      <a:pt x="4096" y="4568"/>
                    </a:lnTo>
                    <a:cubicBezTo>
                      <a:pt x="4096" y="3560"/>
                      <a:pt x="4884" y="2773"/>
                      <a:pt x="5829" y="2773"/>
                    </a:cubicBezTo>
                    <a:close/>
                    <a:moveTo>
                      <a:pt x="2363" y="6963"/>
                    </a:moveTo>
                    <a:cubicBezTo>
                      <a:pt x="2773" y="6963"/>
                      <a:pt x="3088" y="7278"/>
                      <a:pt x="3088" y="7656"/>
                    </a:cubicBezTo>
                    <a:cubicBezTo>
                      <a:pt x="3088" y="8065"/>
                      <a:pt x="2773" y="8380"/>
                      <a:pt x="2363" y="8380"/>
                    </a:cubicBezTo>
                    <a:cubicBezTo>
                      <a:pt x="1985" y="8380"/>
                      <a:pt x="1670" y="8065"/>
                      <a:pt x="1670" y="7656"/>
                    </a:cubicBezTo>
                    <a:cubicBezTo>
                      <a:pt x="1670" y="7278"/>
                      <a:pt x="1985" y="6963"/>
                      <a:pt x="2363" y="6963"/>
                    </a:cubicBezTo>
                    <a:close/>
                    <a:moveTo>
                      <a:pt x="9357" y="6963"/>
                    </a:moveTo>
                    <a:cubicBezTo>
                      <a:pt x="9735" y="6963"/>
                      <a:pt x="10050" y="7278"/>
                      <a:pt x="10050" y="7656"/>
                    </a:cubicBezTo>
                    <a:cubicBezTo>
                      <a:pt x="10050" y="8065"/>
                      <a:pt x="9735" y="8380"/>
                      <a:pt x="9357" y="8380"/>
                    </a:cubicBezTo>
                    <a:cubicBezTo>
                      <a:pt x="8948" y="8380"/>
                      <a:pt x="8633" y="8065"/>
                      <a:pt x="8633" y="7656"/>
                    </a:cubicBezTo>
                    <a:cubicBezTo>
                      <a:pt x="8633" y="7278"/>
                      <a:pt x="8948" y="6963"/>
                      <a:pt x="9357" y="6963"/>
                    </a:cubicBezTo>
                    <a:close/>
                    <a:moveTo>
                      <a:pt x="2363" y="9042"/>
                    </a:moveTo>
                    <a:cubicBezTo>
                      <a:pt x="3308" y="9042"/>
                      <a:pt x="4096" y="9830"/>
                      <a:pt x="4096" y="10806"/>
                    </a:cubicBezTo>
                    <a:lnTo>
                      <a:pt x="4096" y="11184"/>
                    </a:lnTo>
                    <a:lnTo>
                      <a:pt x="630" y="11184"/>
                    </a:lnTo>
                    <a:lnTo>
                      <a:pt x="630" y="10806"/>
                    </a:lnTo>
                    <a:cubicBezTo>
                      <a:pt x="630" y="9830"/>
                      <a:pt x="1418" y="9042"/>
                      <a:pt x="2363" y="9042"/>
                    </a:cubicBezTo>
                    <a:close/>
                    <a:moveTo>
                      <a:pt x="9357" y="9042"/>
                    </a:moveTo>
                    <a:cubicBezTo>
                      <a:pt x="10302" y="9042"/>
                      <a:pt x="11090" y="9830"/>
                      <a:pt x="11090" y="10806"/>
                    </a:cubicBezTo>
                    <a:lnTo>
                      <a:pt x="11090" y="11184"/>
                    </a:lnTo>
                    <a:lnTo>
                      <a:pt x="7625" y="11184"/>
                    </a:lnTo>
                    <a:lnTo>
                      <a:pt x="7625" y="10806"/>
                    </a:lnTo>
                    <a:cubicBezTo>
                      <a:pt x="7625" y="9830"/>
                      <a:pt x="8412" y="9042"/>
                      <a:pt x="9357" y="9042"/>
                    </a:cubicBezTo>
                    <a:close/>
                    <a:moveTo>
                      <a:pt x="5892" y="0"/>
                    </a:moveTo>
                    <a:cubicBezTo>
                      <a:pt x="5136" y="0"/>
                      <a:pt x="4506" y="630"/>
                      <a:pt x="4506" y="1355"/>
                    </a:cubicBezTo>
                    <a:cubicBezTo>
                      <a:pt x="4506" y="1733"/>
                      <a:pt x="4632" y="2016"/>
                      <a:pt x="4852" y="2300"/>
                    </a:cubicBezTo>
                    <a:cubicBezTo>
                      <a:pt x="4033" y="2710"/>
                      <a:pt x="3466" y="3529"/>
                      <a:pt x="3466" y="4505"/>
                    </a:cubicBezTo>
                    <a:lnTo>
                      <a:pt x="3466" y="5230"/>
                    </a:lnTo>
                    <a:cubicBezTo>
                      <a:pt x="3466" y="5419"/>
                      <a:pt x="3623" y="5577"/>
                      <a:pt x="3844" y="5577"/>
                    </a:cubicBezTo>
                    <a:lnTo>
                      <a:pt x="5577" y="5577"/>
                    </a:lnTo>
                    <a:lnTo>
                      <a:pt x="5577" y="7152"/>
                    </a:lnTo>
                    <a:lnTo>
                      <a:pt x="3875" y="8822"/>
                    </a:lnTo>
                    <a:cubicBezTo>
                      <a:pt x="3749" y="8696"/>
                      <a:pt x="3592" y="8601"/>
                      <a:pt x="3434" y="8569"/>
                    </a:cubicBezTo>
                    <a:cubicBezTo>
                      <a:pt x="3686" y="8349"/>
                      <a:pt x="3781" y="8034"/>
                      <a:pt x="3781" y="7624"/>
                    </a:cubicBezTo>
                    <a:cubicBezTo>
                      <a:pt x="3781" y="6868"/>
                      <a:pt x="3151" y="6238"/>
                      <a:pt x="2426" y="6238"/>
                    </a:cubicBezTo>
                    <a:cubicBezTo>
                      <a:pt x="1670" y="6238"/>
                      <a:pt x="1040" y="6868"/>
                      <a:pt x="1040" y="7624"/>
                    </a:cubicBezTo>
                    <a:cubicBezTo>
                      <a:pt x="1040" y="7971"/>
                      <a:pt x="1166" y="8286"/>
                      <a:pt x="1387" y="8569"/>
                    </a:cubicBezTo>
                    <a:cubicBezTo>
                      <a:pt x="567" y="8979"/>
                      <a:pt x="0" y="9798"/>
                      <a:pt x="0" y="10775"/>
                    </a:cubicBezTo>
                    <a:lnTo>
                      <a:pt x="0" y="11499"/>
                    </a:lnTo>
                    <a:cubicBezTo>
                      <a:pt x="0" y="11688"/>
                      <a:pt x="158" y="11846"/>
                      <a:pt x="378" y="11846"/>
                    </a:cubicBezTo>
                    <a:lnTo>
                      <a:pt x="4474" y="11846"/>
                    </a:lnTo>
                    <a:cubicBezTo>
                      <a:pt x="4663" y="11846"/>
                      <a:pt x="4821" y="11688"/>
                      <a:pt x="4821" y="11499"/>
                    </a:cubicBezTo>
                    <a:lnTo>
                      <a:pt x="4821" y="10775"/>
                    </a:lnTo>
                    <a:cubicBezTo>
                      <a:pt x="4821" y="10239"/>
                      <a:pt x="4632" y="9704"/>
                      <a:pt x="4348" y="9326"/>
                    </a:cubicBezTo>
                    <a:lnTo>
                      <a:pt x="5860" y="7782"/>
                    </a:lnTo>
                    <a:lnTo>
                      <a:pt x="7404" y="9326"/>
                    </a:lnTo>
                    <a:cubicBezTo>
                      <a:pt x="7089" y="9704"/>
                      <a:pt x="6931" y="10239"/>
                      <a:pt x="6931" y="10775"/>
                    </a:cubicBezTo>
                    <a:lnTo>
                      <a:pt x="6931" y="11499"/>
                    </a:lnTo>
                    <a:cubicBezTo>
                      <a:pt x="6931" y="11688"/>
                      <a:pt x="7089" y="11846"/>
                      <a:pt x="7309" y="11846"/>
                    </a:cubicBezTo>
                    <a:lnTo>
                      <a:pt x="11468" y="11846"/>
                    </a:lnTo>
                    <a:cubicBezTo>
                      <a:pt x="11657" y="11846"/>
                      <a:pt x="11815" y="11688"/>
                      <a:pt x="11815" y="11499"/>
                    </a:cubicBezTo>
                    <a:lnTo>
                      <a:pt x="11815" y="10775"/>
                    </a:lnTo>
                    <a:cubicBezTo>
                      <a:pt x="11783" y="9830"/>
                      <a:pt x="11185" y="8979"/>
                      <a:pt x="10365" y="8569"/>
                    </a:cubicBezTo>
                    <a:cubicBezTo>
                      <a:pt x="10586" y="8349"/>
                      <a:pt x="10712" y="8034"/>
                      <a:pt x="10712" y="7624"/>
                    </a:cubicBezTo>
                    <a:cubicBezTo>
                      <a:pt x="10712" y="6868"/>
                      <a:pt x="10082" y="6238"/>
                      <a:pt x="9357" y="6238"/>
                    </a:cubicBezTo>
                    <a:cubicBezTo>
                      <a:pt x="8601" y="6238"/>
                      <a:pt x="7971" y="6868"/>
                      <a:pt x="7971" y="7624"/>
                    </a:cubicBezTo>
                    <a:cubicBezTo>
                      <a:pt x="7971" y="7971"/>
                      <a:pt x="8097" y="8286"/>
                      <a:pt x="8318" y="8569"/>
                    </a:cubicBezTo>
                    <a:cubicBezTo>
                      <a:pt x="8160" y="8664"/>
                      <a:pt x="8034" y="8727"/>
                      <a:pt x="7877" y="8822"/>
                    </a:cubicBezTo>
                    <a:lnTo>
                      <a:pt x="6207" y="7152"/>
                    </a:lnTo>
                    <a:lnTo>
                      <a:pt x="6207" y="5577"/>
                    </a:lnTo>
                    <a:lnTo>
                      <a:pt x="7940" y="5577"/>
                    </a:lnTo>
                    <a:cubicBezTo>
                      <a:pt x="8129" y="5577"/>
                      <a:pt x="8286" y="5419"/>
                      <a:pt x="8286" y="5230"/>
                    </a:cubicBezTo>
                    <a:lnTo>
                      <a:pt x="8286" y="4505"/>
                    </a:lnTo>
                    <a:cubicBezTo>
                      <a:pt x="8286" y="3529"/>
                      <a:pt x="7688" y="2710"/>
                      <a:pt x="6900" y="2300"/>
                    </a:cubicBezTo>
                    <a:cubicBezTo>
                      <a:pt x="7152" y="2080"/>
                      <a:pt x="7246" y="1764"/>
                      <a:pt x="7246" y="1355"/>
                    </a:cubicBezTo>
                    <a:cubicBezTo>
                      <a:pt x="7246" y="630"/>
                      <a:pt x="6616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72" name="Google Shape;9157;p73">
                <a:extLst>
                  <a:ext uri="{FF2B5EF4-FFF2-40B4-BE49-F238E27FC236}">
                    <a16:creationId xmlns:a16="http://schemas.microsoft.com/office/drawing/2014/main" xmlns="" id="{363F3E0D-5C97-F223-E256-2E3FB6F70ECE}"/>
                  </a:ext>
                </a:extLst>
              </p:cNvPr>
              <p:cNvGrpSpPr/>
              <p:nvPr/>
            </p:nvGrpSpPr>
            <p:grpSpPr>
              <a:xfrm>
                <a:off x="3957191" y="1688870"/>
                <a:ext cx="443398" cy="498627"/>
                <a:chOff x="2523000" y="1954875"/>
                <a:chExt cx="262325" cy="295000"/>
              </a:xfrm>
              <a:grpFill/>
            </p:grpSpPr>
            <p:sp>
              <p:nvSpPr>
                <p:cNvPr id="17825" name="Google Shape;9158;p73">
                  <a:extLst>
                    <a:ext uri="{FF2B5EF4-FFF2-40B4-BE49-F238E27FC236}">
                      <a16:creationId xmlns:a16="http://schemas.microsoft.com/office/drawing/2014/main" xmlns="" id="{58E6720D-2442-CD14-5A3C-60A1FEDBD4BA}"/>
                    </a:ext>
                  </a:extLst>
                </p:cNvPr>
                <p:cNvSpPr/>
                <p:nvPr/>
              </p:nvSpPr>
              <p:spPr>
                <a:xfrm>
                  <a:off x="2523000" y="1954875"/>
                  <a:ext cx="262325" cy="29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93" h="11800" extrusionOk="0">
                      <a:moveTo>
                        <a:pt x="5294" y="709"/>
                      </a:moveTo>
                      <a:cubicBezTo>
                        <a:pt x="6350" y="1316"/>
                        <a:pt x="7422" y="1602"/>
                        <a:pt x="8487" y="1602"/>
                      </a:cubicBezTo>
                      <a:cubicBezTo>
                        <a:pt x="8915" y="1602"/>
                        <a:pt x="9343" y="1556"/>
                        <a:pt x="9767" y="1465"/>
                      </a:cubicBezTo>
                      <a:lnTo>
                        <a:pt x="9767" y="5026"/>
                      </a:lnTo>
                      <a:cubicBezTo>
                        <a:pt x="9767" y="7798"/>
                        <a:pt x="7940" y="10287"/>
                        <a:pt x="5294" y="11137"/>
                      </a:cubicBezTo>
                      <a:cubicBezTo>
                        <a:pt x="2647" y="10350"/>
                        <a:pt x="789" y="7798"/>
                        <a:pt x="789" y="5026"/>
                      </a:cubicBezTo>
                      <a:lnTo>
                        <a:pt x="789" y="1465"/>
                      </a:lnTo>
                      <a:cubicBezTo>
                        <a:pt x="1222" y="1556"/>
                        <a:pt x="1654" y="1602"/>
                        <a:pt x="2084" y="1602"/>
                      </a:cubicBezTo>
                      <a:cubicBezTo>
                        <a:pt x="3153" y="1602"/>
                        <a:pt x="4215" y="1316"/>
                        <a:pt x="5294" y="709"/>
                      </a:cubicBezTo>
                      <a:close/>
                      <a:moveTo>
                        <a:pt x="5266" y="0"/>
                      </a:moveTo>
                      <a:cubicBezTo>
                        <a:pt x="5207" y="0"/>
                        <a:pt x="5152" y="16"/>
                        <a:pt x="5105" y="48"/>
                      </a:cubicBezTo>
                      <a:cubicBezTo>
                        <a:pt x="4065" y="646"/>
                        <a:pt x="3057" y="930"/>
                        <a:pt x="2017" y="930"/>
                      </a:cubicBezTo>
                      <a:cubicBezTo>
                        <a:pt x="1513" y="930"/>
                        <a:pt x="1009" y="835"/>
                        <a:pt x="473" y="678"/>
                      </a:cubicBezTo>
                      <a:cubicBezTo>
                        <a:pt x="440" y="669"/>
                        <a:pt x="408" y="665"/>
                        <a:pt x="378" y="665"/>
                      </a:cubicBezTo>
                      <a:cubicBezTo>
                        <a:pt x="297" y="665"/>
                        <a:pt x="228" y="695"/>
                        <a:pt x="158" y="741"/>
                      </a:cubicBezTo>
                      <a:cubicBezTo>
                        <a:pt x="95" y="804"/>
                        <a:pt x="1" y="898"/>
                        <a:pt x="1" y="993"/>
                      </a:cubicBezTo>
                      <a:lnTo>
                        <a:pt x="1" y="4994"/>
                      </a:lnTo>
                      <a:cubicBezTo>
                        <a:pt x="127" y="8176"/>
                        <a:pt x="2206" y="10917"/>
                        <a:pt x="5199" y="11799"/>
                      </a:cubicBezTo>
                      <a:lnTo>
                        <a:pt x="5357" y="11799"/>
                      </a:lnTo>
                      <a:cubicBezTo>
                        <a:pt x="8350" y="10917"/>
                        <a:pt x="10492" y="8176"/>
                        <a:pt x="10492" y="5026"/>
                      </a:cubicBezTo>
                      <a:lnTo>
                        <a:pt x="10492" y="1056"/>
                      </a:lnTo>
                      <a:cubicBezTo>
                        <a:pt x="10492" y="930"/>
                        <a:pt x="10429" y="835"/>
                        <a:pt x="10335" y="772"/>
                      </a:cubicBezTo>
                      <a:cubicBezTo>
                        <a:pt x="10282" y="720"/>
                        <a:pt x="10230" y="697"/>
                        <a:pt x="10173" y="697"/>
                      </a:cubicBezTo>
                      <a:cubicBezTo>
                        <a:pt x="10126" y="697"/>
                        <a:pt x="10076" y="713"/>
                        <a:pt x="10019" y="741"/>
                      </a:cubicBezTo>
                      <a:cubicBezTo>
                        <a:pt x="9509" y="876"/>
                        <a:pt x="9006" y="946"/>
                        <a:pt x="8504" y="946"/>
                      </a:cubicBezTo>
                      <a:cubicBezTo>
                        <a:pt x="7490" y="946"/>
                        <a:pt x="6485" y="659"/>
                        <a:pt x="5451" y="48"/>
                      </a:cubicBezTo>
                      <a:cubicBezTo>
                        <a:pt x="5388" y="16"/>
                        <a:pt x="5325" y="0"/>
                        <a:pt x="526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26" name="Google Shape;9159;p73">
                  <a:extLst>
                    <a:ext uri="{FF2B5EF4-FFF2-40B4-BE49-F238E27FC236}">
                      <a16:creationId xmlns:a16="http://schemas.microsoft.com/office/drawing/2014/main" xmlns="" id="{56B41E84-E4AC-AC4E-59E4-598515AB9BE8}"/>
                    </a:ext>
                  </a:extLst>
                </p:cNvPr>
                <p:cNvSpPr/>
                <p:nvPr/>
              </p:nvSpPr>
              <p:spPr>
                <a:xfrm>
                  <a:off x="2595475" y="2024575"/>
                  <a:ext cx="122100" cy="1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5546" extrusionOk="0">
                      <a:moveTo>
                        <a:pt x="2426" y="694"/>
                      </a:moveTo>
                      <a:cubicBezTo>
                        <a:pt x="2836" y="694"/>
                        <a:pt x="3151" y="1009"/>
                        <a:pt x="3151" y="1418"/>
                      </a:cubicBezTo>
                      <a:cubicBezTo>
                        <a:pt x="3151" y="1796"/>
                        <a:pt x="2836" y="2111"/>
                        <a:pt x="2426" y="2111"/>
                      </a:cubicBezTo>
                      <a:cubicBezTo>
                        <a:pt x="2048" y="2111"/>
                        <a:pt x="1733" y="1796"/>
                        <a:pt x="1733" y="1418"/>
                      </a:cubicBezTo>
                      <a:cubicBezTo>
                        <a:pt x="1733" y="1009"/>
                        <a:pt x="2048" y="694"/>
                        <a:pt x="2426" y="694"/>
                      </a:cubicBezTo>
                      <a:close/>
                      <a:moveTo>
                        <a:pt x="2426" y="2742"/>
                      </a:moveTo>
                      <a:cubicBezTo>
                        <a:pt x="3371" y="2742"/>
                        <a:pt x="4159" y="3529"/>
                        <a:pt x="4159" y="4474"/>
                      </a:cubicBezTo>
                      <a:lnTo>
                        <a:pt x="4159" y="4821"/>
                      </a:lnTo>
                      <a:lnTo>
                        <a:pt x="693" y="4821"/>
                      </a:lnTo>
                      <a:lnTo>
                        <a:pt x="693" y="4474"/>
                      </a:lnTo>
                      <a:cubicBezTo>
                        <a:pt x="693" y="3529"/>
                        <a:pt x="1481" y="2742"/>
                        <a:pt x="2426" y="2742"/>
                      </a:cubicBezTo>
                      <a:close/>
                      <a:moveTo>
                        <a:pt x="2458" y="1"/>
                      </a:moveTo>
                      <a:cubicBezTo>
                        <a:pt x="1733" y="1"/>
                        <a:pt x="1103" y="599"/>
                        <a:pt x="1103" y="1355"/>
                      </a:cubicBezTo>
                      <a:cubicBezTo>
                        <a:pt x="1103" y="1733"/>
                        <a:pt x="1198" y="2048"/>
                        <a:pt x="1450" y="2269"/>
                      </a:cubicBezTo>
                      <a:cubicBezTo>
                        <a:pt x="630" y="2647"/>
                        <a:pt x="63" y="3498"/>
                        <a:pt x="63" y="4474"/>
                      </a:cubicBezTo>
                      <a:lnTo>
                        <a:pt x="63" y="5199"/>
                      </a:lnTo>
                      <a:cubicBezTo>
                        <a:pt x="0" y="5388"/>
                        <a:pt x="158" y="5546"/>
                        <a:pt x="347" y="5546"/>
                      </a:cubicBezTo>
                      <a:lnTo>
                        <a:pt x="4506" y="5546"/>
                      </a:lnTo>
                      <a:cubicBezTo>
                        <a:pt x="4726" y="5546"/>
                        <a:pt x="4884" y="5388"/>
                        <a:pt x="4884" y="5199"/>
                      </a:cubicBezTo>
                      <a:lnTo>
                        <a:pt x="4884" y="4474"/>
                      </a:lnTo>
                      <a:cubicBezTo>
                        <a:pt x="4884" y="3498"/>
                        <a:pt x="4317" y="2647"/>
                        <a:pt x="3497" y="2269"/>
                      </a:cubicBezTo>
                      <a:cubicBezTo>
                        <a:pt x="3718" y="2048"/>
                        <a:pt x="3844" y="1702"/>
                        <a:pt x="3844" y="1355"/>
                      </a:cubicBezTo>
                      <a:cubicBezTo>
                        <a:pt x="3844" y="599"/>
                        <a:pt x="3214" y="1"/>
                        <a:pt x="245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73" name="Google Shape;9160;p73">
                <a:extLst>
                  <a:ext uri="{FF2B5EF4-FFF2-40B4-BE49-F238E27FC236}">
                    <a16:creationId xmlns:a16="http://schemas.microsoft.com/office/drawing/2014/main" xmlns="" id="{DDDEC3AB-4DD6-28DD-5E1B-2FBA6C86583C}"/>
                  </a:ext>
                </a:extLst>
              </p:cNvPr>
              <p:cNvGrpSpPr/>
              <p:nvPr/>
            </p:nvGrpSpPr>
            <p:grpSpPr>
              <a:xfrm>
                <a:off x="3927252" y="2281623"/>
                <a:ext cx="503276" cy="499303"/>
                <a:chOff x="2508825" y="2318350"/>
                <a:chExt cx="297750" cy="295400"/>
              </a:xfrm>
              <a:grpFill/>
            </p:grpSpPr>
            <p:sp>
              <p:nvSpPr>
                <p:cNvPr id="17823" name="Google Shape;9161;p73">
                  <a:extLst>
                    <a:ext uri="{FF2B5EF4-FFF2-40B4-BE49-F238E27FC236}">
                      <a16:creationId xmlns:a16="http://schemas.microsoft.com/office/drawing/2014/main" xmlns="" id="{50128753-877F-2990-CD62-366FD6C43D40}"/>
                    </a:ext>
                  </a:extLst>
                </p:cNvPr>
                <p:cNvSpPr/>
                <p:nvPr/>
              </p:nvSpPr>
              <p:spPr>
                <a:xfrm>
                  <a:off x="2508825" y="2318350"/>
                  <a:ext cx="297750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816" extrusionOk="0">
                      <a:moveTo>
                        <a:pt x="5892" y="694"/>
                      </a:moveTo>
                      <a:cubicBezTo>
                        <a:pt x="7625" y="694"/>
                        <a:pt x="9043" y="2112"/>
                        <a:pt x="9043" y="3845"/>
                      </a:cubicBezTo>
                      <a:cubicBezTo>
                        <a:pt x="9043" y="5483"/>
                        <a:pt x="7751" y="6838"/>
                        <a:pt x="6081" y="6932"/>
                      </a:cubicBezTo>
                      <a:cubicBezTo>
                        <a:pt x="6018" y="6932"/>
                        <a:pt x="5987" y="6901"/>
                        <a:pt x="5924" y="6869"/>
                      </a:cubicBezTo>
                      <a:lnTo>
                        <a:pt x="5766" y="6711"/>
                      </a:lnTo>
                      <a:cubicBezTo>
                        <a:pt x="5297" y="6298"/>
                        <a:pt x="4683" y="6101"/>
                        <a:pt x="4072" y="6101"/>
                      </a:cubicBezTo>
                      <a:cubicBezTo>
                        <a:pt x="3985" y="6101"/>
                        <a:pt x="3899" y="6105"/>
                        <a:pt x="3813" y="6113"/>
                      </a:cubicBezTo>
                      <a:cubicBezTo>
                        <a:pt x="3151" y="5577"/>
                        <a:pt x="2773" y="4727"/>
                        <a:pt x="2773" y="3845"/>
                      </a:cubicBezTo>
                      <a:cubicBezTo>
                        <a:pt x="2773" y="2112"/>
                        <a:pt x="4191" y="694"/>
                        <a:pt x="5892" y="694"/>
                      </a:cubicBezTo>
                      <a:close/>
                      <a:moveTo>
                        <a:pt x="4171" y="6822"/>
                      </a:moveTo>
                      <a:cubicBezTo>
                        <a:pt x="4577" y="6822"/>
                        <a:pt x="4979" y="6964"/>
                        <a:pt x="5294" y="7247"/>
                      </a:cubicBezTo>
                      <a:cubicBezTo>
                        <a:pt x="5420" y="7373"/>
                        <a:pt x="5735" y="7657"/>
                        <a:pt x="5892" y="7657"/>
                      </a:cubicBezTo>
                      <a:lnTo>
                        <a:pt x="7972" y="7657"/>
                      </a:lnTo>
                      <a:cubicBezTo>
                        <a:pt x="8192" y="7657"/>
                        <a:pt x="8350" y="7814"/>
                        <a:pt x="8350" y="8003"/>
                      </a:cubicBezTo>
                      <a:cubicBezTo>
                        <a:pt x="8350" y="8192"/>
                        <a:pt x="8192" y="8350"/>
                        <a:pt x="7972" y="8350"/>
                      </a:cubicBezTo>
                      <a:lnTo>
                        <a:pt x="5514" y="8350"/>
                      </a:lnTo>
                      <a:cubicBezTo>
                        <a:pt x="5294" y="8350"/>
                        <a:pt x="5136" y="8507"/>
                        <a:pt x="5136" y="8728"/>
                      </a:cubicBezTo>
                      <a:cubicBezTo>
                        <a:pt x="5136" y="8917"/>
                        <a:pt x="5294" y="9074"/>
                        <a:pt x="5514" y="9074"/>
                      </a:cubicBezTo>
                      <a:lnTo>
                        <a:pt x="8224" y="9074"/>
                      </a:lnTo>
                      <a:cubicBezTo>
                        <a:pt x="8507" y="9074"/>
                        <a:pt x="8759" y="8948"/>
                        <a:pt x="8980" y="8759"/>
                      </a:cubicBezTo>
                      <a:lnTo>
                        <a:pt x="10492" y="7090"/>
                      </a:lnTo>
                      <a:cubicBezTo>
                        <a:pt x="10568" y="7033"/>
                        <a:pt x="10666" y="6987"/>
                        <a:pt x="10766" y="6987"/>
                      </a:cubicBezTo>
                      <a:cubicBezTo>
                        <a:pt x="10833" y="6987"/>
                        <a:pt x="10902" y="7008"/>
                        <a:pt x="10965" y="7058"/>
                      </a:cubicBezTo>
                      <a:cubicBezTo>
                        <a:pt x="11122" y="7184"/>
                        <a:pt x="11185" y="7373"/>
                        <a:pt x="11059" y="7531"/>
                      </a:cubicBezTo>
                      <a:lnTo>
                        <a:pt x="9389" y="9767"/>
                      </a:lnTo>
                      <a:cubicBezTo>
                        <a:pt x="9074" y="10209"/>
                        <a:pt x="8570" y="10492"/>
                        <a:pt x="8035" y="10492"/>
                      </a:cubicBezTo>
                      <a:lnTo>
                        <a:pt x="2773" y="10492"/>
                      </a:lnTo>
                      <a:lnTo>
                        <a:pt x="2773" y="7468"/>
                      </a:lnTo>
                      <a:lnTo>
                        <a:pt x="3025" y="7247"/>
                      </a:lnTo>
                      <a:cubicBezTo>
                        <a:pt x="3356" y="6964"/>
                        <a:pt x="3766" y="6822"/>
                        <a:pt x="4171" y="6822"/>
                      </a:cubicBezTo>
                      <a:close/>
                      <a:moveTo>
                        <a:pt x="1734" y="6932"/>
                      </a:moveTo>
                      <a:cubicBezTo>
                        <a:pt x="1923" y="6932"/>
                        <a:pt x="2080" y="7090"/>
                        <a:pt x="2080" y="7310"/>
                      </a:cubicBezTo>
                      <a:lnTo>
                        <a:pt x="2080" y="10807"/>
                      </a:lnTo>
                      <a:cubicBezTo>
                        <a:pt x="2080" y="10996"/>
                        <a:pt x="1923" y="11154"/>
                        <a:pt x="1734" y="11154"/>
                      </a:cubicBezTo>
                      <a:lnTo>
                        <a:pt x="662" y="11154"/>
                      </a:lnTo>
                      <a:lnTo>
                        <a:pt x="662" y="6932"/>
                      </a:lnTo>
                      <a:close/>
                      <a:moveTo>
                        <a:pt x="5924" y="1"/>
                      </a:moveTo>
                      <a:cubicBezTo>
                        <a:pt x="3844" y="1"/>
                        <a:pt x="2112" y="1734"/>
                        <a:pt x="2112" y="3845"/>
                      </a:cubicBezTo>
                      <a:cubicBezTo>
                        <a:pt x="2112" y="4790"/>
                        <a:pt x="2458" y="5672"/>
                        <a:pt x="3088" y="6396"/>
                      </a:cubicBezTo>
                      <a:cubicBezTo>
                        <a:pt x="2931" y="6459"/>
                        <a:pt x="2773" y="6585"/>
                        <a:pt x="2616" y="6711"/>
                      </a:cubicBezTo>
                      <a:cubicBezTo>
                        <a:pt x="2427" y="6428"/>
                        <a:pt x="2112" y="6270"/>
                        <a:pt x="1765" y="6270"/>
                      </a:cubicBezTo>
                      <a:lnTo>
                        <a:pt x="347" y="6270"/>
                      </a:lnTo>
                      <a:cubicBezTo>
                        <a:pt x="158" y="6270"/>
                        <a:pt x="1" y="6428"/>
                        <a:pt x="1" y="6585"/>
                      </a:cubicBezTo>
                      <a:lnTo>
                        <a:pt x="1" y="11469"/>
                      </a:lnTo>
                      <a:cubicBezTo>
                        <a:pt x="1" y="11658"/>
                        <a:pt x="158" y="11815"/>
                        <a:pt x="347" y="11815"/>
                      </a:cubicBezTo>
                      <a:lnTo>
                        <a:pt x="1765" y="11815"/>
                      </a:lnTo>
                      <a:cubicBezTo>
                        <a:pt x="2238" y="11815"/>
                        <a:pt x="2584" y="11563"/>
                        <a:pt x="2742" y="11122"/>
                      </a:cubicBezTo>
                      <a:lnTo>
                        <a:pt x="8035" y="11122"/>
                      </a:lnTo>
                      <a:cubicBezTo>
                        <a:pt x="8759" y="11122"/>
                        <a:pt x="9515" y="10776"/>
                        <a:pt x="9956" y="10146"/>
                      </a:cubicBezTo>
                      <a:lnTo>
                        <a:pt x="11595" y="7877"/>
                      </a:lnTo>
                      <a:cubicBezTo>
                        <a:pt x="11910" y="7468"/>
                        <a:pt x="11878" y="6838"/>
                        <a:pt x="11437" y="6459"/>
                      </a:cubicBezTo>
                      <a:cubicBezTo>
                        <a:pt x="11249" y="6301"/>
                        <a:pt x="11015" y="6221"/>
                        <a:pt x="10780" y="6221"/>
                      </a:cubicBezTo>
                      <a:cubicBezTo>
                        <a:pt x="10503" y="6221"/>
                        <a:pt x="10224" y="6332"/>
                        <a:pt x="10019" y="6554"/>
                      </a:cubicBezTo>
                      <a:lnTo>
                        <a:pt x="9011" y="7657"/>
                      </a:lnTo>
                      <a:cubicBezTo>
                        <a:pt x="8885" y="7247"/>
                        <a:pt x="8539" y="6932"/>
                        <a:pt x="8098" y="6932"/>
                      </a:cubicBezTo>
                      <a:cubicBezTo>
                        <a:pt x="8287" y="6838"/>
                        <a:pt x="8444" y="6680"/>
                        <a:pt x="8602" y="6522"/>
                      </a:cubicBezTo>
                      <a:cubicBezTo>
                        <a:pt x="9358" y="5798"/>
                        <a:pt x="9767" y="4821"/>
                        <a:pt x="9767" y="3845"/>
                      </a:cubicBezTo>
                      <a:cubicBezTo>
                        <a:pt x="9767" y="1734"/>
                        <a:pt x="8035" y="1"/>
                        <a:pt x="59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24" name="Google Shape;9162;p73">
                  <a:extLst>
                    <a:ext uri="{FF2B5EF4-FFF2-40B4-BE49-F238E27FC236}">
                      <a16:creationId xmlns:a16="http://schemas.microsoft.com/office/drawing/2014/main" xmlns="" id="{199DD43B-4983-B300-3852-0F14FD959B25}"/>
                    </a:ext>
                  </a:extLst>
                </p:cNvPr>
                <p:cNvSpPr/>
                <p:nvPr/>
              </p:nvSpPr>
              <p:spPr>
                <a:xfrm>
                  <a:off x="2629350" y="2353025"/>
                  <a:ext cx="543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4" h="4852" extrusionOk="0">
                      <a:moveTo>
                        <a:pt x="1071" y="0"/>
                      </a:moveTo>
                      <a:cubicBezTo>
                        <a:pt x="882" y="0"/>
                        <a:pt x="725" y="158"/>
                        <a:pt x="725" y="347"/>
                      </a:cubicBezTo>
                      <a:lnTo>
                        <a:pt x="725" y="756"/>
                      </a:lnTo>
                      <a:cubicBezTo>
                        <a:pt x="315" y="914"/>
                        <a:pt x="63" y="1292"/>
                        <a:pt x="63" y="1733"/>
                      </a:cubicBezTo>
                      <a:cubicBezTo>
                        <a:pt x="0" y="2332"/>
                        <a:pt x="473" y="2804"/>
                        <a:pt x="1071" y="2804"/>
                      </a:cubicBezTo>
                      <a:cubicBezTo>
                        <a:pt x="1260" y="2804"/>
                        <a:pt x="1418" y="2962"/>
                        <a:pt x="1418" y="3151"/>
                      </a:cubicBezTo>
                      <a:cubicBezTo>
                        <a:pt x="1418" y="3308"/>
                        <a:pt x="1355" y="3434"/>
                        <a:pt x="1229" y="3466"/>
                      </a:cubicBezTo>
                      <a:cubicBezTo>
                        <a:pt x="1185" y="3492"/>
                        <a:pt x="1140" y="3503"/>
                        <a:pt x="1093" y="3503"/>
                      </a:cubicBezTo>
                      <a:cubicBezTo>
                        <a:pt x="970" y="3503"/>
                        <a:pt x="839" y="3422"/>
                        <a:pt x="725" y="3308"/>
                      </a:cubicBezTo>
                      <a:cubicBezTo>
                        <a:pt x="662" y="3245"/>
                        <a:pt x="575" y="3214"/>
                        <a:pt x="488" y="3214"/>
                      </a:cubicBezTo>
                      <a:cubicBezTo>
                        <a:pt x="402" y="3214"/>
                        <a:pt x="315" y="3245"/>
                        <a:pt x="252" y="3308"/>
                      </a:cubicBezTo>
                      <a:cubicBezTo>
                        <a:pt x="126" y="3434"/>
                        <a:pt x="126" y="3655"/>
                        <a:pt x="252" y="3781"/>
                      </a:cubicBezTo>
                      <a:cubicBezTo>
                        <a:pt x="410" y="3938"/>
                        <a:pt x="567" y="4064"/>
                        <a:pt x="756" y="4096"/>
                      </a:cubicBezTo>
                      <a:lnTo>
                        <a:pt x="756" y="4505"/>
                      </a:lnTo>
                      <a:cubicBezTo>
                        <a:pt x="756" y="4694"/>
                        <a:pt x="914" y="4852"/>
                        <a:pt x="1103" y="4852"/>
                      </a:cubicBezTo>
                      <a:cubicBezTo>
                        <a:pt x="1323" y="4852"/>
                        <a:pt x="1481" y="4694"/>
                        <a:pt x="1481" y="4505"/>
                      </a:cubicBezTo>
                      <a:lnTo>
                        <a:pt x="1481" y="4096"/>
                      </a:lnTo>
                      <a:cubicBezTo>
                        <a:pt x="1481" y="4096"/>
                        <a:pt x="1512" y="4096"/>
                        <a:pt x="1512" y="4064"/>
                      </a:cubicBezTo>
                      <a:cubicBezTo>
                        <a:pt x="1890" y="3907"/>
                        <a:pt x="2142" y="3497"/>
                        <a:pt x="2142" y="3119"/>
                      </a:cubicBezTo>
                      <a:cubicBezTo>
                        <a:pt x="2142" y="2521"/>
                        <a:pt x="1670" y="2079"/>
                        <a:pt x="1103" y="2079"/>
                      </a:cubicBezTo>
                      <a:cubicBezTo>
                        <a:pt x="914" y="2079"/>
                        <a:pt x="756" y="1922"/>
                        <a:pt x="756" y="1733"/>
                      </a:cubicBezTo>
                      <a:cubicBezTo>
                        <a:pt x="756" y="1575"/>
                        <a:pt x="851" y="1449"/>
                        <a:pt x="1008" y="1418"/>
                      </a:cubicBezTo>
                      <a:cubicBezTo>
                        <a:pt x="1047" y="1405"/>
                        <a:pt x="1085" y="1399"/>
                        <a:pt x="1124" y="1399"/>
                      </a:cubicBezTo>
                      <a:cubicBezTo>
                        <a:pt x="1273" y="1399"/>
                        <a:pt x="1418" y="1494"/>
                        <a:pt x="1544" y="1670"/>
                      </a:cubicBezTo>
                      <a:cubicBezTo>
                        <a:pt x="1610" y="1753"/>
                        <a:pt x="1703" y="1792"/>
                        <a:pt x="1795" y="1792"/>
                      </a:cubicBezTo>
                      <a:cubicBezTo>
                        <a:pt x="1876" y="1792"/>
                        <a:pt x="1957" y="1761"/>
                        <a:pt x="2016" y="1701"/>
                      </a:cubicBezTo>
                      <a:cubicBezTo>
                        <a:pt x="2174" y="1575"/>
                        <a:pt x="2174" y="1323"/>
                        <a:pt x="2048" y="1229"/>
                      </a:cubicBezTo>
                      <a:cubicBezTo>
                        <a:pt x="1859" y="977"/>
                        <a:pt x="1670" y="819"/>
                        <a:pt x="1418" y="756"/>
                      </a:cubicBezTo>
                      <a:lnTo>
                        <a:pt x="1418" y="347"/>
                      </a:ln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74" name="Google Shape;9163;p73">
                <a:extLst>
                  <a:ext uri="{FF2B5EF4-FFF2-40B4-BE49-F238E27FC236}">
                    <a16:creationId xmlns:a16="http://schemas.microsoft.com/office/drawing/2014/main" xmlns="" id="{6CF9E815-79F8-4616-9D5D-FE86B76A0383}"/>
                  </a:ext>
                </a:extLst>
              </p:cNvPr>
              <p:cNvSpPr/>
              <p:nvPr/>
            </p:nvSpPr>
            <p:spPr>
              <a:xfrm>
                <a:off x="3928551" y="2924655"/>
                <a:ext cx="500612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1846" extrusionOk="0">
                    <a:moveTo>
                      <a:pt x="10744" y="3718"/>
                    </a:moveTo>
                    <a:lnTo>
                      <a:pt x="10428" y="4348"/>
                    </a:lnTo>
                    <a:cubicBezTo>
                      <a:pt x="10397" y="4442"/>
                      <a:pt x="10397" y="4568"/>
                      <a:pt x="10428" y="4663"/>
                    </a:cubicBezTo>
                    <a:lnTo>
                      <a:pt x="10744" y="5293"/>
                    </a:lnTo>
                    <a:lnTo>
                      <a:pt x="9483" y="4915"/>
                    </a:lnTo>
                    <a:lnTo>
                      <a:pt x="9105" y="4505"/>
                    </a:lnTo>
                    <a:lnTo>
                      <a:pt x="9483" y="4127"/>
                    </a:lnTo>
                    <a:lnTo>
                      <a:pt x="10744" y="3718"/>
                    </a:lnTo>
                    <a:close/>
                    <a:moveTo>
                      <a:pt x="4443" y="3497"/>
                    </a:moveTo>
                    <a:cubicBezTo>
                      <a:pt x="4884" y="3497"/>
                      <a:pt x="5262" y="3781"/>
                      <a:pt x="5419" y="4190"/>
                    </a:cubicBezTo>
                    <a:lnTo>
                      <a:pt x="4443" y="4190"/>
                    </a:lnTo>
                    <a:cubicBezTo>
                      <a:pt x="4253" y="4190"/>
                      <a:pt x="4096" y="4348"/>
                      <a:pt x="4096" y="4568"/>
                    </a:cubicBezTo>
                    <a:cubicBezTo>
                      <a:pt x="4096" y="4663"/>
                      <a:pt x="4253" y="4820"/>
                      <a:pt x="4443" y="4820"/>
                    </a:cubicBezTo>
                    <a:lnTo>
                      <a:pt x="5419" y="4820"/>
                    </a:lnTo>
                    <a:cubicBezTo>
                      <a:pt x="5262" y="5230"/>
                      <a:pt x="4915" y="5545"/>
                      <a:pt x="4443" y="5545"/>
                    </a:cubicBezTo>
                    <a:cubicBezTo>
                      <a:pt x="3844" y="5545"/>
                      <a:pt x="3434" y="5072"/>
                      <a:pt x="3434" y="4505"/>
                    </a:cubicBezTo>
                    <a:cubicBezTo>
                      <a:pt x="3434" y="3970"/>
                      <a:pt x="3907" y="3497"/>
                      <a:pt x="4443" y="3497"/>
                    </a:cubicBezTo>
                    <a:close/>
                    <a:moveTo>
                      <a:pt x="4443" y="2080"/>
                    </a:moveTo>
                    <a:cubicBezTo>
                      <a:pt x="5671" y="2080"/>
                      <a:pt x="6679" y="2993"/>
                      <a:pt x="6837" y="4159"/>
                    </a:cubicBezTo>
                    <a:lnTo>
                      <a:pt x="6144" y="4159"/>
                    </a:lnTo>
                    <a:cubicBezTo>
                      <a:pt x="5986" y="3371"/>
                      <a:pt x="5262" y="2773"/>
                      <a:pt x="4443" y="2773"/>
                    </a:cubicBezTo>
                    <a:cubicBezTo>
                      <a:pt x="3497" y="2773"/>
                      <a:pt x="2710" y="3560"/>
                      <a:pt x="2710" y="4505"/>
                    </a:cubicBezTo>
                    <a:cubicBezTo>
                      <a:pt x="2710" y="5451"/>
                      <a:pt x="3497" y="6238"/>
                      <a:pt x="4443" y="6238"/>
                    </a:cubicBezTo>
                    <a:cubicBezTo>
                      <a:pt x="5262" y="6238"/>
                      <a:pt x="5986" y="5671"/>
                      <a:pt x="6144" y="4883"/>
                    </a:cubicBezTo>
                    <a:lnTo>
                      <a:pt x="6837" y="4883"/>
                    </a:lnTo>
                    <a:cubicBezTo>
                      <a:pt x="6679" y="6049"/>
                      <a:pt x="5671" y="6963"/>
                      <a:pt x="4443" y="6963"/>
                    </a:cubicBezTo>
                    <a:cubicBezTo>
                      <a:pt x="3119" y="6963"/>
                      <a:pt x="2017" y="5860"/>
                      <a:pt x="2017" y="4505"/>
                    </a:cubicBezTo>
                    <a:cubicBezTo>
                      <a:pt x="2017" y="3182"/>
                      <a:pt x="3119" y="2080"/>
                      <a:pt x="4443" y="2080"/>
                    </a:cubicBezTo>
                    <a:close/>
                    <a:moveTo>
                      <a:pt x="4474" y="662"/>
                    </a:moveTo>
                    <a:cubicBezTo>
                      <a:pt x="6459" y="662"/>
                      <a:pt x="8097" y="2206"/>
                      <a:pt x="8255" y="4127"/>
                    </a:cubicBezTo>
                    <a:lnTo>
                      <a:pt x="7562" y="4127"/>
                    </a:lnTo>
                    <a:cubicBezTo>
                      <a:pt x="7372" y="2584"/>
                      <a:pt x="6049" y="1355"/>
                      <a:pt x="4443" y="1355"/>
                    </a:cubicBezTo>
                    <a:cubicBezTo>
                      <a:pt x="2710" y="1355"/>
                      <a:pt x="1324" y="2773"/>
                      <a:pt x="1324" y="4474"/>
                    </a:cubicBezTo>
                    <a:cubicBezTo>
                      <a:pt x="1324" y="6175"/>
                      <a:pt x="2741" y="7593"/>
                      <a:pt x="4443" y="7593"/>
                    </a:cubicBezTo>
                    <a:cubicBezTo>
                      <a:pt x="6049" y="7593"/>
                      <a:pt x="7372" y="6364"/>
                      <a:pt x="7562" y="4820"/>
                    </a:cubicBezTo>
                    <a:lnTo>
                      <a:pt x="8255" y="4820"/>
                    </a:lnTo>
                    <a:cubicBezTo>
                      <a:pt x="8097" y="6774"/>
                      <a:pt x="6459" y="8286"/>
                      <a:pt x="4474" y="8286"/>
                    </a:cubicBezTo>
                    <a:cubicBezTo>
                      <a:pt x="2395" y="8286"/>
                      <a:pt x="662" y="6616"/>
                      <a:pt x="662" y="4474"/>
                    </a:cubicBezTo>
                    <a:cubicBezTo>
                      <a:pt x="662" y="2363"/>
                      <a:pt x="2363" y="662"/>
                      <a:pt x="4474" y="662"/>
                    </a:cubicBezTo>
                    <a:close/>
                    <a:moveTo>
                      <a:pt x="5734" y="8822"/>
                    </a:moveTo>
                    <a:lnTo>
                      <a:pt x="6049" y="9767"/>
                    </a:lnTo>
                    <a:lnTo>
                      <a:pt x="2836" y="9767"/>
                    </a:lnTo>
                    <a:lnTo>
                      <a:pt x="3151" y="8822"/>
                    </a:lnTo>
                    <a:cubicBezTo>
                      <a:pt x="3529" y="8916"/>
                      <a:pt x="4001" y="9011"/>
                      <a:pt x="4443" y="9011"/>
                    </a:cubicBezTo>
                    <a:cubicBezTo>
                      <a:pt x="4884" y="9011"/>
                      <a:pt x="5356" y="8916"/>
                      <a:pt x="5734" y="8822"/>
                    </a:cubicBezTo>
                    <a:close/>
                    <a:moveTo>
                      <a:pt x="6522" y="10428"/>
                    </a:moveTo>
                    <a:cubicBezTo>
                      <a:pt x="6963" y="10428"/>
                      <a:pt x="7372" y="10680"/>
                      <a:pt x="7530" y="11121"/>
                    </a:cubicBezTo>
                    <a:lnTo>
                      <a:pt x="1418" y="11121"/>
                    </a:lnTo>
                    <a:cubicBezTo>
                      <a:pt x="1576" y="10743"/>
                      <a:pt x="1922" y="10428"/>
                      <a:pt x="2395" y="10428"/>
                    </a:cubicBezTo>
                    <a:close/>
                    <a:moveTo>
                      <a:pt x="4474" y="0"/>
                    </a:moveTo>
                    <a:cubicBezTo>
                      <a:pt x="1985" y="0"/>
                      <a:pt x="0" y="1985"/>
                      <a:pt x="0" y="4474"/>
                    </a:cubicBezTo>
                    <a:cubicBezTo>
                      <a:pt x="0" y="6238"/>
                      <a:pt x="1040" y="7813"/>
                      <a:pt x="2552" y="8538"/>
                    </a:cubicBezTo>
                    <a:lnTo>
                      <a:pt x="2143" y="9767"/>
                    </a:lnTo>
                    <a:cubicBezTo>
                      <a:pt x="1324" y="9861"/>
                      <a:pt x="693" y="10586"/>
                      <a:pt x="693" y="11499"/>
                    </a:cubicBezTo>
                    <a:cubicBezTo>
                      <a:pt x="693" y="11688"/>
                      <a:pt x="851" y="11846"/>
                      <a:pt x="1040" y="11846"/>
                    </a:cubicBezTo>
                    <a:lnTo>
                      <a:pt x="7971" y="11846"/>
                    </a:lnTo>
                    <a:cubicBezTo>
                      <a:pt x="8192" y="11846"/>
                      <a:pt x="8349" y="11688"/>
                      <a:pt x="8349" y="11499"/>
                    </a:cubicBezTo>
                    <a:cubicBezTo>
                      <a:pt x="8349" y="10617"/>
                      <a:pt x="7719" y="9924"/>
                      <a:pt x="6900" y="9767"/>
                    </a:cubicBezTo>
                    <a:lnTo>
                      <a:pt x="6490" y="8538"/>
                    </a:lnTo>
                    <a:cubicBezTo>
                      <a:pt x="7782" y="7908"/>
                      <a:pt x="8727" y="6679"/>
                      <a:pt x="8979" y="5230"/>
                    </a:cubicBezTo>
                    <a:lnTo>
                      <a:pt x="9137" y="5388"/>
                    </a:lnTo>
                    <a:cubicBezTo>
                      <a:pt x="9168" y="5419"/>
                      <a:pt x="9200" y="5451"/>
                      <a:pt x="9263" y="5451"/>
                    </a:cubicBezTo>
                    <a:lnTo>
                      <a:pt x="11374" y="6175"/>
                    </a:lnTo>
                    <a:cubicBezTo>
                      <a:pt x="11403" y="6183"/>
                      <a:pt x="11435" y="6186"/>
                      <a:pt x="11466" y="6186"/>
                    </a:cubicBezTo>
                    <a:cubicBezTo>
                      <a:pt x="11569" y="6186"/>
                      <a:pt x="11672" y="6145"/>
                      <a:pt x="11720" y="6049"/>
                    </a:cubicBezTo>
                    <a:cubicBezTo>
                      <a:pt x="11815" y="5923"/>
                      <a:pt x="11846" y="5766"/>
                      <a:pt x="11783" y="5671"/>
                    </a:cubicBezTo>
                    <a:lnTo>
                      <a:pt x="11153" y="4442"/>
                    </a:lnTo>
                    <a:lnTo>
                      <a:pt x="11783" y="3214"/>
                    </a:lnTo>
                    <a:cubicBezTo>
                      <a:pt x="11815" y="3151"/>
                      <a:pt x="11783" y="2993"/>
                      <a:pt x="11689" y="2899"/>
                    </a:cubicBezTo>
                    <a:cubicBezTo>
                      <a:pt x="11641" y="2802"/>
                      <a:pt x="11519" y="2761"/>
                      <a:pt x="11422" y="2761"/>
                    </a:cubicBezTo>
                    <a:cubicBezTo>
                      <a:pt x="11392" y="2761"/>
                      <a:pt x="11364" y="2765"/>
                      <a:pt x="11342" y="2773"/>
                    </a:cubicBezTo>
                    <a:lnTo>
                      <a:pt x="9200" y="3497"/>
                    </a:lnTo>
                    <a:cubicBezTo>
                      <a:pt x="9168" y="3497"/>
                      <a:pt x="9105" y="3529"/>
                      <a:pt x="9105" y="3560"/>
                    </a:cubicBezTo>
                    <a:lnTo>
                      <a:pt x="8916" y="3718"/>
                    </a:lnTo>
                    <a:cubicBezTo>
                      <a:pt x="8570" y="1607"/>
                      <a:pt x="6742" y="0"/>
                      <a:pt x="44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75" name="Google Shape;9164;p73">
                <a:extLst>
                  <a:ext uri="{FF2B5EF4-FFF2-40B4-BE49-F238E27FC236}">
                    <a16:creationId xmlns:a16="http://schemas.microsoft.com/office/drawing/2014/main" xmlns="" id="{632955CF-48E1-3C12-4D6E-5C181D5F83E0}"/>
                  </a:ext>
                </a:extLst>
              </p:cNvPr>
              <p:cNvGrpSpPr/>
              <p:nvPr/>
            </p:nvGrpSpPr>
            <p:grpSpPr>
              <a:xfrm>
                <a:off x="7113533" y="1688554"/>
                <a:ext cx="497951" cy="499261"/>
                <a:chOff x="4321150" y="1946600"/>
                <a:chExt cx="294600" cy="295375"/>
              </a:xfrm>
              <a:grpFill/>
            </p:grpSpPr>
            <p:sp>
              <p:nvSpPr>
                <p:cNvPr id="17820" name="Google Shape;9165;p73">
                  <a:extLst>
                    <a:ext uri="{FF2B5EF4-FFF2-40B4-BE49-F238E27FC236}">
                      <a16:creationId xmlns:a16="http://schemas.microsoft.com/office/drawing/2014/main" xmlns="" id="{FDE9F7E7-11D2-6171-07EF-1340AC89381B}"/>
                    </a:ext>
                  </a:extLst>
                </p:cNvPr>
                <p:cNvSpPr/>
                <p:nvPr/>
              </p:nvSpPr>
              <p:spPr>
                <a:xfrm>
                  <a:off x="4321150" y="1946600"/>
                  <a:ext cx="294600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815" extrusionOk="0">
                      <a:moveTo>
                        <a:pt x="9043" y="662"/>
                      </a:moveTo>
                      <a:lnTo>
                        <a:pt x="9043" y="2080"/>
                      </a:lnTo>
                      <a:lnTo>
                        <a:pt x="2742" y="2080"/>
                      </a:lnTo>
                      <a:lnTo>
                        <a:pt x="2742" y="662"/>
                      </a:lnTo>
                      <a:close/>
                      <a:moveTo>
                        <a:pt x="10775" y="2742"/>
                      </a:moveTo>
                      <a:cubicBezTo>
                        <a:pt x="10996" y="2742"/>
                        <a:pt x="11153" y="2899"/>
                        <a:pt x="11153" y="3120"/>
                      </a:cubicBezTo>
                      <a:lnTo>
                        <a:pt x="11153" y="6554"/>
                      </a:lnTo>
                      <a:cubicBezTo>
                        <a:pt x="11153" y="6774"/>
                        <a:pt x="10996" y="6932"/>
                        <a:pt x="10775" y="6932"/>
                      </a:cubicBezTo>
                      <a:lnTo>
                        <a:pt x="9767" y="6932"/>
                      </a:lnTo>
                      <a:lnTo>
                        <a:pt x="9767" y="4474"/>
                      </a:lnTo>
                      <a:cubicBezTo>
                        <a:pt x="9767" y="4285"/>
                        <a:pt x="9610" y="4128"/>
                        <a:pt x="9421" y="4128"/>
                      </a:cubicBezTo>
                      <a:lnTo>
                        <a:pt x="2427" y="4128"/>
                      </a:lnTo>
                      <a:cubicBezTo>
                        <a:pt x="2238" y="4128"/>
                        <a:pt x="2080" y="4285"/>
                        <a:pt x="2080" y="4474"/>
                      </a:cubicBezTo>
                      <a:lnTo>
                        <a:pt x="2080" y="6932"/>
                      </a:lnTo>
                      <a:lnTo>
                        <a:pt x="1009" y="6932"/>
                      </a:lnTo>
                      <a:cubicBezTo>
                        <a:pt x="820" y="6932"/>
                        <a:pt x="662" y="6774"/>
                        <a:pt x="662" y="6554"/>
                      </a:cubicBezTo>
                      <a:lnTo>
                        <a:pt x="662" y="3120"/>
                      </a:lnTo>
                      <a:cubicBezTo>
                        <a:pt x="662" y="2899"/>
                        <a:pt x="820" y="2742"/>
                        <a:pt x="1009" y="2742"/>
                      </a:cubicBezTo>
                      <a:close/>
                      <a:moveTo>
                        <a:pt x="9011" y="4821"/>
                      </a:moveTo>
                      <a:lnTo>
                        <a:pt x="9011" y="11090"/>
                      </a:lnTo>
                      <a:lnTo>
                        <a:pt x="2710" y="11090"/>
                      </a:lnTo>
                      <a:lnTo>
                        <a:pt x="2710" y="4821"/>
                      </a:lnTo>
                      <a:close/>
                      <a:moveTo>
                        <a:pt x="2395" y="1"/>
                      </a:moveTo>
                      <a:cubicBezTo>
                        <a:pt x="2206" y="1"/>
                        <a:pt x="2049" y="158"/>
                        <a:pt x="2049" y="347"/>
                      </a:cubicBezTo>
                      <a:lnTo>
                        <a:pt x="2049" y="2112"/>
                      </a:lnTo>
                      <a:lnTo>
                        <a:pt x="1009" y="2112"/>
                      </a:lnTo>
                      <a:cubicBezTo>
                        <a:pt x="442" y="2112"/>
                        <a:pt x="1" y="2584"/>
                        <a:pt x="1" y="3151"/>
                      </a:cubicBezTo>
                      <a:lnTo>
                        <a:pt x="1" y="6617"/>
                      </a:lnTo>
                      <a:cubicBezTo>
                        <a:pt x="1" y="7215"/>
                        <a:pt x="473" y="7625"/>
                        <a:pt x="1009" y="7625"/>
                      </a:cubicBezTo>
                      <a:lnTo>
                        <a:pt x="2049" y="7625"/>
                      </a:lnTo>
                      <a:lnTo>
                        <a:pt x="2049" y="11468"/>
                      </a:lnTo>
                      <a:cubicBezTo>
                        <a:pt x="2049" y="11657"/>
                        <a:pt x="2206" y="11815"/>
                        <a:pt x="2395" y="11815"/>
                      </a:cubicBezTo>
                      <a:lnTo>
                        <a:pt x="9358" y="11815"/>
                      </a:lnTo>
                      <a:cubicBezTo>
                        <a:pt x="9578" y="11815"/>
                        <a:pt x="9736" y="11657"/>
                        <a:pt x="9736" y="11468"/>
                      </a:cubicBezTo>
                      <a:lnTo>
                        <a:pt x="9736" y="7625"/>
                      </a:lnTo>
                      <a:lnTo>
                        <a:pt x="10744" y="7625"/>
                      </a:lnTo>
                      <a:cubicBezTo>
                        <a:pt x="11343" y="7625"/>
                        <a:pt x="11784" y="7152"/>
                        <a:pt x="11784" y="6617"/>
                      </a:cubicBezTo>
                      <a:lnTo>
                        <a:pt x="11784" y="3151"/>
                      </a:lnTo>
                      <a:cubicBezTo>
                        <a:pt x="11784" y="2553"/>
                        <a:pt x="11311" y="2112"/>
                        <a:pt x="10744" y="2112"/>
                      </a:cubicBezTo>
                      <a:lnTo>
                        <a:pt x="9736" y="2112"/>
                      </a:lnTo>
                      <a:lnTo>
                        <a:pt x="9736" y="347"/>
                      </a:lnTo>
                      <a:cubicBezTo>
                        <a:pt x="9736" y="158"/>
                        <a:pt x="9578" y="1"/>
                        <a:pt x="935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21" name="Google Shape;9166;p73">
                  <a:extLst>
                    <a:ext uri="{FF2B5EF4-FFF2-40B4-BE49-F238E27FC236}">
                      <a16:creationId xmlns:a16="http://schemas.microsoft.com/office/drawing/2014/main" xmlns="" id="{60BC8646-A153-8FE6-985B-35ACB313EDEE}"/>
                    </a:ext>
                  </a:extLst>
                </p:cNvPr>
                <p:cNvSpPr/>
                <p:nvPr/>
              </p:nvSpPr>
              <p:spPr>
                <a:xfrm>
                  <a:off x="4564525" y="2031675"/>
                  <a:ext cx="173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5" extrusionOk="0">
                      <a:moveTo>
                        <a:pt x="347" y="0"/>
                      </a:moveTo>
                      <a:cubicBezTo>
                        <a:pt x="158" y="0"/>
                        <a:pt x="1" y="189"/>
                        <a:pt x="1" y="378"/>
                      </a:cubicBezTo>
                      <a:cubicBezTo>
                        <a:pt x="1" y="599"/>
                        <a:pt x="158" y="725"/>
                        <a:pt x="347" y="725"/>
                      </a:cubicBezTo>
                      <a:cubicBezTo>
                        <a:pt x="536" y="725"/>
                        <a:pt x="694" y="567"/>
                        <a:pt x="694" y="378"/>
                      </a:cubicBezTo>
                      <a:cubicBezTo>
                        <a:pt x="694" y="189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22" name="Google Shape;9167;p73">
                  <a:extLst>
                    <a:ext uri="{FF2B5EF4-FFF2-40B4-BE49-F238E27FC236}">
                      <a16:creationId xmlns:a16="http://schemas.microsoft.com/office/drawing/2014/main" xmlns="" id="{3C2FAD50-9CFB-C4B6-20FE-FD02ECED10CA}"/>
                    </a:ext>
                  </a:extLst>
                </p:cNvPr>
                <p:cNvSpPr/>
                <p:nvPr/>
              </p:nvSpPr>
              <p:spPr>
                <a:xfrm>
                  <a:off x="4414100" y="2084450"/>
                  <a:ext cx="106350" cy="1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4884" extrusionOk="0">
                      <a:moveTo>
                        <a:pt x="2174" y="693"/>
                      </a:moveTo>
                      <a:cubicBezTo>
                        <a:pt x="2584" y="693"/>
                        <a:pt x="2899" y="1008"/>
                        <a:pt x="2899" y="1418"/>
                      </a:cubicBezTo>
                      <a:cubicBezTo>
                        <a:pt x="2899" y="1796"/>
                        <a:pt x="2584" y="2111"/>
                        <a:pt x="2174" y="2111"/>
                      </a:cubicBezTo>
                      <a:cubicBezTo>
                        <a:pt x="1796" y="2111"/>
                        <a:pt x="1481" y="1796"/>
                        <a:pt x="1481" y="1418"/>
                      </a:cubicBezTo>
                      <a:cubicBezTo>
                        <a:pt x="1481" y="1008"/>
                        <a:pt x="1796" y="693"/>
                        <a:pt x="2174" y="693"/>
                      </a:cubicBezTo>
                      <a:close/>
                      <a:moveTo>
                        <a:pt x="2174" y="2804"/>
                      </a:moveTo>
                      <a:cubicBezTo>
                        <a:pt x="2930" y="2804"/>
                        <a:pt x="3592" y="3403"/>
                        <a:pt x="3592" y="4190"/>
                      </a:cubicBezTo>
                      <a:lnTo>
                        <a:pt x="756" y="4190"/>
                      </a:lnTo>
                      <a:cubicBezTo>
                        <a:pt x="756" y="3403"/>
                        <a:pt x="1387" y="2804"/>
                        <a:pt x="2174" y="2804"/>
                      </a:cubicBezTo>
                      <a:close/>
                      <a:moveTo>
                        <a:pt x="2143" y="0"/>
                      </a:moveTo>
                      <a:cubicBezTo>
                        <a:pt x="1387" y="0"/>
                        <a:pt x="725" y="630"/>
                        <a:pt x="725" y="1386"/>
                      </a:cubicBezTo>
                      <a:cubicBezTo>
                        <a:pt x="725" y="1733"/>
                        <a:pt x="882" y="2079"/>
                        <a:pt x="1103" y="2331"/>
                      </a:cubicBezTo>
                      <a:cubicBezTo>
                        <a:pt x="473" y="2678"/>
                        <a:pt x="0" y="3340"/>
                        <a:pt x="0" y="4159"/>
                      </a:cubicBezTo>
                      <a:lnTo>
                        <a:pt x="0" y="4537"/>
                      </a:lnTo>
                      <a:cubicBezTo>
                        <a:pt x="63" y="4726"/>
                        <a:pt x="221" y="4883"/>
                        <a:pt x="410" y="4883"/>
                      </a:cubicBezTo>
                      <a:lnTo>
                        <a:pt x="3907" y="4883"/>
                      </a:lnTo>
                      <a:cubicBezTo>
                        <a:pt x="4127" y="4883"/>
                        <a:pt x="4253" y="4726"/>
                        <a:pt x="4253" y="4537"/>
                      </a:cubicBezTo>
                      <a:lnTo>
                        <a:pt x="4253" y="4159"/>
                      </a:lnTo>
                      <a:cubicBezTo>
                        <a:pt x="4253" y="3371"/>
                        <a:pt x="3844" y="2709"/>
                        <a:pt x="3151" y="2331"/>
                      </a:cubicBezTo>
                      <a:cubicBezTo>
                        <a:pt x="3403" y="2048"/>
                        <a:pt x="3560" y="1733"/>
                        <a:pt x="3560" y="1386"/>
                      </a:cubicBezTo>
                      <a:cubicBezTo>
                        <a:pt x="3560" y="599"/>
                        <a:pt x="2930" y="0"/>
                        <a:pt x="21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76" name="Google Shape;9168;p73">
                <a:extLst>
                  <a:ext uri="{FF2B5EF4-FFF2-40B4-BE49-F238E27FC236}">
                    <a16:creationId xmlns:a16="http://schemas.microsoft.com/office/drawing/2014/main" xmlns="" id="{C4B78967-F10C-A41C-3A2B-D0F2DA6C15D9}"/>
                  </a:ext>
                </a:extLst>
              </p:cNvPr>
              <p:cNvSpPr/>
              <p:nvPr/>
            </p:nvSpPr>
            <p:spPr>
              <a:xfrm>
                <a:off x="7108806" y="2297591"/>
                <a:ext cx="507290" cy="467358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060" extrusionOk="0">
                    <a:moveTo>
                      <a:pt x="2049" y="2049"/>
                    </a:moveTo>
                    <a:cubicBezTo>
                      <a:pt x="2238" y="2049"/>
                      <a:pt x="2395" y="2206"/>
                      <a:pt x="2395" y="2395"/>
                    </a:cubicBezTo>
                    <a:cubicBezTo>
                      <a:pt x="2395" y="2584"/>
                      <a:pt x="2238" y="2742"/>
                      <a:pt x="2049" y="2742"/>
                    </a:cubicBezTo>
                    <a:cubicBezTo>
                      <a:pt x="1860" y="2742"/>
                      <a:pt x="1702" y="2584"/>
                      <a:pt x="1702" y="2395"/>
                    </a:cubicBezTo>
                    <a:cubicBezTo>
                      <a:pt x="1734" y="2206"/>
                      <a:pt x="1860" y="2049"/>
                      <a:pt x="2049" y="2049"/>
                    </a:cubicBezTo>
                    <a:close/>
                    <a:moveTo>
                      <a:pt x="9736" y="2049"/>
                    </a:moveTo>
                    <a:cubicBezTo>
                      <a:pt x="9925" y="2049"/>
                      <a:pt x="10082" y="2206"/>
                      <a:pt x="10082" y="2395"/>
                    </a:cubicBezTo>
                    <a:cubicBezTo>
                      <a:pt x="10082" y="2584"/>
                      <a:pt x="9925" y="2742"/>
                      <a:pt x="9736" y="2742"/>
                    </a:cubicBezTo>
                    <a:cubicBezTo>
                      <a:pt x="9515" y="2742"/>
                      <a:pt x="9358" y="2584"/>
                      <a:pt x="9358" y="2395"/>
                    </a:cubicBezTo>
                    <a:cubicBezTo>
                      <a:pt x="9358" y="2206"/>
                      <a:pt x="9515" y="2049"/>
                      <a:pt x="9736" y="2049"/>
                    </a:cubicBezTo>
                    <a:close/>
                    <a:moveTo>
                      <a:pt x="2049" y="3719"/>
                    </a:moveTo>
                    <a:lnTo>
                      <a:pt x="3151" y="5514"/>
                    </a:lnTo>
                    <a:lnTo>
                      <a:pt x="946" y="5514"/>
                    </a:lnTo>
                    <a:lnTo>
                      <a:pt x="2049" y="3719"/>
                    </a:lnTo>
                    <a:close/>
                    <a:moveTo>
                      <a:pt x="9736" y="3719"/>
                    </a:moveTo>
                    <a:lnTo>
                      <a:pt x="10838" y="5514"/>
                    </a:lnTo>
                    <a:lnTo>
                      <a:pt x="8633" y="5514"/>
                    </a:lnTo>
                    <a:lnTo>
                      <a:pt x="9736" y="3719"/>
                    </a:lnTo>
                    <a:close/>
                    <a:moveTo>
                      <a:pt x="3435" y="6207"/>
                    </a:moveTo>
                    <a:cubicBezTo>
                      <a:pt x="3466" y="6964"/>
                      <a:pt x="2836" y="7594"/>
                      <a:pt x="2049" y="7594"/>
                    </a:cubicBezTo>
                    <a:cubicBezTo>
                      <a:pt x="1292" y="7594"/>
                      <a:pt x="662" y="6964"/>
                      <a:pt x="662" y="6207"/>
                    </a:cubicBezTo>
                    <a:close/>
                    <a:moveTo>
                      <a:pt x="11090" y="6207"/>
                    </a:moveTo>
                    <a:cubicBezTo>
                      <a:pt x="11090" y="6964"/>
                      <a:pt x="10460" y="7594"/>
                      <a:pt x="9736" y="7594"/>
                    </a:cubicBezTo>
                    <a:cubicBezTo>
                      <a:pt x="8980" y="7594"/>
                      <a:pt x="8350" y="6964"/>
                      <a:pt x="8350" y="6207"/>
                    </a:cubicBezTo>
                    <a:close/>
                    <a:moveTo>
                      <a:pt x="5892" y="663"/>
                    </a:moveTo>
                    <a:cubicBezTo>
                      <a:pt x="6113" y="663"/>
                      <a:pt x="6270" y="820"/>
                      <a:pt x="6270" y="1009"/>
                    </a:cubicBezTo>
                    <a:lnTo>
                      <a:pt x="6270" y="8980"/>
                    </a:lnTo>
                    <a:lnTo>
                      <a:pt x="5546" y="8980"/>
                    </a:lnTo>
                    <a:lnTo>
                      <a:pt x="5546" y="1009"/>
                    </a:lnTo>
                    <a:cubicBezTo>
                      <a:pt x="5546" y="820"/>
                      <a:pt x="5703" y="663"/>
                      <a:pt x="5892" y="663"/>
                    </a:cubicBezTo>
                    <a:close/>
                    <a:moveTo>
                      <a:pt x="8003" y="9673"/>
                    </a:moveTo>
                    <a:cubicBezTo>
                      <a:pt x="8192" y="9673"/>
                      <a:pt x="8350" y="9830"/>
                      <a:pt x="8350" y="10020"/>
                    </a:cubicBezTo>
                    <a:lnTo>
                      <a:pt x="8350" y="10398"/>
                    </a:lnTo>
                    <a:lnTo>
                      <a:pt x="3466" y="10398"/>
                    </a:lnTo>
                    <a:lnTo>
                      <a:pt x="3466" y="10020"/>
                    </a:lnTo>
                    <a:cubicBezTo>
                      <a:pt x="3466" y="9830"/>
                      <a:pt x="3624" y="9673"/>
                      <a:pt x="3813" y="9673"/>
                    </a:cubicBezTo>
                    <a:close/>
                    <a:moveTo>
                      <a:pt x="5955" y="1"/>
                    </a:moveTo>
                    <a:cubicBezTo>
                      <a:pt x="5357" y="1"/>
                      <a:pt x="4916" y="474"/>
                      <a:pt x="4916" y="1009"/>
                    </a:cubicBezTo>
                    <a:lnTo>
                      <a:pt x="4916" y="1167"/>
                    </a:lnTo>
                    <a:cubicBezTo>
                      <a:pt x="3970" y="1671"/>
                      <a:pt x="3655" y="1891"/>
                      <a:pt x="3057" y="1954"/>
                    </a:cubicBezTo>
                    <a:cubicBezTo>
                      <a:pt x="2899" y="1608"/>
                      <a:pt x="2553" y="1324"/>
                      <a:pt x="2112" y="1324"/>
                    </a:cubicBezTo>
                    <a:cubicBezTo>
                      <a:pt x="1734" y="1324"/>
                      <a:pt x="1387" y="1576"/>
                      <a:pt x="1166" y="1923"/>
                    </a:cubicBezTo>
                    <a:cubicBezTo>
                      <a:pt x="946" y="1891"/>
                      <a:pt x="694" y="1797"/>
                      <a:pt x="505" y="1734"/>
                    </a:cubicBezTo>
                    <a:cubicBezTo>
                      <a:pt x="454" y="1708"/>
                      <a:pt x="404" y="1697"/>
                      <a:pt x="355" y="1697"/>
                    </a:cubicBezTo>
                    <a:cubicBezTo>
                      <a:pt x="224" y="1697"/>
                      <a:pt x="110" y="1784"/>
                      <a:pt x="64" y="1923"/>
                    </a:cubicBezTo>
                    <a:cubicBezTo>
                      <a:pt x="1" y="2112"/>
                      <a:pt x="64" y="2301"/>
                      <a:pt x="284" y="2364"/>
                    </a:cubicBezTo>
                    <a:cubicBezTo>
                      <a:pt x="536" y="2458"/>
                      <a:pt x="820" y="2553"/>
                      <a:pt x="1135" y="2616"/>
                    </a:cubicBezTo>
                    <a:cubicBezTo>
                      <a:pt x="1229" y="2899"/>
                      <a:pt x="1387" y="3151"/>
                      <a:pt x="1607" y="3277"/>
                    </a:cubicBezTo>
                    <a:lnTo>
                      <a:pt x="127" y="5703"/>
                    </a:lnTo>
                    <a:cubicBezTo>
                      <a:pt x="64" y="5735"/>
                      <a:pt x="64" y="5829"/>
                      <a:pt x="64" y="5892"/>
                    </a:cubicBezTo>
                    <a:lnTo>
                      <a:pt x="64" y="6239"/>
                    </a:lnTo>
                    <a:cubicBezTo>
                      <a:pt x="64" y="7405"/>
                      <a:pt x="1009" y="8350"/>
                      <a:pt x="2175" y="8350"/>
                    </a:cubicBezTo>
                    <a:cubicBezTo>
                      <a:pt x="3309" y="8350"/>
                      <a:pt x="4254" y="7405"/>
                      <a:pt x="4254" y="6239"/>
                    </a:cubicBezTo>
                    <a:lnTo>
                      <a:pt x="4254" y="5892"/>
                    </a:lnTo>
                    <a:cubicBezTo>
                      <a:pt x="4254" y="5829"/>
                      <a:pt x="4254" y="5766"/>
                      <a:pt x="4222" y="5703"/>
                    </a:cubicBezTo>
                    <a:lnTo>
                      <a:pt x="2710" y="3277"/>
                    </a:lnTo>
                    <a:cubicBezTo>
                      <a:pt x="2962" y="3183"/>
                      <a:pt x="3120" y="2931"/>
                      <a:pt x="3183" y="2647"/>
                    </a:cubicBezTo>
                    <a:cubicBezTo>
                      <a:pt x="3844" y="2553"/>
                      <a:pt x="4222" y="2332"/>
                      <a:pt x="4947" y="1954"/>
                    </a:cubicBezTo>
                    <a:lnTo>
                      <a:pt x="4947" y="8980"/>
                    </a:lnTo>
                    <a:lnTo>
                      <a:pt x="3939" y="8980"/>
                    </a:lnTo>
                    <a:cubicBezTo>
                      <a:pt x="3340" y="8980"/>
                      <a:pt x="2899" y="9421"/>
                      <a:pt x="2899" y="9988"/>
                    </a:cubicBezTo>
                    <a:lnTo>
                      <a:pt x="2899" y="10713"/>
                    </a:lnTo>
                    <a:cubicBezTo>
                      <a:pt x="2899" y="10902"/>
                      <a:pt x="3057" y="11059"/>
                      <a:pt x="3246" y="11059"/>
                    </a:cubicBezTo>
                    <a:lnTo>
                      <a:pt x="8822" y="11059"/>
                    </a:lnTo>
                    <a:cubicBezTo>
                      <a:pt x="9011" y="11059"/>
                      <a:pt x="9169" y="10902"/>
                      <a:pt x="9169" y="10713"/>
                    </a:cubicBezTo>
                    <a:lnTo>
                      <a:pt x="9169" y="9988"/>
                    </a:lnTo>
                    <a:cubicBezTo>
                      <a:pt x="9169" y="9389"/>
                      <a:pt x="8696" y="8980"/>
                      <a:pt x="8129" y="8980"/>
                    </a:cubicBezTo>
                    <a:lnTo>
                      <a:pt x="7089" y="8980"/>
                    </a:lnTo>
                    <a:lnTo>
                      <a:pt x="7089" y="1954"/>
                    </a:lnTo>
                    <a:cubicBezTo>
                      <a:pt x="7814" y="2332"/>
                      <a:pt x="8224" y="2553"/>
                      <a:pt x="8885" y="2647"/>
                    </a:cubicBezTo>
                    <a:cubicBezTo>
                      <a:pt x="8980" y="2931"/>
                      <a:pt x="9137" y="3120"/>
                      <a:pt x="9358" y="3277"/>
                    </a:cubicBezTo>
                    <a:lnTo>
                      <a:pt x="7877" y="5703"/>
                    </a:lnTo>
                    <a:cubicBezTo>
                      <a:pt x="7814" y="5735"/>
                      <a:pt x="7814" y="5829"/>
                      <a:pt x="7814" y="5892"/>
                    </a:cubicBezTo>
                    <a:lnTo>
                      <a:pt x="7814" y="6239"/>
                    </a:lnTo>
                    <a:cubicBezTo>
                      <a:pt x="7814" y="7405"/>
                      <a:pt x="8759" y="8350"/>
                      <a:pt x="9925" y="8350"/>
                    </a:cubicBezTo>
                    <a:cubicBezTo>
                      <a:pt x="11059" y="8350"/>
                      <a:pt x="12004" y="7405"/>
                      <a:pt x="12004" y="6239"/>
                    </a:cubicBezTo>
                    <a:lnTo>
                      <a:pt x="12004" y="5892"/>
                    </a:lnTo>
                    <a:cubicBezTo>
                      <a:pt x="12004" y="5829"/>
                      <a:pt x="12004" y="5766"/>
                      <a:pt x="11973" y="5703"/>
                    </a:cubicBezTo>
                    <a:lnTo>
                      <a:pt x="10460" y="3277"/>
                    </a:lnTo>
                    <a:cubicBezTo>
                      <a:pt x="10523" y="3151"/>
                      <a:pt x="10681" y="2899"/>
                      <a:pt x="10744" y="2616"/>
                    </a:cubicBezTo>
                    <a:cubicBezTo>
                      <a:pt x="11027" y="2553"/>
                      <a:pt x="11343" y="2458"/>
                      <a:pt x="11626" y="2364"/>
                    </a:cubicBezTo>
                    <a:cubicBezTo>
                      <a:pt x="11815" y="2269"/>
                      <a:pt x="11878" y="2080"/>
                      <a:pt x="11815" y="1923"/>
                    </a:cubicBezTo>
                    <a:cubicBezTo>
                      <a:pt x="11746" y="1784"/>
                      <a:pt x="11626" y="1697"/>
                      <a:pt x="11505" y="1697"/>
                    </a:cubicBezTo>
                    <a:cubicBezTo>
                      <a:pt x="11461" y="1697"/>
                      <a:pt x="11416" y="1708"/>
                      <a:pt x="11374" y="1734"/>
                    </a:cubicBezTo>
                    <a:cubicBezTo>
                      <a:pt x="11122" y="1797"/>
                      <a:pt x="10933" y="1891"/>
                      <a:pt x="10712" y="1923"/>
                    </a:cubicBezTo>
                    <a:cubicBezTo>
                      <a:pt x="10555" y="1576"/>
                      <a:pt x="10208" y="1324"/>
                      <a:pt x="9767" y="1324"/>
                    </a:cubicBezTo>
                    <a:cubicBezTo>
                      <a:pt x="9326" y="1324"/>
                      <a:pt x="8980" y="1576"/>
                      <a:pt x="8822" y="1954"/>
                    </a:cubicBezTo>
                    <a:cubicBezTo>
                      <a:pt x="8224" y="1828"/>
                      <a:pt x="7908" y="1639"/>
                      <a:pt x="6963" y="1167"/>
                    </a:cubicBezTo>
                    <a:lnTo>
                      <a:pt x="6963" y="1009"/>
                    </a:lnTo>
                    <a:cubicBezTo>
                      <a:pt x="6963" y="411"/>
                      <a:pt x="6491" y="1"/>
                      <a:pt x="595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77" name="Google Shape;9169;p73">
                <a:extLst>
                  <a:ext uri="{FF2B5EF4-FFF2-40B4-BE49-F238E27FC236}">
                    <a16:creationId xmlns:a16="http://schemas.microsoft.com/office/drawing/2014/main" xmlns="" id="{538D2A0E-FF94-8C60-10F3-247ED579D427}"/>
                  </a:ext>
                </a:extLst>
              </p:cNvPr>
              <p:cNvSpPr/>
              <p:nvPr/>
            </p:nvSpPr>
            <p:spPr>
              <a:xfrm>
                <a:off x="7109482" y="2925310"/>
                <a:ext cx="505937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1973" h="11815" extrusionOk="0">
                    <a:moveTo>
                      <a:pt x="5986" y="631"/>
                    </a:moveTo>
                    <a:cubicBezTo>
                      <a:pt x="6396" y="631"/>
                      <a:pt x="6711" y="946"/>
                      <a:pt x="6711" y="1324"/>
                    </a:cubicBezTo>
                    <a:cubicBezTo>
                      <a:pt x="6711" y="1733"/>
                      <a:pt x="6396" y="2048"/>
                      <a:pt x="5986" y="2048"/>
                    </a:cubicBezTo>
                    <a:cubicBezTo>
                      <a:pt x="5608" y="2048"/>
                      <a:pt x="5293" y="1733"/>
                      <a:pt x="5293" y="1324"/>
                    </a:cubicBezTo>
                    <a:cubicBezTo>
                      <a:pt x="5293" y="946"/>
                      <a:pt x="5608" y="631"/>
                      <a:pt x="5986" y="631"/>
                    </a:cubicBezTo>
                    <a:close/>
                    <a:moveTo>
                      <a:pt x="5986" y="2710"/>
                    </a:moveTo>
                    <a:cubicBezTo>
                      <a:pt x="6931" y="2710"/>
                      <a:pt x="7719" y="3498"/>
                      <a:pt x="7719" y="4443"/>
                    </a:cubicBezTo>
                    <a:lnTo>
                      <a:pt x="7719" y="4789"/>
                    </a:lnTo>
                    <a:lnTo>
                      <a:pt x="4253" y="4789"/>
                    </a:lnTo>
                    <a:lnTo>
                      <a:pt x="4253" y="4443"/>
                    </a:lnTo>
                    <a:cubicBezTo>
                      <a:pt x="4253" y="3498"/>
                      <a:pt x="5041" y="2710"/>
                      <a:pt x="5986" y="2710"/>
                    </a:cubicBezTo>
                    <a:close/>
                    <a:moveTo>
                      <a:pt x="3245" y="6900"/>
                    </a:moveTo>
                    <a:cubicBezTo>
                      <a:pt x="3623" y="6900"/>
                      <a:pt x="3938" y="7215"/>
                      <a:pt x="3938" y="7593"/>
                    </a:cubicBezTo>
                    <a:cubicBezTo>
                      <a:pt x="3938" y="8003"/>
                      <a:pt x="3623" y="8318"/>
                      <a:pt x="3245" y="8318"/>
                    </a:cubicBezTo>
                    <a:cubicBezTo>
                      <a:pt x="2836" y="8255"/>
                      <a:pt x="2521" y="7940"/>
                      <a:pt x="2521" y="7593"/>
                    </a:cubicBezTo>
                    <a:cubicBezTo>
                      <a:pt x="2521" y="7215"/>
                      <a:pt x="2836" y="6900"/>
                      <a:pt x="3245" y="6900"/>
                    </a:cubicBezTo>
                    <a:close/>
                    <a:moveTo>
                      <a:pt x="8759" y="6900"/>
                    </a:moveTo>
                    <a:cubicBezTo>
                      <a:pt x="9137" y="6900"/>
                      <a:pt x="9452" y="7215"/>
                      <a:pt x="9452" y="7593"/>
                    </a:cubicBezTo>
                    <a:cubicBezTo>
                      <a:pt x="9452" y="8003"/>
                      <a:pt x="9137" y="8318"/>
                      <a:pt x="8759" y="8318"/>
                    </a:cubicBezTo>
                    <a:cubicBezTo>
                      <a:pt x="8349" y="8318"/>
                      <a:pt x="8034" y="7940"/>
                      <a:pt x="8034" y="7593"/>
                    </a:cubicBezTo>
                    <a:cubicBezTo>
                      <a:pt x="8034" y="7215"/>
                      <a:pt x="8349" y="6900"/>
                      <a:pt x="8759" y="6900"/>
                    </a:cubicBezTo>
                    <a:close/>
                    <a:moveTo>
                      <a:pt x="10365" y="5545"/>
                    </a:moveTo>
                    <a:cubicBezTo>
                      <a:pt x="10523" y="5545"/>
                      <a:pt x="10680" y="5672"/>
                      <a:pt x="10712" y="5829"/>
                    </a:cubicBezTo>
                    <a:lnTo>
                      <a:pt x="11216" y="8570"/>
                    </a:lnTo>
                    <a:cubicBezTo>
                      <a:pt x="11247" y="8790"/>
                      <a:pt x="11027" y="8980"/>
                      <a:pt x="10838" y="8980"/>
                    </a:cubicBezTo>
                    <a:lnTo>
                      <a:pt x="10460" y="8980"/>
                    </a:lnTo>
                    <a:cubicBezTo>
                      <a:pt x="10239" y="8790"/>
                      <a:pt x="10019" y="8633"/>
                      <a:pt x="9767" y="8507"/>
                    </a:cubicBezTo>
                    <a:cubicBezTo>
                      <a:pt x="10019" y="8255"/>
                      <a:pt x="10145" y="7940"/>
                      <a:pt x="10145" y="7562"/>
                    </a:cubicBezTo>
                    <a:cubicBezTo>
                      <a:pt x="10145" y="6806"/>
                      <a:pt x="9515" y="6176"/>
                      <a:pt x="8759" y="6176"/>
                    </a:cubicBezTo>
                    <a:cubicBezTo>
                      <a:pt x="8002" y="6176"/>
                      <a:pt x="7372" y="6806"/>
                      <a:pt x="7372" y="7562"/>
                    </a:cubicBezTo>
                    <a:cubicBezTo>
                      <a:pt x="7372" y="7908"/>
                      <a:pt x="7498" y="8223"/>
                      <a:pt x="7719" y="8507"/>
                    </a:cubicBezTo>
                    <a:cubicBezTo>
                      <a:pt x="7498" y="8633"/>
                      <a:pt x="7246" y="8790"/>
                      <a:pt x="7057" y="8980"/>
                    </a:cubicBezTo>
                    <a:lnTo>
                      <a:pt x="4883" y="8980"/>
                    </a:lnTo>
                    <a:cubicBezTo>
                      <a:pt x="4694" y="8790"/>
                      <a:pt x="4442" y="8633"/>
                      <a:pt x="4222" y="8507"/>
                    </a:cubicBezTo>
                    <a:cubicBezTo>
                      <a:pt x="4474" y="8255"/>
                      <a:pt x="4568" y="7940"/>
                      <a:pt x="4568" y="7562"/>
                    </a:cubicBezTo>
                    <a:cubicBezTo>
                      <a:pt x="4568" y="6806"/>
                      <a:pt x="3938" y="6176"/>
                      <a:pt x="3214" y="6176"/>
                    </a:cubicBezTo>
                    <a:cubicBezTo>
                      <a:pt x="2458" y="6176"/>
                      <a:pt x="1828" y="6806"/>
                      <a:pt x="1828" y="7562"/>
                    </a:cubicBezTo>
                    <a:cubicBezTo>
                      <a:pt x="1828" y="7908"/>
                      <a:pt x="1954" y="8223"/>
                      <a:pt x="2174" y="8507"/>
                    </a:cubicBezTo>
                    <a:cubicBezTo>
                      <a:pt x="1922" y="8633"/>
                      <a:pt x="1701" y="8790"/>
                      <a:pt x="1512" y="8980"/>
                    </a:cubicBezTo>
                    <a:lnTo>
                      <a:pt x="1103" y="8980"/>
                    </a:lnTo>
                    <a:cubicBezTo>
                      <a:pt x="882" y="8980"/>
                      <a:pt x="725" y="8790"/>
                      <a:pt x="756" y="8570"/>
                    </a:cubicBezTo>
                    <a:lnTo>
                      <a:pt x="1260" y="5829"/>
                    </a:lnTo>
                    <a:cubicBezTo>
                      <a:pt x="1323" y="5672"/>
                      <a:pt x="1418" y="5545"/>
                      <a:pt x="1638" y="5545"/>
                    </a:cubicBezTo>
                    <a:close/>
                    <a:moveTo>
                      <a:pt x="3214" y="8948"/>
                    </a:moveTo>
                    <a:cubicBezTo>
                      <a:pt x="4127" y="8948"/>
                      <a:pt x="4915" y="9736"/>
                      <a:pt x="4915" y="10712"/>
                    </a:cubicBezTo>
                    <a:lnTo>
                      <a:pt x="4915" y="11059"/>
                    </a:lnTo>
                    <a:lnTo>
                      <a:pt x="1481" y="11059"/>
                    </a:lnTo>
                    <a:lnTo>
                      <a:pt x="1481" y="10712"/>
                    </a:lnTo>
                    <a:cubicBezTo>
                      <a:pt x="1481" y="9736"/>
                      <a:pt x="2269" y="8948"/>
                      <a:pt x="3214" y="8948"/>
                    </a:cubicBezTo>
                    <a:close/>
                    <a:moveTo>
                      <a:pt x="8759" y="8948"/>
                    </a:moveTo>
                    <a:cubicBezTo>
                      <a:pt x="9704" y="8948"/>
                      <a:pt x="10491" y="9736"/>
                      <a:pt x="10491" y="10712"/>
                    </a:cubicBezTo>
                    <a:lnTo>
                      <a:pt x="10491" y="11059"/>
                    </a:lnTo>
                    <a:lnTo>
                      <a:pt x="7026" y="11059"/>
                    </a:lnTo>
                    <a:lnTo>
                      <a:pt x="7026" y="10712"/>
                    </a:lnTo>
                    <a:cubicBezTo>
                      <a:pt x="7026" y="9736"/>
                      <a:pt x="7813" y="8948"/>
                      <a:pt x="8759" y="8948"/>
                    </a:cubicBezTo>
                    <a:close/>
                    <a:moveTo>
                      <a:pt x="5986" y="1"/>
                    </a:moveTo>
                    <a:cubicBezTo>
                      <a:pt x="5262" y="1"/>
                      <a:pt x="4631" y="631"/>
                      <a:pt x="4631" y="1387"/>
                    </a:cubicBezTo>
                    <a:cubicBezTo>
                      <a:pt x="4631" y="1733"/>
                      <a:pt x="4726" y="2048"/>
                      <a:pt x="4978" y="2269"/>
                    </a:cubicBezTo>
                    <a:cubicBezTo>
                      <a:pt x="4127" y="2679"/>
                      <a:pt x="3592" y="3498"/>
                      <a:pt x="3592" y="4474"/>
                    </a:cubicBezTo>
                    <a:lnTo>
                      <a:pt x="3592" y="4852"/>
                    </a:lnTo>
                    <a:lnTo>
                      <a:pt x="1670" y="4852"/>
                    </a:lnTo>
                    <a:cubicBezTo>
                      <a:pt x="1166" y="4852"/>
                      <a:pt x="725" y="5199"/>
                      <a:pt x="630" y="5703"/>
                    </a:cubicBezTo>
                    <a:lnTo>
                      <a:pt x="126" y="8475"/>
                    </a:lnTo>
                    <a:cubicBezTo>
                      <a:pt x="0" y="9043"/>
                      <a:pt x="473" y="9610"/>
                      <a:pt x="1071" y="9673"/>
                    </a:cubicBezTo>
                    <a:cubicBezTo>
                      <a:pt x="914" y="9988"/>
                      <a:pt x="819" y="10366"/>
                      <a:pt x="819" y="10744"/>
                    </a:cubicBezTo>
                    <a:lnTo>
                      <a:pt x="819" y="11468"/>
                    </a:lnTo>
                    <a:cubicBezTo>
                      <a:pt x="819" y="11657"/>
                      <a:pt x="977" y="11815"/>
                      <a:pt x="1197" y="11815"/>
                    </a:cubicBezTo>
                    <a:lnTo>
                      <a:pt x="5356" y="11815"/>
                    </a:lnTo>
                    <a:cubicBezTo>
                      <a:pt x="5545" y="11815"/>
                      <a:pt x="5703" y="11657"/>
                      <a:pt x="5703" y="11468"/>
                    </a:cubicBezTo>
                    <a:lnTo>
                      <a:pt x="5703" y="10744"/>
                    </a:lnTo>
                    <a:cubicBezTo>
                      <a:pt x="5703" y="10366"/>
                      <a:pt x="5640" y="9988"/>
                      <a:pt x="5482" y="9673"/>
                    </a:cubicBezTo>
                    <a:lnTo>
                      <a:pt x="6648" y="9673"/>
                    </a:lnTo>
                    <a:cubicBezTo>
                      <a:pt x="6490" y="9988"/>
                      <a:pt x="6427" y="10366"/>
                      <a:pt x="6427" y="10744"/>
                    </a:cubicBezTo>
                    <a:lnTo>
                      <a:pt x="6427" y="11468"/>
                    </a:lnTo>
                    <a:cubicBezTo>
                      <a:pt x="6427" y="11657"/>
                      <a:pt x="6585" y="11815"/>
                      <a:pt x="6774" y="11815"/>
                    </a:cubicBezTo>
                    <a:lnTo>
                      <a:pt x="10838" y="11815"/>
                    </a:lnTo>
                    <a:cubicBezTo>
                      <a:pt x="11027" y="11815"/>
                      <a:pt x="11184" y="11657"/>
                      <a:pt x="11184" y="11468"/>
                    </a:cubicBezTo>
                    <a:lnTo>
                      <a:pt x="11184" y="10744"/>
                    </a:lnTo>
                    <a:cubicBezTo>
                      <a:pt x="11184" y="10366"/>
                      <a:pt x="11121" y="9988"/>
                      <a:pt x="10964" y="9673"/>
                    </a:cubicBezTo>
                    <a:cubicBezTo>
                      <a:pt x="11563" y="9610"/>
                      <a:pt x="11972" y="9043"/>
                      <a:pt x="11878" y="8475"/>
                    </a:cubicBezTo>
                    <a:lnTo>
                      <a:pt x="11342" y="5703"/>
                    </a:lnTo>
                    <a:cubicBezTo>
                      <a:pt x="11279" y="5199"/>
                      <a:pt x="10838" y="4852"/>
                      <a:pt x="10334" y="4852"/>
                    </a:cubicBezTo>
                    <a:lnTo>
                      <a:pt x="8412" y="4852"/>
                    </a:lnTo>
                    <a:lnTo>
                      <a:pt x="8412" y="4474"/>
                    </a:lnTo>
                    <a:cubicBezTo>
                      <a:pt x="8412" y="3498"/>
                      <a:pt x="7845" y="2679"/>
                      <a:pt x="7026" y="2269"/>
                    </a:cubicBezTo>
                    <a:cubicBezTo>
                      <a:pt x="7246" y="2048"/>
                      <a:pt x="7372" y="1733"/>
                      <a:pt x="7372" y="1387"/>
                    </a:cubicBezTo>
                    <a:cubicBezTo>
                      <a:pt x="7372" y="631"/>
                      <a:pt x="6742" y="1"/>
                      <a:pt x="598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78" name="Google Shape;9170;p73">
                <a:extLst>
                  <a:ext uri="{FF2B5EF4-FFF2-40B4-BE49-F238E27FC236}">
                    <a16:creationId xmlns:a16="http://schemas.microsoft.com/office/drawing/2014/main" xmlns="" id="{49180716-CEA7-5E21-1801-E8F8985F9560}"/>
                  </a:ext>
                </a:extLst>
              </p:cNvPr>
              <p:cNvSpPr/>
              <p:nvPr/>
            </p:nvSpPr>
            <p:spPr>
              <a:xfrm>
                <a:off x="10369466" y="1689879"/>
                <a:ext cx="320895" cy="496599"/>
              </a:xfrm>
              <a:custGeom>
                <a:avLst/>
                <a:gdLst/>
                <a:ahLst/>
                <a:cxnLst/>
                <a:rect l="l" t="t" r="r" b="b"/>
                <a:pathLst>
                  <a:path w="7594" h="11752" extrusionOk="0">
                    <a:moveTo>
                      <a:pt x="6585" y="662"/>
                    </a:moveTo>
                    <a:cubicBezTo>
                      <a:pt x="6774" y="662"/>
                      <a:pt x="6932" y="819"/>
                      <a:pt x="6932" y="1008"/>
                    </a:cubicBezTo>
                    <a:cubicBezTo>
                      <a:pt x="6932" y="1197"/>
                      <a:pt x="6774" y="1355"/>
                      <a:pt x="6585" y="1355"/>
                    </a:cubicBezTo>
                    <a:lnTo>
                      <a:pt x="1040" y="1355"/>
                    </a:lnTo>
                    <a:cubicBezTo>
                      <a:pt x="820" y="1355"/>
                      <a:pt x="662" y="1197"/>
                      <a:pt x="662" y="1008"/>
                    </a:cubicBezTo>
                    <a:cubicBezTo>
                      <a:pt x="662" y="819"/>
                      <a:pt x="820" y="662"/>
                      <a:pt x="1040" y="662"/>
                    </a:cubicBezTo>
                    <a:close/>
                    <a:moveTo>
                      <a:pt x="6175" y="2048"/>
                    </a:moveTo>
                    <a:lnTo>
                      <a:pt x="6175" y="2867"/>
                    </a:lnTo>
                    <a:cubicBezTo>
                      <a:pt x="5435" y="3277"/>
                      <a:pt x="4600" y="3481"/>
                      <a:pt x="3765" y="3481"/>
                    </a:cubicBezTo>
                    <a:cubicBezTo>
                      <a:pt x="2930" y="3481"/>
                      <a:pt x="2096" y="3277"/>
                      <a:pt x="1355" y="2867"/>
                    </a:cubicBezTo>
                    <a:lnTo>
                      <a:pt x="1355" y="2048"/>
                    </a:lnTo>
                    <a:close/>
                    <a:moveTo>
                      <a:pt x="1418" y="3686"/>
                    </a:moveTo>
                    <a:lnTo>
                      <a:pt x="1418" y="3686"/>
                    </a:lnTo>
                    <a:cubicBezTo>
                      <a:pt x="2174" y="4001"/>
                      <a:pt x="2962" y="4190"/>
                      <a:pt x="3781" y="4190"/>
                    </a:cubicBezTo>
                    <a:cubicBezTo>
                      <a:pt x="4600" y="4190"/>
                      <a:pt x="5388" y="4033"/>
                      <a:pt x="6144" y="3686"/>
                    </a:cubicBezTo>
                    <a:lnTo>
                      <a:pt x="6144" y="3686"/>
                    </a:lnTo>
                    <a:cubicBezTo>
                      <a:pt x="5860" y="4757"/>
                      <a:pt x="4915" y="5545"/>
                      <a:pt x="3781" y="5545"/>
                    </a:cubicBezTo>
                    <a:cubicBezTo>
                      <a:pt x="2647" y="5545"/>
                      <a:pt x="1702" y="4757"/>
                      <a:pt x="1418" y="3686"/>
                    </a:cubicBezTo>
                    <a:close/>
                    <a:moveTo>
                      <a:pt x="3435" y="6238"/>
                    </a:moveTo>
                    <a:lnTo>
                      <a:pt x="3435" y="7813"/>
                    </a:lnTo>
                    <a:lnTo>
                      <a:pt x="1544" y="9704"/>
                    </a:lnTo>
                    <a:lnTo>
                      <a:pt x="1355" y="9704"/>
                    </a:lnTo>
                    <a:lnTo>
                      <a:pt x="1355" y="8695"/>
                    </a:lnTo>
                    <a:cubicBezTo>
                      <a:pt x="1355" y="7467"/>
                      <a:pt x="2237" y="6427"/>
                      <a:pt x="3435" y="6238"/>
                    </a:cubicBezTo>
                    <a:close/>
                    <a:moveTo>
                      <a:pt x="3781" y="8443"/>
                    </a:moveTo>
                    <a:lnTo>
                      <a:pt x="5041" y="9704"/>
                    </a:lnTo>
                    <a:lnTo>
                      <a:pt x="2552" y="9704"/>
                    </a:lnTo>
                    <a:lnTo>
                      <a:pt x="3781" y="8443"/>
                    </a:lnTo>
                    <a:close/>
                    <a:moveTo>
                      <a:pt x="4128" y="6238"/>
                    </a:moveTo>
                    <a:cubicBezTo>
                      <a:pt x="5325" y="6396"/>
                      <a:pt x="6207" y="7435"/>
                      <a:pt x="6207" y="8695"/>
                    </a:cubicBezTo>
                    <a:lnTo>
                      <a:pt x="6207" y="9704"/>
                    </a:lnTo>
                    <a:lnTo>
                      <a:pt x="6018" y="9704"/>
                    </a:lnTo>
                    <a:lnTo>
                      <a:pt x="4128" y="7813"/>
                    </a:lnTo>
                    <a:lnTo>
                      <a:pt x="4128" y="6238"/>
                    </a:lnTo>
                    <a:close/>
                    <a:moveTo>
                      <a:pt x="6553" y="10397"/>
                    </a:moveTo>
                    <a:cubicBezTo>
                      <a:pt x="6743" y="10428"/>
                      <a:pt x="6900" y="10586"/>
                      <a:pt x="6900" y="10743"/>
                    </a:cubicBezTo>
                    <a:cubicBezTo>
                      <a:pt x="6900" y="10932"/>
                      <a:pt x="6743" y="11090"/>
                      <a:pt x="6553" y="11090"/>
                    </a:cubicBezTo>
                    <a:lnTo>
                      <a:pt x="977" y="11090"/>
                    </a:lnTo>
                    <a:cubicBezTo>
                      <a:pt x="788" y="11090"/>
                      <a:pt x="631" y="10932"/>
                      <a:pt x="631" y="10743"/>
                    </a:cubicBezTo>
                    <a:cubicBezTo>
                      <a:pt x="631" y="10554"/>
                      <a:pt x="788" y="10397"/>
                      <a:pt x="977" y="10397"/>
                    </a:cubicBezTo>
                    <a:close/>
                    <a:moveTo>
                      <a:pt x="1009" y="0"/>
                    </a:moveTo>
                    <a:cubicBezTo>
                      <a:pt x="442" y="0"/>
                      <a:pt x="0" y="473"/>
                      <a:pt x="0" y="1008"/>
                    </a:cubicBezTo>
                    <a:cubicBezTo>
                      <a:pt x="0" y="1449"/>
                      <a:pt x="284" y="1827"/>
                      <a:pt x="694" y="1985"/>
                    </a:cubicBezTo>
                    <a:lnTo>
                      <a:pt x="694" y="3088"/>
                    </a:lnTo>
                    <a:cubicBezTo>
                      <a:pt x="694" y="4316"/>
                      <a:pt x="1387" y="5356"/>
                      <a:pt x="2395" y="5860"/>
                    </a:cubicBezTo>
                    <a:cubicBezTo>
                      <a:pt x="1387" y="6364"/>
                      <a:pt x="694" y="7435"/>
                      <a:pt x="694" y="8664"/>
                    </a:cubicBezTo>
                    <a:lnTo>
                      <a:pt x="694" y="9767"/>
                    </a:lnTo>
                    <a:cubicBezTo>
                      <a:pt x="316" y="9924"/>
                      <a:pt x="0" y="10271"/>
                      <a:pt x="0" y="10743"/>
                    </a:cubicBezTo>
                    <a:cubicBezTo>
                      <a:pt x="0" y="11342"/>
                      <a:pt x="473" y="11751"/>
                      <a:pt x="1009" y="11751"/>
                    </a:cubicBezTo>
                    <a:lnTo>
                      <a:pt x="6585" y="11751"/>
                    </a:lnTo>
                    <a:cubicBezTo>
                      <a:pt x="7152" y="11751"/>
                      <a:pt x="7593" y="11279"/>
                      <a:pt x="7593" y="10743"/>
                    </a:cubicBezTo>
                    <a:cubicBezTo>
                      <a:pt x="7593" y="10302"/>
                      <a:pt x="7310" y="9924"/>
                      <a:pt x="6900" y="9767"/>
                    </a:cubicBezTo>
                    <a:lnTo>
                      <a:pt x="6900" y="8664"/>
                    </a:lnTo>
                    <a:cubicBezTo>
                      <a:pt x="6900" y="7435"/>
                      <a:pt x="6207" y="6364"/>
                      <a:pt x="5199" y="5860"/>
                    </a:cubicBezTo>
                    <a:cubicBezTo>
                      <a:pt x="6207" y="5387"/>
                      <a:pt x="6900" y="4316"/>
                      <a:pt x="6900" y="3088"/>
                    </a:cubicBezTo>
                    <a:lnTo>
                      <a:pt x="6900" y="1985"/>
                    </a:lnTo>
                    <a:cubicBezTo>
                      <a:pt x="7278" y="1827"/>
                      <a:pt x="7593" y="1481"/>
                      <a:pt x="7593" y="1008"/>
                    </a:cubicBezTo>
                    <a:cubicBezTo>
                      <a:pt x="7593" y="410"/>
                      <a:pt x="7121" y="0"/>
                      <a:pt x="65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79" name="Google Shape;9171;p73">
                <a:extLst>
                  <a:ext uri="{FF2B5EF4-FFF2-40B4-BE49-F238E27FC236}">
                    <a16:creationId xmlns:a16="http://schemas.microsoft.com/office/drawing/2014/main" xmlns="" id="{B7562C5E-05F1-AD25-6E20-B52B235BAF7B}"/>
                  </a:ext>
                </a:extLst>
              </p:cNvPr>
              <p:cNvSpPr/>
              <p:nvPr/>
            </p:nvSpPr>
            <p:spPr>
              <a:xfrm>
                <a:off x="1401076" y="1687873"/>
                <a:ext cx="503233" cy="500612"/>
              </a:xfrm>
              <a:custGeom>
                <a:avLst/>
                <a:gdLst/>
                <a:ahLst/>
                <a:cxnLst/>
                <a:rect l="l" t="t" r="r" b="b"/>
                <a:pathLst>
                  <a:path w="11909" h="11847" extrusionOk="0">
                    <a:moveTo>
                      <a:pt x="3560" y="2647"/>
                    </a:moveTo>
                    <a:lnTo>
                      <a:pt x="3560" y="3561"/>
                    </a:lnTo>
                    <a:lnTo>
                      <a:pt x="2615" y="3561"/>
                    </a:lnTo>
                    <a:lnTo>
                      <a:pt x="3560" y="2647"/>
                    </a:lnTo>
                    <a:close/>
                    <a:moveTo>
                      <a:pt x="6616" y="4222"/>
                    </a:moveTo>
                    <a:cubicBezTo>
                      <a:pt x="7971" y="4285"/>
                      <a:pt x="9074" y="5325"/>
                      <a:pt x="9074" y="6680"/>
                    </a:cubicBezTo>
                    <a:cubicBezTo>
                      <a:pt x="9074" y="8003"/>
                      <a:pt x="7971" y="9106"/>
                      <a:pt x="6616" y="9106"/>
                    </a:cubicBezTo>
                    <a:cubicBezTo>
                      <a:pt x="5293" y="9106"/>
                      <a:pt x="4190" y="8003"/>
                      <a:pt x="4190" y="6680"/>
                    </a:cubicBezTo>
                    <a:cubicBezTo>
                      <a:pt x="4190" y="5325"/>
                      <a:pt x="5293" y="4222"/>
                      <a:pt x="6616" y="4222"/>
                    </a:cubicBezTo>
                    <a:close/>
                    <a:moveTo>
                      <a:pt x="7687" y="757"/>
                    </a:moveTo>
                    <a:lnTo>
                      <a:pt x="7687" y="1513"/>
                    </a:lnTo>
                    <a:lnTo>
                      <a:pt x="3875" y="1513"/>
                    </a:lnTo>
                    <a:cubicBezTo>
                      <a:pt x="3781" y="1513"/>
                      <a:pt x="3655" y="1544"/>
                      <a:pt x="3623" y="1639"/>
                    </a:cubicBezTo>
                    <a:lnTo>
                      <a:pt x="1512" y="3718"/>
                    </a:lnTo>
                    <a:cubicBezTo>
                      <a:pt x="1418" y="3813"/>
                      <a:pt x="1386" y="3876"/>
                      <a:pt x="1386" y="3939"/>
                    </a:cubicBezTo>
                    <a:lnTo>
                      <a:pt x="1386" y="9862"/>
                    </a:lnTo>
                    <a:lnTo>
                      <a:pt x="662" y="9862"/>
                    </a:lnTo>
                    <a:lnTo>
                      <a:pt x="662" y="757"/>
                    </a:lnTo>
                    <a:close/>
                    <a:moveTo>
                      <a:pt x="8380" y="2175"/>
                    </a:moveTo>
                    <a:lnTo>
                      <a:pt x="8380" y="4128"/>
                    </a:lnTo>
                    <a:cubicBezTo>
                      <a:pt x="7876" y="3813"/>
                      <a:pt x="7278" y="3592"/>
                      <a:pt x="6648" y="3592"/>
                    </a:cubicBezTo>
                    <a:cubicBezTo>
                      <a:pt x="4915" y="3592"/>
                      <a:pt x="3560" y="5010"/>
                      <a:pt x="3560" y="6711"/>
                    </a:cubicBezTo>
                    <a:cubicBezTo>
                      <a:pt x="3560" y="8444"/>
                      <a:pt x="4946" y="9830"/>
                      <a:pt x="6648" y="9830"/>
                    </a:cubicBezTo>
                    <a:cubicBezTo>
                      <a:pt x="7120" y="9830"/>
                      <a:pt x="7593" y="9704"/>
                      <a:pt x="8002" y="9515"/>
                    </a:cubicBezTo>
                    <a:lnTo>
                      <a:pt x="8380" y="9893"/>
                    </a:lnTo>
                    <a:lnTo>
                      <a:pt x="8380" y="10492"/>
                    </a:lnTo>
                    <a:lnTo>
                      <a:pt x="2079" y="10492"/>
                    </a:lnTo>
                    <a:lnTo>
                      <a:pt x="2079" y="4285"/>
                    </a:lnTo>
                    <a:lnTo>
                      <a:pt x="3875" y="4285"/>
                    </a:lnTo>
                    <a:cubicBezTo>
                      <a:pt x="4064" y="4285"/>
                      <a:pt x="4222" y="4128"/>
                      <a:pt x="4222" y="3907"/>
                    </a:cubicBezTo>
                    <a:lnTo>
                      <a:pt x="4222" y="2175"/>
                    </a:lnTo>
                    <a:close/>
                    <a:moveTo>
                      <a:pt x="9074" y="8633"/>
                    </a:moveTo>
                    <a:lnTo>
                      <a:pt x="11027" y="10618"/>
                    </a:lnTo>
                    <a:cubicBezTo>
                      <a:pt x="11153" y="10744"/>
                      <a:pt x="11153" y="10964"/>
                      <a:pt x="11027" y="11090"/>
                    </a:cubicBezTo>
                    <a:cubicBezTo>
                      <a:pt x="10964" y="11153"/>
                      <a:pt x="10877" y="11185"/>
                      <a:pt x="10791" y="11185"/>
                    </a:cubicBezTo>
                    <a:cubicBezTo>
                      <a:pt x="10704" y="11185"/>
                      <a:pt x="10617" y="11153"/>
                      <a:pt x="10554" y="11090"/>
                    </a:cubicBezTo>
                    <a:lnTo>
                      <a:pt x="8601" y="9106"/>
                    </a:lnTo>
                    <a:cubicBezTo>
                      <a:pt x="8790" y="9011"/>
                      <a:pt x="8948" y="8791"/>
                      <a:pt x="9074" y="8633"/>
                    </a:cubicBezTo>
                    <a:close/>
                    <a:moveTo>
                      <a:pt x="347" y="1"/>
                    </a:moveTo>
                    <a:cubicBezTo>
                      <a:pt x="158" y="1"/>
                      <a:pt x="0" y="190"/>
                      <a:pt x="0" y="379"/>
                    </a:cubicBezTo>
                    <a:lnTo>
                      <a:pt x="0" y="10145"/>
                    </a:lnTo>
                    <a:cubicBezTo>
                      <a:pt x="0" y="10334"/>
                      <a:pt x="158" y="10492"/>
                      <a:pt x="347" y="10492"/>
                    </a:cubicBezTo>
                    <a:lnTo>
                      <a:pt x="1386" y="10492"/>
                    </a:lnTo>
                    <a:lnTo>
                      <a:pt x="1386" y="10838"/>
                    </a:lnTo>
                    <a:cubicBezTo>
                      <a:pt x="1386" y="11059"/>
                      <a:pt x="1544" y="11216"/>
                      <a:pt x="1733" y="11216"/>
                    </a:cubicBezTo>
                    <a:lnTo>
                      <a:pt x="8695" y="11216"/>
                    </a:lnTo>
                    <a:cubicBezTo>
                      <a:pt x="8916" y="11216"/>
                      <a:pt x="9074" y="11059"/>
                      <a:pt x="9074" y="10838"/>
                    </a:cubicBezTo>
                    <a:lnTo>
                      <a:pt x="9074" y="10586"/>
                    </a:lnTo>
                    <a:lnTo>
                      <a:pt x="10050" y="11563"/>
                    </a:lnTo>
                    <a:cubicBezTo>
                      <a:pt x="10239" y="11752"/>
                      <a:pt x="10507" y="11847"/>
                      <a:pt x="10775" y="11847"/>
                    </a:cubicBezTo>
                    <a:cubicBezTo>
                      <a:pt x="11043" y="11847"/>
                      <a:pt x="11310" y="11752"/>
                      <a:pt x="11499" y="11563"/>
                    </a:cubicBezTo>
                    <a:cubicBezTo>
                      <a:pt x="11909" y="11153"/>
                      <a:pt x="11909" y="10492"/>
                      <a:pt x="11499" y="10114"/>
                    </a:cubicBezTo>
                    <a:lnTo>
                      <a:pt x="9420" y="8003"/>
                    </a:lnTo>
                    <a:cubicBezTo>
                      <a:pt x="9609" y="7625"/>
                      <a:pt x="9735" y="7152"/>
                      <a:pt x="9735" y="6680"/>
                    </a:cubicBezTo>
                    <a:cubicBezTo>
                      <a:pt x="9735" y="5924"/>
                      <a:pt x="9452" y="5262"/>
                      <a:pt x="9011" y="4695"/>
                    </a:cubicBezTo>
                    <a:lnTo>
                      <a:pt x="9011" y="1828"/>
                    </a:lnTo>
                    <a:cubicBezTo>
                      <a:pt x="9011" y="1639"/>
                      <a:pt x="8853" y="1481"/>
                      <a:pt x="8664" y="1481"/>
                    </a:cubicBezTo>
                    <a:lnTo>
                      <a:pt x="8317" y="1481"/>
                    </a:lnTo>
                    <a:lnTo>
                      <a:pt x="8317" y="379"/>
                    </a:lnTo>
                    <a:cubicBezTo>
                      <a:pt x="8317" y="190"/>
                      <a:pt x="8160" y="1"/>
                      <a:pt x="797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80" name="Google Shape;9172;p73">
                <a:extLst>
                  <a:ext uri="{FF2B5EF4-FFF2-40B4-BE49-F238E27FC236}">
                    <a16:creationId xmlns:a16="http://schemas.microsoft.com/office/drawing/2014/main" xmlns="" id="{E7B7509D-C007-E594-CC03-2DC5EC58C591}"/>
                  </a:ext>
                </a:extLst>
              </p:cNvPr>
              <p:cNvGrpSpPr/>
              <p:nvPr/>
            </p:nvGrpSpPr>
            <p:grpSpPr>
              <a:xfrm>
                <a:off x="1400413" y="2281623"/>
                <a:ext cx="504585" cy="499303"/>
                <a:chOff x="1049375" y="2318350"/>
                <a:chExt cx="298525" cy="295400"/>
              </a:xfrm>
              <a:grpFill/>
            </p:grpSpPr>
            <p:sp>
              <p:nvSpPr>
                <p:cNvPr id="17816" name="Google Shape;9173;p73">
                  <a:extLst>
                    <a:ext uri="{FF2B5EF4-FFF2-40B4-BE49-F238E27FC236}">
                      <a16:creationId xmlns:a16="http://schemas.microsoft.com/office/drawing/2014/main" xmlns="" id="{D066B87F-BBD1-EEB8-4446-D6F701508A7F}"/>
                    </a:ext>
                  </a:extLst>
                </p:cNvPr>
                <p:cNvSpPr/>
                <p:nvPr/>
              </p:nvSpPr>
              <p:spPr>
                <a:xfrm>
                  <a:off x="1101350" y="2492325"/>
                  <a:ext cx="70125" cy="5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021" extrusionOk="0">
                      <a:moveTo>
                        <a:pt x="2473" y="0"/>
                      </a:moveTo>
                      <a:cubicBezTo>
                        <a:pt x="2377" y="0"/>
                        <a:pt x="2273" y="32"/>
                        <a:pt x="2206" y="99"/>
                      </a:cubicBezTo>
                      <a:lnTo>
                        <a:pt x="1072" y="1233"/>
                      </a:lnTo>
                      <a:lnTo>
                        <a:pt x="599" y="761"/>
                      </a:lnTo>
                      <a:cubicBezTo>
                        <a:pt x="536" y="713"/>
                        <a:pt x="449" y="690"/>
                        <a:pt x="363" y="690"/>
                      </a:cubicBezTo>
                      <a:cubicBezTo>
                        <a:pt x="276" y="690"/>
                        <a:pt x="189" y="713"/>
                        <a:pt x="126" y="761"/>
                      </a:cubicBezTo>
                      <a:cubicBezTo>
                        <a:pt x="0" y="887"/>
                        <a:pt x="0" y="1139"/>
                        <a:pt x="126" y="1233"/>
                      </a:cubicBezTo>
                      <a:lnTo>
                        <a:pt x="820" y="1958"/>
                      </a:lnTo>
                      <a:cubicBezTo>
                        <a:pt x="914" y="2021"/>
                        <a:pt x="977" y="2021"/>
                        <a:pt x="1072" y="2021"/>
                      </a:cubicBezTo>
                      <a:cubicBezTo>
                        <a:pt x="1135" y="2021"/>
                        <a:pt x="1261" y="1989"/>
                        <a:pt x="1292" y="1926"/>
                      </a:cubicBezTo>
                      <a:lnTo>
                        <a:pt x="2678" y="540"/>
                      </a:lnTo>
                      <a:cubicBezTo>
                        <a:pt x="2804" y="414"/>
                        <a:pt x="2804" y="162"/>
                        <a:pt x="2678" y="68"/>
                      </a:cubicBezTo>
                      <a:cubicBezTo>
                        <a:pt x="2634" y="24"/>
                        <a:pt x="2557" y="0"/>
                        <a:pt x="24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17" name="Google Shape;9174;p73">
                  <a:extLst>
                    <a:ext uri="{FF2B5EF4-FFF2-40B4-BE49-F238E27FC236}">
                      <a16:creationId xmlns:a16="http://schemas.microsoft.com/office/drawing/2014/main" xmlns="" id="{9203B9CD-1F02-0C94-3E71-A1D56C5921EF}"/>
                    </a:ext>
                  </a:extLst>
                </p:cNvPr>
                <p:cNvSpPr/>
                <p:nvPr/>
              </p:nvSpPr>
              <p:spPr>
                <a:xfrm>
                  <a:off x="1101350" y="2440525"/>
                  <a:ext cx="70125" cy="5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046" extrusionOk="0">
                      <a:moveTo>
                        <a:pt x="2469" y="1"/>
                      </a:moveTo>
                      <a:cubicBezTo>
                        <a:pt x="2374" y="1"/>
                        <a:pt x="2272" y="40"/>
                        <a:pt x="2206" y="123"/>
                      </a:cubicBezTo>
                      <a:lnTo>
                        <a:pt x="1072" y="1257"/>
                      </a:lnTo>
                      <a:lnTo>
                        <a:pt x="599" y="785"/>
                      </a:lnTo>
                      <a:cubicBezTo>
                        <a:pt x="536" y="738"/>
                        <a:pt x="449" y="714"/>
                        <a:pt x="363" y="714"/>
                      </a:cubicBezTo>
                      <a:cubicBezTo>
                        <a:pt x="276" y="714"/>
                        <a:pt x="189" y="738"/>
                        <a:pt x="126" y="785"/>
                      </a:cubicBezTo>
                      <a:cubicBezTo>
                        <a:pt x="0" y="911"/>
                        <a:pt x="0" y="1163"/>
                        <a:pt x="126" y="1257"/>
                      </a:cubicBezTo>
                      <a:lnTo>
                        <a:pt x="820" y="1982"/>
                      </a:lnTo>
                      <a:cubicBezTo>
                        <a:pt x="914" y="2045"/>
                        <a:pt x="977" y="2045"/>
                        <a:pt x="1072" y="2045"/>
                      </a:cubicBezTo>
                      <a:cubicBezTo>
                        <a:pt x="1135" y="2045"/>
                        <a:pt x="1261" y="2014"/>
                        <a:pt x="1292" y="1951"/>
                      </a:cubicBezTo>
                      <a:lnTo>
                        <a:pt x="2678" y="564"/>
                      </a:lnTo>
                      <a:cubicBezTo>
                        <a:pt x="2804" y="438"/>
                        <a:pt x="2804" y="186"/>
                        <a:pt x="2678" y="92"/>
                      </a:cubicBezTo>
                      <a:cubicBezTo>
                        <a:pt x="2634" y="32"/>
                        <a:pt x="2554" y="1"/>
                        <a:pt x="24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18" name="Google Shape;9175;p73">
                  <a:extLst>
                    <a:ext uri="{FF2B5EF4-FFF2-40B4-BE49-F238E27FC236}">
                      <a16:creationId xmlns:a16="http://schemas.microsoft.com/office/drawing/2014/main" xmlns="" id="{58D810BE-4F5C-28AB-E4B9-536B0F92AF8D}"/>
                    </a:ext>
                  </a:extLst>
                </p:cNvPr>
                <p:cNvSpPr/>
                <p:nvPr/>
              </p:nvSpPr>
              <p:spPr>
                <a:xfrm>
                  <a:off x="1101350" y="2388550"/>
                  <a:ext cx="70125" cy="5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045" extrusionOk="0">
                      <a:moveTo>
                        <a:pt x="2469" y="1"/>
                      </a:moveTo>
                      <a:cubicBezTo>
                        <a:pt x="2374" y="1"/>
                        <a:pt x="2272" y="40"/>
                        <a:pt x="2206" y="123"/>
                      </a:cubicBezTo>
                      <a:lnTo>
                        <a:pt x="1072" y="1257"/>
                      </a:lnTo>
                      <a:lnTo>
                        <a:pt x="599" y="785"/>
                      </a:lnTo>
                      <a:cubicBezTo>
                        <a:pt x="536" y="722"/>
                        <a:pt x="449" y="690"/>
                        <a:pt x="363" y="690"/>
                      </a:cubicBezTo>
                      <a:cubicBezTo>
                        <a:pt x="276" y="690"/>
                        <a:pt x="189" y="722"/>
                        <a:pt x="126" y="785"/>
                      </a:cubicBezTo>
                      <a:cubicBezTo>
                        <a:pt x="0" y="911"/>
                        <a:pt x="0" y="1131"/>
                        <a:pt x="126" y="1257"/>
                      </a:cubicBezTo>
                      <a:lnTo>
                        <a:pt x="820" y="1982"/>
                      </a:lnTo>
                      <a:cubicBezTo>
                        <a:pt x="914" y="2045"/>
                        <a:pt x="977" y="2045"/>
                        <a:pt x="1072" y="2045"/>
                      </a:cubicBezTo>
                      <a:cubicBezTo>
                        <a:pt x="1135" y="2045"/>
                        <a:pt x="1261" y="2013"/>
                        <a:pt x="1292" y="1919"/>
                      </a:cubicBezTo>
                      <a:lnTo>
                        <a:pt x="2678" y="532"/>
                      </a:lnTo>
                      <a:cubicBezTo>
                        <a:pt x="2804" y="438"/>
                        <a:pt x="2804" y="186"/>
                        <a:pt x="2678" y="91"/>
                      </a:cubicBezTo>
                      <a:cubicBezTo>
                        <a:pt x="2634" y="32"/>
                        <a:pt x="2554" y="1"/>
                        <a:pt x="24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19" name="Google Shape;9176;p73">
                  <a:extLst>
                    <a:ext uri="{FF2B5EF4-FFF2-40B4-BE49-F238E27FC236}">
                      <a16:creationId xmlns:a16="http://schemas.microsoft.com/office/drawing/2014/main" xmlns="" id="{3E84E2D0-0638-5A88-98BE-CC51082D20C2}"/>
                    </a:ext>
                  </a:extLst>
                </p:cNvPr>
                <p:cNvSpPr/>
                <p:nvPr/>
              </p:nvSpPr>
              <p:spPr>
                <a:xfrm>
                  <a:off x="1049375" y="2318350"/>
                  <a:ext cx="298525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1" h="11816" extrusionOk="0">
                      <a:moveTo>
                        <a:pt x="6963" y="1198"/>
                      </a:moveTo>
                      <a:lnTo>
                        <a:pt x="7876" y="2143"/>
                      </a:lnTo>
                      <a:lnTo>
                        <a:pt x="6963" y="2143"/>
                      </a:lnTo>
                      <a:lnTo>
                        <a:pt x="6963" y="1198"/>
                      </a:lnTo>
                      <a:close/>
                      <a:moveTo>
                        <a:pt x="10286" y="3498"/>
                      </a:moveTo>
                      <a:cubicBezTo>
                        <a:pt x="10373" y="3498"/>
                        <a:pt x="10460" y="3530"/>
                        <a:pt x="10523" y="3593"/>
                      </a:cubicBezTo>
                      <a:lnTo>
                        <a:pt x="10995" y="4065"/>
                      </a:lnTo>
                      <a:cubicBezTo>
                        <a:pt x="11184" y="4223"/>
                        <a:pt x="11184" y="4475"/>
                        <a:pt x="11027" y="4569"/>
                      </a:cubicBezTo>
                      <a:lnTo>
                        <a:pt x="10806" y="4821"/>
                      </a:lnTo>
                      <a:lnTo>
                        <a:pt x="9798" y="3845"/>
                      </a:lnTo>
                      <a:lnTo>
                        <a:pt x="10050" y="3593"/>
                      </a:lnTo>
                      <a:cubicBezTo>
                        <a:pt x="10113" y="3530"/>
                        <a:pt x="10200" y="3498"/>
                        <a:pt x="10286" y="3498"/>
                      </a:cubicBezTo>
                      <a:close/>
                      <a:moveTo>
                        <a:pt x="9294" y="4349"/>
                      </a:moveTo>
                      <a:lnTo>
                        <a:pt x="10271" y="5325"/>
                      </a:lnTo>
                      <a:lnTo>
                        <a:pt x="7845" y="7783"/>
                      </a:lnTo>
                      <a:lnTo>
                        <a:pt x="6868" y="6774"/>
                      </a:lnTo>
                      <a:lnTo>
                        <a:pt x="9294" y="4349"/>
                      </a:lnTo>
                      <a:close/>
                      <a:moveTo>
                        <a:pt x="6585" y="7499"/>
                      </a:moveTo>
                      <a:lnTo>
                        <a:pt x="7183" y="8098"/>
                      </a:lnTo>
                      <a:lnTo>
                        <a:pt x="6427" y="8255"/>
                      </a:lnTo>
                      <a:lnTo>
                        <a:pt x="6585" y="7499"/>
                      </a:lnTo>
                      <a:close/>
                      <a:moveTo>
                        <a:pt x="6994" y="10398"/>
                      </a:moveTo>
                      <a:lnTo>
                        <a:pt x="6994" y="10776"/>
                      </a:lnTo>
                      <a:cubicBezTo>
                        <a:pt x="6994" y="10870"/>
                        <a:pt x="7057" y="10996"/>
                        <a:pt x="7089" y="11122"/>
                      </a:cubicBezTo>
                      <a:lnTo>
                        <a:pt x="1071" y="11122"/>
                      </a:lnTo>
                      <a:cubicBezTo>
                        <a:pt x="882" y="11122"/>
                        <a:pt x="693" y="10965"/>
                        <a:pt x="693" y="10776"/>
                      </a:cubicBezTo>
                      <a:lnTo>
                        <a:pt x="693" y="10398"/>
                      </a:lnTo>
                      <a:close/>
                      <a:moveTo>
                        <a:pt x="6270" y="663"/>
                      </a:moveTo>
                      <a:lnTo>
                        <a:pt x="6270" y="2458"/>
                      </a:lnTo>
                      <a:cubicBezTo>
                        <a:pt x="6270" y="2647"/>
                        <a:pt x="6427" y="2805"/>
                        <a:pt x="6616" y="2805"/>
                      </a:cubicBezTo>
                      <a:lnTo>
                        <a:pt x="8349" y="2805"/>
                      </a:lnTo>
                      <a:lnTo>
                        <a:pt x="8349" y="4286"/>
                      </a:lnTo>
                      <a:lnTo>
                        <a:pt x="6112" y="6554"/>
                      </a:lnTo>
                      <a:cubicBezTo>
                        <a:pt x="6081" y="6585"/>
                        <a:pt x="6018" y="6680"/>
                        <a:pt x="6018" y="6711"/>
                      </a:cubicBezTo>
                      <a:lnTo>
                        <a:pt x="5608" y="8633"/>
                      </a:lnTo>
                      <a:cubicBezTo>
                        <a:pt x="5545" y="8759"/>
                        <a:pt x="5608" y="8885"/>
                        <a:pt x="5671" y="8948"/>
                      </a:cubicBezTo>
                      <a:cubicBezTo>
                        <a:pt x="5742" y="9019"/>
                        <a:pt x="5813" y="9055"/>
                        <a:pt x="5897" y="9055"/>
                      </a:cubicBezTo>
                      <a:cubicBezTo>
                        <a:pt x="5925" y="9055"/>
                        <a:pt x="5955" y="9051"/>
                        <a:pt x="5986" y="9043"/>
                      </a:cubicBezTo>
                      <a:lnTo>
                        <a:pt x="7908" y="8602"/>
                      </a:lnTo>
                      <a:cubicBezTo>
                        <a:pt x="8002" y="8602"/>
                        <a:pt x="8034" y="8570"/>
                        <a:pt x="8065" y="8507"/>
                      </a:cubicBezTo>
                      <a:lnTo>
                        <a:pt x="8349" y="8255"/>
                      </a:lnTo>
                      <a:lnTo>
                        <a:pt x="8349" y="10807"/>
                      </a:lnTo>
                      <a:lnTo>
                        <a:pt x="8380" y="10807"/>
                      </a:lnTo>
                      <a:cubicBezTo>
                        <a:pt x="8380" y="10996"/>
                        <a:pt x="8223" y="11154"/>
                        <a:pt x="8034" y="11154"/>
                      </a:cubicBezTo>
                      <a:cubicBezTo>
                        <a:pt x="7845" y="11154"/>
                        <a:pt x="7687" y="10996"/>
                        <a:pt x="7687" y="10807"/>
                      </a:cubicBezTo>
                      <a:lnTo>
                        <a:pt x="7687" y="10083"/>
                      </a:lnTo>
                      <a:cubicBezTo>
                        <a:pt x="7687" y="9893"/>
                        <a:pt x="7530" y="9736"/>
                        <a:pt x="7309" y="9736"/>
                      </a:cubicBezTo>
                      <a:lnTo>
                        <a:pt x="1386" y="9736"/>
                      </a:lnTo>
                      <a:lnTo>
                        <a:pt x="1386" y="663"/>
                      </a:lnTo>
                      <a:close/>
                      <a:moveTo>
                        <a:pt x="1071" y="1"/>
                      </a:moveTo>
                      <a:cubicBezTo>
                        <a:pt x="882" y="1"/>
                        <a:pt x="693" y="158"/>
                        <a:pt x="693" y="379"/>
                      </a:cubicBezTo>
                      <a:lnTo>
                        <a:pt x="693" y="9736"/>
                      </a:lnTo>
                      <a:lnTo>
                        <a:pt x="347" y="9736"/>
                      </a:lnTo>
                      <a:cubicBezTo>
                        <a:pt x="158" y="9736"/>
                        <a:pt x="0" y="9893"/>
                        <a:pt x="0" y="10083"/>
                      </a:cubicBezTo>
                      <a:lnTo>
                        <a:pt x="0" y="10807"/>
                      </a:lnTo>
                      <a:cubicBezTo>
                        <a:pt x="0" y="11406"/>
                        <a:pt x="473" y="11815"/>
                        <a:pt x="1008" y="11815"/>
                      </a:cubicBezTo>
                      <a:lnTo>
                        <a:pt x="8002" y="11815"/>
                      </a:lnTo>
                      <a:cubicBezTo>
                        <a:pt x="8569" y="11815"/>
                        <a:pt x="9011" y="11343"/>
                        <a:pt x="9011" y="10807"/>
                      </a:cubicBezTo>
                      <a:lnTo>
                        <a:pt x="9011" y="7562"/>
                      </a:lnTo>
                      <a:lnTo>
                        <a:pt x="11499" y="5105"/>
                      </a:lnTo>
                      <a:cubicBezTo>
                        <a:pt x="11940" y="4664"/>
                        <a:pt x="11940" y="4034"/>
                        <a:pt x="11531" y="3593"/>
                      </a:cubicBezTo>
                      <a:lnTo>
                        <a:pt x="11058" y="3120"/>
                      </a:lnTo>
                      <a:cubicBezTo>
                        <a:pt x="10869" y="2931"/>
                        <a:pt x="10609" y="2836"/>
                        <a:pt x="10346" y="2836"/>
                      </a:cubicBezTo>
                      <a:cubicBezTo>
                        <a:pt x="10082" y="2836"/>
                        <a:pt x="9814" y="2931"/>
                        <a:pt x="9609" y="3120"/>
                      </a:cubicBezTo>
                      <a:lnTo>
                        <a:pt x="9105" y="3624"/>
                      </a:lnTo>
                      <a:lnTo>
                        <a:pt x="9105" y="2490"/>
                      </a:lnTo>
                      <a:cubicBezTo>
                        <a:pt x="9105" y="2427"/>
                        <a:pt x="9074" y="2332"/>
                        <a:pt x="8979" y="2269"/>
                      </a:cubicBezTo>
                      <a:lnTo>
                        <a:pt x="6900" y="127"/>
                      </a:lnTo>
                      <a:cubicBezTo>
                        <a:pt x="6805" y="64"/>
                        <a:pt x="6742" y="1"/>
                        <a:pt x="66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81" name="Google Shape;9177;p73">
                <a:extLst>
                  <a:ext uri="{FF2B5EF4-FFF2-40B4-BE49-F238E27FC236}">
                    <a16:creationId xmlns:a16="http://schemas.microsoft.com/office/drawing/2014/main" xmlns="" id="{9C392A5D-EDE3-F460-F38B-C2E0AC6A9B3F}"/>
                  </a:ext>
                </a:extLst>
              </p:cNvPr>
              <p:cNvGrpSpPr/>
              <p:nvPr/>
            </p:nvGrpSpPr>
            <p:grpSpPr>
              <a:xfrm>
                <a:off x="1401090" y="2923331"/>
                <a:ext cx="503233" cy="503233"/>
                <a:chOff x="1049375" y="2680675"/>
                <a:chExt cx="297725" cy="297725"/>
              </a:xfrm>
              <a:grpFill/>
            </p:grpSpPr>
            <p:sp>
              <p:nvSpPr>
                <p:cNvPr id="17814" name="Google Shape;9178;p73">
                  <a:extLst>
                    <a:ext uri="{FF2B5EF4-FFF2-40B4-BE49-F238E27FC236}">
                      <a16:creationId xmlns:a16="http://schemas.microsoft.com/office/drawing/2014/main" xmlns="" id="{22B28EC9-05C7-90F7-A476-E7AA62E66B4D}"/>
                    </a:ext>
                  </a:extLst>
                </p:cNvPr>
                <p:cNvSpPr/>
                <p:nvPr/>
              </p:nvSpPr>
              <p:spPr>
                <a:xfrm>
                  <a:off x="1113175" y="2752350"/>
                  <a:ext cx="161475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6239" extrusionOk="0">
                      <a:moveTo>
                        <a:pt x="3403" y="2079"/>
                      </a:moveTo>
                      <a:cubicBezTo>
                        <a:pt x="3781" y="2079"/>
                        <a:pt x="4096" y="2394"/>
                        <a:pt x="4096" y="2773"/>
                      </a:cubicBezTo>
                      <a:cubicBezTo>
                        <a:pt x="4096" y="3182"/>
                        <a:pt x="3781" y="3497"/>
                        <a:pt x="3403" y="3497"/>
                      </a:cubicBezTo>
                      <a:cubicBezTo>
                        <a:pt x="2993" y="3434"/>
                        <a:pt x="2678" y="3119"/>
                        <a:pt x="2678" y="2773"/>
                      </a:cubicBezTo>
                      <a:cubicBezTo>
                        <a:pt x="2678" y="2394"/>
                        <a:pt x="2993" y="2079"/>
                        <a:pt x="3403" y="2079"/>
                      </a:cubicBezTo>
                      <a:close/>
                      <a:moveTo>
                        <a:pt x="3371" y="693"/>
                      </a:moveTo>
                      <a:cubicBezTo>
                        <a:pt x="4694" y="693"/>
                        <a:pt x="5765" y="1796"/>
                        <a:pt x="5765" y="3119"/>
                      </a:cubicBezTo>
                      <a:cubicBezTo>
                        <a:pt x="5765" y="3686"/>
                        <a:pt x="5545" y="4222"/>
                        <a:pt x="5198" y="4663"/>
                      </a:cubicBezTo>
                      <a:cubicBezTo>
                        <a:pt x="5072" y="4442"/>
                        <a:pt x="4915" y="4190"/>
                        <a:pt x="4694" y="4001"/>
                      </a:cubicBezTo>
                      <a:cubicBezTo>
                        <a:pt x="4568" y="3907"/>
                        <a:pt x="4442" y="3812"/>
                        <a:pt x="4348" y="3749"/>
                      </a:cubicBezTo>
                      <a:cubicBezTo>
                        <a:pt x="4568" y="3529"/>
                        <a:pt x="4726" y="3182"/>
                        <a:pt x="4726" y="2804"/>
                      </a:cubicBezTo>
                      <a:cubicBezTo>
                        <a:pt x="4726" y="2079"/>
                        <a:pt x="4096" y="1449"/>
                        <a:pt x="3340" y="1449"/>
                      </a:cubicBezTo>
                      <a:cubicBezTo>
                        <a:pt x="2615" y="1449"/>
                        <a:pt x="1985" y="2079"/>
                        <a:pt x="1985" y="2804"/>
                      </a:cubicBezTo>
                      <a:cubicBezTo>
                        <a:pt x="1985" y="3182"/>
                        <a:pt x="2142" y="3529"/>
                        <a:pt x="2363" y="3749"/>
                      </a:cubicBezTo>
                      <a:lnTo>
                        <a:pt x="2016" y="4001"/>
                      </a:lnTo>
                      <a:cubicBezTo>
                        <a:pt x="1827" y="4190"/>
                        <a:pt x="1607" y="4442"/>
                        <a:pt x="1512" y="4663"/>
                      </a:cubicBezTo>
                      <a:cubicBezTo>
                        <a:pt x="1040" y="4064"/>
                        <a:pt x="882" y="3434"/>
                        <a:pt x="945" y="2773"/>
                      </a:cubicBezTo>
                      <a:cubicBezTo>
                        <a:pt x="1103" y="1670"/>
                        <a:pt x="2111" y="693"/>
                        <a:pt x="3371" y="693"/>
                      </a:cubicBezTo>
                      <a:close/>
                      <a:moveTo>
                        <a:pt x="3371" y="4159"/>
                      </a:moveTo>
                      <a:cubicBezTo>
                        <a:pt x="4001" y="4159"/>
                        <a:pt x="4505" y="4600"/>
                        <a:pt x="4694" y="5135"/>
                      </a:cubicBezTo>
                      <a:cubicBezTo>
                        <a:pt x="4316" y="5387"/>
                        <a:pt x="3875" y="5545"/>
                        <a:pt x="3371" y="5545"/>
                      </a:cubicBezTo>
                      <a:cubicBezTo>
                        <a:pt x="2898" y="5545"/>
                        <a:pt x="2426" y="5387"/>
                        <a:pt x="2016" y="5135"/>
                      </a:cubicBezTo>
                      <a:cubicBezTo>
                        <a:pt x="2174" y="4537"/>
                        <a:pt x="2741" y="4159"/>
                        <a:pt x="3371" y="4159"/>
                      </a:cubicBezTo>
                      <a:close/>
                      <a:moveTo>
                        <a:pt x="3308" y="0"/>
                      </a:moveTo>
                      <a:cubicBezTo>
                        <a:pt x="1701" y="0"/>
                        <a:pt x="441" y="1229"/>
                        <a:pt x="252" y="2710"/>
                      </a:cubicBezTo>
                      <a:cubicBezTo>
                        <a:pt x="0" y="4600"/>
                        <a:pt x="1512" y="6238"/>
                        <a:pt x="3371" y="6238"/>
                      </a:cubicBezTo>
                      <a:cubicBezTo>
                        <a:pt x="5104" y="6238"/>
                        <a:pt x="6459" y="4820"/>
                        <a:pt x="6459" y="3119"/>
                      </a:cubicBezTo>
                      <a:cubicBezTo>
                        <a:pt x="6459" y="1386"/>
                        <a:pt x="5041" y="0"/>
                        <a:pt x="33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15" name="Google Shape;9179;p73">
                  <a:extLst>
                    <a:ext uri="{FF2B5EF4-FFF2-40B4-BE49-F238E27FC236}">
                      <a16:creationId xmlns:a16="http://schemas.microsoft.com/office/drawing/2014/main" xmlns="" id="{B50A64B9-8F4B-3A90-7B66-9878D6902722}"/>
                    </a:ext>
                  </a:extLst>
                </p:cNvPr>
                <p:cNvSpPr/>
                <p:nvPr/>
              </p:nvSpPr>
              <p:spPr>
                <a:xfrm>
                  <a:off x="1049375" y="2680675"/>
                  <a:ext cx="297725" cy="29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9" h="11909" extrusionOk="0">
                      <a:moveTo>
                        <a:pt x="6270" y="1512"/>
                      </a:moveTo>
                      <a:cubicBezTo>
                        <a:pt x="8475" y="1670"/>
                        <a:pt x="10239" y="3434"/>
                        <a:pt x="10397" y="5640"/>
                      </a:cubicBezTo>
                      <a:lnTo>
                        <a:pt x="10082" y="5640"/>
                      </a:lnTo>
                      <a:cubicBezTo>
                        <a:pt x="9893" y="5640"/>
                        <a:pt x="9735" y="5797"/>
                        <a:pt x="9735" y="5986"/>
                      </a:cubicBezTo>
                      <a:cubicBezTo>
                        <a:pt x="9735" y="6207"/>
                        <a:pt x="9893" y="6364"/>
                        <a:pt x="10082" y="6364"/>
                      </a:cubicBezTo>
                      <a:lnTo>
                        <a:pt x="10397" y="6364"/>
                      </a:lnTo>
                      <a:cubicBezTo>
                        <a:pt x="10239" y="8569"/>
                        <a:pt x="8475" y="10334"/>
                        <a:pt x="6270" y="10491"/>
                      </a:cubicBezTo>
                      <a:lnTo>
                        <a:pt x="6270" y="10176"/>
                      </a:lnTo>
                      <a:cubicBezTo>
                        <a:pt x="6270" y="9987"/>
                        <a:pt x="6112" y="9830"/>
                        <a:pt x="5923" y="9830"/>
                      </a:cubicBezTo>
                      <a:cubicBezTo>
                        <a:pt x="5703" y="9830"/>
                        <a:pt x="5545" y="9987"/>
                        <a:pt x="5545" y="10176"/>
                      </a:cubicBezTo>
                      <a:lnTo>
                        <a:pt x="5545" y="10491"/>
                      </a:lnTo>
                      <a:cubicBezTo>
                        <a:pt x="3340" y="10334"/>
                        <a:pt x="1575" y="8569"/>
                        <a:pt x="1418" y="6364"/>
                      </a:cubicBezTo>
                      <a:lnTo>
                        <a:pt x="1733" y="6364"/>
                      </a:lnTo>
                      <a:cubicBezTo>
                        <a:pt x="1922" y="6364"/>
                        <a:pt x="2079" y="6207"/>
                        <a:pt x="2079" y="5986"/>
                      </a:cubicBezTo>
                      <a:cubicBezTo>
                        <a:pt x="2142" y="5797"/>
                        <a:pt x="1985" y="5640"/>
                        <a:pt x="1764" y="5640"/>
                      </a:cubicBezTo>
                      <a:lnTo>
                        <a:pt x="1418" y="5640"/>
                      </a:lnTo>
                      <a:cubicBezTo>
                        <a:pt x="1575" y="3434"/>
                        <a:pt x="3340" y="1670"/>
                        <a:pt x="5545" y="1512"/>
                      </a:cubicBezTo>
                      <a:lnTo>
                        <a:pt x="5545" y="1827"/>
                      </a:lnTo>
                      <a:cubicBezTo>
                        <a:pt x="5545" y="2016"/>
                        <a:pt x="5703" y="2174"/>
                        <a:pt x="5923" y="2174"/>
                      </a:cubicBezTo>
                      <a:cubicBezTo>
                        <a:pt x="6112" y="2174"/>
                        <a:pt x="6270" y="2016"/>
                        <a:pt x="6270" y="1827"/>
                      </a:cubicBezTo>
                      <a:lnTo>
                        <a:pt x="6270" y="1512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8" y="158"/>
                        <a:pt x="5608" y="347"/>
                      </a:cubicBezTo>
                      <a:lnTo>
                        <a:pt x="5608" y="756"/>
                      </a:lnTo>
                      <a:cubicBezTo>
                        <a:pt x="2993" y="914"/>
                        <a:pt x="914" y="2993"/>
                        <a:pt x="756" y="5608"/>
                      </a:cubicBezTo>
                      <a:lnTo>
                        <a:pt x="347" y="5608"/>
                      </a:lnTo>
                      <a:cubicBezTo>
                        <a:pt x="158" y="5608"/>
                        <a:pt x="0" y="5766"/>
                        <a:pt x="0" y="5955"/>
                      </a:cubicBezTo>
                      <a:cubicBezTo>
                        <a:pt x="0" y="6144"/>
                        <a:pt x="158" y="6301"/>
                        <a:pt x="347" y="6301"/>
                      </a:cubicBezTo>
                      <a:lnTo>
                        <a:pt x="756" y="6301"/>
                      </a:lnTo>
                      <a:cubicBezTo>
                        <a:pt x="914" y="8916"/>
                        <a:pt x="2993" y="10995"/>
                        <a:pt x="5608" y="11153"/>
                      </a:cubicBezTo>
                      <a:lnTo>
                        <a:pt x="5608" y="11562"/>
                      </a:lnTo>
                      <a:cubicBezTo>
                        <a:pt x="5608" y="11751"/>
                        <a:pt x="5766" y="11909"/>
                        <a:pt x="5955" y="11909"/>
                      </a:cubicBezTo>
                      <a:cubicBezTo>
                        <a:pt x="6144" y="11909"/>
                        <a:pt x="6301" y="11751"/>
                        <a:pt x="6301" y="11562"/>
                      </a:cubicBezTo>
                      <a:lnTo>
                        <a:pt x="6301" y="11153"/>
                      </a:lnTo>
                      <a:cubicBezTo>
                        <a:pt x="8916" y="10995"/>
                        <a:pt x="10995" y="8916"/>
                        <a:pt x="11153" y="6301"/>
                      </a:cubicBezTo>
                      <a:lnTo>
                        <a:pt x="11531" y="6301"/>
                      </a:lnTo>
                      <a:cubicBezTo>
                        <a:pt x="11751" y="6301"/>
                        <a:pt x="11909" y="6144"/>
                        <a:pt x="11909" y="5955"/>
                      </a:cubicBezTo>
                      <a:cubicBezTo>
                        <a:pt x="11909" y="5766"/>
                        <a:pt x="11751" y="5608"/>
                        <a:pt x="11531" y="5608"/>
                      </a:cubicBezTo>
                      <a:lnTo>
                        <a:pt x="11153" y="5608"/>
                      </a:lnTo>
                      <a:cubicBezTo>
                        <a:pt x="10995" y="2993"/>
                        <a:pt x="8916" y="914"/>
                        <a:pt x="6301" y="756"/>
                      </a:cubicBezTo>
                      <a:lnTo>
                        <a:pt x="6301" y="347"/>
                      </a:lnTo>
                      <a:cubicBezTo>
                        <a:pt x="6301" y="158"/>
                        <a:pt x="614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82" name="Google Shape;9180;p73">
                <a:extLst>
                  <a:ext uri="{FF2B5EF4-FFF2-40B4-BE49-F238E27FC236}">
                    <a16:creationId xmlns:a16="http://schemas.microsoft.com/office/drawing/2014/main" xmlns="" id="{85825ABF-39E7-2034-3F46-2C6FC8EB5729}"/>
                  </a:ext>
                </a:extLst>
              </p:cNvPr>
              <p:cNvGrpSpPr/>
              <p:nvPr/>
            </p:nvGrpSpPr>
            <p:grpSpPr>
              <a:xfrm>
                <a:off x="4571962" y="1688532"/>
                <a:ext cx="499261" cy="499303"/>
                <a:chOff x="2872725" y="1954475"/>
                <a:chExt cx="295375" cy="295400"/>
              </a:xfrm>
              <a:grpFill/>
            </p:grpSpPr>
            <p:sp>
              <p:nvSpPr>
                <p:cNvPr id="17811" name="Google Shape;9181;p73">
                  <a:extLst>
                    <a:ext uri="{FF2B5EF4-FFF2-40B4-BE49-F238E27FC236}">
                      <a16:creationId xmlns:a16="http://schemas.microsoft.com/office/drawing/2014/main" xmlns="" id="{A6D438DA-2628-C80C-D206-3B12A4B68E5C}"/>
                    </a:ext>
                  </a:extLst>
                </p:cNvPr>
                <p:cNvSpPr/>
                <p:nvPr/>
              </p:nvSpPr>
              <p:spPr>
                <a:xfrm>
                  <a:off x="2959350" y="1954475"/>
                  <a:ext cx="122100" cy="13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5578" extrusionOk="0">
                      <a:moveTo>
                        <a:pt x="2395" y="694"/>
                      </a:moveTo>
                      <a:cubicBezTo>
                        <a:pt x="2805" y="694"/>
                        <a:pt x="3120" y="1009"/>
                        <a:pt x="3120" y="1418"/>
                      </a:cubicBezTo>
                      <a:cubicBezTo>
                        <a:pt x="3120" y="1797"/>
                        <a:pt x="2805" y="2112"/>
                        <a:pt x="2395" y="2112"/>
                      </a:cubicBezTo>
                      <a:cubicBezTo>
                        <a:pt x="2017" y="2112"/>
                        <a:pt x="1702" y="1797"/>
                        <a:pt x="1702" y="1418"/>
                      </a:cubicBezTo>
                      <a:cubicBezTo>
                        <a:pt x="1733" y="1009"/>
                        <a:pt x="2048" y="694"/>
                        <a:pt x="2395" y="694"/>
                      </a:cubicBezTo>
                      <a:close/>
                      <a:moveTo>
                        <a:pt x="2395" y="2742"/>
                      </a:moveTo>
                      <a:cubicBezTo>
                        <a:pt x="3340" y="2742"/>
                        <a:pt x="4128" y="3529"/>
                        <a:pt x="4128" y="4537"/>
                      </a:cubicBezTo>
                      <a:lnTo>
                        <a:pt x="4128" y="4884"/>
                      </a:lnTo>
                      <a:lnTo>
                        <a:pt x="662" y="4884"/>
                      </a:lnTo>
                      <a:lnTo>
                        <a:pt x="662" y="4537"/>
                      </a:lnTo>
                      <a:cubicBezTo>
                        <a:pt x="662" y="3529"/>
                        <a:pt x="1450" y="2742"/>
                        <a:pt x="2395" y="2742"/>
                      </a:cubicBezTo>
                      <a:close/>
                      <a:moveTo>
                        <a:pt x="2490" y="1"/>
                      </a:moveTo>
                      <a:cubicBezTo>
                        <a:pt x="1733" y="1"/>
                        <a:pt x="1103" y="631"/>
                        <a:pt x="1103" y="1387"/>
                      </a:cubicBezTo>
                      <a:cubicBezTo>
                        <a:pt x="1103" y="1734"/>
                        <a:pt x="1229" y="2049"/>
                        <a:pt x="1450" y="2332"/>
                      </a:cubicBezTo>
                      <a:cubicBezTo>
                        <a:pt x="568" y="2710"/>
                        <a:pt x="1" y="3529"/>
                        <a:pt x="1" y="4537"/>
                      </a:cubicBezTo>
                      <a:lnTo>
                        <a:pt x="1" y="5231"/>
                      </a:lnTo>
                      <a:cubicBezTo>
                        <a:pt x="1" y="5420"/>
                        <a:pt x="158" y="5577"/>
                        <a:pt x="347" y="5577"/>
                      </a:cubicBezTo>
                      <a:lnTo>
                        <a:pt x="4537" y="5577"/>
                      </a:lnTo>
                      <a:cubicBezTo>
                        <a:pt x="4726" y="5577"/>
                        <a:pt x="4884" y="5420"/>
                        <a:pt x="4884" y="5231"/>
                      </a:cubicBezTo>
                      <a:lnTo>
                        <a:pt x="4884" y="4537"/>
                      </a:lnTo>
                      <a:cubicBezTo>
                        <a:pt x="4884" y="3529"/>
                        <a:pt x="4317" y="2710"/>
                        <a:pt x="3498" y="2332"/>
                      </a:cubicBezTo>
                      <a:cubicBezTo>
                        <a:pt x="3750" y="2080"/>
                        <a:pt x="3844" y="1765"/>
                        <a:pt x="3844" y="1387"/>
                      </a:cubicBezTo>
                      <a:cubicBezTo>
                        <a:pt x="3844" y="631"/>
                        <a:pt x="3214" y="1"/>
                        <a:pt x="249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12" name="Google Shape;9182;p73">
                  <a:extLst>
                    <a:ext uri="{FF2B5EF4-FFF2-40B4-BE49-F238E27FC236}">
                      <a16:creationId xmlns:a16="http://schemas.microsoft.com/office/drawing/2014/main" xmlns="" id="{FE446367-D440-7C9D-8075-2ECD5390FA34}"/>
                    </a:ext>
                  </a:extLst>
                </p:cNvPr>
                <p:cNvSpPr/>
                <p:nvPr/>
              </p:nvSpPr>
              <p:spPr>
                <a:xfrm>
                  <a:off x="2906575" y="2146650"/>
                  <a:ext cx="191425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2774" extrusionOk="0">
                      <a:moveTo>
                        <a:pt x="1419" y="694"/>
                      </a:moveTo>
                      <a:lnTo>
                        <a:pt x="1419" y="2080"/>
                      </a:lnTo>
                      <a:lnTo>
                        <a:pt x="694" y="2080"/>
                      </a:lnTo>
                      <a:lnTo>
                        <a:pt x="694" y="694"/>
                      </a:lnTo>
                      <a:close/>
                      <a:moveTo>
                        <a:pt x="2773" y="694"/>
                      </a:moveTo>
                      <a:lnTo>
                        <a:pt x="2773" y="2080"/>
                      </a:lnTo>
                      <a:lnTo>
                        <a:pt x="2080" y="2080"/>
                      </a:lnTo>
                      <a:lnTo>
                        <a:pt x="2080" y="694"/>
                      </a:lnTo>
                      <a:close/>
                      <a:moveTo>
                        <a:pt x="4159" y="694"/>
                      </a:moveTo>
                      <a:lnTo>
                        <a:pt x="4159" y="2080"/>
                      </a:lnTo>
                      <a:lnTo>
                        <a:pt x="3466" y="2080"/>
                      </a:lnTo>
                      <a:lnTo>
                        <a:pt x="3466" y="694"/>
                      </a:lnTo>
                      <a:close/>
                      <a:moveTo>
                        <a:pt x="6995" y="694"/>
                      </a:moveTo>
                      <a:lnTo>
                        <a:pt x="6995" y="2080"/>
                      </a:lnTo>
                      <a:lnTo>
                        <a:pt x="4884" y="2080"/>
                      </a:lnTo>
                      <a:lnTo>
                        <a:pt x="4884" y="694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2427"/>
                      </a:lnTo>
                      <a:cubicBezTo>
                        <a:pt x="1" y="2616"/>
                        <a:pt x="158" y="2773"/>
                        <a:pt x="347" y="2773"/>
                      </a:cubicBezTo>
                      <a:lnTo>
                        <a:pt x="7310" y="2773"/>
                      </a:lnTo>
                      <a:cubicBezTo>
                        <a:pt x="7499" y="2773"/>
                        <a:pt x="7657" y="2616"/>
                        <a:pt x="7657" y="2427"/>
                      </a:cubicBezTo>
                      <a:lnTo>
                        <a:pt x="7657" y="347"/>
                      </a:lnTo>
                      <a:cubicBezTo>
                        <a:pt x="7657" y="127"/>
                        <a:pt x="7499" y="1"/>
                        <a:pt x="73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13" name="Google Shape;9183;p73">
                  <a:extLst>
                    <a:ext uri="{FF2B5EF4-FFF2-40B4-BE49-F238E27FC236}">
                      <a16:creationId xmlns:a16="http://schemas.microsoft.com/office/drawing/2014/main" xmlns="" id="{69A071B6-F865-959F-5756-9AAB03734A7D}"/>
                    </a:ext>
                  </a:extLst>
                </p:cNvPr>
                <p:cNvSpPr/>
                <p:nvPr/>
              </p:nvSpPr>
              <p:spPr>
                <a:xfrm>
                  <a:off x="2872725" y="2112000"/>
                  <a:ext cx="295375" cy="13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5515" extrusionOk="0">
                      <a:moveTo>
                        <a:pt x="11121" y="2080"/>
                      </a:moveTo>
                      <a:lnTo>
                        <a:pt x="11121" y="3466"/>
                      </a:lnTo>
                      <a:lnTo>
                        <a:pt x="10397" y="3466"/>
                      </a:lnTo>
                      <a:lnTo>
                        <a:pt x="10397" y="2080"/>
                      </a:lnTo>
                      <a:close/>
                      <a:moveTo>
                        <a:pt x="9389" y="662"/>
                      </a:moveTo>
                      <a:cubicBezTo>
                        <a:pt x="9578" y="662"/>
                        <a:pt x="9735" y="820"/>
                        <a:pt x="9735" y="1009"/>
                      </a:cubicBezTo>
                      <a:lnTo>
                        <a:pt x="9735" y="4474"/>
                      </a:lnTo>
                      <a:cubicBezTo>
                        <a:pt x="9735" y="4663"/>
                        <a:pt x="9578" y="4852"/>
                        <a:pt x="9389" y="4852"/>
                      </a:cubicBezTo>
                      <a:lnTo>
                        <a:pt x="1040" y="4852"/>
                      </a:lnTo>
                      <a:cubicBezTo>
                        <a:pt x="819" y="4852"/>
                        <a:pt x="662" y="4663"/>
                        <a:pt x="662" y="4474"/>
                      </a:cubicBezTo>
                      <a:lnTo>
                        <a:pt x="662" y="1009"/>
                      </a:lnTo>
                      <a:cubicBezTo>
                        <a:pt x="662" y="820"/>
                        <a:pt x="819" y="662"/>
                        <a:pt x="1040" y="662"/>
                      </a:cubicBezTo>
                      <a:close/>
                      <a:moveTo>
                        <a:pt x="1040" y="1"/>
                      </a:moveTo>
                      <a:cubicBezTo>
                        <a:pt x="441" y="1"/>
                        <a:pt x="0" y="473"/>
                        <a:pt x="0" y="1009"/>
                      </a:cubicBezTo>
                      <a:lnTo>
                        <a:pt x="0" y="4474"/>
                      </a:lnTo>
                      <a:cubicBezTo>
                        <a:pt x="0" y="5073"/>
                        <a:pt x="473" y="5514"/>
                        <a:pt x="1040" y="5514"/>
                      </a:cubicBezTo>
                      <a:lnTo>
                        <a:pt x="9357" y="5514"/>
                      </a:lnTo>
                      <a:cubicBezTo>
                        <a:pt x="9956" y="5514"/>
                        <a:pt x="10397" y="5041"/>
                        <a:pt x="10397" y="4474"/>
                      </a:cubicBezTo>
                      <a:lnTo>
                        <a:pt x="10397" y="4128"/>
                      </a:lnTo>
                      <a:lnTo>
                        <a:pt x="11436" y="4128"/>
                      </a:lnTo>
                      <a:cubicBezTo>
                        <a:pt x="11625" y="4128"/>
                        <a:pt x="11783" y="3970"/>
                        <a:pt x="11783" y="3781"/>
                      </a:cubicBezTo>
                      <a:lnTo>
                        <a:pt x="11783" y="1702"/>
                      </a:lnTo>
                      <a:cubicBezTo>
                        <a:pt x="11814" y="1513"/>
                        <a:pt x="11657" y="1387"/>
                        <a:pt x="11468" y="1387"/>
                      </a:cubicBezTo>
                      <a:lnTo>
                        <a:pt x="10397" y="1387"/>
                      </a:lnTo>
                      <a:lnTo>
                        <a:pt x="10397" y="1009"/>
                      </a:lnTo>
                      <a:cubicBezTo>
                        <a:pt x="10397" y="442"/>
                        <a:pt x="9924" y="1"/>
                        <a:pt x="935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83" name="Google Shape;9184;p73">
                <a:extLst>
                  <a:ext uri="{FF2B5EF4-FFF2-40B4-BE49-F238E27FC236}">
                    <a16:creationId xmlns:a16="http://schemas.microsoft.com/office/drawing/2014/main" xmlns="" id="{C8A50F2D-CF9F-8DB4-9678-E646D6A0D2DE}"/>
                  </a:ext>
                </a:extLst>
              </p:cNvPr>
              <p:cNvGrpSpPr/>
              <p:nvPr/>
            </p:nvGrpSpPr>
            <p:grpSpPr>
              <a:xfrm>
                <a:off x="4602577" y="2280292"/>
                <a:ext cx="438032" cy="501965"/>
                <a:chOff x="2890050" y="2318350"/>
                <a:chExt cx="259150" cy="296975"/>
              </a:xfrm>
              <a:grpFill/>
            </p:grpSpPr>
            <p:sp>
              <p:nvSpPr>
                <p:cNvPr id="17809" name="Google Shape;9185;p73">
                  <a:extLst>
                    <a:ext uri="{FF2B5EF4-FFF2-40B4-BE49-F238E27FC236}">
                      <a16:creationId xmlns:a16="http://schemas.microsoft.com/office/drawing/2014/main" xmlns="" id="{C421F685-F7E0-67EC-8F97-62B8C8D430A1}"/>
                    </a:ext>
                  </a:extLst>
                </p:cNvPr>
                <p:cNvSpPr/>
                <p:nvPr/>
              </p:nvSpPr>
              <p:spPr>
                <a:xfrm>
                  <a:off x="2936525" y="2353025"/>
                  <a:ext cx="16070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8" h="6239" extrusionOk="0">
                      <a:moveTo>
                        <a:pt x="3371" y="2048"/>
                      </a:moveTo>
                      <a:cubicBezTo>
                        <a:pt x="3749" y="2048"/>
                        <a:pt x="4064" y="2363"/>
                        <a:pt x="4064" y="2773"/>
                      </a:cubicBezTo>
                      <a:cubicBezTo>
                        <a:pt x="4064" y="3151"/>
                        <a:pt x="3749" y="3466"/>
                        <a:pt x="3371" y="3466"/>
                      </a:cubicBezTo>
                      <a:cubicBezTo>
                        <a:pt x="2961" y="3466"/>
                        <a:pt x="2646" y="3151"/>
                        <a:pt x="2646" y="2773"/>
                      </a:cubicBezTo>
                      <a:cubicBezTo>
                        <a:pt x="2646" y="2363"/>
                        <a:pt x="2961" y="2048"/>
                        <a:pt x="3371" y="2048"/>
                      </a:cubicBezTo>
                      <a:close/>
                      <a:moveTo>
                        <a:pt x="3308" y="662"/>
                      </a:moveTo>
                      <a:cubicBezTo>
                        <a:pt x="4663" y="662"/>
                        <a:pt x="5734" y="1764"/>
                        <a:pt x="5734" y="3119"/>
                      </a:cubicBezTo>
                      <a:cubicBezTo>
                        <a:pt x="5734" y="3655"/>
                        <a:pt x="5513" y="4159"/>
                        <a:pt x="5167" y="4663"/>
                      </a:cubicBezTo>
                      <a:cubicBezTo>
                        <a:pt x="4978" y="4253"/>
                        <a:pt x="4694" y="3938"/>
                        <a:pt x="4316" y="3686"/>
                      </a:cubicBezTo>
                      <a:cubicBezTo>
                        <a:pt x="4537" y="3466"/>
                        <a:pt x="4694" y="3119"/>
                        <a:pt x="4694" y="2741"/>
                      </a:cubicBezTo>
                      <a:cubicBezTo>
                        <a:pt x="4694" y="2016"/>
                        <a:pt x="4064" y="1386"/>
                        <a:pt x="3308" y="1386"/>
                      </a:cubicBezTo>
                      <a:cubicBezTo>
                        <a:pt x="2583" y="1386"/>
                        <a:pt x="1953" y="2016"/>
                        <a:pt x="1953" y="2741"/>
                      </a:cubicBezTo>
                      <a:cubicBezTo>
                        <a:pt x="1953" y="3119"/>
                        <a:pt x="2111" y="3466"/>
                        <a:pt x="2331" y="3686"/>
                      </a:cubicBezTo>
                      <a:cubicBezTo>
                        <a:pt x="1953" y="3907"/>
                        <a:pt x="1670" y="4253"/>
                        <a:pt x="1481" y="4663"/>
                      </a:cubicBezTo>
                      <a:cubicBezTo>
                        <a:pt x="1008" y="4096"/>
                        <a:pt x="851" y="3434"/>
                        <a:pt x="914" y="2773"/>
                      </a:cubicBezTo>
                      <a:cubicBezTo>
                        <a:pt x="1071" y="1670"/>
                        <a:pt x="2048" y="662"/>
                        <a:pt x="3308" y="662"/>
                      </a:cubicBezTo>
                      <a:close/>
                      <a:moveTo>
                        <a:pt x="3308" y="4190"/>
                      </a:moveTo>
                      <a:cubicBezTo>
                        <a:pt x="3938" y="4190"/>
                        <a:pt x="4442" y="4600"/>
                        <a:pt x="4663" y="5167"/>
                      </a:cubicBezTo>
                      <a:cubicBezTo>
                        <a:pt x="4253" y="5387"/>
                        <a:pt x="3844" y="5545"/>
                        <a:pt x="3308" y="5545"/>
                      </a:cubicBezTo>
                      <a:cubicBezTo>
                        <a:pt x="2835" y="5545"/>
                        <a:pt x="2363" y="5387"/>
                        <a:pt x="1985" y="5167"/>
                      </a:cubicBezTo>
                      <a:cubicBezTo>
                        <a:pt x="2142" y="4568"/>
                        <a:pt x="2678" y="4190"/>
                        <a:pt x="3308" y="4190"/>
                      </a:cubicBezTo>
                      <a:close/>
                      <a:moveTo>
                        <a:pt x="3308" y="0"/>
                      </a:moveTo>
                      <a:cubicBezTo>
                        <a:pt x="1701" y="0"/>
                        <a:pt x="410" y="1229"/>
                        <a:pt x="252" y="2678"/>
                      </a:cubicBezTo>
                      <a:cubicBezTo>
                        <a:pt x="0" y="4600"/>
                        <a:pt x="1481" y="6238"/>
                        <a:pt x="3308" y="6238"/>
                      </a:cubicBezTo>
                      <a:cubicBezTo>
                        <a:pt x="5041" y="6238"/>
                        <a:pt x="6427" y="4820"/>
                        <a:pt x="6427" y="3119"/>
                      </a:cubicBezTo>
                      <a:cubicBezTo>
                        <a:pt x="6427" y="1386"/>
                        <a:pt x="5009" y="0"/>
                        <a:pt x="33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10" name="Google Shape;9186;p73">
                  <a:extLst>
                    <a:ext uri="{FF2B5EF4-FFF2-40B4-BE49-F238E27FC236}">
                      <a16:creationId xmlns:a16="http://schemas.microsoft.com/office/drawing/2014/main" xmlns="" id="{3C1663A0-D951-719B-BE2F-6A83A8E09B7A}"/>
                    </a:ext>
                  </a:extLst>
                </p:cNvPr>
                <p:cNvSpPr/>
                <p:nvPr/>
              </p:nvSpPr>
              <p:spPr>
                <a:xfrm>
                  <a:off x="2890050" y="2318350"/>
                  <a:ext cx="259150" cy="29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6" h="11879" extrusionOk="0">
                      <a:moveTo>
                        <a:pt x="5167" y="694"/>
                      </a:moveTo>
                      <a:cubicBezTo>
                        <a:pt x="7309" y="694"/>
                        <a:pt x="9011" y="2427"/>
                        <a:pt x="9011" y="4506"/>
                      </a:cubicBezTo>
                      <a:cubicBezTo>
                        <a:pt x="9011" y="5640"/>
                        <a:pt x="8475" y="6711"/>
                        <a:pt x="7656" y="7405"/>
                      </a:cubicBezTo>
                      <a:lnTo>
                        <a:pt x="5167" y="9547"/>
                      </a:lnTo>
                      <a:lnTo>
                        <a:pt x="2710" y="7405"/>
                      </a:lnTo>
                      <a:cubicBezTo>
                        <a:pt x="1796" y="6585"/>
                        <a:pt x="1229" y="5420"/>
                        <a:pt x="1386" y="4034"/>
                      </a:cubicBezTo>
                      <a:cubicBezTo>
                        <a:pt x="1575" y="2206"/>
                        <a:pt x="3151" y="694"/>
                        <a:pt x="5167" y="694"/>
                      </a:cubicBezTo>
                      <a:close/>
                      <a:moveTo>
                        <a:pt x="8475" y="8980"/>
                      </a:moveTo>
                      <a:lnTo>
                        <a:pt x="9546" y="11122"/>
                      </a:lnTo>
                      <a:lnTo>
                        <a:pt x="977" y="11122"/>
                      </a:lnTo>
                      <a:lnTo>
                        <a:pt x="2017" y="8980"/>
                      </a:lnTo>
                      <a:lnTo>
                        <a:pt x="3529" y="8980"/>
                      </a:lnTo>
                      <a:lnTo>
                        <a:pt x="4978" y="10240"/>
                      </a:lnTo>
                      <a:cubicBezTo>
                        <a:pt x="5073" y="10272"/>
                        <a:pt x="5136" y="10335"/>
                        <a:pt x="5230" y="10335"/>
                      </a:cubicBezTo>
                      <a:cubicBezTo>
                        <a:pt x="5293" y="10335"/>
                        <a:pt x="5388" y="10272"/>
                        <a:pt x="5451" y="10240"/>
                      </a:cubicBezTo>
                      <a:lnTo>
                        <a:pt x="6900" y="8980"/>
                      </a:lnTo>
                      <a:close/>
                      <a:moveTo>
                        <a:pt x="5107" y="1"/>
                      </a:moveTo>
                      <a:cubicBezTo>
                        <a:pt x="2772" y="1"/>
                        <a:pt x="912" y="1815"/>
                        <a:pt x="662" y="3939"/>
                      </a:cubicBezTo>
                      <a:cubicBezTo>
                        <a:pt x="441" y="5483"/>
                        <a:pt x="1040" y="6932"/>
                        <a:pt x="2174" y="7940"/>
                      </a:cubicBezTo>
                      <a:lnTo>
                        <a:pt x="2615" y="8318"/>
                      </a:lnTo>
                      <a:lnTo>
                        <a:pt x="1638" y="8318"/>
                      </a:lnTo>
                      <a:cubicBezTo>
                        <a:pt x="1575" y="8318"/>
                        <a:pt x="1481" y="8413"/>
                        <a:pt x="1449" y="8507"/>
                      </a:cubicBezTo>
                      <a:lnTo>
                        <a:pt x="63" y="11343"/>
                      </a:lnTo>
                      <a:cubicBezTo>
                        <a:pt x="0" y="11469"/>
                        <a:pt x="0" y="11595"/>
                        <a:pt x="63" y="11721"/>
                      </a:cubicBezTo>
                      <a:cubicBezTo>
                        <a:pt x="126" y="11815"/>
                        <a:pt x="221" y="11878"/>
                        <a:pt x="347" y="11878"/>
                      </a:cubicBezTo>
                      <a:lnTo>
                        <a:pt x="10019" y="11878"/>
                      </a:lnTo>
                      <a:cubicBezTo>
                        <a:pt x="10145" y="11878"/>
                        <a:pt x="10271" y="11784"/>
                        <a:pt x="10302" y="11721"/>
                      </a:cubicBezTo>
                      <a:cubicBezTo>
                        <a:pt x="10365" y="11595"/>
                        <a:pt x="10365" y="11469"/>
                        <a:pt x="10302" y="11343"/>
                      </a:cubicBezTo>
                      <a:lnTo>
                        <a:pt x="8916" y="8507"/>
                      </a:lnTo>
                      <a:cubicBezTo>
                        <a:pt x="8885" y="8413"/>
                        <a:pt x="8727" y="8318"/>
                        <a:pt x="8601" y="8318"/>
                      </a:cubicBezTo>
                      <a:lnTo>
                        <a:pt x="7624" y="8318"/>
                      </a:lnTo>
                      <a:lnTo>
                        <a:pt x="8065" y="7940"/>
                      </a:lnTo>
                      <a:cubicBezTo>
                        <a:pt x="9042" y="7090"/>
                        <a:pt x="9641" y="5829"/>
                        <a:pt x="9641" y="4506"/>
                      </a:cubicBezTo>
                      <a:cubicBezTo>
                        <a:pt x="9641" y="2049"/>
                        <a:pt x="7656" y="1"/>
                        <a:pt x="5167" y="1"/>
                      </a:cubicBezTo>
                      <a:cubicBezTo>
                        <a:pt x="5147" y="1"/>
                        <a:pt x="5127" y="1"/>
                        <a:pt x="510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84" name="Google Shape;9187;p73">
                <a:extLst>
                  <a:ext uri="{FF2B5EF4-FFF2-40B4-BE49-F238E27FC236}">
                    <a16:creationId xmlns:a16="http://schemas.microsoft.com/office/drawing/2014/main" xmlns="" id="{B3F317AC-55C1-DCA2-31E6-87062C0E776E}"/>
                  </a:ext>
                </a:extLst>
              </p:cNvPr>
              <p:cNvSpPr/>
              <p:nvPr/>
            </p:nvSpPr>
            <p:spPr>
              <a:xfrm>
                <a:off x="4659775" y="2923979"/>
                <a:ext cx="323559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7657" h="11878" extrusionOk="0">
                    <a:moveTo>
                      <a:pt x="3813" y="1387"/>
                    </a:moveTo>
                    <a:cubicBezTo>
                      <a:pt x="4254" y="1387"/>
                      <a:pt x="4664" y="1670"/>
                      <a:pt x="4821" y="2112"/>
                    </a:cubicBezTo>
                    <a:lnTo>
                      <a:pt x="2836" y="2112"/>
                    </a:lnTo>
                    <a:cubicBezTo>
                      <a:pt x="2994" y="1702"/>
                      <a:pt x="3372" y="1387"/>
                      <a:pt x="3813" y="1387"/>
                    </a:cubicBezTo>
                    <a:close/>
                    <a:moveTo>
                      <a:pt x="4947" y="2805"/>
                    </a:moveTo>
                    <a:cubicBezTo>
                      <a:pt x="5199" y="2805"/>
                      <a:pt x="5357" y="3057"/>
                      <a:pt x="5294" y="3277"/>
                    </a:cubicBezTo>
                    <a:lnTo>
                      <a:pt x="4947" y="4222"/>
                    </a:lnTo>
                    <a:lnTo>
                      <a:pt x="2679" y="4222"/>
                    </a:lnTo>
                    <a:lnTo>
                      <a:pt x="2364" y="3277"/>
                    </a:lnTo>
                    <a:cubicBezTo>
                      <a:pt x="2332" y="3025"/>
                      <a:pt x="2490" y="2805"/>
                      <a:pt x="2710" y="2805"/>
                    </a:cubicBezTo>
                    <a:close/>
                    <a:moveTo>
                      <a:pt x="4916" y="4852"/>
                    </a:moveTo>
                    <a:lnTo>
                      <a:pt x="5514" y="8381"/>
                    </a:lnTo>
                    <a:lnTo>
                      <a:pt x="2175" y="8381"/>
                    </a:lnTo>
                    <a:lnTo>
                      <a:pt x="2773" y="4852"/>
                    </a:lnTo>
                    <a:close/>
                    <a:moveTo>
                      <a:pt x="5955" y="9074"/>
                    </a:moveTo>
                    <a:cubicBezTo>
                      <a:pt x="6144" y="9074"/>
                      <a:pt x="6302" y="9232"/>
                      <a:pt x="6302" y="9421"/>
                    </a:cubicBezTo>
                    <a:lnTo>
                      <a:pt x="6302" y="9799"/>
                    </a:lnTo>
                    <a:lnTo>
                      <a:pt x="1450" y="9799"/>
                    </a:lnTo>
                    <a:lnTo>
                      <a:pt x="1450" y="9421"/>
                    </a:lnTo>
                    <a:cubicBezTo>
                      <a:pt x="1419" y="9232"/>
                      <a:pt x="1576" y="9074"/>
                      <a:pt x="1765" y="9074"/>
                    </a:cubicBezTo>
                    <a:close/>
                    <a:moveTo>
                      <a:pt x="6648" y="10460"/>
                    </a:moveTo>
                    <a:cubicBezTo>
                      <a:pt x="6806" y="10460"/>
                      <a:pt x="6964" y="10618"/>
                      <a:pt x="6964" y="10807"/>
                    </a:cubicBezTo>
                    <a:lnTo>
                      <a:pt x="6964" y="11153"/>
                    </a:lnTo>
                    <a:lnTo>
                      <a:pt x="757" y="11153"/>
                    </a:lnTo>
                    <a:lnTo>
                      <a:pt x="757" y="10807"/>
                    </a:lnTo>
                    <a:cubicBezTo>
                      <a:pt x="757" y="10618"/>
                      <a:pt x="915" y="10460"/>
                      <a:pt x="1104" y="10460"/>
                    </a:cubicBezTo>
                    <a:close/>
                    <a:moveTo>
                      <a:pt x="3782" y="1"/>
                    </a:moveTo>
                    <a:cubicBezTo>
                      <a:pt x="3592" y="1"/>
                      <a:pt x="3435" y="158"/>
                      <a:pt x="3435" y="379"/>
                    </a:cubicBezTo>
                    <a:lnTo>
                      <a:pt x="3435" y="757"/>
                    </a:lnTo>
                    <a:cubicBezTo>
                      <a:pt x="2679" y="914"/>
                      <a:pt x="2143" y="1544"/>
                      <a:pt x="2049" y="2301"/>
                    </a:cubicBezTo>
                    <a:cubicBezTo>
                      <a:pt x="1702" y="2521"/>
                      <a:pt x="1545" y="3025"/>
                      <a:pt x="1671" y="3466"/>
                    </a:cubicBezTo>
                    <a:lnTo>
                      <a:pt x="1891" y="4191"/>
                    </a:lnTo>
                    <a:lnTo>
                      <a:pt x="1702" y="4191"/>
                    </a:lnTo>
                    <a:cubicBezTo>
                      <a:pt x="1513" y="4191"/>
                      <a:pt x="1356" y="4348"/>
                      <a:pt x="1356" y="4537"/>
                    </a:cubicBezTo>
                    <a:cubicBezTo>
                      <a:pt x="1356" y="4758"/>
                      <a:pt x="1513" y="4915"/>
                      <a:pt x="1702" y="4915"/>
                    </a:cubicBezTo>
                    <a:lnTo>
                      <a:pt x="1986" y="4915"/>
                    </a:lnTo>
                    <a:lnTo>
                      <a:pt x="1387" y="8444"/>
                    </a:lnTo>
                    <a:cubicBezTo>
                      <a:pt x="1009" y="8570"/>
                      <a:pt x="726" y="8948"/>
                      <a:pt x="726" y="9421"/>
                    </a:cubicBezTo>
                    <a:lnTo>
                      <a:pt x="726" y="9830"/>
                    </a:lnTo>
                    <a:cubicBezTo>
                      <a:pt x="316" y="9988"/>
                      <a:pt x="1" y="10334"/>
                      <a:pt x="1" y="10807"/>
                    </a:cubicBezTo>
                    <a:lnTo>
                      <a:pt x="1" y="11531"/>
                    </a:lnTo>
                    <a:cubicBezTo>
                      <a:pt x="1" y="11720"/>
                      <a:pt x="158" y="11878"/>
                      <a:pt x="347" y="11878"/>
                    </a:cubicBezTo>
                    <a:lnTo>
                      <a:pt x="7279" y="11878"/>
                    </a:lnTo>
                    <a:cubicBezTo>
                      <a:pt x="7499" y="11878"/>
                      <a:pt x="7657" y="11720"/>
                      <a:pt x="7657" y="11531"/>
                    </a:cubicBezTo>
                    <a:lnTo>
                      <a:pt x="7657" y="10807"/>
                    </a:lnTo>
                    <a:cubicBezTo>
                      <a:pt x="7657" y="10366"/>
                      <a:pt x="7373" y="9988"/>
                      <a:pt x="6932" y="9830"/>
                    </a:cubicBezTo>
                    <a:lnTo>
                      <a:pt x="6932" y="9421"/>
                    </a:lnTo>
                    <a:cubicBezTo>
                      <a:pt x="6932" y="8948"/>
                      <a:pt x="6617" y="8570"/>
                      <a:pt x="6176" y="8444"/>
                    </a:cubicBezTo>
                    <a:lnTo>
                      <a:pt x="5609" y="4915"/>
                    </a:lnTo>
                    <a:lnTo>
                      <a:pt x="5861" y="4915"/>
                    </a:lnTo>
                    <a:cubicBezTo>
                      <a:pt x="6081" y="4915"/>
                      <a:pt x="6207" y="4758"/>
                      <a:pt x="6207" y="4537"/>
                    </a:cubicBezTo>
                    <a:cubicBezTo>
                      <a:pt x="6207" y="4348"/>
                      <a:pt x="6081" y="4191"/>
                      <a:pt x="5861" y="4191"/>
                    </a:cubicBezTo>
                    <a:lnTo>
                      <a:pt x="5672" y="4191"/>
                    </a:lnTo>
                    <a:lnTo>
                      <a:pt x="5924" y="3466"/>
                    </a:lnTo>
                    <a:cubicBezTo>
                      <a:pt x="6081" y="3025"/>
                      <a:pt x="5861" y="2584"/>
                      <a:pt x="5514" y="2301"/>
                    </a:cubicBezTo>
                    <a:cubicBezTo>
                      <a:pt x="5451" y="1513"/>
                      <a:pt x="4884" y="914"/>
                      <a:pt x="4128" y="757"/>
                    </a:cubicBezTo>
                    <a:lnTo>
                      <a:pt x="4128" y="379"/>
                    </a:lnTo>
                    <a:cubicBezTo>
                      <a:pt x="4128" y="158"/>
                      <a:pt x="3971" y="1"/>
                      <a:pt x="378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85" name="Google Shape;9188;p73">
                <a:extLst>
                  <a:ext uri="{FF2B5EF4-FFF2-40B4-BE49-F238E27FC236}">
                    <a16:creationId xmlns:a16="http://schemas.microsoft.com/office/drawing/2014/main" xmlns="" id="{4A041CA6-466D-A5DC-F156-8A1F69E6C097}"/>
                  </a:ext>
                </a:extLst>
              </p:cNvPr>
              <p:cNvGrpSpPr/>
              <p:nvPr/>
            </p:nvGrpSpPr>
            <p:grpSpPr>
              <a:xfrm>
                <a:off x="7744368" y="1689229"/>
                <a:ext cx="497908" cy="497908"/>
                <a:chOff x="4685050" y="1945825"/>
                <a:chExt cx="294575" cy="294575"/>
              </a:xfrm>
              <a:grpFill/>
            </p:grpSpPr>
            <p:sp>
              <p:nvSpPr>
                <p:cNvPr id="17804" name="Google Shape;9189;p73">
                  <a:extLst>
                    <a:ext uri="{FF2B5EF4-FFF2-40B4-BE49-F238E27FC236}">
                      <a16:creationId xmlns:a16="http://schemas.microsoft.com/office/drawing/2014/main" xmlns="" id="{23869CD7-5EBE-147C-B3BC-7015A85CA954}"/>
                    </a:ext>
                  </a:extLst>
                </p:cNvPr>
                <p:cNvSpPr/>
                <p:nvPr/>
              </p:nvSpPr>
              <p:spPr>
                <a:xfrm>
                  <a:off x="4720475" y="2086025"/>
                  <a:ext cx="104775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4852" extrusionOk="0">
                      <a:moveTo>
                        <a:pt x="2017" y="693"/>
                      </a:moveTo>
                      <a:cubicBezTo>
                        <a:pt x="2427" y="693"/>
                        <a:pt x="2742" y="1008"/>
                        <a:pt x="2742" y="1386"/>
                      </a:cubicBezTo>
                      <a:cubicBezTo>
                        <a:pt x="2742" y="1796"/>
                        <a:pt x="2427" y="2111"/>
                        <a:pt x="2017" y="2111"/>
                      </a:cubicBezTo>
                      <a:cubicBezTo>
                        <a:pt x="1639" y="2111"/>
                        <a:pt x="1324" y="1796"/>
                        <a:pt x="1324" y="1386"/>
                      </a:cubicBezTo>
                      <a:cubicBezTo>
                        <a:pt x="1324" y="1008"/>
                        <a:pt x="1639" y="693"/>
                        <a:pt x="2017" y="693"/>
                      </a:cubicBezTo>
                      <a:close/>
                      <a:moveTo>
                        <a:pt x="2017" y="2772"/>
                      </a:moveTo>
                      <a:cubicBezTo>
                        <a:pt x="2773" y="2772"/>
                        <a:pt x="3403" y="3403"/>
                        <a:pt x="3403" y="4127"/>
                      </a:cubicBezTo>
                      <a:lnTo>
                        <a:pt x="631" y="4127"/>
                      </a:lnTo>
                      <a:cubicBezTo>
                        <a:pt x="631" y="3403"/>
                        <a:pt x="1261" y="2772"/>
                        <a:pt x="2017" y="2772"/>
                      </a:cubicBezTo>
                      <a:close/>
                      <a:moveTo>
                        <a:pt x="2049" y="0"/>
                      </a:moveTo>
                      <a:cubicBezTo>
                        <a:pt x="1324" y="0"/>
                        <a:pt x="694" y="630"/>
                        <a:pt x="694" y="1386"/>
                      </a:cubicBezTo>
                      <a:cubicBezTo>
                        <a:pt x="694" y="1733"/>
                        <a:pt x="851" y="2111"/>
                        <a:pt x="1072" y="2331"/>
                      </a:cubicBezTo>
                      <a:cubicBezTo>
                        <a:pt x="442" y="2678"/>
                        <a:pt x="1" y="3340"/>
                        <a:pt x="1" y="4127"/>
                      </a:cubicBezTo>
                      <a:lnTo>
                        <a:pt x="1" y="4505"/>
                      </a:lnTo>
                      <a:cubicBezTo>
                        <a:pt x="1" y="4694"/>
                        <a:pt x="158" y="4852"/>
                        <a:pt x="379" y="4852"/>
                      </a:cubicBezTo>
                      <a:lnTo>
                        <a:pt x="3844" y="4852"/>
                      </a:lnTo>
                      <a:cubicBezTo>
                        <a:pt x="4033" y="4852"/>
                        <a:pt x="4191" y="4694"/>
                        <a:pt x="4191" y="4505"/>
                      </a:cubicBezTo>
                      <a:lnTo>
                        <a:pt x="4191" y="4127"/>
                      </a:lnTo>
                      <a:cubicBezTo>
                        <a:pt x="4096" y="3340"/>
                        <a:pt x="3687" y="2678"/>
                        <a:pt x="3057" y="2331"/>
                      </a:cubicBezTo>
                      <a:cubicBezTo>
                        <a:pt x="3277" y="2111"/>
                        <a:pt x="3435" y="1733"/>
                        <a:pt x="3435" y="1386"/>
                      </a:cubicBezTo>
                      <a:cubicBezTo>
                        <a:pt x="3435" y="630"/>
                        <a:pt x="2805" y="0"/>
                        <a:pt x="204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05" name="Google Shape;9190;p73">
                  <a:extLst>
                    <a:ext uri="{FF2B5EF4-FFF2-40B4-BE49-F238E27FC236}">
                      <a16:creationId xmlns:a16="http://schemas.microsoft.com/office/drawing/2014/main" xmlns="" id="{C0F8D9FE-21D7-7D40-EE5D-830D24E1C3BC}"/>
                    </a:ext>
                  </a:extLst>
                </p:cNvPr>
                <p:cNvSpPr/>
                <p:nvPr/>
              </p:nvSpPr>
              <p:spPr>
                <a:xfrm>
                  <a:off x="4685050" y="1945825"/>
                  <a:ext cx="294575" cy="29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3" h="11783" extrusionOk="0">
                      <a:moveTo>
                        <a:pt x="6900" y="693"/>
                      </a:moveTo>
                      <a:lnTo>
                        <a:pt x="6900" y="1418"/>
                      </a:lnTo>
                      <a:lnTo>
                        <a:pt x="4820" y="1418"/>
                      </a:lnTo>
                      <a:lnTo>
                        <a:pt x="4820" y="693"/>
                      </a:lnTo>
                      <a:close/>
                      <a:moveTo>
                        <a:pt x="7215" y="2111"/>
                      </a:moveTo>
                      <a:cubicBezTo>
                        <a:pt x="7404" y="2111"/>
                        <a:pt x="7561" y="2269"/>
                        <a:pt x="7561" y="2458"/>
                      </a:cubicBezTo>
                      <a:cubicBezTo>
                        <a:pt x="7561" y="2678"/>
                        <a:pt x="7404" y="2836"/>
                        <a:pt x="7215" y="2836"/>
                      </a:cubicBezTo>
                      <a:lnTo>
                        <a:pt x="4474" y="2836"/>
                      </a:lnTo>
                      <a:cubicBezTo>
                        <a:pt x="4253" y="2836"/>
                        <a:pt x="4096" y="2678"/>
                        <a:pt x="4096" y="2458"/>
                      </a:cubicBezTo>
                      <a:cubicBezTo>
                        <a:pt x="4096" y="2269"/>
                        <a:pt x="4316" y="2111"/>
                        <a:pt x="4474" y="2111"/>
                      </a:cubicBezTo>
                      <a:close/>
                      <a:moveTo>
                        <a:pt x="6900" y="3497"/>
                      </a:moveTo>
                      <a:lnTo>
                        <a:pt x="6900" y="4568"/>
                      </a:lnTo>
                      <a:cubicBezTo>
                        <a:pt x="6900" y="4757"/>
                        <a:pt x="6742" y="4915"/>
                        <a:pt x="6553" y="4915"/>
                      </a:cubicBezTo>
                      <a:lnTo>
                        <a:pt x="5167" y="4915"/>
                      </a:lnTo>
                      <a:cubicBezTo>
                        <a:pt x="4978" y="4915"/>
                        <a:pt x="4820" y="4757"/>
                        <a:pt x="4820" y="4568"/>
                      </a:cubicBezTo>
                      <a:lnTo>
                        <a:pt x="4820" y="3497"/>
                      </a:lnTo>
                      <a:close/>
                      <a:moveTo>
                        <a:pt x="10775" y="4883"/>
                      </a:moveTo>
                      <a:cubicBezTo>
                        <a:pt x="10964" y="4883"/>
                        <a:pt x="11121" y="5041"/>
                        <a:pt x="11121" y="5230"/>
                      </a:cubicBezTo>
                      <a:lnTo>
                        <a:pt x="11121" y="10775"/>
                      </a:lnTo>
                      <a:cubicBezTo>
                        <a:pt x="11121" y="10964"/>
                        <a:pt x="10964" y="11121"/>
                        <a:pt x="10775" y="11121"/>
                      </a:cubicBezTo>
                      <a:lnTo>
                        <a:pt x="1008" y="11121"/>
                      </a:lnTo>
                      <a:cubicBezTo>
                        <a:pt x="788" y="11121"/>
                        <a:pt x="630" y="10964"/>
                        <a:pt x="630" y="10775"/>
                      </a:cubicBezTo>
                      <a:lnTo>
                        <a:pt x="630" y="5230"/>
                      </a:lnTo>
                      <a:cubicBezTo>
                        <a:pt x="630" y="5041"/>
                        <a:pt x="788" y="4883"/>
                        <a:pt x="1008" y="4883"/>
                      </a:cubicBezTo>
                      <a:lnTo>
                        <a:pt x="4190" y="4883"/>
                      </a:lnTo>
                      <a:cubicBezTo>
                        <a:pt x="4348" y="5261"/>
                        <a:pt x="4694" y="5577"/>
                        <a:pt x="5167" y="5577"/>
                      </a:cubicBezTo>
                      <a:lnTo>
                        <a:pt x="6553" y="5577"/>
                      </a:lnTo>
                      <a:cubicBezTo>
                        <a:pt x="6994" y="5577"/>
                        <a:pt x="7372" y="5293"/>
                        <a:pt x="7530" y="4883"/>
                      </a:cubicBezTo>
                      <a:close/>
                      <a:moveTo>
                        <a:pt x="4505" y="0"/>
                      </a:moveTo>
                      <a:cubicBezTo>
                        <a:pt x="4316" y="0"/>
                        <a:pt x="4159" y="158"/>
                        <a:pt x="4159" y="347"/>
                      </a:cubicBezTo>
                      <a:lnTo>
                        <a:pt x="4159" y="1449"/>
                      </a:lnTo>
                      <a:cubicBezTo>
                        <a:pt x="3749" y="1607"/>
                        <a:pt x="3434" y="1953"/>
                        <a:pt x="3434" y="2426"/>
                      </a:cubicBezTo>
                      <a:cubicBezTo>
                        <a:pt x="3434" y="2867"/>
                        <a:pt x="3718" y="3245"/>
                        <a:pt x="4159" y="3403"/>
                      </a:cubicBezTo>
                      <a:lnTo>
                        <a:pt x="4159" y="4190"/>
                      </a:lnTo>
                      <a:lnTo>
                        <a:pt x="1040" y="4190"/>
                      </a:lnTo>
                      <a:cubicBezTo>
                        <a:pt x="441" y="4190"/>
                        <a:pt x="0" y="4663"/>
                        <a:pt x="0" y="5230"/>
                      </a:cubicBezTo>
                      <a:lnTo>
                        <a:pt x="0" y="10775"/>
                      </a:lnTo>
                      <a:cubicBezTo>
                        <a:pt x="0" y="11373"/>
                        <a:pt x="473" y="11783"/>
                        <a:pt x="1040" y="11783"/>
                      </a:cubicBezTo>
                      <a:lnTo>
                        <a:pt x="10775" y="11783"/>
                      </a:lnTo>
                      <a:cubicBezTo>
                        <a:pt x="11342" y="11783"/>
                        <a:pt x="11783" y="11310"/>
                        <a:pt x="11783" y="10775"/>
                      </a:cubicBezTo>
                      <a:lnTo>
                        <a:pt x="11783" y="5230"/>
                      </a:lnTo>
                      <a:cubicBezTo>
                        <a:pt x="11783" y="4663"/>
                        <a:pt x="11342" y="4190"/>
                        <a:pt x="10775" y="4190"/>
                      </a:cubicBezTo>
                      <a:lnTo>
                        <a:pt x="7624" y="4190"/>
                      </a:lnTo>
                      <a:lnTo>
                        <a:pt x="7624" y="3403"/>
                      </a:lnTo>
                      <a:cubicBezTo>
                        <a:pt x="8002" y="3245"/>
                        <a:pt x="8317" y="2899"/>
                        <a:pt x="8317" y="2426"/>
                      </a:cubicBezTo>
                      <a:cubicBezTo>
                        <a:pt x="8317" y="1985"/>
                        <a:pt x="8034" y="1607"/>
                        <a:pt x="7624" y="1449"/>
                      </a:cubicBezTo>
                      <a:lnTo>
                        <a:pt x="7624" y="347"/>
                      </a:lnTo>
                      <a:cubicBezTo>
                        <a:pt x="7624" y="158"/>
                        <a:pt x="7467" y="0"/>
                        <a:pt x="724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06" name="Google Shape;9191;p73">
                  <a:extLst>
                    <a:ext uri="{FF2B5EF4-FFF2-40B4-BE49-F238E27FC236}">
                      <a16:creationId xmlns:a16="http://schemas.microsoft.com/office/drawing/2014/main" xmlns="" id="{DB8F0F58-24B7-E672-140B-C976BD876E0E}"/>
                    </a:ext>
                  </a:extLst>
                </p:cNvPr>
                <p:cNvSpPr/>
                <p:nvPr/>
              </p:nvSpPr>
              <p:spPr>
                <a:xfrm>
                  <a:off x="4840200" y="2103350"/>
                  <a:ext cx="1047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844" y="693"/>
                      </a:lnTo>
                      <a:cubicBezTo>
                        <a:pt x="4033" y="693"/>
                        <a:pt x="4191" y="536"/>
                        <a:pt x="4191" y="347"/>
                      </a:cubicBezTo>
                      <a:cubicBezTo>
                        <a:pt x="4191" y="158"/>
                        <a:pt x="4033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07" name="Google Shape;9192;p73">
                  <a:extLst>
                    <a:ext uri="{FF2B5EF4-FFF2-40B4-BE49-F238E27FC236}">
                      <a16:creationId xmlns:a16="http://schemas.microsoft.com/office/drawing/2014/main" xmlns="" id="{D365CA78-01DE-0539-6937-068C281E9DBD}"/>
                    </a:ext>
                  </a:extLst>
                </p:cNvPr>
                <p:cNvSpPr/>
                <p:nvPr/>
              </p:nvSpPr>
              <p:spPr>
                <a:xfrm>
                  <a:off x="4840200" y="2137200"/>
                  <a:ext cx="1047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3844" y="725"/>
                      </a:lnTo>
                      <a:cubicBezTo>
                        <a:pt x="4033" y="725"/>
                        <a:pt x="4191" y="568"/>
                        <a:pt x="4191" y="379"/>
                      </a:cubicBezTo>
                      <a:cubicBezTo>
                        <a:pt x="4191" y="158"/>
                        <a:pt x="4033" y="1"/>
                        <a:pt x="384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08" name="Google Shape;9193;p73">
                  <a:extLst>
                    <a:ext uri="{FF2B5EF4-FFF2-40B4-BE49-F238E27FC236}">
                      <a16:creationId xmlns:a16="http://schemas.microsoft.com/office/drawing/2014/main" xmlns="" id="{92CAAA88-FAB1-0F47-8C02-5701AF71B020}"/>
                    </a:ext>
                  </a:extLst>
                </p:cNvPr>
                <p:cNvSpPr/>
                <p:nvPr/>
              </p:nvSpPr>
              <p:spPr>
                <a:xfrm>
                  <a:off x="4840200" y="2171875"/>
                  <a:ext cx="1047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3844" y="725"/>
                      </a:lnTo>
                      <a:cubicBezTo>
                        <a:pt x="4033" y="725"/>
                        <a:pt x="4191" y="567"/>
                        <a:pt x="4191" y="347"/>
                      </a:cubicBezTo>
                      <a:cubicBezTo>
                        <a:pt x="4191" y="158"/>
                        <a:pt x="4033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86" name="Google Shape;9194;p73">
                <a:extLst>
                  <a:ext uri="{FF2B5EF4-FFF2-40B4-BE49-F238E27FC236}">
                    <a16:creationId xmlns:a16="http://schemas.microsoft.com/office/drawing/2014/main" xmlns="" id="{30B65611-99EA-10D9-D997-4C48DC3F10C2}"/>
                  </a:ext>
                </a:extLst>
              </p:cNvPr>
              <p:cNvSpPr/>
              <p:nvPr/>
            </p:nvSpPr>
            <p:spPr>
              <a:xfrm>
                <a:off x="7743630" y="2282294"/>
                <a:ext cx="499261" cy="497951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11784" extrusionOk="0">
                    <a:moveTo>
                      <a:pt x="5923" y="2080"/>
                    </a:moveTo>
                    <a:cubicBezTo>
                      <a:pt x="6459" y="2080"/>
                      <a:pt x="6932" y="2552"/>
                      <a:pt x="6932" y="3119"/>
                    </a:cubicBezTo>
                    <a:lnTo>
                      <a:pt x="6932" y="3466"/>
                    </a:lnTo>
                    <a:lnTo>
                      <a:pt x="4884" y="3466"/>
                    </a:lnTo>
                    <a:lnTo>
                      <a:pt x="4884" y="3119"/>
                    </a:lnTo>
                    <a:cubicBezTo>
                      <a:pt x="4884" y="2521"/>
                      <a:pt x="5356" y="2080"/>
                      <a:pt x="5923" y="2080"/>
                    </a:cubicBezTo>
                    <a:close/>
                    <a:moveTo>
                      <a:pt x="5923" y="662"/>
                    </a:moveTo>
                    <a:cubicBezTo>
                      <a:pt x="7247" y="662"/>
                      <a:pt x="8349" y="1765"/>
                      <a:pt x="8349" y="3119"/>
                    </a:cubicBezTo>
                    <a:lnTo>
                      <a:pt x="8349" y="3466"/>
                    </a:lnTo>
                    <a:lnTo>
                      <a:pt x="7656" y="3466"/>
                    </a:lnTo>
                    <a:lnTo>
                      <a:pt x="7656" y="3119"/>
                    </a:lnTo>
                    <a:cubicBezTo>
                      <a:pt x="7656" y="2174"/>
                      <a:pt x="6869" y="1387"/>
                      <a:pt x="5923" y="1387"/>
                    </a:cubicBezTo>
                    <a:cubicBezTo>
                      <a:pt x="4978" y="1387"/>
                      <a:pt x="4191" y="2174"/>
                      <a:pt x="4191" y="3119"/>
                    </a:cubicBezTo>
                    <a:lnTo>
                      <a:pt x="4191" y="3466"/>
                    </a:lnTo>
                    <a:lnTo>
                      <a:pt x="3466" y="3466"/>
                    </a:lnTo>
                    <a:lnTo>
                      <a:pt x="3466" y="3119"/>
                    </a:lnTo>
                    <a:cubicBezTo>
                      <a:pt x="3466" y="1765"/>
                      <a:pt x="4569" y="662"/>
                      <a:pt x="5923" y="662"/>
                    </a:cubicBezTo>
                    <a:close/>
                    <a:moveTo>
                      <a:pt x="1387" y="4191"/>
                    </a:moveTo>
                    <a:lnTo>
                      <a:pt x="1387" y="6742"/>
                    </a:lnTo>
                    <a:cubicBezTo>
                      <a:pt x="946" y="6490"/>
                      <a:pt x="662" y="6018"/>
                      <a:pt x="662" y="5545"/>
                    </a:cubicBezTo>
                    <a:lnTo>
                      <a:pt x="662" y="4537"/>
                    </a:lnTo>
                    <a:cubicBezTo>
                      <a:pt x="662" y="4348"/>
                      <a:pt x="820" y="4191"/>
                      <a:pt x="1040" y="4191"/>
                    </a:cubicBezTo>
                    <a:close/>
                    <a:moveTo>
                      <a:pt x="10775" y="4128"/>
                    </a:moveTo>
                    <a:cubicBezTo>
                      <a:pt x="10996" y="4128"/>
                      <a:pt x="11153" y="4285"/>
                      <a:pt x="11153" y="4506"/>
                    </a:cubicBezTo>
                    <a:lnTo>
                      <a:pt x="11153" y="5545"/>
                    </a:lnTo>
                    <a:cubicBezTo>
                      <a:pt x="11153" y="6081"/>
                      <a:pt x="10870" y="6490"/>
                      <a:pt x="10429" y="6742"/>
                    </a:cubicBezTo>
                    <a:lnTo>
                      <a:pt x="10429" y="4128"/>
                    </a:lnTo>
                    <a:close/>
                    <a:moveTo>
                      <a:pt x="8349" y="4191"/>
                    </a:moveTo>
                    <a:lnTo>
                      <a:pt x="8349" y="6931"/>
                    </a:lnTo>
                    <a:lnTo>
                      <a:pt x="3498" y="6931"/>
                    </a:lnTo>
                    <a:lnTo>
                      <a:pt x="3498" y="4191"/>
                    </a:lnTo>
                    <a:close/>
                    <a:moveTo>
                      <a:pt x="6270" y="7593"/>
                    </a:moveTo>
                    <a:lnTo>
                      <a:pt x="6270" y="7971"/>
                    </a:lnTo>
                    <a:cubicBezTo>
                      <a:pt x="6270" y="8160"/>
                      <a:pt x="6112" y="8318"/>
                      <a:pt x="5923" y="8318"/>
                    </a:cubicBezTo>
                    <a:cubicBezTo>
                      <a:pt x="5703" y="8318"/>
                      <a:pt x="5545" y="8160"/>
                      <a:pt x="5545" y="7971"/>
                    </a:cubicBezTo>
                    <a:lnTo>
                      <a:pt x="5545" y="7593"/>
                    </a:lnTo>
                    <a:close/>
                    <a:moveTo>
                      <a:pt x="662" y="7089"/>
                    </a:moveTo>
                    <a:cubicBezTo>
                      <a:pt x="883" y="7278"/>
                      <a:pt x="1103" y="7404"/>
                      <a:pt x="1387" y="7467"/>
                    </a:cubicBezTo>
                    <a:lnTo>
                      <a:pt x="1387" y="11153"/>
                    </a:lnTo>
                    <a:lnTo>
                      <a:pt x="1040" y="11153"/>
                    </a:lnTo>
                    <a:cubicBezTo>
                      <a:pt x="820" y="11153"/>
                      <a:pt x="662" y="10996"/>
                      <a:pt x="662" y="10807"/>
                    </a:cubicBezTo>
                    <a:lnTo>
                      <a:pt x="662" y="7089"/>
                    </a:lnTo>
                    <a:close/>
                    <a:moveTo>
                      <a:pt x="2804" y="4191"/>
                    </a:moveTo>
                    <a:lnTo>
                      <a:pt x="2804" y="11153"/>
                    </a:lnTo>
                    <a:lnTo>
                      <a:pt x="2080" y="11153"/>
                    </a:lnTo>
                    <a:lnTo>
                      <a:pt x="2080" y="4191"/>
                    </a:lnTo>
                    <a:close/>
                    <a:moveTo>
                      <a:pt x="8318" y="7656"/>
                    </a:moveTo>
                    <a:lnTo>
                      <a:pt x="8318" y="11153"/>
                    </a:lnTo>
                    <a:lnTo>
                      <a:pt x="3498" y="11153"/>
                    </a:lnTo>
                    <a:lnTo>
                      <a:pt x="3498" y="7656"/>
                    </a:lnTo>
                    <a:lnTo>
                      <a:pt x="4884" y="7656"/>
                    </a:lnTo>
                    <a:lnTo>
                      <a:pt x="4884" y="8003"/>
                    </a:lnTo>
                    <a:cubicBezTo>
                      <a:pt x="4884" y="8601"/>
                      <a:pt x="5356" y="9011"/>
                      <a:pt x="5923" y="9011"/>
                    </a:cubicBezTo>
                    <a:cubicBezTo>
                      <a:pt x="6459" y="9011"/>
                      <a:pt x="6932" y="8538"/>
                      <a:pt x="6932" y="8003"/>
                    </a:cubicBezTo>
                    <a:lnTo>
                      <a:pt x="6932" y="7656"/>
                    </a:lnTo>
                    <a:close/>
                    <a:moveTo>
                      <a:pt x="9767" y="4191"/>
                    </a:moveTo>
                    <a:lnTo>
                      <a:pt x="9767" y="11153"/>
                    </a:lnTo>
                    <a:lnTo>
                      <a:pt x="9074" y="11153"/>
                    </a:lnTo>
                    <a:lnTo>
                      <a:pt x="9074" y="4191"/>
                    </a:lnTo>
                    <a:close/>
                    <a:moveTo>
                      <a:pt x="11153" y="7120"/>
                    </a:moveTo>
                    <a:lnTo>
                      <a:pt x="11153" y="10807"/>
                    </a:lnTo>
                    <a:cubicBezTo>
                      <a:pt x="11153" y="10996"/>
                      <a:pt x="10996" y="11153"/>
                      <a:pt x="10807" y="11153"/>
                    </a:cubicBezTo>
                    <a:lnTo>
                      <a:pt x="10429" y="11153"/>
                    </a:lnTo>
                    <a:lnTo>
                      <a:pt x="10429" y="7530"/>
                    </a:lnTo>
                    <a:cubicBezTo>
                      <a:pt x="10712" y="7436"/>
                      <a:pt x="10964" y="7278"/>
                      <a:pt x="11153" y="7120"/>
                    </a:cubicBezTo>
                    <a:close/>
                    <a:moveTo>
                      <a:pt x="5923" y="0"/>
                    </a:moveTo>
                    <a:cubicBezTo>
                      <a:pt x="4191" y="0"/>
                      <a:pt x="2804" y="1418"/>
                      <a:pt x="2804" y="3119"/>
                    </a:cubicBezTo>
                    <a:lnTo>
                      <a:pt x="2804" y="3466"/>
                    </a:lnTo>
                    <a:lnTo>
                      <a:pt x="1040" y="3466"/>
                    </a:lnTo>
                    <a:cubicBezTo>
                      <a:pt x="442" y="3466"/>
                      <a:pt x="1" y="3939"/>
                      <a:pt x="1" y="4474"/>
                    </a:cubicBezTo>
                    <a:lnTo>
                      <a:pt x="1" y="5514"/>
                    </a:lnTo>
                    <a:lnTo>
                      <a:pt x="1" y="10744"/>
                    </a:lnTo>
                    <a:cubicBezTo>
                      <a:pt x="1" y="11342"/>
                      <a:pt x="473" y="11783"/>
                      <a:pt x="1040" y="11783"/>
                    </a:cubicBezTo>
                    <a:lnTo>
                      <a:pt x="10807" y="11783"/>
                    </a:lnTo>
                    <a:cubicBezTo>
                      <a:pt x="11374" y="11783"/>
                      <a:pt x="11815" y="11311"/>
                      <a:pt x="11815" y="10744"/>
                    </a:cubicBezTo>
                    <a:lnTo>
                      <a:pt x="11815" y="5514"/>
                    </a:lnTo>
                    <a:lnTo>
                      <a:pt x="11815" y="4474"/>
                    </a:lnTo>
                    <a:cubicBezTo>
                      <a:pt x="11815" y="3939"/>
                      <a:pt x="11374" y="3466"/>
                      <a:pt x="10807" y="3466"/>
                    </a:cubicBezTo>
                    <a:lnTo>
                      <a:pt x="9011" y="3466"/>
                    </a:lnTo>
                    <a:lnTo>
                      <a:pt x="9011" y="3119"/>
                    </a:lnTo>
                    <a:cubicBezTo>
                      <a:pt x="9011" y="1387"/>
                      <a:pt x="7593" y="0"/>
                      <a:pt x="59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87" name="Google Shape;9195;p73">
                <a:extLst>
                  <a:ext uri="{FF2B5EF4-FFF2-40B4-BE49-F238E27FC236}">
                    <a16:creationId xmlns:a16="http://schemas.microsoft.com/office/drawing/2014/main" xmlns="" id="{0913EBB4-4091-56EB-E986-AFCB8B39DE20}"/>
                  </a:ext>
                </a:extLst>
              </p:cNvPr>
              <p:cNvSpPr/>
              <p:nvPr/>
            </p:nvSpPr>
            <p:spPr>
              <a:xfrm>
                <a:off x="7773590" y="2923979"/>
                <a:ext cx="439341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10397" h="11878" extrusionOk="0">
                    <a:moveTo>
                      <a:pt x="5135" y="725"/>
                    </a:moveTo>
                    <a:cubicBezTo>
                      <a:pt x="6868" y="725"/>
                      <a:pt x="8254" y="2142"/>
                      <a:pt x="8254" y="3844"/>
                    </a:cubicBezTo>
                    <a:lnTo>
                      <a:pt x="8254" y="5923"/>
                    </a:lnTo>
                    <a:cubicBezTo>
                      <a:pt x="8254" y="6112"/>
                      <a:pt x="8097" y="6270"/>
                      <a:pt x="7908" y="6270"/>
                    </a:cubicBezTo>
                    <a:lnTo>
                      <a:pt x="7498" y="6270"/>
                    </a:lnTo>
                    <a:cubicBezTo>
                      <a:pt x="7561" y="6144"/>
                      <a:pt x="7561" y="6049"/>
                      <a:pt x="7561" y="5923"/>
                    </a:cubicBezTo>
                    <a:lnTo>
                      <a:pt x="7561" y="3844"/>
                    </a:lnTo>
                    <a:cubicBezTo>
                      <a:pt x="7561" y="3623"/>
                      <a:pt x="7404" y="3466"/>
                      <a:pt x="7183" y="3466"/>
                    </a:cubicBezTo>
                    <a:lnTo>
                      <a:pt x="6490" y="3466"/>
                    </a:lnTo>
                    <a:cubicBezTo>
                      <a:pt x="5892" y="3466"/>
                      <a:pt x="5450" y="2993"/>
                      <a:pt x="5450" y="2458"/>
                    </a:cubicBezTo>
                    <a:lnTo>
                      <a:pt x="5450" y="1733"/>
                    </a:lnTo>
                    <a:cubicBezTo>
                      <a:pt x="5450" y="1544"/>
                      <a:pt x="5293" y="1386"/>
                      <a:pt x="5104" y="1386"/>
                    </a:cubicBezTo>
                    <a:cubicBezTo>
                      <a:pt x="4915" y="1386"/>
                      <a:pt x="4757" y="1544"/>
                      <a:pt x="4757" y="1733"/>
                    </a:cubicBezTo>
                    <a:lnTo>
                      <a:pt x="4757" y="2458"/>
                    </a:lnTo>
                    <a:cubicBezTo>
                      <a:pt x="4757" y="3056"/>
                      <a:pt x="4285" y="3466"/>
                      <a:pt x="3718" y="3466"/>
                    </a:cubicBezTo>
                    <a:lnTo>
                      <a:pt x="3088" y="3466"/>
                    </a:lnTo>
                    <a:cubicBezTo>
                      <a:pt x="2899" y="3466"/>
                      <a:pt x="2741" y="3623"/>
                      <a:pt x="2741" y="3844"/>
                    </a:cubicBezTo>
                    <a:lnTo>
                      <a:pt x="2741" y="5923"/>
                    </a:lnTo>
                    <a:cubicBezTo>
                      <a:pt x="2741" y="6049"/>
                      <a:pt x="2741" y="6144"/>
                      <a:pt x="2773" y="6270"/>
                    </a:cubicBezTo>
                    <a:lnTo>
                      <a:pt x="2395" y="6270"/>
                    </a:lnTo>
                    <a:cubicBezTo>
                      <a:pt x="2205" y="6270"/>
                      <a:pt x="2048" y="6112"/>
                      <a:pt x="2048" y="5923"/>
                    </a:cubicBezTo>
                    <a:lnTo>
                      <a:pt x="2048" y="3844"/>
                    </a:lnTo>
                    <a:cubicBezTo>
                      <a:pt x="2048" y="2111"/>
                      <a:pt x="3466" y="725"/>
                      <a:pt x="5135" y="725"/>
                    </a:cubicBezTo>
                    <a:close/>
                    <a:moveTo>
                      <a:pt x="5230" y="3466"/>
                    </a:moveTo>
                    <a:cubicBezTo>
                      <a:pt x="5545" y="3907"/>
                      <a:pt x="6049" y="4190"/>
                      <a:pt x="6585" y="4190"/>
                    </a:cubicBezTo>
                    <a:lnTo>
                      <a:pt x="6963" y="4190"/>
                    </a:lnTo>
                    <a:lnTo>
                      <a:pt x="6963" y="5955"/>
                    </a:lnTo>
                    <a:lnTo>
                      <a:pt x="6931" y="5955"/>
                    </a:lnTo>
                    <a:cubicBezTo>
                      <a:pt x="6931" y="6553"/>
                      <a:pt x="6459" y="6994"/>
                      <a:pt x="5892" y="6994"/>
                    </a:cubicBezTo>
                    <a:lnTo>
                      <a:pt x="4505" y="6994"/>
                    </a:lnTo>
                    <a:cubicBezTo>
                      <a:pt x="3938" y="6994"/>
                      <a:pt x="3497" y="6522"/>
                      <a:pt x="3497" y="5955"/>
                    </a:cubicBezTo>
                    <a:lnTo>
                      <a:pt x="3497" y="4190"/>
                    </a:lnTo>
                    <a:lnTo>
                      <a:pt x="3844" y="4190"/>
                    </a:lnTo>
                    <a:cubicBezTo>
                      <a:pt x="4379" y="4190"/>
                      <a:pt x="4915" y="3907"/>
                      <a:pt x="5230" y="3466"/>
                    </a:cubicBezTo>
                    <a:close/>
                    <a:moveTo>
                      <a:pt x="6301" y="7624"/>
                    </a:moveTo>
                    <a:cubicBezTo>
                      <a:pt x="6396" y="8034"/>
                      <a:pt x="6805" y="8349"/>
                      <a:pt x="7278" y="8349"/>
                    </a:cubicBezTo>
                    <a:lnTo>
                      <a:pt x="7624" y="8349"/>
                    </a:lnTo>
                    <a:lnTo>
                      <a:pt x="7624" y="9200"/>
                    </a:lnTo>
                    <a:cubicBezTo>
                      <a:pt x="6852" y="9546"/>
                      <a:pt x="6025" y="9719"/>
                      <a:pt x="5198" y="9719"/>
                    </a:cubicBezTo>
                    <a:cubicBezTo>
                      <a:pt x="4371" y="9719"/>
                      <a:pt x="3544" y="9546"/>
                      <a:pt x="2773" y="9200"/>
                    </a:cubicBezTo>
                    <a:lnTo>
                      <a:pt x="2773" y="8349"/>
                    </a:lnTo>
                    <a:lnTo>
                      <a:pt x="3119" y="8349"/>
                    </a:lnTo>
                    <a:cubicBezTo>
                      <a:pt x="3560" y="8349"/>
                      <a:pt x="3970" y="8034"/>
                      <a:pt x="4127" y="7624"/>
                    </a:cubicBezTo>
                    <a:cubicBezTo>
                      <a:pt x="4253" y="7656"/>
                      <a:pt x="4411" y="7656"/>
                      <a:pt x="4505" y="7656"/>
                    </a:cubicBezTo>
                    <a:lnTo>
                      <a:pt x="5892" y="7656"/>
                    </a:lnTo>
                    <a:cubicBezTo>
                      <a:pt x="6018" y="7656"/>
                      <a:pt x="6175" y="7656"/>
                      <a:pt x="6301" y="7624"/>
                    </a:cubicBezTo>
                    <a:close/>
                    <a:moveTo>
                      <a:pt x="2079" y="8349"/>
                    </a:moveTo>
                    <a:lnTo>
                      <a:pt x="2079" y="11153"/>
                    </a:lnTo>
                    <a:lnTo>
                      <a:pt x="693" y="11153"/>
                    </a:lnTo>
                    <a:lnTo>
                      <a:pt x="693" y="9389"/>
                    </a:lnTo>
                    <a:cubicBezTo>
                      <a:pt x="693" y="8790"/>
                      <a:pt x="1166" y="8349"/>
                      <a:pt x="1733" y="8349"/>
                    </a:cubicBezTo>
                    <a:close/>
                    <a:moveTo>
                      <a:pt x="7656" y="9924"/>
                    </a:moveTo>
                    <a:lnTo>
                      <a:pt x="7656" y="11153"/>
                    </a:lnTo>
                    <a:lnTo>
                      <a:pt x="2773" y="11153"/>
                    </a:lnTo>
                    <a:lnTo>
                      <a:pt x="2773" y="9924"/>
                    </a:lnTo>
                    <a:cubicBezTo>
                      <a:pt x="3560" y="10239"/>
                      <a:pt x="4411" y="10397"/>
                      <a:pt x="5230" y="10397"/>
                    </a:cubicBezTo>
                    <a:cubicBezTo>
                      <a:pt x="6049" y="10397"/>
                      <a:pt x="6868" y="10239"/>
                      <a:pt x="7656" y="9924"/>
                    </a:cubicBezTo>
                    <a:close/>
                    <a:moveTo>
                      <a:pt x="8664" y="8349"/>
                    </a:moveTo>
                    <a:cubicBezTo>
                      <a:pt x="9231" y="8349"/>
                      <a:pt x="9672" y="8821"/>
                      <a:pt x="9672" y="9389"/>
                    </a:cubicBezTo>
                    <a:lnTo>
                      <a:pt x="9672" y="11153"/>
                    </a:lnTo>
                    <a:lnTo>
                      <a:pt x="8286" y="11153"/>
                    </a:lnTo>
                    <a:lnTo>
                      <a:pt x="8286" y="8349"/>
                    </a:lnTo>
                    <a:close/>
                    <a:moveTo>
                      <a:pt x="5198" y="0"/>
                    </a:moveTo>
                    <a:cubicBezTo>
                      <a:pt x="3088" y="0"/>
                      <a:pt x="1355" y="1701"/>
                      <a:pt x="1355" y="3844"/>
                    </a:cubicBezTo>
                    <a:lnTo>
                      <a:pt x="1355" y="5923"/>
                    </a:lnTo>
                    <a:cubicBezTo>
                      <a:pt x="1355" y="6522"/>
                      <a:pt x="1827" y="6931"/>
                      <a:pt x="2395" y="6931"/>
                    </a:cubicBezTo>
                    <a:lnTo>
                      <a:pt x="3088" y="6931"/>
                    </a:lnTo>
                    <a:cubicBezTo>
                      <a:pt x="3182" y="7057"/>
                      <a:pt x="3308" y="7183"/>
                      <a:pt x="3466" y="7309"/>
                    </a:cubicBezTo>
                    <a:cubicBezTo>
                      <a:pt x="3466" y="7530"/>
                      <a:pt x="3308" y="7687"/>
                      <a:pt x="3088" y="7687"/>
                    </a:cubicBezTo>
                    <a:lnTo>
                      <a:pt x="1733" y="7687"/>
                    </a:lnTo>
                    <a:cubicBezTo>
                      <a:pt x="788" y="7687"/>
                      <a:pt x="0" y="8475"/>
                      <a:pt x="0" y="9420"/>
                    </a:cubicBezTo>
                    <a:lnTo>
                      <a:pt x="0" y="11499"/>
                    </a:lnTo>
                    <a:cubicBezTo>
                      <a:pt x="0" y="11720"/>
                      <a:pt x="158" y="11877"/>
                      <a:pt x="347" y="11877"/>
                    </a:cubicBezTo>
                    <a:lnTo>
                      <a:pt x="10019" y="11877"/>
                    </a:lnTo>
                    <a:cubicBezTo>
                      <a:pt x="10239" y="11877"/>
                      <a:pt x="10397" y="11720"/>
                      <a:pt x="10397" y="11499"/>
                    </a:cubicBezTo>
                    <a:lnTo>
                      <a:pt x="10397" y="9420"/>
                    </a:lnTo>
                    <a:cubicBezTo>
                      <a:pt x="10397" y="8475"/>
                      <a:pt x="9609" y="7687"/>
                      <a:pt x="8664" y="7687"/>
                    </a:cubicBezTo>
                    <a:lnTo>
                      <a:pt x="7278" y="7687"/>
                    </a:lnTo>
                    <a:cubicBezTo>
                      <a:pt x="7089" y="7687"/>
                      <a:pt x="6931" y="7530"/>
                      <a:pt x="6931" y="7341"/>
                    </a:cubicBezTo>
                    <a:cubicBezTo>
                      <a:pt x="7026" y="7246"/>
                      <a:pt x="7152" y="7152"/>
                      <a:pt x="7278" y="6994"/>
                    </a:cubicBezTo>
                    <a:lnTo>
                      <a:pt x="7971" y="6994"/>
                    </a:lnTo>
                    <a:cubicBezTo>
                      <a:pt x="8569" y="6994"/>
                      <a:pt x="9011" y="6522"/>
                      <a:pt x="9011" y="5955"/>
                    </a:cubicBezTo>
                    <a:lnTo>
                      <a:pt x="9011" y="3844"/>
                    </a:lnTo>
                    <a:cubicBezTo>
                      <a:pt x="9011" y="1733"/>
                      <a:pt x="7309" y="0"/>
                      <a:pt x="519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88" name="Google Shape;9196;p73">
                <a:extLst>
                  <a:ext uri="{FF2B5EF4-FFF2-40B4-BE49-F238E27FC236}">
                    <a16:creationId xmlns:a16="http://schemas.microsoft.com/office/drawing/2014/main" xmlns="" id="{7A830820-7BB6-0E77-AF78-ACCCEC6B3CE7}"/>
                  </a:ext>
                </a:extLst>
              </p:cNvPr>
              <p:cNvGrpSpPr/>
              <p:nvPr/>
            </p:nvGrpSpPr>
            <p:grpSpPr>
              <a:xfrm>
                <a:off x="10280367" y="2282300"/>
                <a:ext cx="499261" cy="497951"/>
                <a:chOff x="6131900" y="2301825"/>
                <a:chExt cx="295375" cy="294600"/>
              </a:xfrm>
              <a:grpFill/>
            </p:grpSpPr>
            <p:sp>
              <p:nvSpPr>
                <p:cNvPr id="17800" name="Google Shape;9197;p73">
                  <a:extLst>
                    <a:ext uri="{FF2B5EF4-FFF2-40B4-BE49-F238E27FC236}">
                      <a16:creationId xmlns:a16="http://schemas.microsoft.com/office/drawing/2014/main" xmlns="" id="{D605DBE8-2D91-4C05-148F-3BB361487085}"/>
                    </a:ext>
                  </a:extLst>
                </p:cNvPr>
                <p:cNvSpPr/>
                <p:nvPr/>
              </p:nvSpPr>
              <p:spPr>
                <a:xfrm>
                  <a:off x="6131900" y="2301825"/>
                  <a:ext cx="295375" cy="29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11784" extrusionOk="0">
                      <a:moveTo>
                        <a:pt x="3813" y="630"/>
                      </a:moveTo>
                      <a:cubicBezTo>
                        <a:pt x="4002" y="630"/>
                        <a:pt x="4159" y="788"/>
                        <a:pt x="4159" y="977"/>
                      </a:cubicBezTo>
                      <a:lnTo>
                        <a:pt x="4159" y="1355"/>
                      </a:lnTo>
                      <a:lnTo>
                        <a:pt x="1387" y="1355"/>
                      </a:lnTo>
                      <a:lnTo>
                        <a:pt x="1387" y="977"/>
                      </a:lnTo>
                      <a:lnTo>
                        <a:pt x="1355" y="977"/>
                      </a:lnTo>
                      <a:cubicBezTo>
                        <a:pt x="1355" y="788"/>
                        <a:pt x="1513" y="630"/>
                        <a:pt x="1733" y="630"/>
                      </a:cubicBezTo>
                      <a:close/>
                      <a:moveTo>
                        <a:pt x="10114" y="1355"/>
                      </a:moveTo>
                      <a:cubicBezTo>
                        <a:pt x="10303" y="1355"/>
                        <a:pt x="10460" y="1513"/>
                        <a:pt x="10460" y="1702"/>
                      </a:cubicBezTo>
                      <a:lnTo>
                        <a:pt x="10460" y="3434"/>
                      </a:lnTo>
                      <a:lnTo>
                        <a:pt x="7688" y="3434"/>
                      </a:lnTo>
                      <a:cubicBezTo>
                        <a:pt x="7656" y="3277"/>
                        <a:pt x="7656" y="1859"/>
                        <a:pt x="7656" y="1702"/>
                      </a:cubicBezTo>
                      <a:cubicBezTo>
                        <a:pt x="7656" y="1513"/>
                        <a:pt x="7814" y="1355"/>
                        <a:pt x="8034" y="1355"/>
                      </a:cubicBezTo>
                      <a:close/>
                      <a:moveTo>
                        <a:pt x="4128" y="2048"/>
                      </a:moveTo>
                      <a:lnTo>
                        <a:pt x="4128" y="4821"/>
                      </a:lnTo>
                      <a:lnTo>
                        <a:pt x="1355" y="4821"/>
                      </a:lnTo>
                      <a:lnTo>
                        <a:pt x="1355" y="2048"/>
                      </a:lnTo>
                      <a:close/>
                      <a:moveTo>
                        <a:pt x="6617" y="2048"/>
                      </a:moveTo>
                      <a:cubicBezTo>
                        <a:pt x="6806" y="2048"/>
                        <a:pt x="6963" y="2206"/>
                        <a:pt x="6963" y="2395"/>
                      </a:cubicBezTo>
                      <a:lnTo>
                        <a:pt x="6963" y="4852"/>
                      </a:lnTo>
                      <a:lnTo>
                        <a:pt x="4821" y="4852"/>
                      </a:lnTo>
                      <a:lnTo>
                        <a:pt x="4821" y="2395"/>
                      </a:lnTo>
                      <a:cubicBezTo>
                        <a:pt x="4821" y="2206"/>
                        <a:pt x="4978" y="2048"/>
                        <a:pt x="5167" y="2048"/>
                      </a:cubicBezTo>
                      <a:close/>
                      <a:moveTo>
                        <a:pt x="10429" y="4127"/>
                      </a:moveTo>
                      <a:lnTo>
                        <a:pt x="10429" y="4852"/>
                      </a:lnTo>
                      <a:lnTo>
                        <a:pt x="7656" y="4852"/>
                      </a:lnTo>
                      <a:lnTo>
                        <a:pt x="7656" y="4127"/>
                      </a:lnTo>
                      <a:close/>
                      <a:moveTo>
                        <a:pt x="10775" y="5514"/>
                      </a:moveTo>
                      <a:cubicBezTo>
                        <a:pt x="10964" y="5514"/>
                        <a:pt x="11122" y="5671"/>
                        <a:pt x="11122" y="5860"/>
                      </a:cubicBezTo>
                      <a:lnTo>
                        <a:pt x="11122" y="10744"/>
                      </a:lnTo>
                      <a:cubicBezTo>
                        <a:pt x="11122" y="10964"/>
                        <a:pt x="10964" y="11122"/>
                        <a:pt x="10775" y="11122"/>
                      </a:cubicBezTo>
                      <a:lnTo>
                        <a:pt x="1009" y="11122"/>
                      </a:lnTo>
                      <a:cubicBezTo>
                        <a:pt x="820" y="11122"/>
                        <a:pt x="662" y="10964"/>
                        <a:pt x="662" y="10744"/>
                      </a:cubicBezTo>
                      <a:lnTo>
                        <a:pt x="662" y="5860"/>
                      </a:lnTo>
                      <a:cubicBezTo>
                        <a:pt x="662" y="5671"/>
                        <a:pt x="820" y="5514"/>
                        <a:pt x="1009" y="5514"/>
                      </a:cubicBezTo>
                      <a:close/>
                      <a:moveTo>
                        <a:pt x="1733" y="0"/>
                      </a:moveTo>
                      <a:cubicBezTo>
                        <a:pt x="1135" y="0"/>
                        <a:pt x="694" y="473"/>
                        <a:pt x="694" y="1040"/>
                      </a:cubicBezTo>
                      <a:lnTo>
                        <a:pt x="694" y="4884"/>
                      </a:lnTo>
                      <a:cubicBezTo>
                        <a:pt x="316" y="5041"/>
                        <a:pt x="1" y="5388"/>
                        <a:pt x="1" y="5860"/>
                      </a:cubicBezTo>
                      <a:lnTo>
                        <a:pt x="1" y="10744"/>
                      </a:lnTo>
                      <a:cubicBezTo>
                        <a:pt x="1" y="11342"/>
                        <a:pt x="473" y="11783"/>
                        <a:pt x="1009" y="11783"/>
                      </a:cubicBezTo>
                      <a:lnTo>
                        <a:pt x="10775" y="11783"/>
                      </a:lnTo>
                      <a:cubicBezTo>
                        <a:pt x="11374" y="11783"/>
                        <a:pt x="11815" y="11311"/>
                        <a:pt x="11815" y="10744"/>
                      </a:cubicBezTo>
                      <a:lnTo>
                        <a:pt x="11815" y="5860"/>
                      </a:lnTo>
                      <a:cubicBezTo>
                        <a:pt x="11815" y="5388"/>
                        <a:pt x="11531" y="5010"/>
                        <a:pt x="11122" y="4884"/>
                      </a:cubicBezTo>
                      <a:lnTo>
                        <a:pt x="11122" y="1702"/>
                      </a:lnTo>
                      <a:cubicBezTo>
                        <a:pt x="11122" y="1103"/>
                        <a:pt x="10649" y="662"/>
                        <a:pt x="10114" y="662"/>
                      </a:cubicBezTo>
                      <a:lnTo>
                        <a:pt x="8034" y="662"/>
                      </a:lnTo>
                      <a:cubicBezTo>
                        <a:pt x="7530" y="662"/>
                        <a:pt x="7152" y="977"/>
                        <a:pt x="7026" y="1418"/>
                      </a:cubicBezTo>
                      <a:cubicBezTo>
                        <a:pt x="6932" y="1387"/>
                        <a:pt x="6806" y="1355"/>
                        <a:pt x="6648" y="1355"/>
                      </a:cubicBezTo>
                      <a:lnTo>
                        <a:pt x="5230" y="1355"/>
                      </a:lnTo>
                      <a:cubicBezTo>
                        <a:pt x="5104" y="1355"/>
                        <a:pt x="4978" y="1387"/>
                        <a:pt x="4884" y="1418"/>
                      </a:cubicBezTo>
                      <a:lnTo>
                        <a:pt x="4884" y="1040"/>
                      </a:lnTo>
                      <a:cubicBezTo>
                        <a:pt x="4884" y="441"/>
                        <a:pt x="4380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01" name="Google Shape;9198;p73">
                  <a:extLst>
                    <a:ext uri="{FF2B5EF4-FFF2-40B4-BE49-F238E27FC236}">
                      <a16:creationId xmlns:a16="http://schemas.microsoft.com/office/drawing/2014/main" xmlns="" id="{9D0919B2-F457-A7D1-B1E8-885BFC2D8245}"/>
                    </a:ext>
                  </a:extLst>
                </p:cNvPr>
                <p:cNvSpPr/>
                <p:nvPr/>
              </p:nvSpPr>
              <p:spPr>
                <a:xfrm>
                  <a:off x="6218550" y="2456200"/>
                  <a:ext cx="1221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049" extrusionOk="0">
                      <a:moveTo>
                        <a:pt x="3844" y="725"/>
                      </a:moveTo>
                      <a:cubicBezTo>
                        <a:pt x="4033" y="725"/>
                        <a:pt x="4190" y="882"/>
                        <a:pt x="4190" y="1071"/>
                      </a:cubicBezTo>
                      <a:cubicBezTo>
                        <a:pt x="4190" y="1260"/>
                        <a:pt x="4033" y="1418"/>
                        <a:pt x="3844" y="1418"/>
                      </a:cubicBezTo>
                      <a:lnTo>
                        <a:pt x="1008" y="1418"/>
                      </a:lnTo>
                      <a:cubicBezTo>
                        <a:pt x="819" y="1418"/>
                        <a:pt x="662" y="1260"/>
                        <a:pt x="662" y="1071"/>
                      </a:cubicBezTo>
                      <a:cubicBezTo>
                        <a:pt x="662" y="882"/>
                        <a:pt x="819" y="725"/>
                        <a:pt x="1008" y="725"/>
                      </a:cubicBezTo>
                      <a:close/>
                      <a:moveTo>
                        <a:pt x="1008" y="0"/>
                      </a:moveTo>
                      <a:cubicBezTo>
                        <a:pt x="410" y="0"/>
                        <a:pt x="0" y="473"/>
                        <a:pt x="0" y="1040"/>
                      </a:cubicBezTo>
                      <a:cubicBezTo>
                        <a:pt x="0" y="1639"/>
                        <a:pt x="473" y="2048"/>
                        <a:pt x="1008" y="2048"/>
                      </a:cubicBezTo>
                      <a:lnTo>
                        <a:pt x="3844" y="2048"/>
                      </a:lnTo>
                      <a:cubicBezTo>
                        <a:pt x="4442" y="2048"/>
                        <a:pt x="4883" y="1576"/>
                        <a:pt x="4883" y="1040"/>
                      </a:cubicBezTo>
                      <a:cubicBezTo>
                        <a:pt x="4852" y="473"/>
                        <a:pt x="4411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02" name="Google Shape;9199;p73">
                  <a:extLst>
                    <a:ext uri="{FF2B5EF4-FFF2-40B4-BE49-F238E27FC236}">
                      <a16:creationId xmlns:a16="http://schemas.microsoft.com/office/drawing/2014/main" xmlns="" id="{8401C5CE-1D05-4067-3756-C02C95CEACF3}"/>
                    </a:ext>
                  </a:extLst>
                </p:cNvPr>
                <p:cNvSpPr/>
                <p:nvPr/>
              </p:nvSpPr>
              <p:spPr>
                <a:xfrm>
                  <a:off x="6340625" y="2353025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40" y="725"/>
                      </a:lnTo>
                      <a:cubicBezTo>
                        <a:pt x="1261" y="725"/>
                        <a:pt x="1418" y="567"/>
                        <a:pt x="1418" y="347"/>
                      </a:cubicBezTo>
                      <a:cubicBezTo>
                        <a:pt x="1355" y="158"/>
                        <a:pt x="1198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03" name="Google Shape;9200;p73">
                  <a:extLst>
                    <a:ext uri="{FF2B5EF4-FFF2-40B4-BE49-F238E27FC236}">
                      <a16:creationId xmlns:a16="http://schemas.microsoft.com/office/drawing/2014/main" xmlns="" id="{857908A3-309F-6083-EC61-E82E8EE4DDE8}"/>
                    </a:ext>
                  </a:extLst>
                </p:cNvPr>
                <p:cNvSpPr/>
                <p:nvPr/>
              </p:nvSpPr>
              <p:spPr>
                <a:xfrm>
                  <a:off x="6183100" y="2369550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40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89" name="Google Shape;9201;p73">
                <a:extLst>
                  <a:ext uri="{FF2B5EF4-FFF2-40B4-BE49-F238E27FC236}">
                    <a16:creationId xmlns:a16="http://schemas.microsoft.com/office/drawing/2014/main" xmlns="" id="{1387A87B-73CA-352A-F258-948A7F29DBE4}"/>
                  </a:ext>
                </a:extLst>
              </p:cNvPr>
              <p:cNvGrpSpPr/>
              <p:nvPr/>
            </p:nvGrpSpPr>
            <p:grpSpPr>
              <a:xfrm>
                <a:off x="2036574" y="1687877"/>
                <a:ext cx="503276" cy="500612"/>
                <a:chOff x="1412450" y="1954475"/>
                <a:chExt cx="297750" cy="296175"/>
              </a:xfrm>
              <a:grpFill/>
            </p:grpSpPr>
            <p:sp>
              <p:nvSpPr>
                <p:cNvPr id="17798" name="Google Shape;9202;p73">
                  <a:extLst>
                    <a:ext uri="{FF2B5EF4-FFF2-40B4-BE49-F238E27FC236}">
                      <a16:creationId xmlns:a16="http://schemas.microsoft.com/office/drawing/2014/main" xmlns="" id="{F7E0F87E-81C1-811A-8898-60478222D4AA}"/>
                    </a:ext>
                  </a:extLst>
                </p:cNvPr>
                <p:cNvSpPr/>
                <p:nvPr/>
              </p:nvSpPr>
              <p:spPr>
                <a:xfrm>
                  <a:off x="1483350" y="2023800"/>
                  <a:ext cx="155975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6239" extrusionOk="0">
                      <a:moveTo>
                        <a:pt x="3119" y="2079"/>
                      </a:moveTo>
                      <a:cubicBezTo>
                        <a:pt x="3529" y="2079"/>
                        <a:pt x="3844" y="2395"/>
                        <a:pt x="3844" y="2773"/>
                      </a:cubicBezTo>
                      <a:cubicBezTo>
                        <a:pt x="3844" y="3182"/>
                        <a:pt x="3529" y="3497"/>
                        <a:pt x="3119" y="3497"/>
                      </a:cubicBezTo>
                      <a:cubicBezTo>
                        <a:pt x="2741" y="3497"/>
                        <a:pt x="2426" y="3182"/>
                        <a:pt x="2426" y="2773"/>
                      </a:cubicBezTo>
                      <a:cubicBezTo>
                        <a:pt x="2426" y="2395"/>
                        <a:pt x="2741" y="2079"/>
                        <a:pt x="3119" y="2079"/>
                      </a:cubicBezTo>
                      <a:close/>
                      <a:moveTo>
                        <a:pt x="3119" y="725"/>
                      </a:moveTo>
                      <a:cubicBezTo>
                        <a:pt x="4474" y="725"/>
                        <a:pt x="5577" y="1827"/>
                        <a:pt x="5577" y="3182"/>
                      </a:cubicBezTo>
                      <a:cubicBezTo>
                        <a:pt x="5577" y="3686"/>
                        <a:pt x="5388" y="4159"/>
                        <a:pt x="5136" y="4537"/>
                      </a:cubicBezTo>
                      <a:cubicBezTo>
                        <a:pt x="4884" y="4190"/>
                        <a:pt x="4537" y="3907"/>
                        <a:pt x="4191" y="3718"/>
                      </a:cubicBezTo>
                      <a:cubicBezTo>
                        <a:pt x="4411" y="3497"/>
                        <a:pt x="4537" y="3182"/>
                        <a:pt x="4537" y="2804"/>
                      </a:cubicBezTo>
                      <a:cubicBezTo>
                        <a:pt x="4537" y="2079"/>
                        <a:pt x="3907" y="1449"/>
                        <a:pt x="3151" y="1449"/>
                      </a:cubicBezTo>
                      <a:cubicBezTo>
                        <a:pt x="2426" y="1449"/>
                        <a:pt x="1796" y="2079"/>
                        <a:pt x="1796" y="2804"/>
                      </a:cubicBezTo>
                      <a:cubicBezTo>
                        <a:pt x="1796" y="3182"/>
                        <a:pt x="1891" y="3497"/>
                        <a:pt x="2143" y="3718"/>
                      </a:cubicBezTo>
                      <a:cubicBezTo>
                        <a:pt x="1733" y="3907"/>
                        <a:pt x="1418" y="4190"/>
                        <a:pt x="1198" y="4537"/>
                      </a:cubicBezTo>
                      <a:cubicBezTo>
                        <a:pt x="914" y="4159"/>
                        <a:pt x="756" y="3686"/>
                        <a:pt x="756" y="3182"/>
                      </a:cubicBezTo>
                      <a:cubicBezTo>
                        <a:pt x="662" y="1796"/>
                        <a:pt x="1796" y="725"/>
                        <a:pt x="3119" y="725"/>
                      </a:cubicBezTo>
                      <a:close/>
                      <a:moveTo>
                        <a:pt x="3119" y="4190"/>
                      </a:moveTo>
                      <a:cubicBezTo>
                        <a:pt x="3749" y="4190"/>
                        <a:pt x="4317" y="4505"/>
                        <a:pt x="4632" y="5041"/>
                      </a:cubicBezTo>
                      <a:cubicBezTo>
                        <a:pt x="4222" y="5387"/>
                        <a:pt x="3686" y="5577"/>
                        <a:pt x="3119" y="5577"/>
                      </a:cubicBezTo>
                      <a:cubicBezTo>
                        <a:pt x="2584" y="5577"/>
                        <a:pt x="2017" y="5387"/>
                        <a:pt x="1639" y="5041"/>
                      </a:cubicBezTo>
                      <a:cubicBezTo>
                        <a:pt x="1954" y="4505"/>
                        <a:pt x="2489" y="4190"/>
                        <a:pt x="3119" y="4190"/>
                      </a:cubicBezTo>
                      <a:close/>
                      <a:moveTo>
                        <a:pt x="3119" y="0"/>
                      </a:moveTo>
                      <a:cubicBezTo>
                        <a:pt x="1387" y="0"/>
                        <a:pt x="0" y="1418"/>
                        <a:pt x="0" y="3119"/>
                      </a:cubicBezTo>
                      <a:cubicBezTo>
                        <a:pt x="0" y="4852"/>
                        <a:pt x="1387" y="6238"/>
                        <a:pt x="3119" y="6238"/>
                      </a:cubicBezTo>
                      <a:cubicBezTo>
                        <a:pt x="4852" y="6238"/>
                        <a:pt x="6238" y="4820"/>
                        <a:pt x="6238" y="3119"/>
                      </a:cubicBezTo>
                      <a:cubicBezTo>
                        <a:pt x="6238" y="1386"/>
                        <a:pt x="4821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99" name="Google Shape;9203;p73">
                  <a:extLst>
                    <a:ext uri="{FF2B5EF4-FFF2-40B4-BE49-F238E27FC236}">
                      <a16:creationId xmlns:a16="http://schemas.microsoft.com/office/drawing/2014/main" xmlns="" id="{C96C9B9A-ABD3-5E2A-FF8B-7DDB43400319}"/>
                    </a:ext>
                  </a:extLst>
                </p:cNvPr>
                <p:cNvSpPr/>
                <p:nvPr/>
              </p:nvSpPr>
              <p:spPr>
                <a:xfrm>
                  <a:off x="1412450" y="1954475"/>
                  <a:ext cx="297750" cy="29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847" extrusionOk="0">
                      <a:moveTo>
                        <a:pt x="6365" y="662"/>
                      </a:moveTo>
                      <a:lnTo>
                        <a:pt x="6522" y="1513"/>
                      </a:lnTo>
                      <a:cubicBezTo>
                        <a:pt x="6554" y="1702"/>
                        <a:pt x="6617" y="1765"/>
                        <a:pt x="6774" y="1797"/>
                      </a:cubicBezTo>
                      <a:cubicBezTo>
                        <a:pt x="7342" y="1923"/>
                        <a:pt x="7814" y="2112"/>
                        <a:pt x="8287" y="2427"/>
                      </a:cubicBezTo>
                      <a:cubicBezTo>
                        <a:pt x="8350" y="2474"/>
                        <a:pt x="8421" y="2498"/>
                        <a:pt x="8488" y="2498"/>
                      </a:cubicBezTo>
                      <a:cubicBezTo>
                        <a:pt x="8554" y="2498"/>
                        <a:pt x="8618" y="2474"/>
                        <a:pt x="8665" y="2427"/>
                      </a:cubicBezTo>
                      <a:lnTo>
                        <a:pt x="9389" y="1923"/>
                      </a:lnTo>
                      <a:lnTo>
                        <a:pt x="9925" y="2490"/>
                      </a:lnTo>
                      <a:lnTo>
                        <a:pt x="9421" y="3183"/>
                      </a:lnTo>
                      <a:cubicBezTo>
                        <a:pt x="9358" y="3309"/>
                        <a:pt x="9358" y="3466"/>
                        <a:pt x="9421" y="3592"/>
                      </a:cubicBezTo>
                      <a:cubicBezTo>
                        <a:pt x="9736" y="4065"/>
                        <a:pt x="9925" y="4537"/>
                        <a:pt x="10051" y="5073"/>
                      </a:cubicBezTo>
                      <a:cubicBezTo>
                        <a:pt x="10082" y="5231"/>
                        <a:pt x="10209" y="5294"/>
                        <a:pt x="10335" y="5357"/>
                      </a:cubicBezTo>
                      <a:lnTo>
                        <a:pt x="11185" y="5514"/>
                      </a:lnTo>
                      <a:lnTo>
                        <a:pt x="11185" y="6302"/>
                      </a:lnTo>
                      <a:lnTo>
                        <a:pt x="10335" y="6459"/>
                      </a:lnTo>
                      <a:cubicBezTo>
                        <a:pt x="10177" y="6491"/>
                        <a:pt x="10082" y="6585"/>
                        <a:pt x="10051" y="6743"/>
                      </a:cubicBezTo>
                      <a:cubicBezTo>
                        <a:pt x="9925" y="7278"/>
                        <a:pt x="9736" y="7751"/>
                        <a:pt x="9421" y="8224"/>
                      </a:cubicBezTo>
                      <a:cubicBezTo>
                        <a:pt x="9358" y="8350"/>
                        <a:pt x="9358" y="8507"/>
                        <a:pt x="9421" y="8633"/>
                      </a:cubicBezTo>
                      <a:lnTo>
                        <a:pt x="9925" y="9326"/>
                      </a:lnTo>
                      <a:lnTo>
                        <a:pt x="9389" y="9893"/>
                      </a:lnTo>
                      <a:lnTo>
                        <a:pt x="8665" y="9358"/>
                      </a:lnTo>
                      <a:cubicBezTo>
                        <a:pt x="8618" y="9326"/>
                        <a:pt x="8554" y="9310"/>
                        <a:pt x="8488" y="9310"/>
                      </a:cubicBezTo>
                      <a:cubicBezTo>
                        <a:pt x="8421" y="9310"/>
                        <a:pt x="8350" y="9326"/>
                        <a:pt x="8287" y="9358"/>
                      </a:cubicBezTo>
                      <a:cubicBezTo>
                        <a:pt x="7814" y="9673"/>
                        <a:pt x="7342" y="9893"/>
                        <a:pt x="6774" y="9988"/>
                      </a:cubicBezTo>
                      <a:cubicBezTo>
                        <a:pt x="6617" y="10051"/>
                        <a:pt x="6554" y="10145"/>
                        <a:pt x="6522" y="10271"/>
                      </a:cubicBezTo>
                      <a:lnTo>
                        <a:pt x="6365" y="11153"/>
                      </a:lnTo>
                      <a:lnTo>
                        <a:pt x="5577" y="11153"/>
                      </a:lnTo>
                      <a:lnTo>
                        <a:pt x="5420" y="10271"/>
                      </a:lnTo>
                      <a:cubicBezTo>
                        <a:pt x="5357" y="10114"/>
                        <a:pt x="5294" y="10051"/>
                        <a:pt x="5136" y="9988"/>
                      </a:cubicBezTo>
                      <a:cubicBezTo>
                        <a:pt x="4569" y="9893"/>
                        <a:pt x="4097" y="9673"/>
                        <a:pt x="3624" y="9358"/>
                      </a:cubicBezTo>
                      <a:cubicBezTo>
                        <a:pt x="3561" y="9326"/>
                        <a:pt x="3498" y="9310"/>
                        <a:pt x="3435" y="9310"/>
                      </a:cubicBezTo>
                      <a:cubicBezTo>
                        <a:pt x="3372" y="9310"/>
                        <a:pt x="3309" y="9326"/>
                        <a:pt x="3246" y="9358"/>
                      </a:cubicBezTo>
                      <a:lnTo>
                        <a:pt x="2521" y="9893"/>
                      </a:lnTo>
                      <a:lnTo>
                        <a:pt x="1986" y="9326"/>
                      </a:lnTo>
                      <a:lnTo>
                        <a:pt x="2490" y="8633"/>
                      </a:lnTo>
                      <a:cubicBezTo>
                        <a:pt x="2584" y="8507"/>
                        <a:pt x="2584" y="8350"/>
                        <a:pt x="2490" y="8224"/>
                      </a:cubicBezTo>
                      <a:cubicBezTo>
                        <a:pt x="2175" y="7751"/>
                        <a:pt x="1986" y="7278"/>
                        <a:pt x="1860" y="6743"/>
                      </a:cubicBezTo>
                      <a:cubicBezTo>
                        <a:pt x="1828" y="6585"/>
                        <a:pt x="1702" y="6491"/>
                        <a:pt x="1576" y="6459"/>
                      </a:cubicBezTo>
                      <a:lnTo>
                        <a:pt x="726" y="6302"/>
                      </a:lnTo>
                      <a:lnTo>
                        <a:pt x="726" y="5514"/>
                      </a:lnTo>
                      <a:lnTo>
                        <a:pt x="1576" y="5357"/>
                      </a:lnTo>
                      <a:cubicBezTo>
                        <a:pt x="1734" y="5325"/>
                        <a:pt x="1828" y="5231"/>
                        <a:pt x="1860" y="5073"/>
                      </a:cubicBezTo>
                      <a:cubicBezTo>
                        <a:pt x="1986" y="4506"/>
                        <a:pt x="2175" y="4065"/>
                        <a:pt x="2490" y="3592"/>
                      </a:cubicBezTo>
                      <a:cubicBezTo>
                        <a:pt x="2584" y="3466"/>
                        <a:pt x="2584" y="3309"/>
                        <a:pt x="2490" y="3183"/>
                      </a:cubicBezTo>
                      <a:lnTo>
                        <a:pt x="1986" y="2490"/>
                      </a:lnTo>
                      <a:lnTo>
                        <a:pt x="2521" y="1923"/>
                      </a:lnTo>
                      <a:lnTo>
                        <a:pt x="3246" y="2427"/>
                      </a:lnTo>
                      <a:cubicBezTo>
                        <a:pt x="3309" y="2474"/>
                        <a:pt x="3372" y="2498"/>
                        <a:pt x="3435" y="2498"/>
                      </a:cubicBezTo>
                      <a:cubicBezTo>
                        <a:pt x="3498" y="2498"/>
                        <a:pt x="3561" y="2474"/>
                        <a:pt x="3624" y="2427"/>
                      </a:cubicBezTo>
                      <a:cubicBezTo>
                        <a:pt x="4097" y="2112"/>
                        <a:pt x="4569" y="1923"/>
                        <a:pt x="5136" y="1797"/>
                      </a:cubicBezTo>
                      <a:cubicBezTo>
                        <a:pt x="5294" y="1765"/>
                        <a:pt x="5357" y="1639"/>
                        <a:pt x="5420" y="1513"/>
                      </a:cubicBezTo>
                      <a:lnTo>
                        <a:pt x="5577" y="662"/>
                      </a:lnTo>
                      <a:close/>
                      <a:moveTo>
                        <a:pt x="5262" y="1"/>
                      </a:moveTo>
                      <a:cubicBezTo>
                        <a:pt x="5073" y="1"/>
                        <a:pt x="4916" y="127"/>
                        <a:pt x="4884" y="284"/>
                      </a:cubicBezTo>
                      <a:lnTo>
                        <a:pt x="4727" y="1166"/>
                      </a:lnTo>
                      <a:cubicBezTo>
                        <a:pt x="4254" y="1292"/>
                        <a:pt x="3813" y="1481"/>
                        <a:pt x="3435" y="1734"/>
                      </a:cubicBezTo>
                      <a:lnTo>
                        <a:pt x="2679" y="1229"/>
                      </a:lnTo>
                      <a:cubicBezTo>
                        <a:pt x="2610" y="1174"/>
                        <a:pt x="2541" y="1149"/>
                        <a:pt x="2474" y="1149"/>
                      </a:cubicBezTo>
                      <a:cubicBezTo>
                        <a:pt x="2389" y="1149"/>
                        <a:pt x="2309" y="1190"/>
                        <a:pt x="2238" y="1261"/>
                      </a:cubicBezTo>
                      <a:lnTo>
                        <a:pt x="1261" y="2238"/>
                      </a:lnTo>
                      <a:cubicBezTo>
                        <a:pt x="1135" y="2364"/>
                        <a:pt x="1135" y="2553"/>
                        <a:pt x="1230" y="2679"/>
                      </a:cubicBezTo>
                      <a:lnTo>
                        <a:pt x="1734" y="3435"/>
                      </a:lnTo>
                      <a:cubicBezTo>
                        <a:pt x="1513" y="3813"/>
                        <a:pt x="1324" y="4254"/>
                        <a:pt x="1198" y="4726"/>
                      </a:cubicBezTo>
                      <a:lnTo>
                        <a:pt x="284" y="4884"/>
                      </a:lnTo>
                      <a:cubicBezTo>
                        <a:pt x="127" y="4915"/>
                        <a:pt x="1" y="5042"/>
                        <a:pt x="1" y="5231"/>
                      </a:cubicBezTo>
                      <a:lnTo>
                        <a:pt x="1" y="6617"/>
                      </a:lnTo>
                      <a:cubicBezTo>
                        <a:pt x="64" y="6774"/>
                        <a:pt x="158" y="6932"/>
                        <a:pt x="316" y="6963"/>
                      </a:cubicBezTo>
                      <a:lnTo>
                        <a:pt x="1230" y="7121"/>
                      </a:lnTo>
                      <a:cubicBezTo>
                        <a:pt x="1356" y="7593"/>
                        <a:pt x="1545" y="8034"/>
                        <a:pt x="1797" y="8413"/>
                      </a:cubicBezTo>
                      <a:lnTo>
                        <a:pt x="1261" y="9169"/>
                      </a:lnTo>
                      <a:cubicBezTo>
                        <a:pt x="1167" y="9295"/>
                        <a:pt x="1198" y="9484"/>
                        <a:pt x="1324" y="9610"/>
                      </a:cubicBezTo>
                      <a:lnTo>
                        <a:pt x="2301" y="10586"/>
                      </a:lnTo>
                      <a:cubicBezTo>
                        <a:pt x="2368" y="10654"/>
                        <a:pt x="2454" y="10685"/>
                        <a:pt x="2533" y="10685"/>
                      </a:cubicBezTo>
                      <a:cubicBezTo>
                        <a:pt x="2602" y="10685"/>
                        <a:pt x="2666" y="10662"/>
                        <a:pt x="2710" y="10618"/>
                      </a:cubicBezTo>
                      <a:lnTo>
                        <a:pt x="3466" y="10114"/>
                      </a:lnTo>
                      <a:cubicBezTo>
                        <a:pt x="3876" y="10366"/>
                        <a:pt x="4286" y="10555"/>
                        <a:pt x="4790" y="10681"/>
                      </a:cubicBezTo>
                      <a:lnTo>
                        <a:pt x="4947" y="11563"/>
                      </a:lnTo>
                      <a:cubicBezTo>
                        <a:pt x="4979" y="11721"/>
                        <a:pt x="5105" y="11847"/>
                        <a:pt x="5294" y="11847"/>
                      </a:cubicBezTo>
                      <a:lnTo>
                        <a:pt x="6680" y="11847"/>
                      </a:lnTo>
                      <a:cubicBezTo>
                        <a:pt x="6837" y="11847"/>
                        <a:pt x="6995" y="11721"/>
                        <a:pt x="7027" y="11563"/>
                      </a:cubicBezTo>
                      <a:lnTo>
                        <a:pt x="7184" y="10681"/>
                      </a:lnTo>
                      <a:cubicBezTo>
                        <a:pt x="7657" y="10555"/>
                        <a:pt x="8098" y="10366"/>
                        <a:pt x="8476" y="10114"/>
                      </a:cubicBezTo>
                      <a:lnTo>
                        <a:pt x="9232" y="10618"/>
                      </a:lnTo>
                      <a:cubicBezTo>
                        <a:pt x="9301" y="10673"/>
                        <a:pt x="9370" y="10698"/>
                        <a:pt x="9436" y="10698"/>
                      </a:cubicBezTo>
                      <a:cubicBezTo>
                        <a:pt x="9521" y="10698"/>
                        <a:pt x="9602" y="10657"/>
                        <a:pt x="9673" y="10586"/>
                      </a:cubicBezTo>
                      <a:lnTo>
                        <a:pt x="10650" y="9610"/>
                      </a:lnTo>
                      <a:cubicBezTo>
                        <a:pt x="10776" y="9484"/>
                        <a:pt x="10776" y="9295"/>
                        <a:pt x="10681" y="9169"/>
                      </a:cubicBezTo>
                      <a:lnTo>
                        <a:pt x="10177" y="8413"/>
                      </a:lnTo>
                      <a:cubicBezTo>
                        <a:pt x="10398" y="8034"/>
                        <a:pt x="10618" y="7593"/>
                        <a:pt x="10713" y="7121"/>
                      </a:cubicBezTo>
                      <a:lnTo>
                        <a:pt x="11626" y="6963"/>
                      </a:lnTo>
                      <a:cubicBezTo>
                        <a:pt x="11784" y="6932"/>
                        <a:pt x="11910" y="6806"/>
                        <a:pt x="11910" y="6617"/>
                      </a:cubicBezTo>
                      <a:lnTo>
                        <a:pt x="11910" y="5231"/>
                      </a:lnTo>
                      <a:cubicBezTo>
                        <a:pt x="11910" y="5073"/>
                        <a:pt x="11784" y="4915"/>
                        <a:pt x="11626" y="4884"/>
                      </a:cubicBezTo>
                      <a:lnTo>
                        <a:pt x="10713" y="4726"/>
                      </a:lnTo>
                      <a:cubicBezTo>
                        <a:pt x="10618" y="4254"/>
                        <a:pt x="10398" y="3813"/>
                        <a:pt x="10177" y="3403"/>
                      </a:cubicBezTo>
                      <a:lnTo>
                        <a:pt x="10681" y="2679"/>
                      </a:lnTo>
                      <a:cubicBezTo>
                        <a:pt x="10807" y="2553"/>
                        <a:pt x="10776" y="2364"/>
                        <a:pt x="10650" y="2238"/>
                      </a:cubicBezTo>
                      <a:lnTo>
                        <a:pt x="9673" y="1261"/>
                      </a:lnTo>
                      <a:cubicBezTo>
                        <a:pt x="9605" y="1193"/>
                        <a:pt x="9520" y="1162"/>
                        <a:pt x="9435" y="1162"/>
                      </a:cubicBezTo>
                      <a:cubicBezTo>
                        <a:pt x="9362" y="1162"/>
                        <a:pt x="9290" y="1186"/>
                        <a:pt x="9232" y="1229"/>
                      </a:cubicBezTo>
                      <a:lnTo>
                        <a:pt x="8476" y="1734"/>
                      </a:lnTo>
                      <a:cubicBezTo>
                        <a:pt x="8098" y="1481"/>
                        <a:pt x="7657" y="1292"/>
                        <a:pt x="7184" y="1166"/>
                      </a:cubicBezTo>
                      <a:lnTo>
                        <a:pt x="6995" y="284"/>
                      </a:lnTo>
                      <a:cubicBezTo>
                        <a:pt x="6932" y="127"/>
                        <a:pt x="6837" y="1"/>
                        <a:pt x="66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90" name="Google Shape;9204;p73">
                <a:extLst>
                  <a:ext uri="{FF2B5EF4-FFF2-40B4-BE49-F238E27FC236}">
                    <a16:creationId xmlns:a16="http://schemas.microsoft.com/office/drawing/2014/main" xmlns="" id="{900A24A2-F68C-BF82-E986-CDC53962C43F}"/>
                  </a:ext>
                </a:extLst>
              </p:cNvPr>
              <p:cNvSpPr/>
              <p:nvPr/>
            </p:nvSpPr>
            <p:spPr>
              <a:xfrm>
                <a:off x="2038541" y="2283625"/>
                <a:ext cx="499303" cy="495289"/>
              </a:xfrm>
              <a:custGeom>
                <a:avLst/>
                <a:gdLst/>
                <a:ahLst/>
                <a:cxnLst/>
                <a:rect l="l" t="t" r="r" b="b"/>
                <a:pathLst>
                  <a:path w="11816" h="11721" extrusionOk="0">
                    <a:moveTo>
                      <a:pt x="2395" y="631"/>
                    </a:moveTo>
                    <a:cubicBezTo>
                      <a:pt x="2584" y="631"/>
                      <a:pt x="2742" y="789"/>
                      <a:pt x="2742" y="978"/>
                    </a:cubicBezTo>
                    <a:cubicBezTo>
                      <a:pt x="2742" y="1167"/>
                      <a:pt x="2584" y="1324"/>
                      <a:pt x="2395" y="1324"/>
                    </a:cubicBezTo>
                    <a:lnTo>
                      <a:pt x="1009" y="1324"/>
                    </a:lnTo>
                    <a:cubicBezTo>
                      <a:pt x="820" y="1324"/>
                      <a:pt x="663" y="1167"/>
                      <a:pt x="663" y="978"/>
                    </a:cubicBezTo>
                    <a:cubicBezTo>
                      <a:pt x="663" y="789"/>
                      <a:pt x="820" y="631"/>
                      <a:pt x="1009" y="631"/>
                    </a:cubicBezTo>
                    <a:close/>
                    <a:moveTo>
                      <a:pt x="6554" y="631"/>
                    </a:moveTo>
                    <a:cubicBezTo>
                      <a:pt x="6774" y="631"/>
                      <a:pt x="6932" y="789"/>
                      <a:pt x="6932" y="978"/>
                    </a:cubicBezTo>
                    <a:cubicBezTo>
                      <a:pt x="6932" y="1167"/>
                      <a:pt x="6774" y="1324"/>
                      <a:pt x="6554" y="1324"/>
                    </a:cubicBezTo>
                    <a:lnTo>
                      <a:pt x="5199" y="1324"/>
                    </a:lnTo>
                    <a:cubicBezTo>
                      <a:pt x="4979" y="1324"/>
                      <a:pt x="4821" y="1167"/>
                      <a:pt x="4821" y="978"/>
                    </a:cubicBezTo>
                    <a:cubicBezTo>
                      <a:pt x="4821" y="789"/>
                      <a:pt x="4979" y="631"/>
                      <a:pt x="5199" y="631"/>
                    </a:cubicBezTo>
                    <a:close/>
                    <a:moveTo>
                      <a:pt x="10776" y="631"/>
                    </a:moveTo>
                    <a:cubicBezTo>
                      <a:pt x="10965" y="631"/>
                      <a:pt x="11122" y="789"/>
                      <a:pt x="11122" y="978"/>
                    </a:cubicBezTo>
                    <a:cubicBezTo>
                      <a:pt x="11122" y="1167"/>
                      <a:pt x="10965" y="1324"/>
                      <a:pt x="10776" y="1324"/>
                    </a:cubicBezTo>
                    <a:lnTo>
                      <a:pt x="9389" y="1324"/>
                    </a:lnTo>
                    <a:cubicBezTo>
                      <a:pt x="9200" y="1324"/>
                      <a:pt x="9043" y="1167"/>
                      <a:pt x="9043" y="978"/>
                    </a:cubicBezTo>
                    <a:cubicBezTo>
                      <a:pt x="9043" y="789"/>
                      <a:pt x="9200" y="631"/>
                      <a:pt x="9389" y="631"/>
                    </a:cubicBezTo>
                    <a:close/>
                    <a:moveTo>
                      <a:pt x="7279" y="4790"/>
                    </a:moveTo>
                    <a:cubicBezTo>
                      <a:pt x="7468" y="4790"/>
                      <a:pt x="7625" y="4947"/>
                      <a:pt x="7625" y="5136"/>
                    </a:cubicBezTo>
                    <a:lnTo>
                      <a:pt x="7625" y="6554"/>
                    </a:lnTo>
                    <a:cubicBezTo>
                      <a:pt x="7625" y="6775"/>
                      <a:pt x="7468" y="6932"/>
                      <a:pt x="7279" y="6932"/>
                    </a:cubicBezTo>
                    <a:lnTo>
                      <a:pt x="4506" y="6932"/>
                    </a:lnTo>
                    <a:cubicBezTo>
                      <a:pt x="4317" y="6932"/>
                      <a:pt x="4160" y="6775"/>
                      <a:pt x="4160" y="6554"/>
                    </a:cubicBezTo>
                    <a:lnTo>
                      <a:pt x="4160" y="5136"/>
                    </a:lnTo>
                    <a:cubicBezTo>
                      <a:pt x="4160" y="4947"/>
                      <a:pt x="4317" y="4790"/>
                      <a:pt x="4506" y="4790"/>
                    </a:cubicBezTo>
                    <a:close/>
                    <a:moveTo>
                      <a:pt x="2395" y="10398"/>
                    </a:moveTo>
                    <a:cubicBezTo>
                      <a:pt x="2584" y="10398"/>
                      <a:pt x="2742" y="10555"/>
                      <a:pt x="2742" y="10744"/>
                    </a:cubicBezTo>
                    <a:cubicBezTo>
                      <a:pt x="2742" y="10933"/>
                      <a:pt x="2584" y="11091"/>
                      <a:pt x="2395" y="11091"/>
                    </a:cubicBezTo>
                    <a:lnTo>
                      <a:pt x="1009" y="11091"/>
                    </a:lnTo>
                    <a:cubicBezTo>
                      <a:pt x="820" y="11091"/>
                      <a:pt x="663" y="10933"/>
                      <a:pt x="663" y="10744"/>
                    </a:cubicBezTo>
                    <a:cubicBezTo>
                      <a:pt x="663" y="10555"/>
                      <a:pt x="820" y="10398"/>
                      <a:pt x="1009" y="10398"/>
                    </a:cubicBezTo>
                    <a:close/>
                    <a:moveTo>
                      <a:pt x="6585" y="10398"/>
                    </a:moveTo>
                    <a:cubicBezTo>
                      <a:pt x="6806" y="10398"/>
                      <a:pt x="6964" y="10555"/>
                      <a:pt x="6964" y="10744"/>
                    </a:cubicBezTo>
                    <a:cubicBezTo>
                      <a:pt x="6964" y="10933"/>
                      <a:pt x="6806" y="11091"/>
                      <a:pt x="6585" y="11091"/>
                    </a:cubicBezTo>
                    <a:lnTo>
                      <a:pt x="5231" y="11091"/>
                    </a:lnTo>
                    <a:cubicBezTo>
                      <a:pt x="5010" y="11091"/>
                      <a:pt x="4853" y="10933"/>
                      <a:pt x="4853" y="10744"/>
                    </a:cubicBezTo>
                    <a:cubicBezTo>
                      <a:pt x="4853" y="10555"/>
                      <a:pt x="5010" y="10398"/>
                      <a:pt x="5231" y="10398"/>
                    </a:cubicBezTo>
                    <a:close/>
                    <a:moveTo>
                      <a:pt x="10776" y="10398"/>
                    </a:moveTo>
                    <a:cubicBezTo>
                      <a:pt x="10965" y="10398"/>
                      <a:pt x="11122" y="10555"/>
                      <a:pt x="11122" y="10744"/>
                    </a:cubicBezTo>
                    <a:cubicBezTo>
                      <a:pt x="11122" y="10933"/>
                      <a:pt x="10965" y="11091"/>
                      <a:pt x="10776" y="11091"/>
                    </a:cubicBezTo>
                    <a:lnTo>
                      <a:pt x="9389" y="11091"/>
                    </a:lnTo>
                    <a:cubicBezTo>
                      <a:pt x="9200" y="11091"/>
                      <a:pt x="9043" y="10933"/>
                      <a:pt x="9043" y="10744"/>
                    </a:cubicBezTo>
                    <a:cubicBezTo>
                      <a:pt x="9043" y="10555"/>
                      <a:pt x="9200" y="10398"/>
                      <a:pt x="9389" y="10398"/>
                    </a:cubicBezTo>
                    <a:close/>
                    <a:moveTo>
                      <a:pt x="1009" y="1"/>
                    </a:moveTo>
                    <a:cubicBezTo>
                      <a:pt x="410" y="1"/>
                      <a:pt x="1" y="474"/>
                      <a:pt x="1" y="1009"/>
                    </a:cubicBezTo>
                    <a:cubicBezTo>
                      <a:pt x="1" y="1608"/>
                      <a:pt x="473" y="2049"/>
                      <a:pt x="1009" y="2049"/>
                    </a:cubicBezTo>
                    <a:lnTo>
                      <a:pt x="1356" y="2049"/>
                    </a:lnTo>
                    <a:lnTo>
                      <a:pt x="1356" y="2395"/>
                    </a:lnTo>
                    <a:cubicBezTo>
                      <a:pt x="1356" y="2994"/>
                      <a:pt x="1828" y="3403"/>
                      <a:pt x="2395" y="3403"/>
                    </a:cubicBezTo>
                    <a:lnTo>
                      <a:pt x="5546" y="3403"/>
                    </a:lnTo>
                    <a:lnTo>
                      <a:pt x="5546" y="4128"/>
                    </a:lnTo>
                    <a:lnTo>
                      <a:pt x="4506" y="4128"/>
                    </a:lnTo>
                    <a:cubicBezTo>
                      <a:pt x="3939" y="4128"/>
                      <a:pt x="3466" y="4601"/>
                      <a:pt x="3466" y="5136"/>
                    </a:cubicBezTo>
                    <a:lnTo>
                      <a:pt x="3466" y="6554"/>
                    </a:lnTo>
                    <a:cubicBezTo>
                      <a:pt x="3466" y="7153"/>
                      <a:pt x="3939" y="7594"/>
                      <a:pt x="4506" y="7594"/>
                    </a:cubicBezTo>
                    <a:lnTo>
                      <a:pt x="5546" y="7594"/>
                    </a:lnTo>
                    <a:lnTo>
                      <a:pt x="5546" y="8287"/>
                    </a:lnTo>
                    <a:lnTo>
                      <a:pt x="2395" y="8287"/>
                    </a:lnTo>
                    <a:cubicBezTo>
                      <a:pt x="1797" y="8287"/>
                      <a:pt x="1356" y="8759"/>
                      <a:pt x="1356" y="9326"/>
                    </a:cubicBezTo>
                    <a:lnTo>
                      <a:pt x="1356" y="9673"/>
                    </a:lnTo>
                    <a:lnTo>
                      <a:pt x="1009" y="9673"/>
                    </a:lnTo>
                    <a:cubicBezTo>
                      <a:pt x="410" y="9673"/>
                      <a:pt x="1" y="10146"/>
                      <a:pt x="1" y="10713"/>
                    </a:cubicBezTo>
                    <a:cubicBezTo>
                      <a:pt x="1" y="11280"/>
                      <a:pt x="473" y="11721"/>
                      <a:pt x="1009" y="11721"/>
                    </a:cubicBezTo>
                    <a:lnTo>
                      <a:pt x="2395" y="11721"/>
                    </a:lnTo>
                    <a:cubicBezTo>
                      <a:pt x="2994" y="11721"/>
                      <a:pt x="3403" y="11248"/>
                      <a:pt x="3403" y="10713"/>
                    </a:cubicBezTo>
                    <a:cubicBezTo>
                      <a:pt x="3403" y="10114"/>
                      <a:pt x="2931" y="9673"/>
                      <a:pt x="2395" y="9673"/>
                    </a:cubicBezTo>
                    <a:lnTo>
                      <a:pt x="2049" y="9673"/>
                    </a:lnTo>
                    <a:lnTo>
                      <a:pt x="2049" y="9326"/>
                    </a:lnTo>
                    <a:cubicBezTo>
                      <a:pt x="2049" y="9137"/>
                      <a:pt x="2206" y="8980"/>
                      <a:pt x="2395" y="8980"/>
                    </a:cubicBezTo>
                    <a:lnTo>
                      <a:pt x="5546" y="8980"/>
                    </a:lnTo>
                    <a:lnTo>
                      <a:pt x="5546" y="9673"/>
                    </a:lnTo>
                    <a:lnTo>
                      <a:pt x="5199" y="9673"/>
                    </a:lnTo>
                    <a:cubicBezTo>
                      <a:pt x="4601" y="9673"/>
                      <a:pt x="4160" y="10146"/>
                      <a:pt x="4160" y="10713"/>
                    </a:cubicBezTo>
                    <a:cubicBezTo>
                      <a:pt x="4160" y="11280"/>
                      <a:pt x="4632" y="11721"/>
                      <a:pt x="5199" y="11721"/>
                    </a:cubicBezTo>
                    <a:lnTo>
                      <a:pt x="6554" y="11721"/>
                    </a:lnTo>
                    <a:cubicBezTo>
                      <a:pt x="7153" y="11721"/>
                      <a:pt x="7594" y="11248"/>
                      <a:pt x="7594" y="10713"/>
                    </a:cubicBezTo>
                    <a:cubicBezTo>
                      <a:pt x="7594" y="10114"/>
                      <a:pt x="7121" y="9673"/>
                      <a:pt x="6554" y="9673"/>
                    </a:cubicBezTo>
                    <a:lnTo>
                      <a:pt x="6207" y="9673"/>
                    </a:lnTo>
                    <a:lnTo>
                      <a:pt x="6207" y="8980"/>
                    </a:lnTo>
                    <a:lnTo>
                      <a:pt x="9358" y="8980"/>
                    </a:lnTo>
                    <a:cubicBezTo>
                      <a:pt x="9547" y="8980"/>
                      <a:pt x="9704" y="9137"/>
                      <a:pt x="9704" y="9326"/>
                    </a:cubicBezTo>
                    <a:lnTo>
                      <a:pt x="9704" y="9673"/>
                    </a:lnTo>
                    <a:lnTo>
                      <a:pt x="9358" y="9673"/>
                    </a:lnTo>
                    <a:cubicBezTo>
                      <a:pt x="8759" y="9673"/>
                      <a:pt x="8350" y="10146"/>
                      <a:pt x="8350" y="10713"/>
                    </a:cubicBezTo>
                    <a:cubicBezTo>
                      <a:pt x="8350" y="11280"/>
                      <a:pt x="8791" y="11721"/>
                      <a:pt x="9358" y="11721"/>
                    </a:cubicBezTo>
                    <a:lnTo>
                      <a:pt x="10744" y="11721"/>
                    </a:lnTo>
                    <a:cubicBezTo>
                      <a:pt x="11311" y="11721"/>
                      <a:pt x="11752" y="11248"/>
                      <a:pt x="11752" y="10713"/>
                    </a:cubicBezTo>
                    <a:cubicBezTo>
                      <a:pt x="11752" y="10114"/>
                      <a:pt x="11280" y="9673"/>
                      <a:pt x="10744" y="9673"/>
                    </a:cubicBezTo>
                    <a:lnTo>
                      <a:pt x="10366" y="9673"/>
                    </a:lnTo>
                    <a:lnTo>
                      <a:pt x="10366" y="9326"/>
                    </a:lnTo>
                    <a:cubicBezTo>
                      <a:pt x="10366" y="8728"/>
                      <a:pt x="9925" y="8287"/>
                      <a:pt x="9358" y="8287"/>
                    </a:cubicBezTo>
                    <a:lnTo>
                      <a:pt x="6207" y="8287"/>
                    </a:lnTo>
                    <a:lnTo>
                      <a:pt x="6207" y="7594"/>
                    </a:lnTo>
                    <a:lnTo>
                      <a:pt x="7216" y="7594"/>
                    </a:lnTo>
                    <a:cubicBezTo>
                      <a:pt x="7814" y="7594"/>
                      <a:pt x="8287" y="7121"/>
                      <a:pt x="8287" y="6554"/>
                    </a:cubicBezTo>
                    <a:lnTo>
                      <a:pt x="8287" y="5136"/>
                    </a:lnTo>
                    <a:cubicBezTo>
                      <a:pt x="8287" y="4569"/>
                      <a:pt x="7814" y="4128"/>
                      <a:pt x="7216" y="4128"/>
                    </a:cubicBezTo>
                    <a:lnTo>
                      <a:pt x="6207" y="4128"/>
                    </a:lnTo>
                    <a:lnTo>
                      <a:pt x="6207" y="3403"/>
                    </a:lnTo>
                    <a:lnTo>
                      <a:pt x="9389" y="3403"/>
                    </a:lnTo>
                    <a:cubicBezTo>
                      <a:pt x="9988" y="3403"/>
                      <a:pt x="10429" y="2931"/>
                      <a:pt x="10429" y="2395"/>
                    </a:cubicBezTo>
                    <a:lnTo>
                      <a:pt x="10429" y="2049"/>
                    </a:lnTo>
                    <a:lnTo>
                      <a:pt x="10776" y="2049"/>
                    </a:lnTo>
                    <a:cubicBezTo>
                      <a:pt x="11374" y="2049"/>
                      <a:pt x="11815" y="1576"/>
                      <a:pt x="11815" y="1009"/>
                    </a:cubicBezTo>
                    <a:cubicBezTo>
                      <a:pt x="11815" y="411"/>
                      <a:pt x="11343" y="1"/>
                      <a:pt x="10776" y="1"/>
                    </a:cubicBezTo>
                    <a:lnTo>
                      <a:pt x="9389" y="1"/>
                    </a:lnTo>
                    <a:cubicBezTo>
                      <a:pt x="8822" y="1"/>
                      <a:pt x="8381" y="474"/>
                      <a:pt x="8381" y="1009"/>
                    </a:cubicBezTo>
                    <a:cubicBezTo>
                      <a:pt x="8381" y="1608"/>
                      <a:pt x="8854" y="2049"/>
                      <a:pt x="9389" y="2049"/>
                    </a:cubicBezTo>
                    <a:lnTo>
                      <a:pt x="9767" y="2049"/>
                    </a:lnTo>
                    <a:lnTo>
                      <a:pt x="9767" y="2395"/>
                    </a:lnTo>
                    <a:cubicBezTo>
                      <a:pt x="9767" y="2584"/>
                      <a:pt x="9610" y="2742"/>
                      <a:pt x="9389" y="2742"/>
                    </a:cubicBezTo>
                    <a:lnTo>
                      <a:pt x="6239" y="2742"/>
                    </a:lnTo>
                    <a:lnTo>
                      <a:pt x="6239" y="2049"/>
                    </a:lnTo>
                    <a:lnTo>
                      <a:pt x="6617" y="2049"/>
                    </a:lnTo>
                    <a:cubicBezTo>
                      <a:pt x="7184" y="2049"/>
                      <a:pt x="7625" y="1576"/>
                      <a:pt x="7625" y="1009"/>
                    </a:cubicBezTo>
                    <a:cubicBezTo>
                      <a:pt x="7625" y="411"/>
                      <a:pt x="7153" y="1"/>
                      <a:pt x="6617" y="1"/>
                    </a:cubicBezTo>
                    <a:lnTo>
                      <a:pt x="5231" y="1"/>
                    </a:lnTo>
                    <a:cubicBezTo>
                      <a:pt x="4632" y="1"/>
                      <a:pt x="4191" y="474"/>
                      <a:pt x="4191" y="1009"/>
                    </a:cubicBezTo>
                    <a:cubicBezTo>
                      <a:pt x="4191" y="1608"/>
                      <a:pt x="4664" y="2049"/>
                      <a:pt x="5231" y="2049"/>
                    </a:cubicBezTo>
                    <a:lnTo>
                      <a:pt x="5577" y="2049"/>
                    </a:lnTo>
                    <a:lnTo>
                      <a:pt x="5577" y="2742"/>
                    </a:lnTo>
                    <a:lnTo>
                      <a:pt x="2427" y="2742"/>
                    </a:lnTo>
                    <a:cubicBezTo>
                      <a:pt x="2238" y="2742"/>
                      <a:pt x="2080" y="2584"/>
                      <a:pt x="2080" y="2395"/>
                    </a:cubicBezTo>
                    <a:lnTo>
                      <a:pt x="2080" y="2049"/>
                    </a:lnTo>
                    <a:lnTo>
                      <a:pt x="2427" y="2049"/>
                    </a:lnTo>
                    <a:cubicBezTo>
                      <a:pt x="3025" y="2049"/>
                      <a:pt x="3466" y="1576"/>
                      <a:pt x="3466" y="1009"/>
                    </a:cubicBezTo>
                    <a:cubicBezTo>
                      <a:pt x="3466" y="411"/>
                      <a:pt x="2994" y="1"/>
                      <a:pt x="242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91" name="Google Shape;9205;p73">
                <a:extLst>
                  <a:ext uri="{FF2B5EF4-FFF2-40B4-BE49-F238E27FC236}">
                    <a16:creationId xmlns:a16="http://schemas.microsoft.com/office/drawing/2014/main" xmlns="" id="{7A9BFFDA-D51E-F8D4-97E6-6A807C828885}"/>
                  </a:ext>
                </a:extLst>
              </p:cNvPr>
              <p:cNvGrpSpPr/>
              <p:nvPr/>
            </p:nvGrpSpPr>
            <p:grpSpPr>
              <a:xfrm>
                <a:off x="2036574" y="2923500"/>
                <a:ext cx="503276" cy="502894"/>
                <a:chOff x="1413250" y="2680675"/>
                <a:chExt cx="297750" cy="297525"/>
              </a:xfrm>
              <a:grpFill/>
            </p:grpSpPr>
            <p:sp>
              <p:nvSpPr>
                <p:cNvPr id="17794" name="Google Shape;9206;p73">
                  <a:extLst>
                    <a:ext uri="{FF2B5EF4-FFF2-40B4-BE49-F238E27FC236}">
                      <a16:creationId xmlns:a16="http://schemas.microsoft.com/office/drawing/2014/main" xmlns="" id="{FB528597-CE47-7CA6-F636-974363AA2717}"/>
                    </a:ext>
                  </a:extLst>
                </p:cNvPr>
                <p:cNvSpPr/>
                <p:nvPr/>
              </p:nvSpPr>
              <p:spPr>
                <a:xfrm>
                  <a:off x="1413250" y="2680675"/>
                  <a:ext cx="297750" cy="29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901" extrusionOk="0">
                      <a:moveTo>
                        <a:pt x="10460" y="1418"/>
                      </a:moveTo>
                      <a:lnTo>
                        <a:pt x="10460" y="7719"/>
                      </a:lnTo>
                      <a:lnTo>
                        <a:pt x="1387" y="7719"/>
                      </a:lnTo>
                      <a:lnTo>
                        <a:pt x="1387" y="1418"/>
                      </a:lnTo>
                      <a:close/>
                      <a:moveTo>
                        <a:pt x="5577" y="8380"/>
                      </a:moveTo>
                      <a:lnTo>
                        <a:pt x="5577" y="9105"/>
                      </a:lnTo>
                      <a:lnTo>
                        <a:pt x="5167" y="9105"/>
                      </a:lnTo>
                      <a:lnTo>
                        <a:pt x="5451" y="8380"/>
                      </a:lnTo>
                      <a:close/>
                      <a:moveTo>
                        <a:pt x="6396" y="8380"/>
                      </a:moveTo>
                      <a:lnTo>
                        <a:pt x="6679" y="9105"/>
                      </a:lnTo>
                      <a:lnTo>
                        <a:pt x="6270" y="9105"/>
                      </a:lnTo>
                      <a:lnTo>
                        <a:pt x="6270" y="8380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8" y="158"/>
                        <a:pt x="5608" y="347"/>
                      </a:cubicBezTo>
                      <a:lnTo>
                        <a:pt x="5608" y="725"/>
                      </a:lnTo>
                      <a:lnTo>
                        <a:pt x="378" y="725"/>
                      </a:lnTo>
                      <a:cubicBezTo>
                        <a:pt x="158" y="725"/>
                        <a:pt x="0" y="882"/>
                        <a:pt x="0" y="1071"/>
                      </a:cubicBezTo>
                      <a:cubicBezTo>
                        <a:pt x="0" y="1260"/>
                        <a:pt x="158" y="1418"/>
                        <a:pt x="378" y="1418"/>
                      </a:cubicBezTo>
                      <a:lnTo>
                        <a:pt x="725" y="1418"/>
                      </a:lnTo>
                      <a:lnTo>
                        <a:pt x="725" y="7719"/>
                      </a:lnTo>
                      <a:lnTo>
                        <a:pt x="378" y="7719"/>
                      </a:lnTo>
                      <a:cubicBezTo>
                        <a:pt x="189" y="7719"/>
                        <a:pt x="32" y="7876"/>
                        <a:pt x="32" y="8097"/>
                      </a:cubicBezTo>
                      <a:cubicBezTo>
                        <a:pt x="32" y="8286"/>
                        <a:pt x="189" y="8443"/>
                        <a:pt x="378" y="8443"/>
                      </a:cubicBezTo>
                      <a:lnTo>
                        <a:pt x="4758" y="8443"/>
                      </a:lnTo>
                      <a:lnTo>
                        <a:pt x="3560" y="11436"/>
                      </a:lnTo>
                      <a:cubicBezTo>
                        <a:pt x="3497" y="11625"/>
                        <a:pt x="3560" y="11814"/>
                        <a:pt x="3749" y="11877"/>
                      </a:cubicBezTo>
                      <a:cubicBezTo>
                        <a:pt x="3803" y="11893"/>
                        <a:pt x="3855" y="11901"/>
                        <a:pt x="3903" y="11901"/>
                      </a:cubicBezTo>
                      <a:cubicBezTo>
                        <a:pt x="4052" y="11901"/>
                        <a:pt x="4167" y="11824"/>
                        <a:pt x="4191" y="11657"/>
                      </a:cubicBezTo>
                      <a:lnTo>
                        <a:pt x="4947" y="9830"/>
                      </a:lnTo>
                      <a:lnTo>
                        <a:pt x="5608" y="9830"/>
                      </a:lnTo>
                      <a:lnTo>
                        <a:pt x="5608" y="10838"/>
                      </a:lnTo>
                      <a:cubicBezTo>
                        <a:pt x="5608" y="11027"/>
                        <a:pt x="5766" y="11184"/>
                        <a:pt x="5955" y="11184"/>
                      </a:cubicBezTo>
                      <a:cubicBezTo>
                        <a:pt x="6175" y="11184"/>
                        <a:pt x="6333" y="11027"/>
                        <a:pt x="6333" y="10838"/>
                      </a:cubicBezTo>
                      <a:lnTo>
                        <a:pt x="6333" y="9830"/>
                      </a:lnTo>
                      <a:lnTo>
                        <a:pt x="6995" y="9830"/>
                      </a:lnTo>
                      <a:lnTo>
                        <a:pt x="7751" y="11657"/>
                      </a:lnTo>
                      <a:cubicBezTo>
                        <a:pt x="7798" y="11824"/>
                        <a:pt x="7918" y="11901"/>
                        <a:pt x="8042" y="11901"/>
                      </a:cubicBezTo>
                      <a:cubicBezTo>
                        <a:pt x="8082" y="11901"/>
                        <a:pt x="8122" y="11893"/>
                        <a:pt x="8160" y="11877"/>
                      </a:cubicBezTo>
                      <a:cubicBezTo>
                        <a:pt x="8381" y="11783"/>
                        <a:pt x="8444" y="11594"/>
                        <a:pt x="8381" y="11436"/>
                      </a:cubicBezTo>
                      <a:lnTo>
                        <a:pt x="7184" y="8443"/>
                      </a:lnTo>
                      <a:lnTo>
                        <a:pt x="11563" y="8443"/>
                      </a:lnTo>
                      <a:cubicBezTo>
                        <a:pt x="11752" y="8443"/>
                        <a:pt x="11909" y="8286"/>
                        <a:pt x="11909" y="8097"/>
                      </a:cubicBezTo>
                      <a:cubicBezTo>
                        <a:pt x="11909" y="7876"/>
                        <a:pt x="11752" y="7719"/>
                        <a:pt x="11563" y="7719"/>
                      </a:cubicBezTo>
                      <a:lnTo>
                        <a:pt x="11185" y="7719"/>
                      </a:lnTo>
                      <a:lnTo>
                        <a:pt x="11185" y="1418"/>
                      </a:lnTo>
                      <a:lnTo>
                        <a:pt x="11563" y="1418"/>
                      </a:lnTo>
                      <a:cubicBezTo>
                        <a:pt x="11752" y="1418"/>
                        <a:pt x="11909" y="1260"/>
                        <a:pt x="11909" y="1071"/>
                      </a:cubicBezTo>
                      <a:cubicBezTo>
                        <a:pt x="11909" y="882"/>
                        <a:pt x="11752" y="725"/>
                        <a:pt x="11563" y="725"/>
                      </a:cubicBezTo>
                      <a:lnTo>
                        <a:pt x="6301" y="725"/>
                      </a:lnTo>
                      <a:lnTo>
                        <a:pt x="6301" y="347"/>
                      </a:lnTo>
                      <a:cubicBezTo>
                        <a:pt x="6301" y="158"/>
                        <a:pt x="614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95" name="Google Shape;9207;p73">
                  <a:extLst>
                    <a:ext uri="{FF2B5EF4-FFF2-40B4-BE49-F238E27FC236}">
                      <a16:creationId xmlns:a16="http://schemas.microsoft.com/office/drawing/2014/main" xmlns="" id="{41385DAC-2DB4-C9AA-D23A-E6C253E3C427}"/>
                    </a:ext>
                  </a:extLst>
                </p:cNvPr>
                <p:cNvSpPr/>
                <p:nvPr/>
              </p:nvSpPr>
              <p:spPr>
                <a:xfrm>
                  <a:off x="1465225" y="2805100"/>
                  <a:ext cx="5280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081" extrusionOk="0">
                      <a:moveTo>
                        <a:pt x="1387" y="663"/>
                      </a:moveTo>
                      <a:lnTo>
                        <a:pt x="1387" y="1387"/>
                      </a:lnTo>
                      <a:lnTo>
                        <a:pt x="694" y="1387"/>
                      </a:lnTo>
                      <a:lnTo>
                        <a:pt x="694" y="663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1734"/>
                      </a:lnTo>
                      <a:cubicBezTo>
                        <a:pt x="1" y="1923"/>
                        <a:pt x="158" y="2080"/>
                        <a:pt x="347" y="2080"/>
                      </a:cubicBezTo>
                      <a:lnTo>
                        <a:pt x="1765" y="2080"/>
                      </a:lnTo>
                      <a:cubicBezTo>
                        <a:pt x="1954" y="2080"/>
                        <a:pt x="2112" y="1923"/>
                        <a:pt x="2112" y="1734"/>
                      </a:cubicBezTo>
                      <a:lnTo>
                        <a:pt x="2112" y="347"/>
                      </a:lnTo>
                      <a:cubicBezTo>
                        <a:pt x="2112" y="158"/>
                        <a:pt x="1954" y="1"/>
                        <a:pt x="176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96" name="Google Shape;9208;p73">
                  <a:extLst>
                    <a:ext uri="{FF2B5EF4-FFF2-40B4-BE49-F238E27FC236}">
                      <a16:creationId xmlns:a16="http://schemas.microsoft.com/office/drawing/2014/main" xmlns="" id="{3C6F1576-E814-BBB8-3992-0505242023DB}"/>
                    </a:ext>
                  </a:extLst>
                </p:cNvPr>
                <p:cNvSpPr/>
                <p:nvPr/>
              </p:nvSpPr>
              <p:spPr>
                <a:xfrm>
                  <a:off x="1535325" y="2769675"/>
                  <a:ext cx="52800" cy="8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3498" extrusionOk="0">
                      <a:moveTo>
                        <a:pt x="1387" y="662"/>
                      </a:moveTo>
                      <a:lnTo>
                        <a:pt x="1387" y="2741"/>
                      </a:lnTo>
                      <a:lnTo>
                        <a:pt x="694" y="2741"/>
                      </a:lnTo>
                      <a:lnTo>
                        <a:pt x="694" y="662"/>
                      </a:lnTo>
                      <a:close/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3151"/>
                      </a:lnTo>
                      <a:cubicBezTo>
                        <a:pt x="1" y="3340"/>
                        <a:pt x="158" y="3497"/>
                        <a:pt x="379" y="3497"/>
                      </a:cubicBezTo>
                      <a:lnTo>
                        <a:pt x="1733" y="3497"/>
                      </a:lnTo>
                      <a:lnTo>
                        <a:pt x="1733" y="3466"/>
                      </a:lnTo>
                      <a:cubicBezTo>
                        <a:pt x="1954" y="3466"/>
                        <a:pt x="2112" y="3308"/>
                        <a:pt x="2112" y="3119"/>
                      </a:cubicBezTo>
                      <a:lnTo>
                        <a:pt x="2112" y="347"/>
                      </a:lnTo>
                      <a:cubicBezTo>
                        <a:pt x="2112" y="158"/>
                        <a:pt x="1954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97" name="Google Shape;9209;p73">
                  <a:extLst>
                    <a:ext uri="{FF2B5EF4-FFF2-40B4-BE49-F238E27FC236}">
                      <a16:creationId xmlns:a16="http://schemas.microsoft.com/office/drawing/2014/main" xmlns="" id="{794AF971-0298-C130-061E-275B0A1AA8D0}"/>
                    </a:ext>
                  </a:extLst>
                </p:cNvPr>
                <p:cNvSpPr/>
                <p:nvPr/>
              </p:nvSpPr>
              <p:spPr>
                <a:xfrm>
                  <a:off x="1604650" y="2733425"/>
                  <a:ext cx="52775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4916" extrusionOk="0">
                      <a:moveTo>
                        <a:pt x="1418" y="726"/>
                      </a:moveTo>
                      <a:lnTo>
                        <a:pt x="1418" y="4254"/>
                      </a:lnTo>
                      <a:lnTo>
                        <a:pt x="725" y="4254"/>
                      </a:lnTo>
                      <a:lnTo>
                        <a:pt x="725" y="726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0" y="159"/>
                        <a:pt x="0" y="348"/>
                      </a:cubicBezTo>
                      <a:lnTo>
                        <a:pt x="0" y="4569"/>
                      </a:lnTo>
                      <a:cubicBezTo>
                        <a:pt x="0" y="4758"/>
                        <a:pt x="158" y="4916"/>
                        <a:pt x="347" y="4916"/>
                      </a:cubicBezTo>
                      <a:lnTo>
                        <a:pt x="1764" y="4916"/>
                      </a:lnTo>
                      <a:cubicBezTo>
                        <a:pt x="1953" y="4916"/>
                        <a:pt x="2111" y="4758"/>
                        <a:pt x="2111" y="4569"/>
                      </a:cubicBezTo>
                      <a:lnTo>
                        <a:pt x="2111" y="348"/>
                      </a:lnTo>
                      <a:cubicBezTo>
                        <a:pt x="2111" y="159"/>
                        <a:pt x="1953" y="1"/>
                        <a:pt x="176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92" name="Google Shape;9210;p73">
                <a:extLst>
                  <a:ext uri="{FF2B5EF4-FFF2-40B4-BE49-F238E27FC236}">
                    <a16:creationId xmlns:a16="http://schemas.microsoft.com/office/drawing/2014/main" xmlns="" id="{3F6D89FD-0118-8D9F-74A9-072A424462B8}"/>
                  </a:ext>
                </a:extLst>
              </p:cNvPr>
              <p:cNvSpPr/>
              <p:nvPr/>
            </p:nvSpPr>
            <p:spPr>
              <a:xfrm>
                <a:off x="5271859" y="1687892"/>
                <a:ext cx="387450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9169" h="11846" extrusionOk="0">
                    <a:moveTo>
                      <a:pt x="4695" y="2079"/>
                    </a:moveTo>
                    <a:cubicBezTo>
                      <a:pt x="5073" y="2079"/>
                      <a:pt x="5388" y="2394"/>
                      <a:pt x="5388" y="2772"/>
                    </a:cubicBezTo>
                    <a:cubicBezTo>
                      <a:pt x="5388" y="3181"/>
                      <a:pt x="5073" y="3496"/>
                      <a:pt x="4695" y="3496"/>
                    </a:cubicBezTo>
                    <a:cubicBezTo>
                      <a:pt x="4285" y="3496"/>
                      <a:pt x="3970" y="3181"/>
                      <a:pt x="3970" y="2772"/>
                    </a:cubicBezTo>
                    <a:cubicBezTo>
                      <a:pt x="3970" y="2394"/>
                      <a:pt x="4285" y="2079"/>
                      <a:pt x="4695" y="2079"/>
                    </a:cubicBezTo>
                    <a:close/>
                    <a:moveTo>
                      <a:pt x="4695" y="4189"/>
                    </a:moveTo>
                    <a:cubicBezTo>
                      <a:pt x="5640" y="4189"/>
                      <a:pt x="6428" y="4977"/>
                      <a:pt x="6428" y="5922"/>
                    </a:cubicBezTo>
                    <a:lnTo>
                      <a:pt x="6428" y="6300"/>
                    </a:lnTo>
                    <a:lnTo>
                      <a:pt x="2962" y="6300"/>
                    </a:lnTo>
                    <a:lnTo>
                      <a:pt x="2962" y="5922"/>
                    </a:lnTo>
                    <a:cubicBezTo>
                      <a:pt x="2962" y="4945"/>
                      <a:pt x="3750" y="4189"/>
                      <a:pt x="4695" y="4189"/>
                    </a:cubicBezTo>
                    <a:close/>
                    <a:moveTo>
                      <a:pt x="4730" y="664"/>
                    </a:moveTo>
                    <a:cubicBezTo>
                      <a:pt x="6870" y="664"/>
                      <a:pt x="8538" y="2418"/>
                      <a:pt x="8538" y="4473"/>
                    </a:cubicBezTo>
                    <a:cubicBezTo>
                      <a:pt x="8538" y="5544"/>
                      <a:pt x="8097" y="6552"/>
                      <a:pt x="7310" y="7277"/>
                    </a:cubicBezTo>
                    <a:cubicBezTo>
                      <a:pt x="7215" y="7403"/>
                      <a:pt x="7121" y="7466"/>
                      <a:pt x="6995" y="7497"/>
                    </a:cubicBezTo>
                    <a:cubicBezTo>
                      <a:pt x="6774" y="7718"/>
                      <a:pt x="6522" y="7907"/>
                      <a:pt x="6459" y="8285"/>
                    </a:cubicBezTo>
                    <a:lnTo>
                      <a:pt x="5041" y="8285"/>
                    </a:lnTo>
                    <a:lnTo>
                      <a:pt x="5041" y="6993"/>
                    </a:lnTo>
                    <a:lnTo>
                      <a:pt x="6774" y="6993"/>
                    </a:lnTo>
                    <a:cubicBezTo>
                      <a:pt x="6963" y="6993"/>
                      <a:pt x="7121" y="6836"/>
                      <a:pt x="7121" y="6647"/>
                    </a:cubicBezTo>
                    <a:lnTo>
                      <a:pt x="7121" y="5922"/>
                    </a:lnTo>
                    <a:cubicBezTo>
                      <a:pt x="7121" y="4945"/>
                      <a:pt x="6585" y="4126"/>
                      <a:pt x="5734" y="3717"/>
                    </a:cubicBezTo>
                    <a:cubicBezTo>
                      <a:pt x="5987" y="3496"/>
                      <a:pt x="6113" y="3181"/>
                      <a:pt x="6113" y="2835"/>
                    </a:cubicBezTo>
                    <a:cubicBezTo>
                      <a:pt x="6113" y="2079"/>
                      <a:pt x="5482" y="1448"/>
                      <a:pt x="4726" y="1448"/>
                    </a:cubicBezTo>
                    <a:cubicBezTo>
                      <a:pt x="3970" y="1448"/>
                      <a:pt x="3340" y="2079"/>
                      <a:pt x="3340" y="2835"/>
                    </a:cubicBezTo>
                    <a:cubicBezTo>
                      <a:pt x="3340" y="3181"/>
                      <a:pt x="3466" y="3496"/>
                      <a:pt x="3687" y="3717"/>
                    </a:cubicBezTo>
                    <a:cubicBezTo>
                      <a:pt x="2868" y="4126"/>
                      <a:pt x="2332" y="4945"/>
                      <a:pt x="2332" y="5922"/>
                    </a:cubicBezTo>
                    <a:lnTo>
                      <a:pt x="2332" y="6647"/>
                    </a:lnTo>
                    <a:cubicBezTo>
                      <a:pt x="2332" y="6836"/>
                      <a:pt x="2489" y="6993"/>
                      <a:pt x="2679" y="6993"/>
                    </a:cubicBezTo>
                    <a:lnTo>
                      <a:pt x="4411" y="6993"/>
                    </a:lnTo>
                    <a:lnTo>
                      <a:pt x="4411" y="8411"/>
                    </a:lnTo>
                    <a:lnTo>
                      <a:pt x="2931" y="8411"/>
                    </a:lnTo>
                    <a:lnTo>
                      <a:pt x="2931" y="8380"/>
                    </a:lnTo>
                    <a:cubicBezTo>
                      <a:pt x="2836" y="7938"/>
                      <a:pt x="2615" y="7749"/>
                      <a:pt x="2363" y="7560"/>
                    </a:cubicBezTo>
                    <a:cubicBezTo>
                      <a:pt x="2300" y="7466"/>
                      <a:pt x="2174" y="7403"/>
                      <a:pt x="2048" y="7277"/>
                    </a:cubicBezTo>
                    <a:cubicBezTo>
                      <a:pt x="1135" y="6395"/>
                      <a:pt x="757" y="5135"/>
                      <a:pt x="946" y="3874"/>
                    </a:cubicBezTo>
                    <a:cubicBezTo>
                      <a:pt x="1198" y="2236"/>
                      <a:pt x="2615" y="881"/>
                      <a:pt x="4254" y="692"/>
                    </a:cubicBezTo>
                    <a:cubicBezTo>
                      <a:pt x="4415" y="673"/>
                      <a:pt x="4574" y="664"/>
                      <a:pt x="4730" y="664"/>
                    </a:cubicBezTo>
                    <a:close/>
                    <a:moveTo>
                      <a:pt x="6428" y="9073"/>
                    </a:moveTo>
                    <a:lnTo>
                      <a:pt x="6428" y="9419"/>
                    </a:lnTo>
                    <a:cubicBezTo>
                      <a:pt x="6428" y="9640"/>
                      <a:pt x="6270" y="9797"/>
                      <a:pt x="6081" y="9797"/>
                    </a:cubicBezTo>
                    <a:lnTo>
                      <a:pt x="3309" y="9797"/>
                    </a:lnTo>
                    <a:cubicBezTo>
                      <a:pt x="3120" y="9797"/>
                      <a:pt x="2962" y="9640"/>
                      <a:pt x="2962" y="9419"/>
                    </a:cubicBezTo>
                    <a:lnTo>
                      <a:pt x="2962" y="9073"/>
                    </a:lnTo>
                    <a:close/>
                    <a:moveTo>
                      <a:pt x="5703" y="10459"/>
                    </a:moveTo>
                    <a:lnTo>
                      <a:pt x="5703" y="10805"/>
                    </a:lnTo>
                    <a:cubicBezTo>
                      <a:pt x="5703" y="10994"/>
                      <a:pt x="5545" y="11183"/>
                      <a:pt x="5356" y="11183"/>
                    </a:cubicBezTo>
                    <a:lnTo>
                      <a:pt x="3970" y="11183"/>
                    </a:lnTo>
                    <a:cubicBezTo>
                      <a:pt x="3781" y="11183"/>
                      <a:pt x="3624" y="10994"/>
                      <a:pt x="3624" y="10805"/>
                    </a:cubicBezTo>
                    <a:lnTo>
                      <a:pt x="3624" y="10459"/>
                    </a:lnTo>
                    <a:close/>
                    <a:moveTo>
                      <a:pt x="4662" y="0"/>
                    </a:moveTo>
                    <a:cubicBezTo>
                      <a:pt x="4486" y="0"/>
                      <a:pt x="4308" y="10"/>
                      <a:pt x="4128" y="31"/>
                    </a:cubicBezTo>
                    <a:cubicBezTo>
                      <a:pt x="2174" y="251"/>
                      <a:pt x="568" y="1827"/>
                      <a:pt x="253" y="3780"/>
                    </a:cubicBezTo>
                    <a:cubicBezTo>
                      <a:pt x="1" y="5229"/>
                      <a:pt x="505" y="6710"/>
                      <a:pt x="1576" y="7749"/>
                    </a:cubicBezTo>
                    <a:cubicBezTo>
                      <a:pt x="1733" y="7875"/>
                      <a:pt x="1859" y="7970"/>
                      <a:pt x="1922" y="8064"/>
                    </a:cubicBezTo>
                    <a:cubicBezTo>
                      <a:pt x="2206" y="8285"/>
                      <a:pt x="2237" y="8348"/>
                      <a:pt x="2237" y="8695"/>
                    </a:cubicBezTo>
                    <a:lnTo>
                      <a:pt x="2237" y="9388"/>
                    </a:lnTo>
                    <a:cubicBezTo>
                      <a:pt x="2237" y="9829"/>
                      <a:pt x="2521" y="10238"/>
                      <a:pt x="2962" y="10396"/>
                    </a:cubicBezTo>
                    <a:lnTo>
                      <a:pt x="2962" y="10774"/>
                    </a:lnTo>
                    <a:cubicBezTo>
                      <a:pt x="2962" y="11404"/>
                      <a:pt x="3435" y="11845"/>
                      <a:pt x="3970" y="11845"/>
                    </a:cubicBezTo>
                    <a:lnTo>
                      <a:pt x="5356" y="11845"/>
                    </a:lnTo>
                    <a:cubicBezTo>
                      <a:pt x="5955" y="11845"/>
                      <a:pt x="6396" y="11372"/>
                      <a:pt x="6396" y="10805"/>
                    </a:cubicBezTo>
                    <a:lnTo>
                      <a:pt x="6396" y="10427"/>
                    </a:lnTo>
                    <a:cubicBezTo>
                      <a:pt x="6774" y="10270"/>
                      <a:pt x="7089" y="9923"/>
                      <a:pt x="7089" y="9451"/>
                    </a:cubicBezTo>
                    <a:lnTo>
                      <a:pt x="7089" y="8726"/>
                    </a:lnTo>
                    <a:cubicBezTo>
                      <a:pt x="7089" y="8380"/>
                      <a:pt x="7121" y="8348"/>
                      <a:pt x="7404" y="8096"/>
                    </a:cubicBezTo>
                    <a:cubicBezTo>
                      <a:pt x="7499" y="8033"/>
                      <a:pt x="7593" y="7938"/>
                      <a:pt x="7751" y="7812"/>
                    </a:cubicBezTo>
                    <a:cubicBezTo>
                      <a:pt x="8664" y="6962"/>
                      <a:pt x="9169" y="5765"/>
                      <a:pt x="9169" y="4504"/>
                    </a:cubicBezTo>
                    <a:cubicBezTo>
                      <a:pt x="9169" y="2060"/>
                      <a:pt x="7186" y="0"/>
                      <a:pt x="466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93" name="Google Shape;9211;p73">
                <a:extLst>
                  <a:ext uri="{FF2B5EF4-FFF2-40B4-BE49-F238E27FC236}">
                    <a16:creationId xmlns:a16="http://schemas.microsoft.com/office/drawing/2014/main" xmlns="" id="{4EBE5D62-1497-D1AC-526E-899658F9B699}"/>
                  </a:ext>
                </a:extLst>
              </p:cNvPr>
              <p:cNvSpPr/>
              <p:nvPr/>
            </p:nvSpPr>
            <p:spPr>
              <a:xfrm>
                <a:off x="5203298" y="2281976"/>
                <a:ext cx="524573" cy="498585"/>
              </a:xfrm>
              <a:custGeom>
                <a:avLst/>
                <a:gdLst/>
                <a:ahLst/>
                <a:cxnLst/>
                <a:rect l="l" t="t" r="r" b="b"/>
                <a:pathLst>
                  <a:path w="12414" h="11799" extrusionOk="0">
                    <a:moveTo>
                      <a:pt x="8979" y="2127"/>
                    </a:moveTo>
                    <a:cubicBezTo>
                      <a:pt x="9247" y="2127"/>
                      <a:pt x="9515" y="2229"/>
                      <a:pt x="9704" y="2434"/>
                    </a:cubicBezTo>
                    <a:cubicBezTo>
                      <a:pt x="10113" y="2812"/>
                      <a:pt x="10113" y="3473"/>
                      <a:pt x="9704" y="3883"/>
                    </a:cubicBezTo>
                    <a:lnTo>
                      <a:pt x="8885" y="4702"/>
                    </a:lnTo>
                    <a:cubicBezTo>
                      <a:pt x="8790" y="4765"/>
                      <a:pt x="8696" y="4860"/>
                      <a:pt x="8601" y="4891"/>
                    </a:cubicBezTo>
                    <a:cubicBezTo>
                      <a:pt x="8790" y="4513"/>
                      <a:pt x="8727" y="4041"/>
                      <a:pt x="8412" y="3726"/>
                    </a:cubicBezTo>
                    <a:cubicBezTo>
                      <a:pt x="8206" y="3520"/>
                      <a:pt x="7933" y="3408"/>
                      <a:pt x="7654" y="3408"/>
                    </a:cubicBezTo>
                    <a:cubicBezTo>
                      <a:pt x="7507" y="3408"/>
                      <a:pt x="7357" y="3439"/>
                      <a:pt x="7215" y="3505"/>
                    </a:cubicBezTo>
                    <a:cubicBezTo>
                      <a:pt x="7278" y="3410"/>
                      <a:pt x="7341" y="3316"/>
                      <a:pt x="7436" y="3253"/>
                    </a:cubicBezTo>
                    <a:lnTo>
                      <a:pt x="8255" y="2434"/>
                    </a:lnTo>
                    <a:cubicBezTo>
                      <a:pt x="8444" y="2229"/>
                      <a:pt x="8711" y="2127"/>
                      <a:pt x="8979" y="2127"/>
                    </a:cubicBezTo>
                    <a:close/>
                    <a:moveTo>
                      <a:pt x="9027" y="685"/>
                    </a:moveTo>
                    <a:cubicBezTo>
                      <a:pt x="9649" y="685"/>
                      <a:pt x="10271" y="922"/>
                      <a:pt x="10744" y="1394"/>
                    </a:cubicBezTo>
                    <a:cubicBezTo>
                      <a:pt x="11689" y="2339"/>
                      <a:pt x="11689" y="3883"/>
                      <a:pt x="10744" y="4828"/>
                    </a:cubicBezTo>
                    <a:lnTo>
                      <a:pt x="9893" y="5647"/>
                    </a:lnTo>
                    <a:cubicBezTo>
                      <a:pt x="9431" y="6109"/>
                      <a:pt x="8816" y="6356"/>
                      <a:pt x="8187" y="6356"/>
                    </a:cubicBezTo>
                    <a:cubicBezTo>
                      <a:pt x="7914" y="6356"/>
                      <a:pt x="7639" y="6310"/>
                      <a:pt x="7373" y="6214"/>
                    </a:cubicBezTo>
                    <a:lnTo>
                      <a:pt x="7940" y="5647"/>
                    </a:lnTo>
                    <a:cubicBezTo>
                      <a:pt x="8008" y="5655"/>
                      <a:pt x="8077" y="5659"/>
                      <a:pt x="8146" y="5659"/>
                    </a:cubicBezTo>
                    <a:cubicBezTo>
                      <a:pt x="8617" y="5659"/>
                      <a:pt x="9087" y="5477"/>
                      <a:pt x="9389" y="5175"/>
                    </a:cubicBezTo>
                    <a:lnTo>
                      <a:pt x="10208" y="4356"/>
                    </a:lnTo>
                    <a:cubicBezTo>
                      <a:pt x="10901" y="3694"/>
                      <a:pt x="10901" y="2591"/>
                      <a:pt x="10208" y="1898"/>
                    </a:cubicBezTo>
                    <a:cubicBezTo>
                      <a:pt x="9877" y="1567"/>
                      <a:pt x="9436" y="1402"/>
                      <a:pt x="8995" y="1402"/>
                    </a:cubicBezTo>
                    <a:cubicBezTo>
                      <a:pt x="8554" y="1402"/>
                      <a:pt x="8113" y="1567"/>
                      <a:pt x="7782" y="1898"/>
                    </a:cubicBezTo>
                    <a:lnTo>
                      <a:pt x="6931" y="2749"/>
                    </a:lnTo>
                    <a:cubicBezTo>
                      <a:pt x="6553" y="3127"/>
                      <a:pt x="6396" y="3694"/>
                      <a:pt x="6490" y="4198"/>
                    </a:cubicBezTo>
                    <a:lnTo>
                      <a:pt x="5923" y="4734"/>
                    </a:lnTo>
                    <a:cubicBezTo>
                      <a:pt x="5608" y="3883"/>
                      <a:pt x="5797" y="2906"/>
                      <a:pt x="6490" y="2213"/>
                    </a:cubicBezTo>
                    <a:lnTo>
                      <a:pt x="7309" y="1394"/>
                    </a:lnTo>
                    <a:cubicBezTo>
                      <a:pt x="7782" y="922"/>
                      <a:pt x="8404" y="685"/>
                      <a:pt x="9027" y="685"/>
                    </a:cubicBezTo>
                    <a:close/>
                    <a:moveTo>
                      <a:pt x="7703" y="4104"/>
                    </a:moveTo>
                    <a:cubicBezTo>
                      <a:pt x="7790" y="4104"/>
                      <a:pt x="7877" y="4135"/>
                      <a:pt x="7940" y="4198"/>
                    </a:cubicBezTo>
                    <a:cubicBezTo>
                      <a:pt x="8066" y="4324"/>
                      <a:pt x="8066" y="4545"/>
                      <a:pt x="7940" y="4671"/>
                    </a:cubicBezTo>
                    <a:lnTo>
                      <a:pt x="4978" y="7632"/>
                    </a:lnTo>
                    <a:cubicBezTo>
                      <a:pt x="4915" y="7679"/>
                      <a:pt x="4828" y="7703"/>
                      <a:pt x="4742" y="7703"/>
                    </a:cubicBezTo>
                    <a:cubicBezTo>
                      <a:pt x="4655" y="7703"/>
                      <a:pt x="4569" y="7679"/>
                      <a:pt x="4506" y="7632"/>
                    </a:cubicBezTo>
                    <a:cubicBezTo>
                      <a:pt x="4380" y="7506"/>
                      <a:pt x="4380" y="7254"/>
                      <a:pt x="4506" y="7160"/>
                    </a:cubicBezTo>
                    <a:lnTo>
                      <a:pt x="7467" y="4198"/>
                    </a:lnTo>
                    <a:cubicBezTo>
                      <a:pt x="7530" y="4135"/>
                      <a:pt x="7617" y="4104"/>
                      <a:pt x="7703" y="4104"/>
                    </a:cubicBezTo>
                    <a:close/>
                    <a:moveTo>
                      <a:pt x="3781" y="6939"/>
                    </a:moveTo>
                    <a:lnTo>
                      <a:pt x="3781" y="6939"/>
                    </a:lnTo>
                    <a:cubicBezTo>
                      <a:pt x="3592" y="7349"/>
                      <a:pt x="3686" y="7821"/>
                      <a:pt x="4001" y="8136"/>
                    </a:cubicBezTo>
                    <a:cubicBezTo>
                      <a:pt x="4198" y="8333"/>
                      <a:pt x="4457" y="8432"/>
                      <a:pt x="4715" y="8432"/>
                    </a:cubicBezTo>
                    <a:cubicBezTo>
                      <a:pt x="4870" y="8432"/>
                      <a:pt x="5025" y="8396"/>
                      <a:pt x="5167" y="8325"/>
                    </a:cubicBezTo>
                    <a:lnTo>
                      <a:pt x="5167" y="8325"/>
                    </a:lnTo>
                    <a:cubicBezTo>
                      <a:pt x="5136" y="8451"/>
                      <a:pt x="5041" y="8514"/>
                      <a:pt x="4978" y="8609"/>
                    </a:cubicBezTo>
                    <a:lnTo>
                      <a:pt x="4159" y="9428"/>
                    </a:lnTo>
                    <a:cubicBezTo>
                      <a:pt x="3954" y="9633"/>
                      <a:pt x="3686" y="9735"/>
                      <a:pt x="3419" y="9735"/>
                    </a:cubicBezTo>
                    <a:cubicBezTo>
                      <a:pt x="3151" y="9735"/>
                      <a:pt x="2883" y="9633"/>
                      <a:pt x="2678" y="9428"/>
                    </a:cubicBezTo>
                    <a:cubicBezTo>
                      <a:pt x="2300" y="9050"/>
                      <a:pt x="2300" y="8357"/>
                      <a:pt x="2678" y="7979"/>
                    </a:cubicBezTo>
                    <a:lnTo>
                      <a:pt x="3529" y="7160"/>
                    </a:lnTo>
                    <a:cubicBezTo>
                      <a:pt x="3592" y="7065"/>
                      <a:pt x="3718" y="7002"/>
                      <a:pt x="3781" y="6939"/>
                    </a:cubicBezTo>
                    <a:close/>
                    <a:moveTo>
                      <a:pt x="4212" y="5467"/>
                    </a:moveTo>
                    <a:cubicBezTo>
                      <a:pt x="4492" y="5467"/>
                      <a:pt x="4773" y="5516"/>
                      <a:pt x="5041" y="5616"/>
                    </a:cubicBezTo>
                    <a:lnTo>
                      <a:pt x="4506" y="6151"/>
                    </a:lnTo>
                    <a:cubicBezTo>
                      <a:pt x="4437" y="6143"/>
                      <a:pt x="4368" y="6139"/>
                      <a:pt x="4299" y="6139"/>
                    </a:cubicBezTo>
                    <a:cubicBezTo>
                      <a:pt x="3828" y="6139"/>
                      <a:pt x="3358" y="6322"/>
                      <a:pt x="3056" y="6624"/>
                    </a:cubicBezTo>
                    <a:lnTo>
                      <a:pt x="2206" y="7475"/>
                    </a:lnTo>
                    <a:cubicBezTo>
                      <a:pt x="1544" y="8136"/>
                      <a:pt x="1544" y="9239"/>
                      <a:pt x="2206" y="9900"/>
                    </a:cubicBezTo>
                    <a:cubicBezTo>
                      <a:pt x="2552" y="10231"/>
                      <a:pt x="3001" y="10397"/>
                      <a:pt x="3446" y="10397"/>
                    </a:cubicBezTo>
                    <a:cubicBezTo>
                      <a:pt x="3891" y="10397"/>
                      <a:pt x="4332" y="10231"/>
                      <a:pt x="4663" y="9900"/>
                    </a:cubicBezTo>
                    <a:lnTo>
                      <a:pt x="5482" y="9081"/>
                    </a:lnTo>
                    <a:cubicBezTo>
                      <a:pt x="5892" y="8672"/>
                      <a:pt x="6049" y="8136"/>
                      <a:pt x="5955" y="7632"/>
                    </a:cubicBezTo>
                    <a:lnTo>
                      <a:pt x="6522" y="7065"/>
                    </a:lnTo>
                    <a:lnTo>
                      <a:pt x="6522" y="7065"/>
                    </a:lnTo>
                    <a:cubicBezTo>
                      <a:pt x="6837" y="7947"/>
                      <a:pt x="6648" y="8924"/>
                      <a:pt x="5955" y="9585"/>
                    </a:cubicBezTo>
                    <a:lnTo>
                      <a:pt x="5136" y="10405"/>
                    </a:lnTo>
                    <a:cubicBezTo>
                      <a:pt x="4663" y="10877"/>
                      <a:pt x="4041" y="11113"/>
                      <a:pt x="3419" y="11113"/>
                    </a:cubicBezTo>
                    <a:cubicBezTo>
                      <a:pt x="2796" y="11113"/>
                      <a:pt x="2174" y="10877"/>
                      <a:pt x="1702" y="10405"/>
                    </a:cubicBezTo>
                    <a:cubicBezTo>
                      <a:pt x="756" y="9459"/>
                      <a:pt x="756" y="7916"/>
                      <a:pt x="1702" y="7002"/>
                    </a:cubicBezTo>
                    <a:lnTo>
                      <a:pt x="2552" y="6151"/>
                    </a:lnTo>
                    <a:cubicBezTo>
                      <a:pt x="3005" y="5699"/>
                      <a:pt x="3605" y="5467"/>
                      <a:pt x="4212" y="5467"/>
                    </a:cubicBezTo>
                    <a:close/>
                    <a:moveTo>
                      <a:pt x="8999" y="0"/>
                    </a:moveTo>
                    <a:cubicBezTo>
                      <a:pt x="8200" y="0"/>
                      <a:pt x="7404" y="307"/>
                      <a:pt x="6805" y="922"/>
                    </a:cubicBezTo>
                    <a:lnTo>
                      <a:pt x="5955" y="1741"/>
                    </a:lnTo>
                    <a:cubicBezTo>
                      <a:pt x="5136" y="2560"/>
                      <a:pt x="4852" y="3789"/>
                      <a:pt x="5230" y="4891"/>
                    </a:cubicBezTo>
                    <a:cubicBezTo>
                      <a:pt x="4920" y="4794"/>
                      <a:pt x="4601" y="4746"/>
                      <a:pt x="4283" y="4746"/>
                    </a:cubicBezTo>
                    <a:cubicBezTo>
                      <a:pt x="3469" y="4746"/>
                      <a:pt x="2669" y="5058"/>
                      <a:pt x="2080" y="5647"/>
                    </a:cubicBezTo>
                    <a:lnTo>
                      <a:pt x="1229" y="6466"/>
                    </a:lnTo>
                    <a:cubicBezTo>
                      <a:pt x="0" y="7695"/>
                      <a:pt x="0" y="9680"/>
                      <a:pt x="1229" y="10877"/>
                    </a:cubicBezTo>
                    <a:cubicBezTo>
                      <a:pt x="1843" y="11491"/>
                      <a:pt x="2647" y="11799"/>
                      <a:pt x="3446" y="11799"/>
                    </a:cubicBezTo>
                    <a:cubicBezTo>
                      <a:pt x="4246" y="11799"/>
                      <a:pt x="5041" y="11491"/>
                      <a:pt x="5640" y="10877"/>
                    </a:cubicBezTo>
                    <a:lnTo>
                      <a:pt x="6490" y="10058"/>
                    </a:lnTo>
                    <a:cubicBezTo>
                      <a:pt x="7309" y="9239"/>
                      <a:pt x="7593" y="8010"/>
                      <a:pt x="7215" y="6908"/>
                    </a:cubicBezTo>
                    <a:lnTo>
                      <a:pt x="7215" y="6908"/>
                    </a:lnTo>
                    <a:cubicBezTo>
                      <a:pt x="7525" y="7005"/>
                      <a:pt x="7844" y="7053"/>
                      <a:pt x="8162" y="7053"/>
                    </a:cubicBezTo>
                    <a:cubicBezTo>
                      <a:pt x="8976" y="7053"/>
                      <a:pt x="9776" y="6740"/>
                      <a:pt x="10365" y="6151"/>
                    </a:cubicBezTo>
                    <a:lnTo>
                      <a:pt x="11216" y="5332"/>
                    </a:lnTo>
                    <a:cubicBezTo>
                      <a:pt x="12413" y="4104"/>
                      <a:pt x="12413" y="2150"/>
                      <a:pt x="11216" y="922"/>
                    </a:cubicBezTo>
                    <a:cubicBezTo>
                      <a:pt x="10602" y="307"/>
                      <a:pt x="9798" y="0"/>
                      <a:pt x="89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94" name="Google Shape;9212;p73">
                <a:extLst>
                  <a:ext uri="{FF2B5EF4-FFF2-40B4-BE49-F238E27FC236}">
                    <a16:creationId xmlns:a16="http://schemas.microsoft.com/office/drawing/2014/main" xmlns="" id="{524BC655-5E30-FCAE-1E34-BDA836814A01}"/>
                  </a:ext>
                </a:extLst>
              </p:cNvPr>
              <p:cNvSpPr/>
              <p:nvPr/>
            </p:nvSpPr>
            <p:spPr>
              <a:xfrm>
                <a:off x="5213946" y="2924655"/>
                <a:ext cx="503276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11910" h="11846" extrusionOk="0">
                    <a:moveTo>
                      <a:pt x="5924" y="2080"/>
                    </a:moveTo>
                    <a:cubicBezTo>
                      <a:pt x="6302" y="2080"/>
                      <a:pt x="6617" y="2395"/>
                      <a:pt x="6617" y="2773"/>
                    </a:cubicBezTo>
                    <a:cubicBezTo>
                      <a:pt x="6617" y="3182"/>
                      <a:pt x="6302" y="3497"/>
                      <a:pt x="5924" y="3497"/>
                    </a:cubicBezTo>
                    <a:cubicBezTo>
                      <a:pt x="5514" y="3497"/>
                      <a:pt x="5199" y="3182"/>
                      <a:pt x="5199" y="2773"/>
                    </a:cubicBezTo>
                    <a:cubicBezTo>
                      <a:pt x="5199" y="2395"/>
                      <a:pt x="5514" y="2080"/>
                      <a:pt x="5924" y="2080"/>
                    </a:cubicBezTo>
                    <a:close/>
                    <a:moveTo>
                      <a:pt x="5924" y="662"/>
                    </a:moveTo>
                    <a:cubicBezTo>
                      <a:pt x="7247" y="662"/>
                      <a:pt x="8318" y="1764"/>
                      <a:pt x="8318" y="3088"/>
                    </a:cubicBezTo>
                    <a:cubicBezTo>
                      <a:pt x="8318" y="3655"/>
                      <a:pt x="8129" y="4190"/>
                      <a:pt x="7783" y="4631"/>
                    </a:cubicBezTo>
                    <a:cubicBezTo>
                      <a:pt x="7562" y="4222"/>
                      <a:pt x="7310" y="3907"/>
                      <a:pt x="6900" y="3686"/>
                    </a:cubicBezTo>
                    <a:cubicBezTo>
                      <a:pt x="7153" y="3434"/>
                      <a:pt x="7310" y="3088"/>
                      <a:pt x="7310" y="2741"/>
                    </a:cubicBezTo>
                    <a:cubicBezTo>
                      <a:pt x="7310" y="1985"/>
                      <a:pt x="6680" y="1355"/>
                      <a:pt x="5924" y="1355"/>
                    </a:cubicBezTo>
                    <a:cubicBezTo>
                      <a:pt x="5168" y="1355"/>
                      <a:pt x="4538" y="1985"/>
                      <a:pt x="4538" y="2741"/>
                    </a:cubicBezTo>
                    <a:cubicBezTo>
                      <a:pt x="4538" y="3088"/>
                      <a:pt x="4695" y="3434"/>
                      <a:pt x="4947" y="3686"/>
                    </a:cubicBezTo>
                    <a:cubicBezTo>
                      <a:pt x="4538" y="3938"/>
                      <a:pt x="4223" y="4285"/>
                      <a:pt x="4034" y="4631"/>
                    </a:cubicBezTo>
                    <a:cubicBezTo>
                      <a:pt x="3592" y="4096"/>
                      <a:pt x="3403" y="3403"/>
                      <a:pt x="3498" y="2741"/>
                    </a:cubicBezTo>
                    <a:cubicBezTo>
                      <a:pt x="3655" y="1638"/>
                      <a:pt x="4664" y="662"/>
                      <a:pt x="5924" y="662"/>
                    </a:cubicBezTo>
                    <a:close/>
                    <a:moveTo>
                      <a:pt x="5924" y="4159"/>
                    </a:moveTo>
                    <a:cubicBezTo>
                      <a:pt x="6554" y="4159"/>
                      <a:pt x="7058" y="4600"/>
                      <a:pt x="7247" y="5135"/>
                    </a:cubicBezTo>
                    <a:cubicBezTo>
                      <a:pt x="6869" y="5388"/>
                      <a:pt x="6428" y="5545"/>
                      <a:pt x="5924" y="5545"/>
                    </a:cubicBezTo>
                    <a:cubicBezTo>
                      <a:pt x="5451" y="5545"/>
                      <a:pt x="4979" y="5388"/>
                      <a:pt x="4569" y="5135"/>
                    </a:cubicBezTo>
                    <a:cubicBezTo>
                      <a:pt x="4727" y="4568"/>
                      <a:pt x="5294" y="4159"/>
                      <a:pt x="5924" y="4159"/>
                    </a:cubicBezTo>
                    <a:close/>
                    <a:moveTo>
                      <a:pt x="1734" y="9042"/>
                    </a:moveTo>
                    <a:cubicBezTo>
                      <a:pt x="2301" y="9042"/>
                      <a:pt x="2773" y="9483"/>
                      <a:pt x="2773" y="10082"/>
                    </a:cubicBezTo>
                    <a:cubicBezTo>
                      <a:pt x="2773" y="10649"/>
                      <a:pt x="2301" y="11121"/>
                      <a:pt x="1734" y="11121"/>
                    </a:cubicBezTo>
                    <a:cubicBezTo>
                      <a:pt x="1198" y="11121"/>
                      <a:pt x="726" y="10649"/>
                      <a:pt x="726" y="10082"/>
                    </a:cubicBezTo>
                    <a:cubicBezTo>
                      <a:pt x="726" y="9483"/>
                      <a:pt x="1198" y="9042"/>
                      <a:pt x="1734" y="9042"/>
                    </a:cubicBezTo>
                    <a:close/>
                    <a:moveTo>
                      <a:pt x="5924" y="9042"/>
                    </a:moveTo>
                    <a:cubicBezTo>
                      <a:pt x="6522" y="9042"/>
                      <a:pt x="6932" y="9515"/>
                      <a:pt x="6932" y="10082"/>
                    </a:cubicBezTo>
                    <a:cubicBezTo>
                      <a:pt x="6932" y="10649"/>
                      <a:pt x="6459" y="11121"/>
                      <a:pt x="5924" y="11121"/>
                    </a:cubicBezTo>
                    <a:cubicBezTo>
                      <a:pt x="5357" y="11121"/>
                      <a:pt x="4884" y="10649"/>
                      <a:pt x="4884" y="10082"/>
                    </a:cubicBezTo>
                    <a:cubicBezTo>
                      <a:pt x="4884" y="9483"/>
                      <a:pt x="5325" y="9042"/>
                      <a:pt x="5924" y="9042"/>
                    </a:cubicBezTo>
                    <a:close/>
                    <a:moveTo>
                      <a:pt x="10145" y="9042"/>
                    </a:moveTo>
                    <a:cubicBezTo>
                      <a:pt x="10681" y="9042"/>
                      <a:pt x="11154" y="9483"/>
                      <a:pt x="11154" y="10082"/>
                    </a:cubicBezTo>
                    <a:cubicBezTo>
                      <a:pt x="11154" y="10649"/>
                      <a:pt x="10681" y="11121"/>
                      <a:pt x="10145" y="11121"/>
                    </a:cubicBezTo>
                    <a:cubicBezTo>
                      <a:pt x="9578" y="11121"/>
                      <a:pt x="9106" y="10649"/>
                      <a:pt x="9106" y="10082"/>
                    </a:cubicBezTo>
                    <a:cubicBezTo>
                      <a:pt x="9106" y="9483"/>
                      <a:pt x="9578" y="9042"/>
                      <a:pt x="10145" y="9042"/>
                    </a:cubicBezTo>
                    <a:close/>
                    <a:moveTo>
                      <a:pt x="5955" y="0"/>
                    </a:moveTo>
                    <a:cubicBezTo>
                      <a:pt x="4349" y="0"/>
                      <a:pt x="3088" y="1197"/>
                      <a:pt x="2868" y="2678"/>
                    </a:cubicBezTo>
                    <a:cubicBezTo>
                      <a:pt x="2647" y="4442"/>
                      <a:pt x="3908" y="6018"/>
                      <a:pt x="5640" y="6207"/>
                    </a:cubicBezTo>
                    <a:lnTo>
                      <a:pt x="5640" y="6963"/>
                    </a:lnTo>
                    <a:lnTo>
                      <a:pt x="2427" y="6963"/>
                    </a:lnTo>
                    <a:cubicBezTo>
                      <a:pt x="1828" y="6963"/>
                      <a:pt x="1387" y="7435"/>
                      <a:pt x="1387" y="7971"/>
                    </a:cubicBezTo>
                    <a:lnTo>
                      <a:pt x="1387" y="8380"/>
                    </a:lnTo>
                    <a:cubicBezTo>
                      <a:pt x="599" y="8538"/>
                      <a:pt x="1" y="9231"/>
                      <a:pt x="1" y="10082"/>
                    </a:cubicBezTo>
                    <a:cubicBezTo>
                      <a:pt x="1" y="11027"/>
                      <a:pt x="789" y="11846"/>
                      <a:pt x="1734" y="11846"/>
                    </a:cubicBezTo>
                    <a:cubicBezTo>
                      <a:pt x="2679" y="11846"/>
                      <a:pt x="3466" y="11058"/>
                      <a:pt x="3466" y="10082"/>
                    </a:cubicBezTo>
                    <a:cubicBezTo>
                      <a:pt x="3466" y="9231"/>
                      <a:pt x="2868" y="8538"/>
                      <a:pt x="2080" y="8380"/>
                    </a:cubicBezTo>
                    <a:lnTo>
                      <a:pt x="2080" y="7971"/>
                    </a:lnTo>
                    <a:cubicBezTo>
                      <a:pt x="2080" y="7782"/>
                      <a:pt x="2238" y="7624"/>
                      <a:pt x="2458" y="7624"/>
                    </a:cubicBezTo>
                    <a:lnTo>
                      <a:pt x="5609" y="7624"/>
                    </a:lnTo>
                    <a:lnTo>
                      <a:pt x="5609" y="8349"/>
                    </a:lnTo>
                    <a:cubicBezTo>
                      <a:pt x="4821" y="8506"/>
                      <a:pt x="4223" y="9200"/>
                      <a:pt x="4223" y="10019"/>
                    </a:cubicBezTo>
                    <a:cubicBezTo>
                      <a:pt x="4223" y="10964"/>
                      <a:pt x="5010" y="11814"/>
                      <a:pt x="5955" y="11814"/>
                    </a:cubicBezTo>
                    <a:cubicBezTo>
                      <a:pt x="6900" y="11814"/>
                      <a:pt x="7688" y="11027"/>
                      <a:pt x="7688" y="10019"/>
                    </a:cubicBezTo>
                    <a:cubicBezTo>
                      <a:pt x="7688" y="9200"/>
                      <a:pt x="7090" y="8506"/>
                      <a:pt x="6302" y="8349"/>
                    </a:cubicBezTo>
                    <a:lnTo>
                      <a:pt x="6302" y="7624"/>
                    </a:lnTo>
                    <a:lnTo>
                      <a:pt x="9452" y="7624"/>
                    </a:lnTo>
                    <a:cubicBezTo>
                      <a:pt x="9641" y="7624"/>
                      <a:pt x="9799" y="7782"/>
                      <a:pt x="9799" y="7971"/>
                    </a:cubicBezTo>
                    <a:lnTo>
                      <a:pt x="9799" y="8380"/>
                    </a:lnTo>
                    <a:cubicBezTo>
                      <a:pt x="9011" y="8538"/>
                      <a:pt x="8444" y="9231"/>
                      <a:pt x="8444" y="10082"/>
                    </a:cubicBezTo>
                    <a:cubicBezTo>
                      <a:pt x="8444" y="11027"/>
                      <a:pt x="9232" y="11846"/>
                      <a:pt x="10177" y="11846"/>
                    </a:cubicBezTo>
                    <a:cubicBezTo>
                      <a:pt x="11122" y="11846"/>
                      <a:pt x="11910" y="11058"/>
                      <a:pt x="11910" y="10082"/>
                    </a:cubicBezTo>
                    <a:cubicBezTo>
                      <a:pt x="11910" y="9231"/>
                      <a:pt x="11311" y="8538"/>
                      <a:pt x="10524" y="8380"/>
                    </a:cubicBezTo>
                    <a:lnTo>
                      <a:pt x="10524" y="7971"/>
                    </a:lnTo>
                    <a:cubicBezTo>
                      <a:pt x="10524" y="7404"/>
                      <a:pt x="10051" y="6963"/>
                      <a:pt x="9484" y="6963"/>
                    </a:cubicBezTo>
                    <a:lnTo>
                      <a:pt x="6333" y="6963"/>
                    </a:lnTo>
                    <a:lnTo>
                      <a:pt x="6333" y="6207"/>
                    </a:lnTo>
                    <a:cubicBezTo>
                      <a:pt x="7909" y="6049"/>
                      <a:pt x="9106" y="4726"/>
                      <a:pt x="9106" y="3088"/>
                    </a:cubicBezTo>
                    <a:cubicBezTo>
                      <a:pt x="9106" y="1355"/>
                      <a:pt x="7688" y="0"/>
                      <a:pt x="595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95" name="Google Shape;9213;p73">
                <a:extLst>
                  <a:ext uri="{FF2B5EF4-FFF2-40B4-BE49-F238E27FC236}">
                    <a16:creationId xmlns:a16="http://schemas.microsoft.com/office/drawing/2014/main" xmlns="" id="{0243FFC9-CC18-B7DE-07DE-B491A56C279B}"/>
                  </a:ext>
                </a:extLst>
              </p:cNvPr>
              <p:cNvGrpSpPr/>
              <p:nvPr/>
            </p:nvGrpSpPr>
            <p:grpSpPr>
              <a:xfrm>
                <a:off x="8378520" y="1688743"/>
                <a:ext cx="501923" cy="498881"/>
                <a:chOff x="5045775" y="1946400"/>
                <a:chExt cx="296950" cy="295150"/>
              </a:xfrm>
              <a:grpFill/>
            </p:grpSpPr>
            <p:sp>
              <p:nvSpPr>
                <p:cNvPr id="17792" name="Google Shape;9214;p73">
                  <a:extLst>
                    <a:ext uri="{FF2B5EF4-FFF2-40B4-BE49-F238E27FC236}">
                      <a16:creationId xmlns:a16="http://schemas.microsoft.com/office/drawing/2014/main" xmlns="" id="{3FAD330A-6EE5-5E17-24EB-B786D0D4B586}"/>
                    </a:ext>
                  </a:extLst>
                </p:cNvPr>
                <p:cNvSpPr/>
                <p:nvPr/>
              </p:nvSpPr>
              <p:spPr>
                <a:xfrm>
                  <a:off x="5113500" y="1998600"/>
                  <a:ext cx="160700" cy="15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8" h="6238" extrusionOk="0">
                      <a:moveTo>
                        <a:pt x="3309" y="2079"/>
                      </a:moveTo>
                      <a:cubicBezTo>
                        <a:pt x="3718" y="2079"/>
                        <a:pt x="4033" y="2394"/>
                        <a:pt x="4033" y="2804"/>
                      </a:cubicBezTo>
                      <a:cubicBezTo>
                        <a:pt x="4033" y="3182"/>
                        <a:pt x="3718" y="3497"/>
                        <a:pt x="3309" y="3497"/>
                      </a:cubicBezTo>
                      <a:cubicBezTo>
                        <a:pt x="2931" y="3497"/>
                        <a:pt x="2616" y="3150"/>
                        <a:pt x="2616" y="2804"/>
                      </a:cubicBezTo>
                      <a:cubicBezTo>
                        <a:pt x="2616" y="2394"/>
                        <a:pt x="2931" y="2079"/>
                        <a:pt x="3309" y="2079"/>
                      </a:cubicBezTo>
                      <a:close/>
                      <a:moveTo>
                        <a:pt x="3403" y="662"/>
                      </a:moveTo>
                      <a:cubicBezTo>
                        <a:pt x="4726" y="662"/>
                        <a:pt x="5798" y="1764"/>
                        <a:pt x="5798" y="3119"/>
                      </a:cubicBezTo>
                      <a:cubicBezTo>
                        <a:pt x="5703" y="3655"/>
                        <a:pt x="5546" y="4222"/>
                        <a:pt x="5199" y="4663"/>
                      </a:cubicBezTo>
                      <a:cubicBezTo>
                        <a:pt x="5010" y="4253"/>
                        <a:pt x="4726" y="3938"/>
                        <a:pt x="4348" y="3686"/>
                      </a:cubicBezTo>
                      <a:cubicBezTo>
                        <a:pt x="4569" y="3466"/>
                        <a:pt x="4726" y="3119"/>
                        <a:pt x="4726" y="2741"/>
                      </a:cubicBezTo>
                      <a:cubicBezTo>
                        <a:pt x="4726" y="2016"/>
                        <a:pt x="4096" y="1386"/>
                        <a:pt x="3340" y="1386"/>
                      </a:cubicBezTo>
                      <a:cubicBezTo>
                        <a:pt x="2616" y="1386"/>
                        <a:pt x="1986" y="2016"/>
                        <a:pt x="1986" y="2741"/>
                      </a:cubicBezTo>
                      <a:cubicBezTo>
                        <a:pt x="1986" y="3119"/>
                        <a:pt x="2143" y="3466"/>
                        <a:pt x="2364" y="3686"/>
                      </a:cubicBezTo>
                      <a:cubicBezTo>
                        <a:pt x="1986" y="3907"/>
                        <a:pt x="1702" y="4253"/>
                        <a:pt x="1513" y="4663"/>
                      </a:cubicBezTo>
                      <a:cubicBezTo>
                        <a:pt x="1072" y="4096"/>
                        <a:pt x="883" y="3434"/>
                        <a:pt x="977" y="2772"/>
                      </a:cubicBezTo>
                      <a:cubicBezTo>
                        <a:pt x="1135" y="1670"/>
                        <a:pt x="2143" y="662"/>
                        <a:pt x="3403" y="662"/>
                      </a:cubicBezTo>
                      <a:close/>
                      <a:moveTo>
                        <a:pt x="3309" y="4190"/>
                      </a:moveTo>
                      <a:cubicBezTo>
                        <a:pt x="3939" y="4190"/>
                        <a:pt x="4443" y="4600"/>
                        <a:pt x="4663" y="5167"/>
                      </a:cubicBezTo>
                      <a:cubicBezTo>
                        <a:pt x="4254" y="5450"/>
                        <a:pt x="3781" y="5545"/>
                        <a:pt x="3309" y="5545"/>
                      </a:cubicBezTo>
                      <a:cubicBezTo>
                        <a:pt x="2836" y="5545"/>
                        <a:pt x="2364" y="5387"/>
                        <a:pt x="1986" y="5167"/>
                      </a:cubicBezTo>
                      <a:cubicBezTo>
                        <a:pt x="2143" y="4568"/>
                        <a:pt x="2679" y="4190"/>
                        <a:pt x="3309" y="4190"/>
                      </a:cubicBezTo>
                      <a:close/>
                      <a:moveTo>
                        <a:pt x="3309" y="0"/>
                      </a:moveTo>
                      <a:cubicBezTo>
                        <a:pt x="1733" y="0"/>
                        <a:pt x="410" y="1229"/>
                        <a:pt x="253" y="2678"/>
                      </a:cubicBezTo>
                      <a:cubicBezTo>
                        <a:pt x="1" y="4600"/>
                        <a:pt x="1450" y="6238"/>
                        <a:pt x="3309" y="6238"/>
                      </a:cubicBezTo>
                      <a:cubicBezTo>
                        <a:pt x="5042" y="6238"/>
                        <a:pt x="6428" y="4820"/>
                        <a:pt x="6428" y="3119"/>
                      </a:cubicBezTo>
                      <a:cubicBezTo>
                        <a:pt x="6428" y="1418"/>
                        <a:pt x="5042" y="0"/>
                        <a:pt x="33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93" name="Google Shape;9215;p73">
                  <a:extLst>
                    <a:ext uri="{FF2B5EF4-FFF2-40B4-BE49-F238E27FC236}">
                      <a16:creationId xmlns:a16="http://schemas.microsoft.com/office/drawing/2014/main" xmlns="" id="{2647FD92-DCFF-A44E-E1FF-2BC65BA07B82}"/>
                    </a:ext>
                  </a:extLst>
                </p:cNvPr>
                <p:cNvSpPr/>
                <p:nvPr/>
              </p:nvSpPr>
              <p:spPr>
                <a:xfrm>
                  <a:off x="5045775" y="1946400"/>
                  <a:ext cx="296950" cy="29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8" h="11806" extrusionOk="0">
                      <a:moveTo>
                        <a:pt x="6018" y="765"/>
                      </a:moveTo>
                      <a:lnTo>
                        <a:pt x="6868" y="1426"/>
                      </a:lnTo>
                      <a:cubicBezTo>
                        <a:pt x="6963" y="1458"/>
                        <a:pt x="7026" y="1489"/>
                        <a:pt x="7152" y="1489"/>
                      </a:cubicBezTo>
                      <a:lnTo>
                        <a:pt x="8223" y="1332"/>
                      </a:lnTo>
                      <a:lnTo>
                        <a:pt x="8664" y="2372"/>
                      </a:lnTo>
                      <a:cubicBezTo>
                        <a:pt x="8696" y="2435"/>
                        <a:pt x="8790" y="2529"/>
                        <a:pt x="8853" y="2561"/>
                      </a:cubicBezTo>
                      <a:lnTo>
                        <a:pt x="9893" y="2970"/>
                      </a:lnTo>
                      <a:lnTo>
                        <a:pt x="9735" y="4073"/>
                      </a:lnTo>
                      <a:cubicBezTo>
                        <a:pt x="9735" y="4136"/>
                        <a:pt x="9735" y="4262"/>
                        <a:pt x="9798" y="4325"/>
                      </a:cubicBezTo>
                      <a:lnTo>
                        <a:pt x="10460" y="5207"/>
                      </a:lnTo>
                      <a:lnTo>
                        <a:pt x="9798" y="6058"/>
                      </a:lnTo>
                      <a:cubicBezTo>
                        <a:pt x="9767" y="6152"/>
                        <a:pt x="9735" y="6215"/>
                        <a:pt x="9735" y="6341"/>
                      </a:cubicBezTo>
                      <a:lnTo>
                        <a:pt x="9893" y="7444"/>
                      </a:lnTo>
                      <a:lnTo>
                        <a:pt x="8853" y="7853"/>
                      </a:lnTo>
                      <a:cubicBezTo>
                        <a:pt x="8790" y="7885"/>
                        <a:pt x="8696" y="7948"/>
                        <a:pt x="8664" y="8042"/>
                      </a:cubicBezTo>
                      <a:lnTo>
                        <a:pt x="8255" y="9051"/>
                      </a:lnTo>
                      <a:lnTo>
                        <a:pt x="7120" y="8893"/>
                      </a:lnTo>
                      <a:cubicBezTo>
                        <a:pt x="7057" y="8893"/>
                        <a:pt x="6931" y="8893"/>
                        <a:pt x="6837" y="8988"/>
                      </a:cubicBezTo>
                      <a:lnTo>
                        <a:pt x="5986" y="9649"/>
                      </a:lnTo>
                      <a:lnTo>
                        <a:pt x="5104" y="8988"/>
                      </a:lnTo>
                      <a:cubicBezTo>
                        <a:pt x="5041" y="8925"/>
                        <a:pt x="5010" y="8893"/>
                        <a:pt x="4915" y="8893"/>
                      </a:cubicBezTo>
                      <a:lnTo>
                        <a:pt x="4884" y="8893"/>
                      </a:lnTo>
                      <a:lnTo>
                        <a:pt x="3781" y="9051"/>
                      </a:lnTo>
                      <a:lnTo>
                        <a:pt x="3371" y="8042"/>
                      </a:lnTo>
                      <a:cubicBezTo>
                        <a:pt x="3340" y="7948"/>
                        <a:pt x="3277" y="7885"/>
                        <a:pt x="3182" y="7853"/>
                      </a:cubicBezTo>
                      <a:lnTo>
                        <a:pt x="2143" y="7444"/>
                      </a:lnTo>
                      <a:lnTo>
                        <a:pt x="2300" y="6341"/>
                      </a:lnTo>
                      <a:cubicBezTo>
                        <a:pt x="2300" y="6278"/>
                        <a:pt x="2300" y="6152"/>
                        <a:pt x="2237" y="6058"/>
                      </a:cubicBezTo>
                      <a:lnTo>
                        <a:pt x="1576" y="5207"/>
                      </a:lnTo>
                      <a:lnTo>
                        <a:pt x="2237" y="4325"/>
                      </a:lnTo>
                      <a:cubicBezTo>
                        <a:pt x="2269" y="4262"/>
                        <a:pt x="2300" y="4167"/>
                        <a:pt x="2300" y="4073"/>
                      </a:cubicBezTo>
                      <a:lnTo>
                        <a:pt x="2143" y="2970"/>
                      </a:lnTo>
                      <a:lnTo>
                        <a:pt x="3182" y="2561"/>
                      </a:lnTo>
                      <a:cubicBezTo>
                        <a:pt x="3277" y="2529"/>
                        <a:pt x="3340" y="2435"/>
                        <a:pt x="3371" y="2372"/>
                      </a:cubicBezTo>
                      <a:lnTo>
                        <a:pt x="3812" y="1332"/>
                      </a:lnTo>
                      <a:lnTo>
                        <a:pt x="4884" y="1489"/>
                      </a:lnTo>
                      <a:cubicBezTo>
                        <a:pt x="4947" y="1489"/>
                        <a:pt x="5073" y="1489"/>
                        <a:pt x="5167" y="1426"/>
                      </a:cubicBezTo>
                      <a:lnTo>
                        <a:pt x="6018" y="765"/>
                      </a:lnTo>
                      <a:close/>
                      <a:moveTo>
                        <a:pt x="2174" y="8168"/>
                      </a:moveTo>
                      <a:lnTo>
                        <a:pt x="2804" y="8420"/>
                      </a:lnTo>
                      <a:lnTo>
                        <a:pt x="3277" y="9586"/>
                      </a:lnTo>
                      <a:cubicBezTo>
                        <a:pt x="3308" y="9681"/>
                        <a:pt x="3434" y="9775"/>
                        <a:pt x="3529" y="9775"/>
                      </a:cubicBezTo>
                      <a:lnTo>
                        <a:pt x="2647" y="10720"/>
                      </a:lnTo>
                      <a:lnTo>
                        <a:pt x="2426" y="9649"/>
                      </a:lnTo>
                      <a:cubicBezTo>
                        <a:pt x="2395" y="9523"/>
                        <a:pt x="2332" y="9429"/>
                        <a:pt x="2174" y="9366"/>
                      </a:cubicBezTo>
                      <a:lnTo>
                        <a:pt x="1134" y="9177"/>
                      </a:lnTo>
                      <a:lnTo>
                        <a:pt x="2174" y="8168"/>
                      </a:lnTo>
                      <a:close/>
                      <a:moveTo>
                        <a:pt x="9861" y="8105"/>
                      </a:moveTo>
                      <a:lnTo>
                        <a:pt x="10901" y="9145"/>
                      </a:lnTo>
                      <a:lnTo>
                        <a:pt x="9893" y="9366"/>
                      </a:lnTo>
                      <a:cubicBezTo>
                        <a:pt x="9767" y="9429"/>
                        <a:pt x="9641" y="9492"/>
                        <a:pt x="9609" y="9649"/>
                      </a:cubicBezTo>
                      <a:lnTo>
                        <a:pt x="9389" y="10720"/>
                      </a:lnTo>
                      <a:lnTo>
                        <a:pt x="8507" y="9712"/>
                      </a:lnTo>
                      <a:cubicBezTo>
                        <a:pt x="8601" y="9712"/>
                        <a:pt x="8727" y="9649"/>
                        <a:pt x="8759" y="9523"/>
                      </a:cubicBezTo>
                      <a:lnTo>
                        <a:pt x="9231" y="8389"/>
                      </a:lnTo>
                      <a:lnTo>
                        <a:pt x="9861" y="8105"/>
                      </a:lnTo>
                      <a:close/>
                      <a:moveTo>
                        <a:pt x="6002" y="1"/>
                      </a:moveTo>
                      <a:cubicBezTo>
                        <a:pt x="5923" y="1"/>
                        <a:pt x="5844" y="24"/>
                        <a:pt x="5797" y="72"/>
                      </a:cubicBezTo>
                      <a:lnTo>
                        <a:pt x="4852" y="828"/>
                      </a:lnTo>
                      <a:lnTo>
                        <a:pt x="3623" y="670"/>
                      </a:lnTo>
                      <a:cubicBezTo>
                        <a:pt x="3607" y="667"/>
                        <a:pt x="3590" y="665"/>
                        <a:pt x="3573" y="665"/>
                      </a:cubicBezTo>
                      <a:cubicBezTo>
                        <a:pt x="3434" y="665"/>
                        <a:pt x="3305" y="775"/>
                        <a:pt x="3277" y="859"/>
                      </a:cubicBezTo>
                      <a:lnTo>
                        <a:pt x="2804" y="2025"/>
                      </a:lnTo>
                      <a:lnTo>
                        <a:pt x="1639" y="2498"/>
                      </a:lnTo>
                      <a:cubicBezTo>
                        <a:pt x="1481" y="2561"/>
                        <a:pt x="1418" y="2687"/>
                        <a:pt x="1450" y="2844"/>
                      </a:cubicBezTo>
                      <a:lnTo>
                        <a:pt x="1607" y="4073"/>
                      </a:lnTo>
                      <a:lnTo>
                        <a:pt x="851" y="5018"/>
                      </a:lnTo>
                      <a:cubicBezTo>
                        <a:pt x="788" y="5112"/>
                        <a:pt x="788" y="5333"/>
                        <a:pt x="851" y="5428"/>
                      </a:cubicBezTo>
                      <a:lnTo>
                        <a:pt x="1607" y="6373"/>
                      </a:lnTo>
                      <a:lnTo>
                        <a:pt x="1450" y="7601"/>
                      </a:lnTo>
                      <a:cubicBezTo>
                        <a:pt x="1450" y="7696"/>
                        <a:pt x="1450" y="7759"/>
                        <a:pt x="1481" y="7853"/>
                      </a:cubicBezTo>
                      <a:lnTo>
                        <a:pt x="189" y="9145"/>
                      </a:lnTo>
                      <a:cubicBezTo>
                        <a:pt x="0" y="9334"/>
                        <a:pt x="126" y="9649"/>
                        <a:pt x="347" y="9744"/>
                      </a:cubicBezTo>
                      <a:lnTo>
                        <a:pt x="1765" y="10059"/>
                      </a:lnTo>
                      <a:lnTo>
                        <a:pt x="2080" y="11539"/>
                      </a:lnTo>
                      <a:cubicBezTo>
                        <a:pt x="2099" y="11714"/>
                        <a:pt x="2250" y="11805"/>
                        <a:pt x="2407" y="11805"/>
                      </a:cubicBezTo>
                      <a:cubicBezTo>
                        <a:pt x="2505" y="11805"/>
                        <a:pt x="2606" y="11770"/>
                        <a:pt x="2678" y="11697"/>
                      </a:cubicBezTo>
                      <a:cubicBezTo>
                        <a:pt x="4410" y="9858"/>
                        <a:pt x="4587" y="9665"/>
                        <a:pt x="4601" y="9649"/>
                      </a:cubicBezTo>
                      <a:lnTo>
                        <a:pt x="4601" y="9649"/>
                      </a:lnTo>
                      <a:lnTo>
                        <a:pt x="4789" y="9618"/>
                      </a:lnTo>
                      <a:lnTo>
                        <a:pt x="5734" y="10374"/>
                      </a:lnTo>
                      <a:cubicBezTo>
                        <a:pt x="5829" y="10405"/>
                        <a:pt x="5860" y="10437"/>
                        <a:pt x="5955" y="10437"/>
                      </a:cubicBezTo>
                      <a:cubicBezTo>
                        <a:pt x="6018" y="10437"/>
                        <a:pt x="6112" y="10405"/>
                        <a:pt x="6144" y="10374"/>
                      </a:cubicBezTo>
                      <a:lnTo>
                        <a:pt x="7089" y="9618"/>
                      </a:lnTo>
                      <a:lnTo>
                        <a:pt x="7278" y="9649"/>
                      </a:lnTo>
                      <a:lnTo>
                        <a:pt x="9200" y="11697"/>
                      </a:lnTo>
                      <a:cubicBezTo>
                        <a:pt x="9284" y="11770"/>
                        <a:pt x="9388" y="11805"/>
                        <a:pt x="9485" y="11805"/>
                      </a:cubicBezTo>
                      <a:cubicBezTo>
                        <a:pt x="9640" y="11805"/>
                        <a:pt x="9779" y="11714"/>
                        <a:pt x="9798" y="11539"/>
                      </a:cubicBezTo>
                      <a:lnTo>
                        <a:pt x="10113" y="10059"/>
                      </a:lnTo>
                      <a:lnTo>
                        <a:pt x="11531" y="9744"/>
                      </a:lnTo>
                      <a:cubicBezTo>
                        <a:pt x="11815" y="9681"/>
                        <a:pt x="11878" y="9334"/>
                        <a:pt x="11689" y="9145"/>
                      </a:cubicBezTo>
                      <a:lnTo>
                        <a:pt x="10523" y="7853"/>
                      </a:lnTo>
                      <a:cubicBezTo>
                        <a:pt x="10554" y="7759"/>
                        <a:pt x="10586" y="7696"/>
                        <a:pt x="10554" y="7601"/>
                      </a:cubicBezTo>
                      <a:lnTo>
                        <a:pt x="10397" y="6373"/>
                      </a:lnTo>
                      <a:lnTo>
                        <a:pt x="11153" y="5428"/>
                      </a:lnTo>
                      <a:cubicBezTo>
                        <a:pt x="11216" y="5333"/>
                        <a:pt x="11216" y="5112"/>
                        <a:pt x="11153" y="5018"/>
                      </a:cubicBezTo>
                      <a:lnTo>
                        <a:pt x="10397" y="4073"/>
                      </a:lnTo>
                      <a:lnTo>
                        <a:pt x="10554" y="2844"/>
                      </a:lnTo>
                      <a:cubicBezTo>
                        <a:pt x="10586" y="2687"/>
                        <a:pt x="10460" y="2529"/>
                        <a:pt x="10365" y="2498"/>
                      </a:cubicBezTo>
                      <a:lnTo>
                        <a:pt x="9200" y="2025"/>
                      </a:lnTo>
                      <a:lnTo>
                        <a:pt x="8727" y="859"/>
                      </a:lnTo>
                      <a:cubicBezTo>
                        <a:pt x="8675" y="728"/>
                        <a:pt x="8578" y="662"/>
                        <a:pt x="8457" y="662"/>
                      </a:cubicBezTo>
                      <a:cubicBezTo>
                        <a:pt x="8432" y="662"/>
                        <a:pt x="8407" y="665"/>
                        <a:pt x="8381" y="670"/>
                      </a:cubicBezTo>
                      <a:lnTo>
                        <a:pt x="7152" y="828"/>
                      </a:lnTo>
                      <a:lnTo>
                        <a:pt x="6207" y="72"/>
                      </a:lnTo>
                      <a:cubicBezTo>
                        <a:pt x="6160" y="24"/>
                        <a:pt x="6081" y="1"/>
                        <a:pt x="600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96" name="Google Shape;9216;p73">
                <a:extLst>
                  <a:ext uri="{FF2B5EF4-FFF2-40B4-BE49-F238E27FC236}">
                    <a16:creationId xmlns:a16="http://schemas.microsoft.com/office/drawing/2014/main" xmlns="" id="{2184BBC2-2E66-6800-1BE1-FBF5736FA4B6}"/>
                  </a:ext>
                </a:extLst>
              </p:cNvPr>
              <p:cNvGrpSpPr/>
              <p:nvPr/>
            </p:nvGrpSpPr>
            <p:grpSpPr>
              <a:xfrm>
                <a:off x="8376514" y="2310252"/>
                <a:ext cx="505937" cy="442045"/>
                <a:chOff x="5046550" y="2327025"/>
                <a:chExt cx="299325" cy="261525"/>
              </a:xfrm>
              <a:grpFill/>
            </p:grpSpPr>
            <p:sp>
              <p:nvSpPr>
                <p:cNvPr id="17789" name="Google Shape;9217;p73">
                  <a:extLst>
                    <a:ext uri="{FF2B5EF4-FFF2-40B4-BE49-F238E27FC236}">
                      <a16:creationId xmlns:a16="http://schemas.microsoft.com/office/drawing/2014/main" xmlns="" id="{B1BF8EF9-FB2E-786F-6B92-7399F010ECF2}"/>
                    </a:ext>
                  </a:extLst>
                </p:cNvPr>
                <p:cNvSpPr/>
                <p:nvPr/>
              </p:nvSpPr>
              <p:spPr>
                <a:xfrm>
                  <a:off x="5046550" y="2448325"/>
                  <a:ext cx="297750" cy="14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5609" extrusionOk="0">
                      <a:moveTo>
                        <a:pt x="4569" y="1386"/>
                      </a:moveTo>
                      <a:cubicBezTo>
                        <a:pt x="4538" y="1575"/>
                        <a:pt x="4506" y="1828"/>
                        <a:pt x="4443" y="2111"/>
                      </a:cubicBezTo>
                      <a:lnTo>
                        <a:pt x="757" y="2111"/>
                      </a:lnTo>
                      <a:lnTo>
                        <a:pt x="757" y="1386"/>
                      </a:lnTo>
                      <a:close/>
                      <a:moveTo>
                        <a:pt x="11185" y="1386"/>
                      </a:moveTo>
                      <a:lnTo>
                        <a:pt x="11185" y="2111"/>
                      </a:lnTo>
                      <a:lnTo>
                        <a:pt x="7530" y="2111"/>
                      </a:lnTo>
                      <a:cubicBezTo>
                        <a:pt x="7467" y="1828"/>
                        <a:pt x="7436" y="1575"/>
                        <a:pt x="7373" y="1386"/>
                      </a:cubicBezTo>
                      <a:close/>
                      <a:moveTo>
                        <a:pt x="5955" y="725"/>
                      </a:moveTo>
                      <a:cubicBezTo>
                        <a:pt x="6270" y="725"/>
                        <a:pt x="6396" y="788"/>
                        <a:pt x="6491" y="1071"/>
                      </a:cubicBezTo>
                      <a:cubicBezTo>
                        <a:pt x="6743" y="1639"/>
                        <a:pt x="6900" y="2804"/>
                        <a:pt x="7247" y="4852"/>
                      </a:cubicBezTo>
                      <a:lnTo>
                        <a:pt x="4664" y="4852"/>
                      </a:lnTo>
                      <a:cubicBezTo>
                        <a:pt x="5010" y="2804"/>
                        <a:pt x="5168" y="1639"/>
                        <a:pt x="5388" y="1071"/>
                      </a:cubicBezTo>
                      <a:cubicBezTo>
                        <a:pt x="5514" y="788"/>
                        <a:pt x="5640" y="725"/>
                        <a:pt x="5955" y="725"/>
                      </a:cubicBezTo>
                      <a:close/>
                      <a:moveTo>
                        <a:pt x="5955" y="0"/>
                      </a:moveTo>
                      <a:cubicBezTo>
                        <a:pt x="5357" y="0"/>
                        <a:pt x="5010" y="221"/>
                        <a:pt x="4758" y="725"/>
                      </a:cubicBezTo>
                      <a:lnTo>
                        <a:pt x="347" y="725"/>
                      </a:lnTo>
                      <a:cubicBezTo>
                        <a:pt x="158" y="725"/>
                        <a:pt x="1" y="882"/>
                        <a:pt x="1" y="1071"/>
                      </a:cubicBezTo>
                      <a:lnTo>
                        <a:pt x="1" y="2458"/>
                      </a:lnTo>
                      <a:cubicBezTo>
                        <a:pt x="1" y="2647"/>
                        <a:pt x="158" y="2804"/>
                        <a:pt x="347" y="2804"/>
                      </a:cubicBezTo>
                      <a:lnTo>
                        <a:pt x="4254" y="2804"/>
                      </a:lnTo>
                      <a:cubicBezTo>
                        <a:pt x="4191" y="3371"/>
                        <a:pt x="4065" y="4064"/>
                        <a:pt x="3907" y="4884"/>
                      </a:cubicBezTo>
                      <a:lnTo>
                        <a:pt x="3498" y="4884"/>
                      </a:lnTo>
                      <a:cubicBezTo>
                        <a:pt x="3309" y="4884"/>
                        <a:pt x="3151" y="5041"/>
                        <a:pt x="3151" y="5262"/>
                      </a:cubicBezTo>
                      <a:cubicBezTo>
                        <a:pt x="3151" y="5451"/>
                        <a:pt x="3309" y="5608"/>
                        <a:pt x="3498" y="5608"/>
                      </a:cubicBezTo>
                      <a:lnTo>
                        <a:pt x="8350" y="5608"/>
                      </a:lnTo>
                      <a:cubicBezTo>
                        <a:pt x="8539" y="5608"/>
                        <a:pt x="8696" y="5451"/>
                        <a:pt x="8696" y="5262"/>
                      </a:cubicBezTo>
                      <a:cubicBezTo>
                        <a:pt x="8696" y="5041"/>
                        <a:pt x="8539" y="4884"/>
                        <a:pt x="8350" y="4884"/>
                      </a:cubicBezTo>
                      <a:lnTo>
                        <a:pt x="7972" y="4884"/>
                      </a:lnTo>
                      <a:cubicBezTo>
                        <a:pt x="7814" y="4064"/>
                        <a:pt x="7688" y="3403"/>
                        <a:pt x="7593" y="2804"/>
                      </a:cubicBezTo>
                      <a:lnTo>
                        <a:pt x="11500" y="2804"/>
                      </a:lnTo>
                      <a:cubicBezTo>
                        <a:pt x="11689" y="2804"/>
                        <a:pt x="11847" y="2647"/>
                        <a:pt x="11847" y="2458"/>
                      </a:cubicBezTo>
                      <a:lnTo>
                        <a:pt x="11847" y="1071"/>
                      </a:lnTo>
                      <a:cubicBezTo>
                        <a:pt x="11910" y="882"/>
                        <a:pt x="11752" y="725"/>
                        <a:pt x="11532" y="725"/>
                      </a:cubicBezTo>
                      <a:lnTo>
                        <a:pt x="7121" y="725"/>
                      </a:lnTo>
                      <a:cubicBezTo>
                        <a:pt x="6900" y="252"/>
                        <a:pt x="655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90" name="Google Shape;9218;p73">
                  <a:extLst>
                    <a:ext uri="{FF2B5EF4-FFF2-40B4-BE49-F238E27FC236}">
                      <a16:creationId xmlns:a16="http://schemas.microsoft.com/office/drawing/2014/main" xmlns="" id="{209F29CC-AE7A-391F-A207-4A8564AA2EEA}"/>
                    </a:ext>
                  </a:extLst>
                </p:cNvPr>
                <p:cNvSpPr/>
                <p:nvPr/>
              </p:nvSpPr>
              <p:spPr>
                <a:xfrm>
                  <a:off x="5241900" y="2327025"/>
                  <a:ext cx="103975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853" extrusionOk="0">
                      <a:moveTo>
                        <a:pt x="1985" y="725"/>
                      </a:moveTo>
                      <a:cubicBezTo>
                        <a:pt x="2394" y="725"/>
                        <a:pt x="2709" y="1040"/>
                        <a:pt x="2709" y="1450"/>
                      </a:cubicBezTo>
                      <a:cubicBezTo>
                        <a:pt x="2709" y="1828"/>
                        <a:pt x="2394" y="2143"/>
                        <a:pt x="1985" y="2143"/>
                      </a:cubicBezTo>
                      <a:cubicBezTo>
                        <a:pt x="1607" y="2143"/>
                        <a:pt x="1292" y="1828"/>
                        <a:pt x="1292" y="1450"/>
                      </a:cubicBezTo>
                      <a:cubicBezTo>
                        <a:pt x="1292" y="1040"/>
                        <a:pt x="1638" y="725"/>
                        <a:pt x="1985" y="725"/>
                      </a:cubicBezTo>
                      <a:close/>
                      <a:moveTo>
                        <a:pt x="1985" y="2804"/>
                      </a:moveTo>
                      <a:cubicBezTo>
                        <a:pt x="2741" y="2804"/>
                        <a:pt x="3371" y="3435"/>
                        <a:pt x="3371" y="4191"/>
                      </a:cubicBezTo>
                      <a:lnTo>
                        <a:pt x="630" y="4191"/>
                      </a:lnTo>
                      <a:cubicBezTo>
                        <a:pt x="630" y="3435"/>
                        <a:pt x="1260" y="2804"/>
                        <a:pt x="1985" y="2804"/>
                      </a:cubicBezTo>
                      <a:close/>
                      <a:moveTo>
                        <a:pt x="2048" y="1"/>
                      </a:moveTo>
                      <a:cubicBezTo>
                        <a:pt x="1292" y="1"/>
                        <a:pt x="662" y="631"/>
                        <a:pt x="662" y="1387"/>
                      </a:cubicBezTo>
                      <a:cubicBezTo>
                        <a:pt x="662" y="1765"/>
                        <a:pt x="819" y="2111"/>
                        <a:pt x="1040" y="2332"/>
                      </a:cubicBezTo>
                      <a:cubicBezTo>
                        <a:pt x="410" y="2710"/>
                        <a:pt x="0" y="3372"/>
                        <a:pt x="0" y="4159"/>
                      </a:cubicBezTo>
                      <a:lnTo>
                        <a:pt x="0" y="4506"/>
                      </a:lnTo>
                      <a:cubicBezTo>
                        <a:pt x="0" y="4695"/>
                        <a:pt x="158" y="4852"/>
                        <a:pt x="347" y="4852"/>
                      </a:cubicBezTo>
                      <a:lnTo>
                        <a:pt x="3812" y="4852"/>
                      </a:lnTo>
                      <a:cubicBezTo>
                        <a:pt x="4001" y="4852"/>
                        <a:pt x="4159" y="4695"/>
                        <a:pt x="4159" y="4506"/>
                      </a:cubicBezTo>
                      <a:lnTo>
                        <a:pt x="4159" y="4159"/>
                      </a:lnTo>
                      <a:cubicBezTo>
                        <a:pt x="4096" y="3403"/>
                        <a:pt x="3655" y="2710"/>
                        <a:pt x="3025" y="2332"/>
                      </a:cubicBezTo>
                      <a:cubicBezTo>
                        <a:pt x="3245" y="2111"/>
                        <a:pt x="3403" y="1765"/>
                        <a:pt x="3403" y="1387"/>
                      </a:cubicBezTo>
                      <a:cubicBezTo>
                        <a:pt x="3403" y="631"/>
                        <a:pt x="2772" y="1"/>
                        <a:pt x="20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91" name="Google Shape;9219;p73">
                  <a:extLst>
                    <a:ext uri="{FF2B5EF4-FFF2-40B4-BE49-F238E27FC236}">
                      <a16:creationId xmlns:a16="http://schemas.microsoft.com/office/drawing/2014/main" xmlns="" id="{BCDDE940-E93A-A393-A9DC-370D88DA5847}"/>
                    </a:ext>
                  </a:extLst>
                </p:cNvPr>
                <p:cNvSpPr/>
                <p:nvPr/>
              </p:nvSpPr>
              <p:spPr>
                <a:xfrm>
                  <a:off x="5048925" y="2328600"/>
                  <a:ext cx="103975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853" extrusionOk="0">
                      <a:moveTo>
                        <a:pt x="2048" y="662"/>
                      </a:moveTo>
                      <a:cubicBezTo>
                        <a:pt x="2426" y="662"/>
                        <a:pt x="2741" y="977"/>
                        <a:pt x="2741" y="1387"/>
                      </a:cubicBezTo>
                      <a:cubicBezTo>
                        <a:pt x="2741" y="1765"/>
                        <a:pt x="2426" y="2080"/>
                        <a:pt x="2048" y="2080"/>
                      </a:cubicBezTo>
                      <a:cubicBezTo>
                        <a:pt x="1639" y="2080"/>
                        <a:pt x="1324" y="1765"/>
                        <a:pt x="1324" y="1387"/>
                      </a:cubicBezTo>
                      <a:cubicBezTo>
                        <a:pt x="1324" y="977"/>
                        <a:pt x="1670" y="662"/>
                        <a:pt x="2048" y="662"/>
                      </a:cubicBezTo>
                      <a:close/>
                      <a:moveTo>
                        <a:pt x="2048" y="2710"/>
                      </a:moveTo>
                      <a:cubicBezTo>
                        <a:pt x="2773" y="2710"/>
                        <a:pt x="3403" y="3340"/>
                        <a:pt x="3403" y="4096"/>
                      </a:cubicBezTo>
                      <a:lnTo>
                        <a:pt x="662" y="4096"/>
                      </a:lnTo>
                      <a:cubicBezTo>
                        <a:pt x="662" y="3340"/>
                        <a:pt x="1292" y="2710"/>
                        <a:pt x="2048" y="2710"/>
                      </a:cubicBezTo>
                      <a:close/>
                      <a:moveTo>
                        <a:pt x="2111" y="1"/>
                      </a:moveTo>
                      <a:cubicBezTo>
                        <a:pt x="1355" y="1"/>
                        <a:pt x="725" y="631"/>
                        <a:pt x="725" y="1387"/>
                      </a:cubicBezTo>
                      <a:cubicBezTo>
                        <a:pt x="725" y="1733"/>
                        <a:pt x="882" y="2080"/>
                        <a:pt x="1134" y="2332"/>
                      </a:cubicBezTo>
                      <a:cubicBezTo>
                        <a:pt x="410" y="2647"/>
                        <a:pt x="0" y="3340"/>
                        <a:pt x="0" y="4128"/>
                      </a:cubicBezTo>
                      <a:lnTo>
                        <a:pt x="0" y="4474"/>
                      </a:lnTo>
                      <a:cubicBezTo>
                        <a:pt x="0" y="4695"/>
                        <a:pt x="158" y="4852"/>
                        <a:pt x="347" y="4852"/>
                      </a:cubicBezTo>
                      <a:lnTo>
                        <a:pt x="3812" y="4852"/>
                      </a:lnTo>
                      <a:cubicBezTo>
                        <a:pt x="4001" y="4852"/>
                        <a:pt x="4159" y="4695"/>
                        <a:pt x="4159" y="4474"/>
                      </a:cubicBezTo>
                      <a:lnTo>
                        <a:pt x="4159" y="4128"/>
                      </a:lnTo>
                      <a:cubicBezTo>
                        <a:pt x="4159" y="3340"/>
                        <a:pt x="3718" y="2678"/>
                        <a:pt x="3088" y="2332"/>
                      </a:cubicBezTo>
                      <a:cubicBezTo>
                        <a:pt x="3340" y="2080"/>
                        <a:pt x="3497" y="1733"/>
                        <a:pt x="3497" y="1387"/>
                      </a:cubicBezTo>
                      <a:cubicBezTo>
                        <a:pt x="3497" y="631"/>
                        <a:pt x="2867" y="1"/>
                        <a:pt x="211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97" name="Google Shape;9220;p73">
                <a:extLst>
                  <a:ext uri="{FF2B5EF4-FFF2-40B4-BE49-F238E27FC236}">
                    <a16:creationId xmlns:a16="http://schemas.microsoft.com/office/drawing/2014/main" xmlns="" id="{66E34820-7D1C-59F4-8B7B-47275F5EFEF1}"/>
                  </a:ext>
                </a:extLst>
              </p:cNvPr>
              <p:cNvSpPr/>
              <p:nvPr/>
            </p:nvSpPr>
            <p:spPr>
              <a:xfrm>
                <a:off x="8489608" y="2923979"/>
                <a:ext cx="279612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6617" h="11878" extrusionOk="0">
                    <a:moveTo>
                      <a:pt x="2962" y="725"/>
                    </a:moveTo>
                    <a:lnTo>
                      <a:pt x="2489" y="2111"/>
                    </a:lnTo>
                    <a:lnTo>
                      <a:pt x="1575" y="2111"/>
                    </a:lnTo>
                    <a:lnTo>
                      <a:pt x="1103" y="725"/>
                    </a:lnTo>
                    <a:close/>
                    <a:moveTo>
                      <a:pt x="3277" y="3529"/>
                    </a:moveTo>
                    <a:lnTo>
                      <a:pt x="5892" y="6144"/>
                    </a:lnTo>
                    <a:lnTo>
                      <a:pt x="5892" y="6616"/>
                    </a:lnTo>
                    <a:lnTo>
                      <a:pt x="5419" y="6616"/>
                    </a:lnTo>
                    <a:lnTo>
                      <a:pt x="3434" y="4663"/>
                    </a:lnTo>
                    <a:lnTo>
                      <a:pt x="3277" y="3529"/>
                    </a:lnTo>
                    <a:close/>
                    <a:moveTo>
                      <a:pt x="2458" y="2804"/>
                    </a:moveTo>
                    <a:lnTo>
                      <a:pt x="3434" y="9357"/>
                    </a:lnTo>
                    <a:lnTo>
                      <a:pt x="2048" y="10964"/>
                    </a:lnTo>
                    <a:lnTo>
                      <a:pt x="693" y="9357"/>
                    </a:lnTo>
                    <a:lnTo>
                      <a:pt x="1670" y="2804"/>
                    </a:lnTo>
                    <a:close/>
                    <a:moveTo>
                      <a:pt x="693" y="0"/>
                    </a:moveTo>
                    <a:cubicBezTo>
                      <a:pt x="567" y="0"/>
                      <a:pt x="473" y="32"/>
                      <a:pt x="410" y="158"/>
                    </a:cubicBezTo>
                    <a:cubicBezTo>
                      <a:pt x="315" y="252"/>
                      <a:pt x="315" y="378"/>
                      <a:pt x="378" y="473"/>
                    </a:cubicBezTo>
                    <a:lnTo>
                      <a:pt x="1040" y="2489"/>
                    </a:lnTo>
                    <a:lnTo>
                      <a:pt x="0" y="9389"/>
                    </a:lnTo>
                    <a:cubicBezTo>
                      <a:pt x="0" y="9452"/>
                      <a:pt x="0" y="9578"/>
                      <a:pt x="95" y="9672"/>
                    </a:cubicBezTo>
                    <a:lnTo>
                      <a:pt x="1828" y="11751"/>
                    </a:lnTo>
                    <a:cubicBezTo>
                      <a:pt x="1891" y="11814"/>
                      <a:pt x="1985" y="11877"/>
                      <a:pt x="2080" y="11877"/>
                    </a:cubicBezTo>
                    <a:cubicBezTo>
                      <a:pt x="2206" y="11877"/>
                      <a:pt x="2300" y="11814"/>
                      <a:pt x="2363" y="11751"/>
                    </a:cubicBezTo>
                    <a:lnTo>
                      <a:pt x="4096" y="9672"/>
                    </a:lnTo>
                    <a:cubicBezTo>
                      <a:pt x="4190" y="9578"/>
                      <a:pt x="4190" y="9483"/>
                      <a:pt x="4190" y="9389"/>
                    </a:cubicBezTo>
                    <a:lnTo>
                      <a:pt x="3623" y="5797"/>
                    </a:lnTo>
                    <a:lnTo>
                      <a:pt x="5041" y="7183"/>
                    </a:lnTo>
                    <a:cubicBezTo>
                      <a:pt x="5136" y="7246"/>
                      <a:pt x="5199" y="7309"/>
                      <a:pt x="5293" y="7309"/>
                    </a:cubicBezTo>
                    <a:lnTo>
                      <a:pt x="6270" y="7309"/>
                    </a:lnTo>
                    <a:cubicBezTo>
                      <a:pt x="6459" y="7309"/>
                      <a:pt x="6616" y="7152"/>
                      <a:pt x="6616" y="6931"/>
                    </a:cubicBezTo>
                    <a:lnTo>
                      <a:pt x="6616" y="5955"/>
                    </a:lnTo>
                    <a:cubicBezTo>
                      <a:pt x="6616" y="5892"/>
                      <a:pt x="6585" y="5766"/>
                      <a:pt x="6490" y="5734"/>
                    </a:cubicBezTo>
                    <a:lnTo>
                      <a:pt x="3119" y="2426"/>
                    </a:lnTo>
                    <a:lnTo>
                      <a:pt x="3749" y="473"/>
                    </a:lnTo>
                    <a:cubicBezTo>
                      <a:pt x="3781" y="378"/>
                      <a:pt x="3749" y="252"/>
                      <a:pt x="3718" y="158"/>
                    </a:cubicBezTo>
                    <a:cubicBezTo>
                      <a:pt x="3623" y="95"/>
                      <a:pt x="3560" y="0"/>
                      <a:pt x="34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98" name="Google Shape;9221;p73">
                <a:extLst>
                  <a:ext uri="{FF2B5EF4-FFF2-40B4-BE49-F238E27FC236}">
                    <a16:creationId xmlns:a16="http://schemas.microsoft.com/office/drawing/2014/main" xmlns="" id="{7037DE14-B328-BABE-31B2-568C5F277739}"/>
                  </a:ext>
                </a:extLst>
              </p:cNvPr>
              <p:cNvGrpSpPr/>
              <p:nvPr/>
            </p:nvGrpSpPr>
            <p:grpSpPr>
              <a:xfrm>
                <a:off x="10278360" y="2925316"/>
                <a:ext cx="503276" cy="499261"/>
                <a:chOff x="6167350" y="2672800"/>
                <a:chExt cx="297750" cy="295375"/>
              </a:xfrm>
              <a:grpFill/>
            </p:grpSpPr>
            <p:sp>
              <p:nvSpPr>
                <p:cNvPr id="17784" name="Google Shape;9222;p73">
                  <a:extLst>
                    <a:ext uri="{FF2B5EF4-FFF2-40B4-BE49-F238E27FC236}">
                      <a16:creationId xmlns:a16="http://schemas.microsoft.com/office/drawing/2014/main" xmlns="" id="{AC2146FD-05DC-B353-F937-3D358EBD334C}"/>
                    </a:ext>
                  </a:extLst>
                </p:cNvPr>
                <p:cNvSpPr/>
                <p:nvPr/>
              </p:nvSpPr>
              <p:spPr>
                <a:xfrm>
                  <a:off x="6167350" y="2672800"/>
                  <a:ext cx="226850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4" h="11815" extrusionOk="0">
                      <a:moveTo>
                        <a:pt x="4537" y="725"/>
                      </a:moveTo>
                      <a:cubicBezTo>
                        <a:pt x="4758" y="725"/>
                        <a:pt x="4915" y="882"/>
                        <a:pt x="4915" y="1071"/>
                      </a:cubicBezTo>
                      <a:cubicBezTo>
                        <a:pt x="4915" y="1260"/>
                        <a:pt x="5073" y="1418"/>
                        <a:pt x="5262" y="1418"/>
                      </a:cubicBezTo>
                      <a:lnTo>
                        <a:pt x="5955" y="1418"/>
                      </a:lnTo>
                      <a:cubicBezTo>
                        <a:pt x="6175" y="1418"/>
                        <a:pt x="6333" y="1575"/>
                        <a:pt x="6333" y="1796"/>
                      </a:cubicBezTo>
                      <a:cubicBezTo>
                        <a:pt x="6333" y="1985"/>
                        <a:pt x="6175" y="2142"/>
                        <a:pt x="5955" y="2142"/>
                      </a:cubicBezTo>
                      <a:lnTo>
                        <a:pt x="3119" y="2142"/>
                      </a:lnTo>
                      <a:cubicBezTo>
                        <a:pt x="2930" y="2142"/>
                        <a:pt x="2773" y="1985"/>
                        <a:pt x="2773" y="1796"/>
                      </a:cubicBezTo>
                      <a:cubicBezTo>
                        <a:pt x="2773" y="1575"/>
                        <a:pt x="2930" y="1418"/>
                        <a:pt x="3151" y="1418"/>
                      </a:cubicBezTo>
                      <a:lnTo>
                        <a:pt x="3844" y="1418"/>
                      </a:lnTo>
                      <a:cubicBezTo>
                        <a:pt x="4033" y="1418"/>
                        <a:pt x="4191" y="1260"/>
                        <a:pt x="4191" y="1071"/>
                      </a:cubicBezTo>
                      <a:cubicBezTo>
                        <a:pt x="4191" y="882"/>
                        <a:pt x="4348" y="725"/>
                        <a:pt x="4537" y="725"/>
                      </a:cubicBezTo>
                      <a:close/>
                      <a:moveTo>
                        <a:pt x="8066" y="2111"/>
                      </a:moveTo>
                      <a:cubicBezTo>
                        <a:pt x="8255" y="2111"/>
                        <a:pt x="8412" y="2268"/>
                        <a:pt x="8412" y="2458"/>
                      </a:cubicBezTo>
                      <a:lnTo>
                        <a:pt x="8412" y="10806"/>
                      </a:lnTo>
                      <a:lnTo>
                        <a:pt x="8381" y="10806"/>
                      </a:lnTo>
                      <a:cubicBezTo>
                        <a:pt x="8381" y="10995"/>
                        <a:pt x="8223" y="11153"/>
                        <a:pt x="8034" y="11153"/>
                      </a:cubicBezTo>
                      <a:lnTo>
                        <a:pt x="1040" y="11153"/>
                      </a:lnTo>
                      <a:cubicBezTo>
                        <a:pt x="851" y="11153"/>
                        <a:pt x="693" y="10995"/>
                        <a:pt x="693" y="10806"/>
                      </a:cubicBezTo>
                      <a:lnTo>
                        <a:pt x="693" y="2458"/>
                      </a:lnTo>
                      <a:cubicBezTo>
                        <a:pt x="693" y="2268"/>
                        <a:pt x="851" y="2111"/>
                        <a:pt x="1040" y="2111"/>
                      </a:cubicBezTo>
                      <a:lnTo>
                        <a:pt x="2143" y="2111"/>
                      </a:lnTo>
                      <a:cubicBezTo>
                        <a:pt x="2300" y="2489"/>
                        <a:pt x="2647" y="2804"/>
                        <a:pt x="3119" y="2804"/>
                      </a:cubicBezTo>
                      <a:lnTo>
                        <a:pt x="5986" y="2804"/>
                      </a:lnTo>
                      <a:cubicBezTo>
                        <a:pt x="6396" y="2804"/>
                        <a:pt x="6805" y="2521"/>
                        <a:pt x="6963" y="2111"/>
                      </a:cubicBezTo>
                      <a:close/>
                      <a:moveTo>
                        <a:pt x="4506" y="0"/>
                      </a:moveTo>
                      <a:cubicBezTo>
                        <a:pt x="4096" y="0"/>
                        <a:pt x="3686" y="284"/>
                        <a:pt x="3529" y="725"/>
                      </a:cubicBezTo>
                      <a:lnTo>
                        <a:pt x="3088" y="725"/>
                      </a:lnTo>
                      <a:cubicBezTo>
                        <a:pt x="2678" y="725"/>
                        <a:pt x="2269" y="1008"/>
                        <a:pt x="2111" y="1418"/>
                      </a:cubicBezTo>
                      <a:lnTo>
                        <a:pt x="1009" y="1418"/>
                      </a:lnTo>
                      <a:cubicBezTo>
                        <a:pt x="410" y="1418"/>
                        <a:pt x="0" y="1890"/>
                        <a:pt x="0" y="2458"/>
                      </a:cubicBezTo>
                      <a:lnTo>
                        <a:pt x="0" y="10806"/>
                      </a:lnTo>
                      <a:cubicBezTo>
                        <a:pt x="0" y="11405"/>
                        <a:pt x="473" y="11814"/>
                        <a:pt x="1009" y="11814"/>
                      </a:cubicBezTo>
                      <a:lnTo>
                        <a:pt x="7971" y="11814"/>
                      </a:lnTo>
                      <a:cubicBezTo>
                        <a:pt x="8570" y="11814"/>
                        <a:pt x="9011" y="11342"/>
                        <a:pt x="9011" y="10806"/>
                      </a:cubicBezTo>
                      <a:lnTo>
                        <a:pt x="9011" y="2458"/>
                      </a:lnTo>
                      <a:cubicBezTo>
                        <a:pt x="9074" y="1859"/>
                        <a:pt x="8601" y="1418"/>
                        <a:pt x="8034" y="1418"/>
                      </a:cubicBezTo>
                      <a:lnTo>
                        <a:pt x="6931" y="1418"/>
                      </a:lnTo>
                      <a:cubicBezTo>
                        <a:pt x="6774" y="1040"/>
                        <a:pt x="6396" y="725"/>
                        <a:pt x="5923" y="725"/>
                      </a:cubicBezTo>
                      <a:lnTo>
                        <a:pt x="5545" y="725"/>
                      </a:lnTo>
                      <a:cubicBezTo>
                        <a:pt x="5514" y="567"/>
                        <a:pt x="5388" y="441"/>
                        <a:pt x="5262" y="315"/>
                      </a:cubicBezTo>
                      <a:cubicBezTo>
                        <a:pt x="5073" y="126"/>
                        <a:pt x="4789" y="0"/>
                        <a:pt x="45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85" name="Google Shape;9223;p73">
                  <a:extLst>
                    <a:ext uri="{FF2B5EF4-FFF2-40B4-BE49-F238E27FC236}">
                      <a16:creationId xmlns:a16="http://schemas.microsoft.com/office/drawing/2014/main" xmlns="" id="{3E57F1F5-90DD-9D3E-405A-62D3C9E5218C}"/>
                    </a:ext>
                  </a:extLst>
                </p:cNvPr>
                <p:cNvSpPr/>
                <p:nvPr/>
              </p:nvSpPr>
              <p:spPr>
                <a:xfrm>
                  <a:off x="6201225" y="2762575"/>
                  <a:ext cx="5277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1986" extrusionOk="0">
                      <a:moveTo>
                        <a:pt x="406" y="1"/>
                      </a:moveTo>
                      <a:cubicBezTo>
                        <a:pt x="315" y="1"/>
                        <a:pt x="221" y="32"/>
                        <a:pt x="158" y="95"/>
                      </a:cubicBezTo>
                      <a:cubicBezTo>
                        <a:pt x="63" y="190"/>
                        <a:pt x="63" y="442"/>
                        <a:pt x="158" y="568"/>
                      </a:cubicBezTo>
                      <a:lnTo>
                        <a:pt x="599" y="977"/>
                      </a:lnTo>
                      <a:lnTo>
                        <a:pt x="158" y="1418"/>
                      </a:lnTo>
                      <a:cubicBezTo>
                        <a:pt x="0" y="1544"/>
                        <a:pt x="0" y="1733"/>
                        <a:pt x="158" y="1891"/>
                      </a:cubicBezTo>
                      <a:cubicBezTo>
                        <a:pt x="221" y="1954"/>
                        <a:pt x="315" y="1985"/>
                        <a:pt x="406" y="1985"/>
                      </a:cubicBezTo>
                      <a:cubicBezTo>
                        <a:pt x="496" y="1985"/>
                        <a:pt x="583" y="1954"/>
                        <a:pt x="630" y="1891"/>
                      </a:cubicBezTo>
                      <a:lnTo>
                        <a:pt x="1071" y="1450"/>
                      </a:lnTo>
                      <a:lnTo>
                        <a:pt x="1512" y="1891"/>
                      </a:lnTo>
                      <a:cubicBezTo>
                        <a:pt x="1575" y="1954"/>
                        <a:pt x="1662" y="1985"/>
                        <a:pt x="1749" y="1985"/>
                      </a:cubicBezTo>
                      <a:cubicBezTo>
                        <a:pt x="1835" y="1985"/>
                        <a:pt x="1922" y="1954"/>
                        <a:pt x="1985" y="1891"/>
                      </a:cubicBezTo>
                      <a:cubicBezTo>
                        <a:pt x="2111" y="1765"/>
                        <a:pt x="2111" y="1544"/>
                        <a:pt x="1985" y="1418"/>
                      </a:cubicBezTo>
                      <a:lnTo>
                        <a:pt x="1544" y="977"/>
                      </a:lnTo>
                      <a:lnTo>
                        <a:pt x="1985" y="568"/>
                      </a:lnTo>
                      <a:cubicBezTo>
                        <a:pt x="2111" y="442"/>
                        <a:pt x="2111" y="190"/>
                        <a:pt x="1985" y="95"/>
                      </a:cubicBezTo>
                      <a:cubicBezTo>
                        <a:pt x="1922" y="32"/>
                        <a:pt x="1835" y="1"/>
                        <a:pt x="1749" y="1"/>
                      </a:cubicBezTo>
                      <a:cubicBezTo>
                        <a:pt x="1662" y="1"/>
                        <a:pt x="1575" y="32"/>
                        <a:pt x="1512" y="95"/>
                      </a:cubicBezTo>
                      <a:lnTo>
                        <a:pt x="1071" y="505"/>
                      </a:lnTo>
                      <a:lnTo>
                        <a:pt x="630" y="95"/>
                      </a:lnTo>
                      <a:cubicBezTo>
                        <a:pt x="583" y="32"/>
                        <a:pt x="496" y="1"/>
                        <a:pt x="40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86" name="Google Shape;9224;p73">
                  <a:extLst>
                    <a:ext uri="{FF2B5EF4-FFF2-40B4-BE49-F238E27FC236}">
                      <a16:creationId xmlns:a16="http://schemas.microsoft.com/office/drawing/2014/main" xmlns="" id="{BD647321-D9DF-0DFF-136C-5D433F42D45C}"/>
                    </a:ext>
                  </a:extLst>
                </p:cNvPr>
                <p:cNvSpPr/>
                <p:nvPr/>
              </p:nvSpPr>
              <p:spPr>
                <a:xfrm>
                  <a:off x="6308325" y="2882300"/>
                  <a:ext cx="512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986" extrusionOk="0">
                      <a:moveTo>
                        <a:pt x="363" y="0"/>
                      </a:moveTo>
                      <a:cubicBezTo>
                        <a:pt x="276" y="0"/>
                        <a:pt x="190" y="32"/>
                        <a:pt x="127" y="95"/>
                      </a:cubicBezTo>
                      <a:cubicBezTo>
                        <a:pt x="1" y="221"/>
                        <a:pt x="1" y="441"/>
                        <a:pt x="127" y="567"/>
                      </a:cubicBezTo>
                      <a:lnTo>
                        <a:pt x="568" y="1009"/>
                      </a:lnTo>
                      <a:lnTo>
                        <a:pt x="127" y="1450"/>
                      </a:lnTo>
                      <a:cubicBezTo>
                        <a:pt x="1" y="1544"/>
                        <a:pt x="1" y="1796"/>
                        <a:pt x="127" y="1891"/>
                      </a:cubicBezTo>
                      <a:cubicBezTo>
                        <a:pt x="190" y="1954"/>
                        <a:pt x="276" y="1985"/>
                        <a:pt x="363" y="1985"/>
                      </a:cubicBezTo>
                      <a:cubicBezTo>
                        <a:pt x="450" y="1985"/>
                        <a:pt x="536" y="1954"/>
                        <a:pt x="599" y="1891"/>
                      </a:cubicBezTo>
                      <a:lnTo>
                        <a:pt x="1040" y="1481"/>
                      </a:lnTo>
                      <a:lnTo>
                        <a:pt x="1481" y="1891"/>
                      </a:lnTo>
                      <a:cubicBezTo>
                        <a:pt x="1529" y="1954"/>
                        <a:pt x="1615" y="1985"/>
                        <a:pt x="1706" y="1985"/>
                      </a:cubicBezTo>
                      <a:cubicBezTo>
                        <a:pt x="1797" y="1985"/>
                        <a:pt x="1891" y="1954"/>
                        <a:pt x="1954" y="1891"/>
                      </a:cubicBezTo>
                      <a:cubicBezTo>
                        <a:pt x="2049" y="1796"/>
                        <a:pt x="2049" y="1544"/>
                        <a:pt x="1954" y="1450"/>
                      </a:cubicBezTo>
                      <a:lnTo>
                        <a:pt x="1513" y="1009"/>
                      </a:lnTo>
                      <a:lnTo>
                        <a:pt x="1954" y="567"/>
                      </a:lnTo>
                      <a:cubicBezTo>
                        <a:pt x="2049" y="441"/>
                        <a:pt x="2049" y="252"/>
                        <a:pt x="1954" y="95"/>
                      </a:cubicBezTo>
                      <a:cubicBezTo>
                        <a:pt x="1891" y="32"/>
                        <a:pt x="1804" y="0"/>
                        <a:pt x="1718" y="0"/>
                      </a:cubicBezTo>
                      <a:cubicBezTo>
                        <a:pt x="1631" y="0"/>
                        <a:pt x="1544" y="32"/>
                        <a:pt x="1481" y="95"/>
                      </a:cubicBezTo>
                      <a:lnTo>
                        <a:pt x="1040" y="536"/>
                      </a:lnTo>
                      <a:lnTo>
                        <a:pt x="599" y="95"/>
                      </a:lnTo>
                      <a:cubicBezTo>
                        <a:pt x="536" y="32"/>
                        <a:pt x="450" y="0"/>
                        <a:pt x="36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87" name="Google Shape;9225;p73">
                  <a:extLst>
                    <a:ext uri="{FF2B5EF4-FFF2-40B4-BE49-F238E27FC236}">
                      <a16:creationId xmlns:a16="http://schemas.microsoft.com/office/drawing/2014/main" xmlns="" id="{A9D91F3E-19A6-3941-85F3-65CFEEAD2E6D}"/>
                    </a:ext>
                  </a:extLst>
                </p:cNvPr>
                <p:cNvSpPr/>
                <p:nvPr/>
              </p:nvSpPr>
              <p:spPr>
                <a:xfrm>
                  <a:off x="6200425" y="2759425"/>
                  <a:ext cx="156775" cy="17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1" h="6995" extrusionOk="0">
                      <a:moveTo>
                        <a:pt x="1103" y="5609"/>
                      </a:moveTo>
                      <a:cubicBezTo>
                        <a:pt x="1292" y="5609"/>
                        <a:pt x="1450" y="5766"/>
                        <a:pt x="1450" y="5955"/>
                      </a:cubicBezTo>
                      <a:cubicBezTo>
                        <a:pt x="1450" y="6144"/>
                        <a:pt x="1292" y="6302"/>
                        <a:pt x="1103" y="6302"/>
                      </a:cubicBezTo>
                      <a:cubicBezTo>
                        <a:pt x="914" y="6302"/>
                        <a:pt x="757" y="6144"/>
                        <a:pt x="757" y="5955"/>
                      </a:cubicBezTo>
                      <a:cubicBezTo>
                        <a:pt x="757" y="5766"/>
                        <a:pt x="914" y="5609"/>
                        <a:pt x="1103" y="5609"/>
                      </a:cubicBezTo>
                      <a:close/>
                      <a:moveTo>
                        <a:pt x="5325" y="1"/>
                      </a:moveTo>
                      <a:cubicBezTo>
                        <a:pt x="5230" y="1"/>
                        <a:pt x="5136" y="64"/>
                        <a:pt x="5073" y="127"/>
                      </a:cubicBezTo>
                      <a:lnTo>
                        <a:pt x="4380" y="851"/>
                      </a:lnTo>
                      <a:cubicBezTo>
                        <a:pt x="4254" y="946"/>
                        <a:pt x="4254" y="1198"/>
                        <a:pt x="4380" y="1324"/>
                      </a:cubicBezTo>
                      <a:cubicBezTo>
                        <a:pt x="4443" y="1371"/>
                        <a:pt x="4529" y="1395"/>
                        <a:pt x="4616" y="1395"/>
                      </a:cubicBezTo>
                      <a:cubicBezTo>
                        <a:pt x="4703" y="1395"/>
                        <a:pt x="4789" y="1371"/>
                        <a:pt x="4852" y="1324"/>
                      </a:cubicBezTo>
                      <a:lnTo>
                        <a:pt x="4978" y="1198"/>
                      </a:lnTo>
                      <a:lnTo>
                        <a:pt x="4978" y="2458"/>
                      </a:lnTo>
                      <a:cubicBezTo>
                        <a:pt x="4978" y="2647"/>
                        <a:pt x="4821" y="2805"/>
                        <a:pt x="4600" y="2805"/>
                      </a:cubicBezTo>
                      <a:lnTo>
                        <a:pt x="1765" y="2805"/>
                      </a:lnTo>
                      <a:cubicBezTo>
                        <a:pt x="1513" y="2805"/>
                        <a:pt x="1229" y="2931"/>
                        <a:pt x="1040" y="3120"/>
                      </a:cubicBezTo>
                      <a:cubicBezTo>
                        <a:pt x="820" y="3309"/>
                        <a:pt x="725" y="3592"/>
                        <a:pt x="725" y="3876"/>
                      </a:cubicBezTo>
                      <a:lnTo>
                        <a:pt x="725" y="4978"/>
                      </a:lnTo>
                      <a:cubicBezTo>
                        <a:pt x="316" y="5136"/>
                        <a:pt x="1" y="5482"/>
                        <a:pt x="1" y="5955"/>
                      </a:cubicBezTo>
                      <a:cubicBezTo>
                        <a:pt x="1" y="6554"/>
                        <a:pt x="473" y="6995"/>
                        <a:pt x="1040" y="6995"/>
                      </a:cubicBezTo>
                      <a:cubicBezTo>
                        <a:pt x="1607" y="6995"/>
                        <a:pt x="2048" y="6522"/>
                        <a:pt x="2048" y="5955"/>
                      </a:cubicBezTo>
                      <a:cubicBezTo>
                        <a:pt x="2048" y="5514"/>
                        <a:pt x="1765" y="5136"/>
                        <a:pt x="1355" y="4978"/>
                      </a:cubicBezTo>
                      <a:lnTo>
                        <a:pt x="1355" y="3876"/>
                      </a:lnTo>
                      <a:cubicBezTo>
                        <a:pt x="1355" y="3687"/>
                        <a:pt x="1513" y="3529"/>
                        <a:pt x="1702" y="3529"/>
                      </a:cubicBezTo>
                      <a:lnTo>
                        <a:pt x="4537" y="3529"/>
                      </a:lnTo>
                      <a:cubicBezTo>
                        <a:pt x="5136" y="3529"/>
                        <a:pt x="5545" y="3057"/>
                        <a:pt x="5545" y="2490"/>
                      </a:cubicBezTo>
                      <a:lnTo>
                        <a:pt x="5545" y="1229"/>
                      </a:lnTo>
                      <a:lnTo>
                        <a:pt x="5671" y="1355"/>
                      </a:lnTo>
                      <a:cubicBezTo>
                        <a:pt x="5734" y="1418"/>
                        <a:pt x="5821" y="1450"/>
                        <a:pt x="5908" y="1450"/>
                      </a:cubicBezTo>
                      <a:cubicBezTo>
                        <a:pt x="5994" y="1450"/>
                        <a:pt x="6081" y="1418"/>
                        <a:pt x="6144" y="1355"/>
                      </a:cubicBezTo>
                      <a:cubicBezTo>
                        <a:pt x="6270" y="1229"/>
                        <a:pt x="6270" y="1009"/>
                        <a:pt x="6144" y="883"/>
                      </a:cubicBezTo>
                      <a:lnTo>
                        <a:pt x="5545" y="127"/>
                      </a:lnTo>
                      <a:cubicBezTo>
                        <a:pt x="5482" y="64"/>
                        <a:pt x="5388" y="1"/>
                        <a:pt x="53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88" name="Google Shape;9226;p73">
                  <a:extLst>
                    <a:ext uri="{FF2B5EF4-FFF2-40B4-BE49-F238E27FC236}">
                      <a16:creationId xmlns:a16="http://schemas.microsoft.com/office/drawing/2014/main" xmlns="" id="{19448EAF-840E-6962-70CC-96EAEE1F72A5}"/>
                    </a:ext>
                  </a:extLst>
                </p:cNvPr>
                <p:cNvSpPr/>
                <p:nvPr/>
              </p:nvSpPr>
              <p:spPr>
                <a:xfrm>
                  <a:off x="6412300" y="2742900"/>
                  <a:ext cx="52800" cy="20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8349" extrusionOk="0">
                      <a:moveTo>
                        <a:pt x="1009" y="662"/>
                      </a:moveTo>
                      <a:cubicBezTo>
                        <a:pt x="1229" y="662"/>
                        <a:pt x="1387" y="819"/>
                        <a:pt x="1387" y="1040"/>
                      </a:cubicBezTo>
                      <a:lnTo>
                        <a:pt x="1387" y="1386"/>
                      </a:lnTo>
                      <a:lnTo>
                        <a:pt x="662" y="1386"/>
                      </a:lnTo>
                      <a:lnTo>
                        <a:pt x="662" y="1040"/>
                      </a:lnTo>
                      <a:cubicBezTo>
                        <a:pt x="662" y="819"/>
                        <a:pt x="820" y="662"/>
                        <a:pt x="1009" y="662"/>
                      </a:cubicBezTo>
                      <a:close/>
                      <a:moveTo>
                        <a:pt x="1387" y="2048"/>
                      </a:moveTo>
                      <a:lnTo>
                        <a:pt x="1387" y="6017"/>
                      </a:lnTo>
                      <a:cubicBezTo>
                        <a:pt x="1261" y="5986"/>
                        <a:pt x="1142" y="5970"/>
                        <a:pt x="1024" y="5970"/>
                      </a:cubicBezTo>
                      <a:cubicBezTo>
                        <a:pt x="906" y="5970"/>
                        <a:pt x="788" y="5986"/>
                        <a:pt x="662" y="6017"/>
                      </a:cubicBezTo>
                      <a:lnTo>
                        <a:pt x="662" y="2048"/>
                      </a:lnTo>
                      <a:close/>
                      <a:moveTo>
                        <a:pt x="1009" y="6711"/>
                      </a:moveTo>
                      <a:cubicBezTo>
                        <a:pt x="1103" y="6711"/>
                        <a:pt x="1166" y="6711"/>
                        <a:pt x="1261" y="6742"/>
                      </a:cubicBezTo>
                      <a:lnTo>
                        <a:pt x="1009" y="7246"/>
                      </a:lnTo>
                      <a:lnTo>
                        <a:pt x="788" y="6742"/>
                      </a:lnTo>
                      <a:cubicBezTo>
                        <a:pt x="851" y="6711"/>
                        <a:pt x="946" y="6711"/>
                        <a:pt x="1009" y="6711"/>
                      </a:cubicBezTo>
                      <a:close/>
                      <a:moveTo>
                        <a:pt x="1009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6616"/>
                      </a:lnTo>
                      <a:cubicBezTo>
                        <a:pt x="0" y="6648"/>
                        <a:pt x="0" y="6742"/>
                        <a:pt x="32" y="6774"/>
                      </a:cubicBezTo>
                      <a:lnTo>
                        <a:pt x="757" y="8160"/>
                      </a:lnTo>
                      <a:cubicBezTo>
                        <a:pt x="788" y="8286"/>
                        <a:pt x="946" y="8349"/>
                        <a:pt x="1040" y="8349"/>
                      </a:cubicBezTo>
                      <a:cubicBezTo>
                        <a:pt x="1166" y="8349"/>
                        <a:pt x="1292" y="8286"/>
                        <a:pt x="1355" y="8160"/>
                      </a:cubicBezTo>
                      <a:lnTo>
                        <a:pt x="2080" y="6774"/>
                      </a:lnTo>
                      <a:cubicBezTo>
                        <a:pt x="2111" y="6742"/>
                        <a:pt x="2111" y="6648"/>
                        <a:pt x="2111" y="6616"/>
                      </a:cubicBezTo>
                      <a:lnTo>
                        <a:pt x="2111" y="1040"/>
                      </a:lnTo>
                      <a:cubicBezTo>
                        <a:pt x="2048" y="473"/>
                        <a:pt x="1576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99" name="Google Shape;9227;p73">
                <a:extLst>
                  <a:ext uri="{FF2B5EF4-FFF2-40B4-BE49-F238E27FC236}">
                    <a16:creationId xmlns:a16="http://schemas.microsoft.com/office/drawing/2014/main" xmlns="" id="{73F0655E-6EDA-C5D1-ACDF-3DA89251BBEB}"/>
                  </a:ext>
                </a:extLst>
              </p:cNvPr>
              <p:cNvGrpSpPr/>
              <p:nvPr/>
            </p:nvGrpSpPr>
            <p:grpSpPr>
              <a:xfrm>
                <a:off x="2672056" y="1687222"/>
                <a:ext cx="497951" cy="501923"/>
                <a:chOff x="1777925" y="1953700"/>
                <a:chExt cx="294600" cy="296950"/>
              </a:xfrm>
              <a:grpFill/>
            </p:grpSpPr>
            <p:sp>
              <p:nvSpPr>
                <p:cNvPr id="17780" name="Google Shape;9228;p73">
                  <a:extLst>
                    <a:ext uri="{FF2B5EF4-FFF2-40B4-BE49-F238E27FC236}">
                      <a16:creationId xmlns:a16="http://schemas.microsoft.com/office/drawing/2014/main" xmlns="" id="{CE81207F-18F6-8D53-9E05-4E7BDD16ACA5}"/>
                    </a:ext>
                  </a:extLst>
                </p:cNvPr>
                <p:cNvSpPr/>
                <p:nvPr/>
              </p:nvSpPr>
              <p:spPr>
                <a:xfrm>
                  <a:off x="1794450" y="2052125"/>
                  <a:ext cx="278075" cy="19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23" h="7941" extrusionOk="0">
                      <a:moveTo>
                        <a:pt x="10545" y="1"/>
                      </a:moveTo>
                      <a:cubicBezTo>
                        <a:pt x="10499" y="1"/>
                        <a:pt x="10449" y="11"/>
                        <a:pt x="10397" y="33"/>
                      </a:cubicBezTo>
                      <a:cubicBezTo>
                        <a:pt x="10208" y="64"/>
                        <a:pt x="10145" y="253"/>
                        <a:pt x="10177" y="474"/>
                      </a:cubicBezTo>
                      <a:cubicBezTo>
                        <a:pt x="10334" y="1009"/>
                        <a:pt x="10460" y="1514"/>
                        <a:pt x="10460" y="1986"/>
                      </a:cubicBezTo>
                      <a:cubicBezTo>
                        <a:pt x="10460" y="4885"/>
                        <a:pt x="8129" y="7247"/>
                        <a:pt x="5199" y="7247"/>
                      </a:cubicBezTo>
                      <a:cubicBezTo>
                        <a:pt x="3561" y="7247"/>
                        <a:pt x="2017" y="6460"/>
                        <a:pt x="1040" y="5137"/>
                      </a:cubicBezTo>
                      <a:lnTo>
                        <a:pt x="1734" y="5137"/>
                      </a:lnTo>
                      <a:cubicBezTo>
                        <a:pt x="1954" y="5137"/>
                        <a:pt x="2112" y="4979"/>
                        <a:pt x="2112" y="4790"/>
                      </a:cubicBezTo>
                      <a:cubicBezTo>
                        <a:pt x="2112" y="4601"/>
                        <a:pt x="1954" y="4444"/>
                        <a:pt x="1734" y="4444"/>
                      </a:cubicBezTo>
                      <a:lnTo>
                        <a:pt x="379" y="4444"/>
                      </a:lnTo>
                      <a:cubicBezTo>
                        <a:pt x="158" y="4444"/>
                        <a:pt x="1" y="4601"/>
                        <a:pt x="1" y="4790"/>
                      </a:cubicBezTo>
                      <a:lnTo>
                        <a:pt x="1" y="6176"/>
                      </a:lnTo>
                      <a:cubicBezTo>
                        <a:pt x="1" y="6365"/>
                        <a:pt x="158" y="6523"/>
                        <a:pt x="379" y="6523"/>
                      </a:cubicBezTo>
                      <a:cubicBezTo>
                        <a:pt x="568" y="6523"/>
                        <a:pt x="725" y="6365"/>
                        <a:pt x="725" y="6176"/>
                      </a:cubicBezTo>
                      <a:lnTo>
                        <a:pt x="725" y="5830"/>
                      </a:lnTo>
                      <a:cubicBezTo>
                        <a:pt x="1860" y="7184"/>
                        <a:pt x="3529" y="7941"/>
                        <a:pt x="5199" y="7941"/>
                      </a:cubicBezTo>
                      <a:cubicBezTo>
                        <a:pt x="8476" y="7941"/>
                        <a:pt x="11122" y="5294"/>
                        <a:pt x="11122" y="2049"/>
                      </a:cubicBezTo>
                      <a:cubicBezTo>
                        <a:pt x="11122" y="1482"/>
                        <a:pt x="11028" y="883"/>
                        <a:pt x="10839" y="253"/>
                      </a:cubicBezTo>
                      <a:cubicBezTo>
                        <a:pt x="10814" y="109"/>
                        <a:pt x="10698" y="1"/>
                        <a:pt x="1054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81" name="Google Shape;9229;p73">
                  <a:extLst>
                    <a:ext uri="{FF2B5EF4-FFF2-40B4-BE49-F238E27FC236}">
                      <a16:creationId xmlns:a16="http://schemas.microsoft.com/office/drawing/2014/main" xmlns="" id="{5A169894-ACAA-AADE-BEA3-3C3509894546}"/>
                    </a:ext>
                  </a:extLst>
                </p:cNvPr>
                <p:cNvSpPr/>
                <p:nvPr/>
              </p:nvSpPr>
              <p:spPr>
                <a:xfrm>
                  <a:off x="1777925" y="1953700"/>
                  <a:ext cx="278050" cy="19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22" h="7947" extrusionOk="0">
                      <a:moveTo>
                        <a:pt x="5892" y="0"/>
                      </a:moveTo>
                      <a:cubicBezTo>
                        <a:pt x="2647" y="0"/>
                        <a:pt x="0" y="2615"/>
                        <a:pt x="0" y="5892"/>
                      </a:cubicBezTo>
                      <a:cubicBezTo>
                        <a:pt x="0" y="6459"/>
                        <a:pt x="63" y="7026"/>
                        <a:pt x="284" y="7656"/>
                      </a:cubicBezTo>
                      <a:cubicBezTo>
                        <a:pt x="310" y="7869"/>
                        <a:pt x="450" y="7947"/>
                        <a:pt x="606" y="7947"/>
                      </a:cubicBezTo>
                      <a:cubicBezTo>
                        <a:pt x="635" y="7947"/>
                        <a:pt x="664" y="7944"/>
                        <a:pt x="693" y="7939"/>
                      </a:cubicBezTo>
                      <a:cubicBezTo>
                        <a:pt x="914" y="7908"/>
                        <a:pt x="977" y="7719"/>
                        <a:pt x="945" y="7498"/>
                      </a:cubicBezTo>
                      <a:cubicBezTo>
                        <a:pt x="788" y="6963"/>
                        <a:pt x="662" y="6459"/>
                        <a:pt x="662" y="5923"/>
                      </a:cubicBezTo>
                      <a:cubicBezTo>
                        <a:pt x="662" y="3056"/>
                        <a:pt x="2993" y="693"/>
                        <a:pt x="5923" y="693"/>
                      </a:cubicBezTo>
                      <a:cubicBezTo>
                        <a:pt x="7561" y="693"/>
                        <a:pt x="9105" y="1481"/>
                        <a:pt x="10082" y="2773"/>
                      </a:cubicBezTo>
                      <a:lnTo>
                        <a:pt x="9389" y="2773"/>
                      </a:lnTo>
                      <a:cubicBezTo>
                        <a:pt x="9168" y="2773"/>
                        <a:pt x="9011" y="2930"/>
                        <a:pt x="9011" y="3151"/>
                      </a:cubicBezTo>
                      <a:cubicBezTo>
                        <a:pt x="9011" y="3340"/>
                        <a:pt x="9168" y="3497"/>
                        <a:pt x="9389" y="3497"/>
                      </a:cubicBezTo>
                      <a:lnTo>
                        <a:pt x="10743" y="3497"/>
                      </a:lnTo>
                      <a:cubicBezTo>
                        <a:pt x="10964" y="3497"/>
                        <a:pt x="11121" y="3340"/>
                        <a:pt x="11121" y="3151"/>
                      </a:cubicBezTo>
                      <a:lnTo>
                        <a:pt x="11121" y="1765"/>
                      </a:lnTo>
                      <a:cubicBezTo>
                        <a:pt x="11121" y="1575"/>
                        <a:pt x="10964" y="1418"/>
                        <a:pt x="10743" y="1418"/>
                      </a:cubicBezTo>
                      <a:cubicBezTo>
                        <a:pt x="10554" y="1418"/>
                        <a:pt x="10397" y="1575"/>
                        <a:pt x="10397" y="1765"/>
                      </a:cubicBezTo>
                      <a:lnTo>
                        <a:pt x="10397" y="2111"/>
                      </a:lnTo>
                      <a:cubicBezTo>
                        <a:pt x="9263" y="725"/>
                        <a:pt x="7593" y="0"/>
                        <a:pt x="58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82" name="Google Shape;9230;p73">
                  <a:extLst>
                    <a:ext uri="{FF2B5EF4-FFF2-40B4-BE49-F238E27FC236}">
                      <a16:creationId xmlns:a16="http://schemas.microsoft.com/office/drawing/2014/main" xmlns="" id="{AAE829AE-78C8-64CC-997E-FB4516E9986B}"/>
                    </a:ext>
                  </a:extLst>
                </p:cNvPr>
                <p:cNvSpPr/>
                <p:nvPr/>
              </p:nvSpPr>
              <p:spPr>
                <a:xfrm>
                  <a:off x="1829125" y="2006475"/>
                  <a:ext cx="191400" cy="19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6" h="7656" extrusionOk="0">
                      <a:moveTo>
                        <a:pt x="4190" y="693"/>
                      </a:moveTo>
                      <a:cubicBezTo>
                        <a:pt x="4757" y="788"/>
                        <a:pt x="5324" y="1008"/>
                        <a:pt x="5797" y="1386"/>
                      </a:cubicBezTo>
                      <a:lnTo>
                        <a:pt x="5545" y="1607"/>
                      </a:lnTo>
                      <a:cubicBezTo>
                        <a:pt x="5450" y="1733"/>
                        <a:pt x="5450" y="1953"/>
                        <a:pt x="5545" y="2079"/>
                      </a:cubicBezTo>
                      <a:cubicBezTo>
                        <a:pt x="5608" y="2142"/>
                        <a:pt x="5702" y="2174"/>
                        <a:pt x="5793" y="2174"/>
                      </a:cubicBezTo>
                      <a:cubicBezTo>
                        <a:pt x="5884" y="2174"/>
                        <a:pt x="5970" y="2142"/>
                        <a:pt x="6017" y="2079"/>
                      </a:cubicBezTo>
                      <a:lnTo>
                        <a:pt x="6270" y="1859"/>
                      </a:lnTo>
                      <a:cubicBezTo>
                        <a:pt x="6616" y="2268"/>
                        <a:pt x="6868" y="2835"/>
                        <a:pt x="6931" y="3466"/>
                      </a:cubicBezTo>
                      <a:lnTo>
                        <a:pt x="6616" y="3466"/>
                      </a:lnTo>
                      <a:cubicBezTo>
                        <a:pt x="6427" y="3466"/>
                        <a:pt x="6270" y="3623"/>
                        <a:pt x="6270" y="3812"/>
                      </a:cubicBezTo>
                      <a:cubicBezTo>
                        <a:pt x="6270" y="4001"/>
                        <a:pt x="6427" y="4159"/>
                        <a:pt x="6616" y="4159"/>
                      </a:cubicBezTo>
                      <a:lnTo>
                        <a:pt x="6931" y="4159"/>
                      </a:lnTo>
                      <a:cubicBezTo>
                        <a:pt x="6868" y="4757"/>
                        <a:pt x="6616" y="5324"/>
                        <a:pt x="6270" y="5797"/>
                      </a:cubicBezTo>
                      <a:lnTo>
                        <a:pt x="6017" y="5545"/>
                      </a:lnTo>
                      <a:cubicBezTo>
                        <a:pt x="5970" y="5482"/>
                        <a:pt x="5884" y="5450"/>
                        <a:pt x="5793" y="5450"/>
                      </a:cubicBezTo>
                      <a:cubicBezTo>
                        <a:pt x="5702" y="5450"/>
                        <a:pt x="5608" y="5482"/>
                        <a:pt x="5545" y="5545"/>
                      </a:cubicBezTo>
                      <a:cubicBezTo>
                        <a:pt x="5450" y="5671"/>
                        <a:pt x="5450" y="5923"/>
                        <a:pt x="5545" y="6017"/>
                      </a:cubicBezTo>
                      <a:lnTo>
                        <a:pt x="5797" y="6270"/>
                      </a:lnTo>
                      <a:cubicBezTo>
                        <a:pt x="5356" y="6616"/>
                        <a:pt x="4820" y="6837"/>
                        <a:pt x="4190" y="6931"/>
                      </a:cubicBezTo>
                      <a:lnTo>
                        <a:pt x="4190" y="6616"/>
                      </a:lnTo>
                      <a:cubicBezTo>
                        <a:pt x="4190" y="6427"/>
                        <a:pt x="4033" y="6270"/>
                        <a:pt x="3812" y="6270"/>
                      </a:cubicBezTo>
                      <a:cubicBezTo>
                        <a:pt x="3623" y="6270"/>
                        <a:pt x="3466" y="6427"/>
                        <a:pt x="3466" y="6616"/>
                      </a:cubicBezTo>
                      <a:lnTo>
                        <a:pt x="3466" y="6931"/>
                      </a:lnTo>
                      <a:cubicBezTo>
                        <a:pt x="2867" y="6837"/>
                        <a:pt x="2331" y="6616"/>
                        <a:pt x="1859" y="6270"/>
                      </a:cubicBezTo>
                      <a:lnTo>
                        <a:pt x="2079" y="6017"/>
                      </a:lnTo>
                      <a:cubicBezTo>
                        <a:pt x="2205" y="5891"/>
                        <a:pt x="2205" y="5671"/>
                        <a:pt x="2079" y="5545"/>
                      </a:cubicBezTo>
                      <a:cubicBezTo>
                        <a:pt x="2032" y="5482"/>
                        <a:pt x="1945" y="5450"/>
                        <a:pt x="1855" y="5450"/>
                      </a:cubicBezTo>
                      <a:cubicBezTo>
                        <a:pt x="1764" y="5450"/>
                        <a:pt x="1670" y="5482"/>
                        <a:pt x="1607" y="5545"/>
                      </a:cubicBezTo>
                      <a:lnTo>
                        <a:pt x="1386" y="5797"/>
                      </a:lnTo>
                      <a:cubicBezTo>
                        <a:pt x="1040" y="5356"/>
                        <a:pt x="788" y="4789"/>
                        <a:pt x="725" y="4159"/>
                      </a:cubicBezTo>
                      <a:lnTo>
                        <a:pt x="1040" y="4159"/>
                      </a:lnTo>
                      <a:cubicBezTo>
                        <a:pt x="1229" y="4159"/>
                        <a:pt x="1386" y="4001"/>
                        <a:pt x="1386" y="3812"/>
                      </a:cubicBezTo>
                      <a:cubicBezTo>
                        <a:pt x="1386" y="3623"/>
                        <a:pt x="1229" y="3466"/>
                        <a:pt x="1040" y="3466"/>
                      </a:cubicBezTo>
                      <a:lnTo>
                        <a:pt x="725" y="3466"/>
                      </a:lnTo>
                      <a:cubicBezTo>
                        <a:pt x="788" y="2867"/>
                        <a:pt x="1040" y="2331"/>
                        <a:pt x="1386" y="1859"/>
                      </a:cubicBezTo>
                      <a:lnTo>
                        <a:pt x="1607" y="2079"/>
                      </a:lnTo>
                      <a:cubicBezTo>
                        <a:pt x="1701" y="2174"/>
                        <a:pt x="1764" y="2205"/>
                        <a:pt x="1859" y="2205"/>
                      </a:cubicBezTo>
                      <a:cubicBezTo>
                        <a:pt x="1922" y="2205"/>
                        <a:pt x="2048" y="2174"/>
                        <a:pt x="2079" y="2079"/>
                      </a:cubicBezTo>
                      <a:cubicBezTo>
                        <a:pt x="2205" y="1953"/>
                        <a:pt x="2205" y="1733"/>
                        <a:pt x="2079" y="1607"/>
                      </a:cubicBezTo>
                      <a:lnTo>
                        <a:pt x="1859" y="1386"/>
                      </a:lnTo>
                      <a:cubicBezTo>
                        <a:pt x="2300" y="1008"/>
                        <a:pt x="2835" y="788"/>
                        <a:pt x="3466" y="693"/>
                      </a:cubicBezTo>
                      <a:lnTo>
                        <a:pt x="3466" y="1008"/>
                      </a:lnTo>
                      <a:cubicBezTo>
                        <a:pt x="3466" y="1229"/>
                        <a:pt x="3623" y="1386"/>
                        <a:pt x="3812" y="1386"/>
                      </a:cubicBezTo>
                      <a:cubicBezTo>
                        <a:pt x="4033" y="1386"/>
                        <a:pt x="4190" y="1229"/>
                        <a:pt x="4190" y="1008"/>
                      </a:cubicBezTo>
                      <a:lnTo>
                        <a:pt x="4190" y="693"/>
                      </a:lnTo>
                      <a:close/>
                      <a:moveTo>
                        <a:pt x="3812" y="0"/>
                      </a:moveTo>
                      <a:cubicBezTo>
                        <a:pt x="1733" y="0"/>
                        <a:pt x="0" y="1701"/>
                        <a:pt x="0" y="3812"/>
                      </a:cubicBezTo>
                      <a:cubicBezTo>
                        <a:pt x="0" y="5923"/>
                        <a:pt x="1701" y="7656"/>
                        <a:pt x="3812" y="7656"/>
                      </a:cubicBezTo>
                      <a:cubicBezTo>
                        <a:pt x="5923" y="7656"/>
                        <a:pt x="7656" y="5954"/>
                        <a:pt x="7656" y="3812"/>
                      </a:cubicBezTo>
                      <a:cubicBezTo>
                        <a:pt x="7656" y="1733"/>
                        <a:pt x="5954" y="0"/>
                        <a:pt x="38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83" name="Google Shape;9231;p73">
                  <a:extLst>
                    <a:ext uri="{FF2B5EF4-FFF2-40B4-BE49-F238E27FC236}">
                      <a16:creationId xmlns:a16="http://schemas.microsoft.com/office/drawing/2014/main" xmlns="" id="{8A9C0DB5-C053-0BDD-E88A-3242214C12A3}"/>
                    </a:ext>
                  </a:extLst>
                </p:cNvPr>
                <p:cNvSpPr/>
                <p:nvPr/>
              </p:nvSpPr>
              <p:spPr>
                <a:xfrm>
                  <a:off x="1915750" y="2058450"/>
                  <a:ext cx="35475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2112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lnTo>
                        <a:pt x="1" y="1733"/>
                      </a:lnTo>
                      <a:cubicBezTo>
                        <a:pt x="1" y="1954"/>
                        <a:pt x="158" y="2111"/>
                        <a:pt x="347" y="2111"/>
                      </a:cubicBezTo>
                      <a:lnTo>
                        <a:pt x="1072" y="2111"/>
                      </a:lnTo>
                      <a:cubicBezTo>
                        <a:pt x="1261" y="2111"/>
                        <a:pt x="1418" y="1954"/>
                        <a:pt x="1418" y="1733"/>
                      </a:cubicBezTo>
                      <a:cubicBezTo>
                        <a:pt x="1418" y="1544"/>
                        <a:pt x="1261" y="1387"/>
                        <a:pt x="1072" y="1387"/>
                      </a:cubicBezTo>
                      <a:lnTo>
                        <a:pt x="725" y="1387"/>
                      </a:lnTo>
                      <a:lnTo>
                        <a:pt x="725" y="378"/>
                      </a:lnTo>
                      <a:cubicBezTo>
                        <a:pt x="725" y="158"/>
                        <a:pt x="568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00" name="Google Shape;9232;p73">
                <a:extLst>
                  <a:ext uri="{FF2B5EF4-FFF2-40B4-BE49-F238E27FC236}">
                    <a16:creationId xmlns:a16="http://schemas.microsoft.com/office/drawing/2014/main" xmlns="" id="{BDDE475B-D6AD-2E2A-1710-20CF825C5067}"/>
                  </a:ext>
                </a:extLst>
              </p:cNvPr>
              <p:cNvGrpSpPr/>
              <p:nvPr/>
            </p:nvGrpSpPr>
            <p:grpSpPr>
              <a:xfrm>
                <a:off x="2694705" y="2282300"/>
                <a:ext cx="452652" cy="497951"/>
                <a:chOff x="1790525" y="2319150"/>
                <a:chExt cx="267800" cy="294600"/>
              </a:xfrm>
              <a:grpFill/>
            </p:grpSpPr>
            <p:sp>
              <p:nvSpPr>
                <p:cNvPr id="17778" name="Google Shape;9233;p73">
                  <a:extLst>
                    <a:ext uri="{FF2B5EF4-FFF2-40B4-BE49-F238E27FC236}">
                      <a16:creationId xmlns:a16="http://schemas.microsoft.com/office/drawing/2014/main" xmlns="" id="{FEA3D7CA-E8BF-5679-B13C-69BC8FF8B4AE}"/>
                    </a:ext>
                  </a:extLst>
                </p:cNvPr>
                <p:cNvSpPr/>
                <p:nvPr/>
              </p:nvSpPr>
              <p:spPr>
                <a:xfrm>
                  <a:off x="1881100" y="2423125"/>
                  <a:ext cx="882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" h="6207" extrusionOk="0">
                      <a:moveTo>
                        <a:pt x="1418" y="1323"/>
                      </a:moveTo>
                      <a:lnTo>
                        <a:pt x="1418" y="2741"/>
                      </a:lnTo>
                      <a:lnTo>
                        <a:pt x="1072" y="2741"/>
                      </a:lnTo>
                      <a:cubicBezTo>
                        <a:pt x="882" y="2741"/>
                        <a:pt x="725" y="2583"/>
                        <a:pt x="725" y="2394"/>
                      </a:cubicBezTo>
                      <a:lnTo>
                        <a:pt x="725" y="1701"/>
                      </a:lnTo>
                      <a:cubicBezTo>
                        <a:pt x="725" y="1481"/>
                        <a:pt x="882" y="1323"/>
                        <a:pt x="1072" y="1323"/>
                      </a:cubicBezTo>
                      <a:close/>
                      <a:moveTo>
                        <a:pt x="2458" y="3466"/>
                      </a:moveTo>
                      <a:cubicBezTo>
                        <a:pt x="2647" y="3466"/>
                        <a:pt x="2804" y="3623"/>
                        <a:pt x="2804" y="3812"/>
                      </a:cubicBezTo>
                      <a:lnTo>
                        <a:pt x="2804" y="4537"/>
                      </a:lnTo>
                      <a:cubicBezTo>
                        <a:pt x="2804" y="4726"/>
                        <a:pt x="2647" y="4883"/>
                        <a:pt x="2458" y="4883"/>
                      </a:cubicBezTo>
                      <a:lnTo>
                        <a:pt x="2111" y="4883"/>
                      </a:lnTo>
                      <a:lnTo>
                        <a:pt x="2111" y="3466"/>
                      </a:lnTo>
                      <a:close/>
                      <a:moveTo>
                        <a:pt x="1796" y="0"/>
                      </a:moveTo>
                      <a:cubicBezTo>
                        <a:pt x="1576" y="0"/>
                        <a:pt x="1418" y="158"/>
                        <a:pt x="1418" y="347"/>
                      </a:cubicBezTo>
                      <a:lnTo>
                        <a:pt x="1418" y="693"/>
                      </a:lnTo>
                      <a:lnTo>
                        <a:pt x="1072" y="693"/>
                      </a:lnTo>
                      <a:cubicBezTo>
                        <a:pt x="473" y="693"/>
                        <a:pt x="63" y="1166"/>
                        <a:pt x="63" y="1733"/>
                      </a:cubicBezTo>
                      <a:lnTo>
                        <a:pt x="63" y="2426"/>
                      </a:lnTo>
                      <a:cubicBezTo>
                        <a:pt x="63" y="3025"/>
                        <a:pt x="536" y="3466"/>
                        <a:pt x="1072" y="3466"/>
                      </a:cubicBezTo>
                      <a:lnTo>
                        <a:pt x="1418" y="3466"/>
                      </a:lnTo>
                      <a:lnTo>
                        <a:pt x="1418" y="4852"/>
                      </a:lnTo>
                      <a:lnTo>
                        <a:pt x="1072" y="4852"/>
                      </a:lnTo>
                      <a:cubicBezTo>
                        <a:pt x="882" y="4852"/>
                        <a:pt x="725" y="4694"/>
                        <a:pt x="725" y="4474"/>
                      </a:cubicBezTo>
                      <a:cubicBezTo>
                        <a:pt x="725" y="4285"/>
                        <a:pt x="567" y="4127"/>
                        <a:pt x="378" y="4127"/>
                      </a:cubicBezTo>
                      <a:cubicBezTo>
                        <a:pt x="158" y="4127"/>
                        <a:pt x="0" y="4285"/>
                        <a:pt x="0" y="4474"/>
                      </a:cubicBezTo>
                      <a:cubicBezTo>
                        <a:pt x="0" y="5072"/>
                        <a:pt x="473" y="5513"/>
                        <a:pt x="1040" y="5513"/>
                      </a:cubicBezTo>
                      <a:lnTo>
                        <a:pt x="1387" y="5513"/>
                      </a:lnTo>
                      <a:lnTo>
                        <a:pt x="1387" y="5860"/>
                      </a:lnTo>
                      <a:cubicBezTo>
                        <a:pt x="1387" y="6049"/>
                        <a:pt x="1544" y="6207"/>
                        <a:pt x="1733" y="6207"/>
                      </a:cubicBezTo>
                      <a:cubicBezTo>
                        <a:pt x="1954" y="6207"/>
                        <a:pt x="2111" y="6049"/>
                        <a:pt x="2111" y="5860"/>
                      </a:cubicBezTo>
                      <a:lnTo>
                        <a:pt x="2111" y="5545"/>
                      </a:lnTo>
                      <a:lnTo>
                        <a:pt x="2458" y="5545"/>
                      </a:lnTo>
                      <a:cubicBezTo>
                        <a:pt x="3056" y="5545"/>
                        <a:pt x="3466" y="5072"/>
                        <a:pt x="3466" y="4537"/>
                      </a:cubicBezTo>
                      <a:lnTo>
                        <a:pt x="3466" y="3812"/>
                      </a:lnTo>
                      <a:cubicBezTo>
                        <a:pt x="3466" y="3214"/>
                        <a:pt x="2993" y="2804"/>
                        <a:pt x="2458" y="2804"/>
                      </a:cubicBezTo>
                      <a:lnTo>
                        <a:pt x="2111" y="2804"/>
                      </a:lnTo>
                      <a:lnTo>
                        <a:pt x="2111" y="1386"/>
                      </a:lnTo>
                      <a:lnTo>
                        <a:pt x="2458" y="1386"/>
                      </a:lnTo>
                      <a:cubicBezTo>
                        <a:pt x="2647" y="1386"/>
                        <a:pt x="2804" y="1544"/>
                        <a:pt x="2804" y="1733"/>
                      </a:cubicBezTo>
                      <a:cubicBezTo>
                        <a:pt x="2804" y="1922"/>
                        <a:pt x="2962" y="2079"/>
                        <a:pt x="3151" y="2079"/>
                      </a:cubicBezTo>
                      <a:cubicBezTo>
                        <a:pt x="3371" y="2079"/>
                        <a:pt x="3529" y="1922"/>
                        <a:pt x="3529" y="1733"/>
                      </a:cubicBezTo>
                      <a:cubicBezTo>
                        <a:pt x="3529" y="1134"/>
                        <a:pt x="3056" y="693"/>
                        <a:pt x="2489" y="693"/>
                      </a:cubicBezTo>
                      <a:lnTo>
                        <a:pt x="2143" y="693"/>
                      </a:lnTo>
                      <a:lnTo>
                        <a:pt x="2143" y="347"/>
                      </a:lnTo>
                      <a:cubicBezTo>
                        <a:pt x="2143" y="158"/>
                        <a:pt x="1985" y="0"/>
                        <a:pt x="17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79" name="Google Shape;9234;p73">
                  <a:extLst>
                    <a:ext uri="{FF2B5EF4-FFF2-40B4-BE49-F238E27FC236}">
                      <a16:creationId xmlns:a16="http://schemas.microsoft.com/office/drawing/2014/main" xmlns="" id="{FFC9D3A1-5BD2-0EE4-B3EB-E01412A5B475}"/>
                    </a:ext>
                  </a:extLst>
                </p:cNvPr>
                <p:cNvSpPr/>
                <p:nvPr/>
              </p:nvSpPr>
              <p:spPr>
                <a:xfrm>
                  <a:off x="1790525" y="2319150"/>
                  <a:ext cx="267800" cy="29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2" h="11784" extrusionOk="0">
                      <a:moveTo>
                        <a:pt x="6427" y="662"/>
                      </a:moveTo>
                      <a:cubicBezTo>
                        <a:pt x="6837" y="662"/>
                        <a:pt x="7152" y="977"/>
                        <a:pt x="7152" y="1355"/>
                      </a:cubicBezTo>
                      <a:cubicBezTo>
                        <a:pt x="7152" y="1765"/>
                        <a:pt x="6837" y="2080"/>
                        <a:pt x="6427" y="2080"/>
                      </a:cubicBezTo>
                      <a:lnTo>
                        <a:pt x="6427" y="1702"/>
                      </a:lnTo>
                      <a:cubicBezTo>
                        <a:pt x="6427" y="1513"/>
                        <a:pt x="6270" y="1355"/>
                        <a:pt x="6081" y="1355"/>
                      </a:cubicBezTo>
                      <a:lnTo>
                        <a:pt x="4695" y="1355"/>
                      </a:lnTo>
                      <a:cubicBezTo>
                        <a:pt x="4505" y="1355"/>
                        <a:pt x="4348" y="1513"/>
                        <a:pt x="4348" y="1702"/>
                      </a:cubicBezTo>
                      <a:lnTo>
                        <a:pt x="4348" y="2080"/>
                      </a:lnTo>
                      <a:cubicBezTo>
                        <a:pt x="3938" y="2017"/>
                        <a:pt x="3623" y="1765"/>
                        <a:pt x="3623" y="1355"/>
                      </a:cubicBezTo>
                      <a:cubicBezTo>
                        <a:pt x="3623" y="977"/>
                        <a:pt x="3938" y="662"/>
                        <a:pt x="4348" y="662"/>
                      </a:cubicBezTo>
                      <a:close/>
                      <a:moveTo>
                        <a:pt x="5734" y="2017"/>
                      </a:moveTo>
                      <a:lnTo>
                        <a:pt x="5734" y="2741"/>
                      </a:lnTo>
                      <a:lnTo>
                        <a:pt x="5010" y="2741"/>
                      </a:lnTo>
                      <a:lnTo>
                        <a:pt x="5010" y="2017"/>
                      </a:lnTo>
                      <a:close/>
                      <a:moveTo>
                        <a:pt x="1418" y="1985"/>
                      </a:moveTo>
                      <a:lnTo>
                        <a:pt x="1859" y="2489"/>
                      </a:lnTo>
                      <a:lnTo>
                        <a:pt x="1355" y="2930"/>
                      </a:lnTo>
                      <a:lnTo>
                        <a:pt x="914" y="2426"/>
                      </a:lnTo>
                      <a:lnTo>
                        <a:pt x="1418" y="1985"/>
                      </a:lnTo>
                      <a:close/>
                      <a:moveTo>
                        <a:pt x="9357" y="1985"/>
                      </a:moveTo>
                      <a:lnTo>
                        <a:pt x="9861" y="2426"/>
                      </a:lnTo>
                      <a:lnTo>
                        <a:pt x="9420" y="2930"/>
                      </a:lnTo>
                      <a:lnTo>
                        <a:pt x="8916" y="2489"/>
                      </a:lnTo>
                      <a:lnTo>
                        <a:pt x="9357" y="1985"/>
                      </a:lnTo>
                      <a:close/>
                      <a:moveTo>
                        <a:pt x="5356" y="3434"/>
                      </a:moveTo>
                      <a:cubicBezTo>
                        <a:pt x="7467" y="3434"/>
                        <a:pt x="9200" y="5167"/>
                        <a:pt x="9200" y="7278"/>
                      </a:cubicBezTo>
                      <a:cubicBezTo>
                        <a:pt x="9200" y="9389"/>
                        <a:pt x="7498" y="11090"/>
                        <a:pt x="5356" y="11090"/>
                      </a:cubicBezTo>
                      <a:cubicBezTo>
                        <a:pt x="3277" y="11090"/>
                        <a:pt x="1544" y="9357"/>
                        <a:pt x="1544" y="7278"/>
                      </a:cubicBezTo>
                      <a:cubicBezTo>
                        <a:pt x="1576" y="5136"/>
                        <a:pt x="3277" y="3434"/>
                        <a:pt x="5356" y="3434"/>
                      </a:cubicBezTo>
                      <a:close/>
                      <a:moveTo>
                        <a:pt x="4316" y="0"/>
                      </a:moveTo>
                      <a:cubicBezTo>
                        <a:pt x="3560" y="0"/>
                        <a:pt x="2930" y="631"/>
                        <a:pt x="2930" y="1387"/>
                      </a:cubicBezTo>
                      <a:cubicBezTo>
                        <a:pt x="2930" y="2143"/>
                        <a:pt x="3560" y="2773"/>
                        <a:pt x="4316" y="2773"/>
                      </a:cubicBezTo>
                      <a:lnTo>
                        <a:pt x="4316" y="2899"/>
                      </a:lnTo>
                      <a:cubicBezTo>
                        <a:pt x="3749" y="3025"/>
                        <a:pt x="3214" y="3277"/>
                        <a:pt x="2741" y="3592"/>
                      </a:cubicBezTo>
                      <a:lnTo>
                        <a:pt x="2269" y="3056"/>
                      </a:lnTo>
                      <a:lnTo>
                        <a:pt x="2521" y="2804"/>
                      </a:lnTo>
                      <a:cubicBezTo>
                        <a:pt x="2741" y="2678"/>
                        <a:pt x="2741" y="2458"/>
                        <a:pt x="2615" y="2332"/>
                      </a:cubicBezTo>
                      <a:lnTo>
                        <a:pt x="1702" y="1292"/>
                      </a:lnTo>
                      <a:cubicBezTo>
                        <a:pt x="1631" y="1203"/>
                        <a:pt x="1530" y="1165"/>
                        <a:pt x="1432" y="1165"/>
                      </a:cubicBezTo>
                      <a:cubicBezTo>
                        <a:pt x="1357" y="1165"/>
                        <a:pt x="1284" y="1188"/>
                        <a:pt x="1229" y="1229"/>
                      </a:cubicBezTo>
                      <a:lnTo>
                        <a:pt x="158" y="2143"/>
                      </a:lnTo>
                      <a:cubicBezTo>
                        <a:pt x="0" y="2269"/>
                        <a:pt x="0" y="2489"/>
                        <a:pt x="126" y="2615"/>
                      </a:cubicBezTo>
                      <a:lnTo>
                        <a:pt x="1040" y="3687"/>
                      </a:lnTo>
                      <a:cubicBezTo>
                        <a:pt x="1106" y="3770"/>
                        <a:pt x="1199" y="3809"/>
                        <a:pt x="1291" y="3809"/>
                      </a:cubicBezTo>
                      <a:cubicBezTo>
                        <a:pt x="1372" y="3809"/>
                        <a:pt x="1453" y="3778"/>
                        <a:pt x="1513" y="3718"/>
                      </a:cubicBezTo>
                      <a:lnTo>
                        <a:pt x="1796" y="3498"/>
                      </a:lnTo>
                      <a:lnTo>
                        <a:pt x="2269" y="4033"/>
                      </a:lnTo>
                      <a:cubicBezTo>
                        <a:pt x="1387" y="4852"/>
                        <a:pt x="882" y="6018"/>
                        <a:pt x="882" y="7278"/>
                      </a:cubicBezTo>
                      <a:cubicBezTo>
                        <a:pt x="882" y="9735"/>
                        <a:pt x="2899" y="11783"/>
                        <a:pt x="5356" y="11783"/>
                      </a:cubicBezTo>
                      <a:cubicBezTo>
                        <a:pt x="7845" y="11783"/>
                        <a:pt x="9861" y="9735"/>
                        <a:pt x="9861" y="7278"/>
                      </a:cubicBezTo>
                      <a:cubicBezTo>
                        <a:pt x="9861" y="6081"/>
                        <a:pt x="9389" y="4915"/>
                        <a:pt x="8475" y="4033"/>
                      </a:cubicBezTo>
                      <a:lnTo>
                        <a:pt x="8948" y="3498"/>
                      </a:lnTo>
                      <a:lnTo>
                        <a:pt x="9231" y="3718"/>
                      </a:lnTo>
                      <a:cubicBezTo>
                        <a:pt x="9306" y="3778"/>
                        <a:pt x="9387" y="3809"/>
                        <a:pt x="9465" y="3809"/>
                      </a:cubicBezTo>
                      <a:cubicBezTo>
                        <a:pt x="9553" y="3809"/>
                        <a:pt x="9637" y="3770"/>
                        <a:pt x="9704" y="3687"/>
                      </a:cubicBezTo>
                      <a:lnTo>
                        <a:pt x="10617" y="2615"/>
                      </a:lnTo>
                      <a:cubicBezTo>
                        <a:pt x="10712" y="2458"/>
                        <a:pt x="10712" y="2269"/>
                        <a:pt x="10554" y="2143"/>
                      </a:cubicBezTo>
                      <a:lnTo>
                        <a:pt x="9515" y="1229"/>
                      </a:lnTo>
                      <a:cubicBezTo>
                        <a:pt x="9446" y="1188"/>
                        <a:pt x="9365" y="1165"/>
                        <a:pt x="9288" y="1165"/>
                      </a:cubicBezTo>
                      <a:cubicBezTo>
                        <a:pt x="9189" y="1165"/>
                        <a:pt x="9095" y="1203"/>
                        <a:pt x="9042" y="1292"/>
                      </a:cubicBezTo>
                      <a:lnTo>
                        <a:pt x="8129" y="2332"/>
                      </a:lnTo>
                      <a:cubicBezTo>
                        <a:pt x="8003" y="2489"/>
                        <a:pt x="8003" y="2710"/>
                        <a:pt x="8160" y="2804"/>
                      </a:cubicBezTo>
                      <a:lnTo>
                        <a:pt x="8444" y="3056"/>
                      </a:lnTo>
                      <a:lnTo>
                        <a:pt x="7971" y="3592"/>
                      </a:lnTo>
                      <a:cubicBezTo>
                        <a:pt x="7498" y="3245"/>
                        <a:pt x="6931" y="3025"/>
                        <a:pt x="6396" y="2899"/>
                      </a:cubicBezTo>
                      <a:lnTo>
                        <a:pt x="6396" y="2773"/>
                      </a:lnTo>
                      <a:cubicBezTo>
                        <a:pt x="7152" y="2773"/>
                        <a:pt x="7782" y="2143"/>
                        <a:pt x="7782" y="1387"/>
                      </a:cubicBezTo>
                      <a:cubicBezTo>
                        <a:pt x="7782" y="631"/>
                        <a:pt x="7152" y="0"/>
                        <a:pt x="63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701" name="Google Shape;9235;p73">
                <a:extLst>
                  <a:ext uri="{FF2B5EF4-FFF2-40B4-BE49-F238E27FC236}">
                    <a16:creationId xmlns:a16="http://schemas.microsoft.com/office/drawing/2014/main" xmlns="" id="{32CA1CD2-9C53-A202-BAE4-8AC7C6E1B30D}"/>
                  </a:ext>
                </a:extLst>
              </p:cNvPr>
              <p:cNvSpPr/>
              <p:nvPr/>
            </p:nvSpPr>
            <p:spPr>
              <a:xfrm>
                <a:off x="2670025" y="2923979"/>
                <a:ext cx="501965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11879" h="11878" extrusionOk="0">
                    <a:moveTo>
                      <a:pt x="5892" y="693"/>
                    </a:moveTo>
                    <a:cubicBezTo>
                      <a:pt x="6302" y="693"/>
                      <a:pt x="6617" y="1008"/>
                      <a:pt x="6617" y="1418"/>
                    </a:cubicBezTo>
                    <a:cubicBezTo>
                      <a:pt x="6617" y="1796"/>
                      <a:pt x="6302" y="2111"/>
                      <a:pt x="5892" y="2111"/>
                    </a:cubicBezTo>
                    <a:cubicBezTo>
                      <a:pt x="5514" y="2111"/>
                      <a:pt x="5199" y="1796"/>
                      <a:pt x="5199" y="1418"/>
                    </a:cubicBezTo>
                    <a:cubicBezTo>
                      <a:pt x="5231" y="1008"/>
                      <a:pt x="5546" y="693"/>
                      <a:pt x="5892" y="693"/>
                    </a:cubicBezTo>
                    <a:close/>
                    <a:moveTo>
                      <a:pt x="5892" y="2741"/>
                    </a:moveTo>
                    <a:cubicBezTo>
                      <a:pt x="6837" y="2741"/>
                      <a:pt x="7625" y="3529"/>
                      <a:pt x="7625" y="4505"/>
                    </a:cubicBezTo>
                    <a:lnTo>
                      <a:pt x="7625" y="5545"/>
                    </a:lnTo>
                    <a:lnTo>
                      <a:pt x="4159" y="5545"/>
                    </a:lnTo>
                    <a:lnTo>
                      <a:pt x="4159" y="4505"/>
                    </a:lnTo>
                    <a:cubicBezTo>
                      <a:pt x="4159" y="3529"/>
                      <a:pt x="4947" y="2741"/>
                      <a:pt x="5892" y="2741"/>
                    </a:cubicBezTo>
                    <a:close/>
                    <a:moveTo>
                      <a:pt x="8381" y="5104"/>
                    </a:moveTo>
                    <a:cubicBezTo>
                      <a:pt x="9326" y="5356"/>
                      <a:pt x="9767" y="5703"/>
                      <a:pt x="9767" y="5892"/>
                    </a:cubicBezTo>
                    <a:cubicBezTo>
                      <a:pt x="9767" y="6238"/>
                      <a:pt x="8381" y="6931"/>
                      <a:pt x="5955" y="6931"/>
                    </a:cubicBezTo>
                    <a:cubicBezTo>
                      <a:pt x="5898" y="6932"/>
                      <a:pt x="5842" y="6932"/>
                      <a:pt x="5787" y="6932"/>
                    </a:cubicBezTo>
                    <a:cubicBezTo>
                      <a:pt x="3434" y="6932"/>
                      <a:pt x="2112" y="6292"/>
                      <a:pt x="2112" y="5892"/>
                    </a:cubicBezTo>
                    <a:cubicBezTo>
                      <a:pt x="2112" y="5703"/>
                      <a:pt x="2553" y="5388"/>
                      <a:pt x="3498" y="5104"/>
                    </a:cubicBezTo>
                    <a:lnTo>
                      <a:pt x="3498" y="5892"/>
                    </a:lnTo>
                    <a:cubicBezTo>
                      <a:pt x="3498" y="6081"/>
                      <a:pt x="3655" y="6238"/>
                      <a:pt x="3844" y="6238"/>
                    </a:cubicBezTo>
                    <a:lnTo>
                      <a:pt x="8034" y="6238"/>
                    </a:lnTo>
                    <a:cubicBezTo>
                      <a:pt x="8223" y="6238"/>
                      <a:pt x="8381" y="6081"/>
                      <a:pt x="8381" y="5892"/>
                    </a:cubicBezTo>
                    <a:lnTo>
                      <a:pt x="8381" y="5104"/>
                    </a:lnTo>
                    <a:close/>
                    <a:moveTo>
                      <a:pt x="1765" y="10428"/>
                    </a:moveTo>
                    <a:cubicBezTo>
                      <a:pt x="2427" y="10428"/>
                      <a:pt x="2805" y="10680"/>
                      <a:pt x="2805" y="10775"/>
                    </a:cubicBezTo>
                    <a:cubicBezTo>
                      <a:pt x="2805" y="10869"/>
                      <a:pt x="2427" y="11121"/>
                      <a:pt x="1765" y="11121"/>
                    </a:cubicBezTo>
                    <a:cubicBezTo>
                      <a:pt x="1072" y="11121"/>
                      <a:pt x="694" y="10869"/>
                      <a:pt x="694" y="10775"/>
                    </a:cubicBezTo>
                    <a:cubicBezTo>
                      <a:pt x="694" y="10712"/>
                      <a:pt x="1072" y="10428"/>
                      <a:pt x="1765" y="10428"/>
                    </a:cubicBezTo>
                    <a:close/>
                    <a:moveTo>
                      <a:pt x="5955" y="10428"/>
                    </a:moveTo>
                    <a:cubicBezTo>
                      <a:pt x="6617" y="10428"/>
                      <a:pt x="6963" y="10712"/>
                      <a:pt x="6963" y="10775"/>
                    </a:cubicBezTo>
                    <a:cubicBezTo>
                      <a:pt x="6963" y="10869"/>
                      <a:pt x="6617" y="11121"/>
                      <a:pt x="5955" y="11121"/>
                    </a:cubicBezTo>
                    <a:cubicBezTo>
                      <a:pt x="5262" y="11121"/>
                      <a:pt x="4915" y="10869"/>
                      <a:pt x="4915" y="10775"/>
                    </a:cubicBezTo>
                    <a:cubicBezTo>
                      <a:pt x="4915" y="10712"/>
                      <a:pt x="5262" y="10428"/>
                      <a:pt x="5955" y="10428"/>
                    </a:cubicBezTo>
                    <a:close/>
                    <a:moveTo>
                      <a:pt x="10082" y="10428"/>
                    </a:moveTo>
                    <a:cubicBezTo>
                      <a:pt x="10775" y="10428"/>
                      <a:pt x="11153" y="10680"/>
                      <a:pt x="11153" y="10775"/>
                    </a:cubicBezTo>
                    <a:cubicBezTo>
                      <a:pt x="11153" y="10869"/>
                      <a:pt x="10775" y="11121"/>
                      <a:pt x="10082" y="11121"/>
                    </a:cubicBezTo>
                    <a:cubicBezTo>
                      <a:pt x="9421" y="11121"/>
                      <a:pt x="9043" y="10869"/>
                      <a:pt x="9043" y="10775"/>
                    </a:cubicBezTo>
                    <a:cubicBezTo>
                      <a:pt x="9043" y="10712"/>
                      <a:pt x="9421" y="10428"/>
                      <a:pt x="10082" y="10428"/>
                    </a:cubicBezTo>
                    <a:close/>
                    <a:moveTo>
                      <a:pt x="5987" y="0"/>
                    </a:moveTo>
                    <a:cubicBezTo>
                      <a:pt x="5231" y="0"/>
                      <a:pt x="4600" y="630"/>
                      <a:pt x="4600" y="1355"/>
                    </a:cubicBezTo>
                    <a:cubicBezTo>
                      <a:pt x="4600" y="1733"/>
                      <a:pt x="4726" y="2016"/>
                      <a:pt x="4947" y="2300"/>
                    </a:cubicBezTo>
                    <a:cubicBezTo>
                      <a:pt x="4159" y="2710"/>
                      <a:pt x="3624" y="3497"/>
                      <a:pt x="3561" y="4442"/>
                    </a:cubicBezTo>
                    <a:cubicBezTo>
                      <a:pt x="2742" y="4631"/>
                      <a:pt x="1481" y="5072"/>
                      <a:pt x="1481" y="5923"/>
                    </a:cubicBezTo>
                    <a:cubicBezTo>
                      <a:pt x="1481" y="6679"/>
                      <a:pt x="2427" y="7120"/>
                      <a:pt x="3151" y="7309"/>
                    </a:cubicBezTo>
                    <a:lnTo>
                      <a:pt x="1954" y="9798"/>
                    </a:lnTo>
                    <a:lnTo>
                      <a:pt x="1828" y="9798"/>
                    </a:lnTo>
                    <a:cubicBezTo>
                      <a:pt x="851" y="9798"/>
                      <a:pt x="64" y="10239"/>
                      <a:pt x="64" y="10806"/>
                    </a:cubicBezTo>
                    <a:cubicBezTo>
                      <a:pt x="1" y="11373"/>
                      <a:pt x="725" y="11846"/>
                      <a:pt x="1765" y="11846"/>
                    </a:cubicBezTo>
                    <a:cubicBezTo>
                      <a:pt x="2679" y="11846"/>
                      <a:pt x="3498" y="11436"/>
                      <a:pt x="3498" y="10806"/>
                    </a:cubicBezTo>
                    <a:cubicBezTo>
                      <a:pt x="3498" y="10334"/>
                      <a:pt x="3057" y="10019"/>
                      <a:pt x="2584" y="9924"/>
                    </a:cubicBezTo>
                    <a:lnTo>
                      <a:pt x="3781" y="7498"/>
                    </a:lnTo>
                    <a:cubicBezTo>
                      <a:pt x="4317" y="7624"/>
                      <a:pt x="4947" y="7656"/>
                      <a:pt x="5577" y="7719"/>
                    </a:cubicBezTo>
                    <a:lnTo>
                      <a:pt x="5577" y="9830"/>
                    </a:lnTo>
                    <a:cubicBezTo>
                      <a:pt x="4947" y="9924"/>
                      <a:pt x="4222" y="10239"/>
                      <a:pt x="4222" y="10869"/>
                    </a:cubicBezTo>
                    <a:cubicBezTo>
                      <a:pt x="4222" y="11499"/>
                      <a:pt x="5041" y="11877"/>
                      <a:pt x="5955" y="11877"/>
                    </a:cubicBezTo>
                    <a:cubicBezTo>
                      <a:pt x="6837" y="11877"/>
                      <a:pt x="7688" y="11499"/>
                      <a:pt x="7688" y="10869"/>
                    </a:cubicBezTo>
                    <a:cubicBezTo>
                      <a:pt x="7688" y="10239"/>
                      <a:pt x="6932" y="9924"/>
                      <a:pt x="6302" y="9830"/>
                    </a:cubicBezTo>
                    <a:lnTo>
                      <a:pt x="6302" y="7719"/>
                    </a:lnTo>
                    <a:cubicBezTo>
                      <a:pt x="6932" y="7719"/>
                      <a:pt x="7562" y="7624"/>
                      <a:pt x="8097" y="7498"/>
                    </a:cubicBezTo>
                    <a:lnTo>
                      <a:pt x="9295" y="9924"/>
                    </a:lnTo>
                    <a:cubicBezTo>
                      <a:pt x="8822" y="10082"/>
                      <a:pt x="8381" y="10334"/>
                      <a:pt x="8381" y="10806"/>
                    </a:cubicBezTo>
                    <a:cubicBezTo>
                      <a:pt x="8381" y="11436"/>
                      <a:pt x="9200" y="11846"/>
                      <a:pt x="10114" y="11846"/>
                    </a:cubicBezTo>
                    <a:cubicBezTo>
                      <a:pt x="11090" y="11846"/>
                      <a:pt x="11878" y="11405"/>
                      <a:pt x="11878" y="10806"/>
                    </a:cubicBezTo>
                    <a:cubicBezTo>
                      <a:pt x="11878" y="10239"/>
                      <a:pt x="11153" y="9798"/>
                      <a:pt x="10114" y="9798"/>
                    </a:cubicBezTo>
                    <a:lnTo>
                      <a:pt x="9988" y="9798"/>
                    </a:lnTo>
                    <a:lnTo>
                      <a:pt x="8822" y="7309"/>
                    </a:lnTo>
                    <a:cubicBezTo>
                      <a:pt x="9515" y="7120"/>
                      <a:pt x="10460" y="6679"/>
                      <a:pt x="10460" y="5923"/>
                    </a:cubicBezTo>
                    <a:cubicBezTo>
                      <a:pt x="10460" y="5072"/>
                      <a:pt x="9200" y="4631"/>
                      <a:pt x="8381" y="4442"/>
                    </a:cubicBezTo>
                    <a:cubicBezTo>
                      <a:pt x="8350" y="3497"/>
                      <a:pt x="7782" y="2710"/>
                      <a:pt x="6995" y="2300"/>
                    </a:cubicBezTo>
                    <a:cubicBezTo>
                      <a:pt x="7247" y="2080"/>
                      <a:pt x="7341" y="1764"/>
                      <a:pt x="7341" y="1355"/>
                    </a:cubicBezTo>
                    <a:cubicBezTo>
                      <a:pt x="7341" y="630"/>
                      <a:pt x="6711" y="0"/>
                      <a:pt x="59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702" name="Google Shape;9236;p73">
                <a:extLst>
                  <a:ext uri="{FF2B5EF4-FFF2-40B4-BE49-F238E27FC236}">
                    <a16:creationId xmlns:a16="http://schemas.microsoft.com/office/drawing/2014/main" xmlns="" id="{79098A00-3278-121A-53EE-CC7E00CEAC5B}"/>
                  </a:ext>
                </a:extLst>
              </p:cNvPr>
              <p:cNvGrpSpPr/>
              <p:nvPr/>
            </p:nvGrpSpPr>
            <p:grpSpPr>
              <a:xfrm>
                <a:off x="5851480" y="1688532"/>
                <a:ext cx="500612" cy="499303"/>
                <a:chOff x="3599700" y="1954475"/>
                <a:chExt cx="296175" cy="295400"/>
              </a:xfrm>
              <a:grpFill/>
            </p:grpSpPr>
            <p:sp>
              <p:nvSpPr>
                <p:cNvPr id="17775" name="Google Shape;9237;p73">
                  <a:extLst>
                    <a:ext uri="{FF2B5EF4-FFF2-40B4-BE49-F238E27FC236}">
                      <a16:creationId xmlns:a16="http://schemas.microsoft.com/office/drawing/2014/main" xmlns="" id="{984888A6-E6EF-CDCD-8CCB-4BFC800278C5}"/>
                    </a:ext>
                  </a:extLst>
                </p:cNvPr>
                <p:cNvSpPr/>
                <p:nvPr/>
              </p:nvSpPr>
              <p:spPr>
                <a:xfrm>
                  <a:off x="3599700" y="1954475"/>
                  <a:ext cx="296175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7" h="11816" extrusionOk="0">
                      <a:moveTo>
                        <a:pt x="3151" y="694"/>
                      </a:moveTo>
                      <a:cubicBezTo>
                        <a:pt x="3718" y="694"/>
                        <a:pt x="4159" y="1166"/>
                        <a:pt x="4159" y="1734"/>
                      </a:cubicBezTo>
                      <a:cubicBezTo>
                        <a:pt x="4159" y="2301"/>
                        <a:pt x="3686" y="2742"/>
                        <a:pt x="3151" y="2742"/>
                      </a:cubicBezTo>
                      <a:cubicBezTo>
                        <a:pt x="2584" y="2742"/>
                        <a:pt x="2111" y="2269"/>
                        <a:pt x="2111" y="1734"/>
                      </a:cubicBezTo>
                      <a:cubicBezTo>
                        <a:pt x="2080" y="1166"/>
                        <a:pt x="2552" y="694"/>
                        <a:pt x="3151" y="694"/>
                      </a:cubicBezTo>
                      <a:close/>
                      <a:moveTo>
                        <a:pt x="8727" y="694"/>
                      </a:moveTo>
                      <a:cubicBezTo>
                        <a:pt x="9326" y="694"/>
                        <a:pt x="9767" y="1166"/>
                        <a:pt x="9767" y="1734"/>
                      </a:cubicBezTo>
                      <a:cubicBezTo>
                        <a:pt x="9767" y="2301"/>
                        <a:pt x="9294" y="2742"/>
                        <a:pt x="8727" y="2742"/>
                      </a:cubicBezTo>
                      <a:cubicBezTo>
                        <a:pt x="8128" y="2742"/>
                        <a:pt x="7719" y="2269"/>
                        <a:pt x="7719" y="1734"/>
                      </a:cubicBezTo>
                      <a:cubicBezTo>
                        <a:pt x="7656" y="1166"/>
                        <a:pt x="8128" y="694"/>
                        <a:pt x="8727" y="694"/>
                      </a:cubicBezTo>
                      <a:close/>
                      <a:moveTo>
                        <a:pt x="5923" y="4852"/>
                      </a:moveTo>
                      <a:cubicBezTo>
                        <a:pt x="6522" y="4852"/>
                        <a:pt x="6994" y="5325"/>
                        <a:pt x="6994" y="5861"/>
                      </a:cubicBezTo>
                      <a:cubicBezTo>
                        <a:pt x="6994" y="6396"/>
                        <a:pt x="6522" y="6869"/>
                        <a:pt x="5923" y="6869"/>
                      </a:cubicBezTo>
                      <a:cubicBezTo>
                        <a:pt x="5356" y="6869"/>
                        <a:pt x="4883" y="6428"/>
                        <a:pt x="4883" y="5861"/>
                      </a:cubicBezTo>
                      <a:cubicBezTo>
                        <a:pt x="4883" y="5294"/>
                        <a:pt x="5356" y="4852"/>
                        <a:pt x="5923" y="4852"/>
                      </a:cubicBezTo>
                      <a:close/>
                      <a:moveTo>
                        <a:pt x="3151" y="3466"/>
                      </a:moveTo>
                      <a:cubicBezTo>
                        <a:pt x="3875" y="3466"/>
                        <a:pt x="4600" y="3813"/>
                        <a:pt x="5072" y="4380"/>
                      </a:cubicBezTo>
                      <a:cubicBezTo>
                        <a:pt x="4537" y="4695"/>
                        <a:pt x="4159" y="5231"/>
                        <a:pt x="4159" y="5861"/>
                      </a:cubicBezTo>
                      <a:cubicBezTo>
                        <a:pt x="4159" y="6239"/>
                        <a:pt x="4285" y="6617"/>
                        <a:pt x="4505" y="6900"/>
                      </a:cubicBezTo>
                      <a:lnTo>
                        <a:pt x="693" y="6900"/>
                      </a:lnTo>
                      <a:lnTo>
                        <a:pt x="693" y="5892"/>
                      </a:lnTo>
                      <a:cubicBezTo>
                        <a:pt x="693" y="4569"/>
                        <a:pt x="1796" y="3466"/>
                        <a:pt x="3151" y="3466"/>
                      </a:cubicBezTo>
                      <a:close/>
                      <a:moveTo>
                        <a:pt x="8696" y="3498"/>
                      </a:moveTo>
                      <a:cubicBezTo>
                        <a:pt x="10019" y="3498"/>
                        <a:pt x="11121" y="4600"/>
                        <a:pt x="11121" y="5955"/>
                      </a:cubicBezTo>
                      <a:lnTo>
                        <a:pt x="11121" y="6932"/>
                      </a:lnTo>
                      <a:lnTo>
                        <a:pt x="7309" y="6932"/>
                      </a:lnTo>
                      <a:cubicBezTo>
                        <a:pt x="7561" y="6617"/>
                        <a:pt x="7656" y="6270"/>
                        <a:pt x="7656" y="5892"/>
                      </a:cubicBezTo>
                      <a:cubicBezTo>
                        <a:pt x="7656" y="5262"/>
                        <a:pt x="7309" y="4726"/>
                        <a:pt x="6774" y="4411"/>
                      </a:cubicBezTo>
                      <a:cubicBezTo>
                        <a:pt x="7215" y="3813"/>
                        <a:pt x="7939" y="3498"/>
                        <a:pt x="8696" y="3498"/>
                      </a:cubicBezTo>
                      <a:close/>
                      <a:moveTo>
                        <a:pt x="5923" y="7625"/>
                      </a:moveTo>
                      <a:cubicBezTo>
                        <a:pt x="6207" y="7625"/>
                        <a:pt x="6490" y="7656"/>
                        <a:pt x="6711" y="7751"/>
                      </a:cubicBezTo>
                      <a:lnTo>
                        <a:pt x="5923" y="8791"/>
                      </a:lnTo>
                      <a:lnTo>
                        <a:pt x="5135" y="7751"/>
                      </a:lnTo>
                      <a:cubicBezTo>
                        <a:pt x="5388" y="7688"/>
                        <a:pt x="5671" y="7625"/>
                        <a:pt x="5923" y="7625"/>
                      </a:cubicBezTo>
                      <a:close/>
                      <a:moveTo>
                        <a:pt x="4505" y="8066"/>
                      </a:moveTo>
                      <a:lnTo>
                        <a:pt x="5577" y="9484"/>
                      </a:lnTo>
                      <a:lnTo>
                        <a:pt x="5577" y="11153"/>
                      </a:lnTo>
                      <a:lnTo>
                        <a:pt x="3497" y="11153"/>
                      </a:lnTo>
                      <a:lnTo>
                        <a:pt x="3497" y="10019"/>
                      </a:lnTo>
                      <a:cubicBezTo>
                        <a:pt x="3497" y="9200"/>
                        <a:pt x="3875" y="8507"/>
                        <a:pt x="4505" y="8066"/>
                      </a:cubicBezTo>
                      <a:close/>
                      <a:moveTo>
                        <a:pt x="7341" y="8066"/>
                      </a:moveTo>
                      <a:cubicBezTo>
                        <a:pt x="7939" y="8507"/>
                        <a:pt x="8381" y="9263"/>
                        <a:pt x="8381" y="10051"/>
                      </a:cubicBezTo>
                      <a:lnTo>
                        <a:pt x="8381" y="11153"/>
                      </a:lnTo>
                      <a:lnTo>
                        <a:pt x="6301" y="11153"/>
                      </a:lnTo>
                      <a:lnTo>
                        <a:pt x="6301" y="9484"/>
                      </a:lnTo>
                      <a:lnTo>
                        <a:pt x="7341" y="8066"/>
                      </a:lnTo>
                      <a:close/>
                      <a:moveTo>
                        <a:pt x="3088" y="1"/>
                      </a:moveTo>
                      <a:cubicBezTo>
                        <a:pt x="2143" y="1"/>
                        <a:pt x="1355" y="788"/>
                        <a:pt x="1355" y="1734"/>
                      </a:cubicBezTo>
                      <a:cubicBezTo>
                        <a:pt x="1355" y="2238"/>
                        <a:pt x="1575" y="2679"/>
                        <a:pt x="1922" y="2994"/>
                      </a:cubicBezTo>
                      <a:cubicBezTo>
                        <a:pt x="788" y="3466"/>
                        <a:pt x="0" y="4569"/>
                        <a:pt x="0" y="5861"/>
                      </a:cubicBezTo>
                      <a:lnTo>
                        <a:pt x="0" y="7247"/>
                      </a:lnTo>
                      <a:cubicBezTo>
                        <a:pt x="0" y="7436"/>
                        <a:pt x="158" y="7593"/>
                        <a:pt x="347" y="7593"/>
                      </a:cubicBezTo>
                      <a:lnTo>
                        <a:pt x="3938" y="7593"/>
                      </a:lnTo>
                      <a:cubicBezTo>
                        <a:pt x="3214" y="8192"/>
                        <a:pt x="2741" y="9043"/>
                        <a:pt x="2741" y="10019"/>
                      </a:cubicBezTo>
                      <a:lnTo>
                        <a:pt x="2741" y="11437"/>
                      </a:lnTo>
                      <a:cubicBezTo>
                        <a:pt x="2741" y="11658"/>
                        <a:pt x="2899" y="11815"/>
                        <a:pt x="3088" y="11815"/>
                      </a:cubicBezTo>
                      <a:lnTo>
                        <a:pt x="8696" y="11815"/>
                      </a:lnTo>
                      <a:cubicBezTo>
                        <a:pt x="8885" y="11815"/>
                        <a:pt x="9042" y="11658"/>
                        <a:pt x="9042" y="11437"/>
                      </a:cubicBezTo>
                      <a:lnTo>
                        <a:pt x="9042" y="10019"/>
                      </a:lnTo>
                      <a:cubicBezTo>
                        <a:pt x="9042" y="9043"/>
                        <a:pt x="8570" y="8192"/>
                        <a:pt x="7876" y="7593"/>
                      </a:cubicBezTo>
                      <a:lnTo>
                        <a:pt x="11436" y="7593"/>
                      </a:lnTo>
                      <a:cubicBezTo>
                        <a:pt x="11657" y="7593"/>
                        <a:pt x="11815" y="7436"/>
                        <a:pt x="11815" y="7247"/>
                      </a:cubicBezTo>
                      <a:lnTo>
                        <a:pt x="11815" y="5861"/>
                      </a:lnTo>
                      <a:cubicBezTo>
                        <a:pt x="11846" y="4600"/>
                        <a:pt x="11027" y="3466"/>
                        <a:pt x="9861" y="2994"/>
                      </a:cubicBezTo>
                      <a:cubicBezTo>
                        <a:pt x="10239" y="2679"/>
                        <a:pt x="10428" y="2206"/>
                        <a:pt x="10428" y="1734"/>
                      </a:cubicBezTo>
                      <a:cubicBezTo>
                        <a:pt x="10428" y="788"/>
                        <a:pt x="9641" y="1"/>
                        <a:pt x="8696" y="1"/>
                      </a:cubicBezTo>
                      <a:cubicBezTo>
                        <a:pt x="7750" y="1"/>
                        <a:pt x="6963" y="788"/>
                        <a:pt x="6963" y="1734"/>
                      </a:cubicBezTo>
                      <a:cubicBezTo>
                        <a:pt x="6963" y="2238"/>
                        <a:pt x="7152" y="2679"/>
                        <a:pt x="7498" y="2994"/>
                      </a:cubicBezTo>
                      <a:cubicBezTo>
                        <a:pt x="6931" y="3214"/>
                        <a:pt x="6396" y="3624"/>
                        <a:pt x="6049" y="4159"/>
                      </a:cubicBezTo>
                      <a:lnTo>
                        <a:pt x="5734" y="4159"/>
                      </a:lnTo>
                      <a:cubicBezTo>
                        <a:pt x="5388" y="3655"/>
                        <a:pt x="4883" y="3214"/>
                        <a:pt x="4285" y="2994"/>
                      </a:cubicBezTo>
                      <a:cubicBezTo>
                        <a:pt x="4631" y="2679"/>
                        <a:pt x="4820" y="2238"/>
                        <a:pt x="4820" y="1734"/>
                      </a:cubicBezTo>
                      <a:cubicBezTo>
                        <a:pt x="4820" y="788"/>
                        <a:pt x="4033" y="1"/>
                        <a:pt x="3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76" name="Google Shape;9238;p73">
                  <a:extLst>
                    <a:ext uri="{FF2B5EF4-FFF2-40B4-BE49-F238E27FC236}">
                      <a16:creationId xmlns:a16="http://schemas.microsoft.com/office/drawing/2014/main" xmlns="" id="{17FB0CFF-E1A7-478C-C7CF-C2D860788CF7}"/>
                    </a:ext>
                  </a:extLst>
                </p:cNvPr>
                <p:cNvSpPr/>
                <p:nvPr/>
              </p:nvSpPr>
              <p:spPr>
                <a:xfrm>
                  <a:off x="3825750" y="2075775"/>
                  <a:ext cx="35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lnTo>
                        <a:pt x="1071" y="694"/>
                      </a:lnTo>
                      <a:cubicBezTo>
                        <a:pt x="1260" y="694"/>
                        <a:pt x="1418" y="536"/>
                        <a:pt x="1418" y="347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77" name="Google Shape;9239;p73">
                  <a:extLst>
                    <a:ext uri="{FF2B5EF4-FFF2-40B4-BE49-F238E27FC236}">
                      <a16:creationId xmlns:a16="http://schemas.microsoft.com/office/drawing/2014/main" xmlns="" id="{FD3DB83D-EDA0-0BD2-9C35-AC434AE155E4}"/>
                    </a:ext>
                  </a:extLst>
                </p:cNvPr>
                <p:cNvSpPr/>
                <p:nvPr/>
              </p:nvSpPr>
              <p:spPr>
                <a:xfrm>
                  <a:off x="3633550" y="2075775"/>
                  <a:ext cx="354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694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79" y="694"/>
                      </a:cubicBezTo>
                      <a:lnTo>
                        <a:pt x="1072" y="694"/>
                      </a:lnTo>
                      <a:cubicBezTo>
                        <a:pt x="1261" y="694"/>
                        <a:pt x="1419" y="536"/>
                        <a:pt x="1419" y="347"/>
                      </a:cubicBezTo>
                      <a:cubicBezTo>
                        <a:pt x="1419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03" name="Google Shape;9240;p73">
                <a:extLst>
                  <a:ext uri="{FF2B5EF4-FFF2-40B4-BE49-F238E27FC236}">
                    <a16:creationId xmlns:a16="http://schemas.microsoft.com/office/drawing/2014/main" xmlns="" id="{EB6EF0CD-931A-4332-62C2-619A7F7340F1}"/>
                  </a:ext>
                </a:extLst>
              </p:cNvPr>
              <p:cNvGrpSpPr/>
              <p:nvPr/>
            </p:nvGrpSpPr>
            <p:grpSpPr>
              <a:xfrm>
                <a:off x="5852810" y="2282300"/>
                <a:ext cx="497951" cy="497951"/>
                <a:chOff x="3601275" y="2319150"/>
                <a:chExt cx="294600" cy="294600"/>
              </a:xfrm>
              <a:grpFill/>
            </p:grpSpPr>
            <p:sp>
              <p:nvSpPr>
                <p:cNvPr id="17773" name="Google Shape;9241;p73">
                  <a:extLst>
                    <a:ext uri="{FF2B5EF4-FFF2-40B4-BE49-F238E27FC236}">
                      <a16:creationId xmlns:a16="http://schemas.microsoft.com/office/drawing/2014/main" xmlns="" id="{986A50F0-1798-3DBE-3930-C771EA53FDBB}"/>
                    </a:ext>
                  </a:extLst>
                </p:cNvPr>
                <p:cNvSpPr/>
                <p:nvPr/>
              </p:nvSpPr>
              <p:spPr>
                <a:xfrm>
                  <a:off x="3601275" y="2319150"/>
                  <a:ext cx="294600" cy="29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784" extrusionOk="0">
                      <a:moveTo>
                        <a:pt x="8223" y="694"/>
                      </a:moveTo>
                      <a:cubicBezTo>
                        <a:pt x="8696" y="725"/>
                        <a:pt x="9168" y="914"/>
                        <a:pt x="9546" y="1198"/>
                      </a:cubicBezTo>
                      <a:lnTo>
                        <a:pt x="7057" y="3687"/>
                      </a:lnTo>
                      <a:cubicBezTo>
                        <a:pt x="6774" y="3498"/>
                        <a:pt x="6459" y="3340"/>
                        <a:pt x="6144" y="3245"/>
                      </a:cubicBezTo>
                      <a:lnTo>
                        <a:pt x="8223" y="694"/>
                      </a:lnTo>
                      <a:close/>
                      <a:moveTo>
                        <a:pt x="10523" y="1198"/>
                      </a:moveTo>
                      <a:cubicBezTo>
                        <a:pt x="10838" y="1576"/>
                        <a:pt x="11027" y="2111"/>
                        <a:pt x="11027" y="2615"/>
                      </a:cubicBezTo>
                      <a:lnTo>
                        <a:pt x="8286" y="4852"/>
                      </a:lnTo>
                      <a:lnTo>
                        <a:pt x="7561" y="4159"/>
                      </a:lnTo>
                      <a:lnTo>
                        <a:pt x="10523" y="1198"/>
                      </a:lnTo>
                      <a:close/>
                      <a:moveTo>
                        <a:pt x="5592" y="3923"/>
                      </a:moveTo>
                      <a:cubicBezTo>
                        <a:pt x="6033" y="3923"/>
                        <a:pt x="6474" y="4096"/>
                        <a:pt x="6805" y="4443"/>
                      </a:cubicBezTo>
                      <a:cubicBezTo>
                        <a:pt x="7498" y="5104"/>
                        <a:pt x="7498" y="6207"/>
                        <a:pt x="6805" y="6869"/>
                      </a:cubicBezTo>
                      <a:cubicBezTo>
                        <a:pt x="6474" y="7199"/>
                        <a:pt x="6033" y="7365"/>
                        <a:pt x="5592" y="7365"/>
                      </a:cubicBezTo>
                      <a:cubicBezTo>
                        <a:pt x="5151" y="7365"/>
                        <a:pt x="4710" y="7199"/>
                        <a:pt x="4379" y="6869"/>
                      </a:cubicBezTo>
                      <a:cubicBezTo>
                        <a:pt x="3718" y="6207"/>
                        <a:pt x="3718" y="5104"/>
                        <a:pt x="4379" y="4443"/>
                      </a:cubicBezTo>
                      <a:cubicBezTo>
                        <a:pt x="4710" y="4096"/>
                        <a:pt x="5151" y="3923"/>
                        <a:pt x="5592" y="3923"/>
                      </a:cubicBezTo>
                      <a:close/>
                      <a:moveTo>
                        <a:pt x="8034" y="5577"/>
                      </a:moveTo>
                      <a:lnTo>
                        <a:pt x="8191" y="5734"/>
                      </a:lnTo>
                      <a:cubicBezTo>
                        <a:pt x="8696" y="6270"/>
                        <a:pt x="9326" y="6742"/>
                        <a:pt x="10019" y="7058"/>
                      </a:cubicBezTo>
                      <a:lnTo>
                        <a:pt x="9420" y="7278"/>
                      </a:lnTo>
                      <a:cubicBezTo>
                        <a:pt x="9263" y="7310"/>
                        <a:pt x="9168" y="7467"/>
                        <a:pt x="9168" y="7593"/>
                      </a:cubicBezTo>
                      <a:lnTo>
                        <a:pt x="9168" y="8066"/>
                      </a:lnTo>
                      <a:cubicBezTo>
                        <a:pt x="8601" y="7814"/>
                        <a:pt x="8034" y="7467"/>
                        <a:pt x="7561" y="7058"/>
                      </a:cubicBezTo>
                      <a:cubicBezTo>
                        <a:pt x="7876" y="6648"/>
                        <a:pt x="8034" y="6175"/>
                        <a:pt x="8034" y="5608"/>
                      </a:cubicBezTo>
                      <a:lnTo>
                        <a:pt x="8034" y="5577"/>
                      </a:lnTo>
                      <a:close/>
                      <a:moveTo>
                        <a:pt x="3245" y="6081"/>
                      </a:moveTo>
                      <a:cubicBezTo>
                        <a:pt x="3308" y="6427"/>
                        <a:pt x="3466" y="6806"/>
                        <a:pt x="3655" y="7058"/>
                      </a:cubicBezTo>
                      <a:lnTo>
                        <a:pt x="1197" y="9546"/>
                      </a:lnTo>
                      <a:cubicBezTo>
                        <a:pt x="882" y="9200"/>
                        <a:pt x="662" y="8696"/>
                        <a:pt x="630" y="8160"/>
                      </a:cubicBezTo>
                      <a:lnTo>
                        <a:pt x="3245" y="6081"/>
                      </a:lnTo>
                      <a:close/>
                      <a:moveTo>
                        <a:pt x="7057" y="7593"/>
                      </a:moveTo>
                      <a:cubicBezTo>
                        <a:pt x="7435" y="8066"/>
                        <a:pt x="7813" y="8601"/>
                        <a:pt x="8034" y="9200"/>
                      </a:cubicBezTo>
                      <a:lnTo>
                        <a:pt x="7561" y="9200"/>
                      </a:lnTo>
                      <a:cubicBezTo>
                        <a:pt x="7404" y="9200"/>
                        <a:pt x="7278" y="9263"/>
                        <a:pt x="7246" y="9420"/>
                      </a:cubicBezTo>
                      <a:lnTo>
                        <a:pt x="7057" y="10019"/>
                      </a:lnTo>
                      <a:cubicBezTo>
                        <a:pt x="6742" y="9357"/>
                        <a:pt x="6270" y="8727"/>
                        <a:pt x="5766" y="8223"/>
                      </a:cubicBezTo>
                      <a:lnTo>
                        <a:pt x="5608" y="8066"/>
                      </a:lnTo>
                      <a:lnTo>
                        <a:pt x="5640" y="8066"/>
                      </a:lnTo>
                      <a:cubicBezTo>
                        <a:pt x="6144" y="8066"/>
                        <a:pt x="6648" y="7877"/>
                        <a:pt x="7057" y="7593"/>
                      </a:cubicBezTo>
                      <a:close/>
                      <a:moveTo>
                        <a:pt x="4096" y="7625"/>
                      </a:moveTo>
                      <a:lnTo>
                        <a:pt x="4820" y="8318"/>
                      </a:lnTo>
                      <a:lnTo>
                        <a:pt x="2552" y="11090"/>
                      </a:lnTo>
                      <a:cubicBezTo>
                        <a:pt x="2048" y="11059"/>
                        <a:pt x="1575" y="10901"/>
                        <a:pt x="1134" y="10586"/>
                      </a:cubicBezTo>
                      <a:lnTo>
                        <a:pt x="4096" y="7625"/>
                      </a:lnTo>
                      <a:close/>
                      <a:moveTo>
                        <a:pt x="8160" y="0"/>
                      </a:moveTo>
                      <a:cubicBezTo>
                        <a:pt x="8034" y="0"/>
                        <a:pt x="7971" y="63"/>
                        <a:pt x="7876" y="126"/>
                      </a:cubicBezTo>
                      <a:lnTo>
                        <a:pt x="5356" y="3245"/>
                      </a:lnTo>
                      <a:cubicBezTo>
                        <a:pt x="4852" y="3308"/>
                        <a:pt x="4348" y="3529"/>
                        <a:pt x="3938" y="3970"/>
                      </a:cubicBezTo>
                      <a:cubicBezTo>
                        <a:pt x="3592" y="4317"/>
                        <a:pt x="3340" y="4758"/>
                        <a:pt x="3277" y="5262"/>
                      </a:cubicBezTo>
                      <a:lnTo>
                        <a:pt x="126" y="7782"/>
                      </a:lnTo>
                      <a:cubicBezTo>
                        <a:pt x="32" y="7845"/>
                        <a:pt x="0" y="7940"/>
                        <a:pt x="0" y="8066"/>
                      </a:cubicBezTo>
                      <a:cubicBezTo>
                        <a:pt x="0" y="8790"/>
                        <a:pt x="284" y="9546"/>
                        <a:pt x="756" y="10114"/>
                      </a:cubicBezTo>
                      <a:lnTo>
                        <a:pt x="473" y="10366"/>
                      </a:lnTo>
                      <a:cubicBezTo>
                        <a:pt x="410" y="10460"/>
                        <a:pt x="347" y="10523"/>
                        <a:pt x="347" y="10618"/>
                      </a:cubicBezTo>
                      <a:cubicBezTo>
                        <a:pt x="347" y="10681"/>
                        <a:pt x="410" y="10807"/>
                        <a:pt x="473" y="10838"/>
                      </a:cubicBezTo>
                      <a:cubicBezTo>
                        <a:pt x="1103" y="11468"/>
                        <a:pt x="1922" y="11783"/>
                        <a:pt x="2804" y="11783"/>
                      </a:cubicBezTo>
                      <a:cubicBezTo>
                        <a:pt x="2930" y="11783"/>
                        <a:pt x="2993" y="11752"/>
                        <a:pt x="3088" y="11657"/>
                      </a:cubicBezTo>
                      <a:lnTo>
                        <a:pt x="5388" y="8790"/>
                      </a:lnTo>
                      <a:cubicBezTo>
                        <a:pt x="6018" y="9452"/>
                        <a:pt x="6553" y="10303"/>
                        <a:pt x="6805" y="11153"/>
                      </a:cubicBezTo>
                      <a:cubicBezTo>
                        <a:pt x="6868" y="11311"/>
                        <a:pt x="7026" y="11405"/>
                        <a:pt x="7120" y="11405"/>
                      </a:cubicBezTo>
                      <a:cubicBezTo>
                        <a:pt x="7278" y="11405"/>
                        <a:pt x="7404" y="11311"/>
                        <a:pt x="7435" y="11153"/>
                      </a:cubicBezTo>
                      <a:lnTo>
                        <a:pt x="7845" y="9924"/>
                      </a:lnTo>
                      <a:lnTo>
                        <a:pt x="8601" y="9924"/>
                      </a:lnTo>
                      <a:cubicBezTo>
                        <a:pt x="8696" y="9924"/>
                        <a:pt x="8790" y="9893"/>
                        <a:pt x="8853" y="9767"/>
                      </a:cubicBezTo>
                      <a:cubicBezTo>
                        <a:pt x="8948" y="9704"/>
                        <a:pt x="8948" y="9578"/>
                        <a:pt x="8916" y="9452"/>
                      </a:cubicBezTo>
                      <a:cubicBezTo>
                        <a:pt x="8790" y="9137"/>
                        <a:pt x="8664" y="8822"/>
                        <a:pt x="8507" y="8507"/>
                      </a:cubicBezTo>
                      <a:lnTo>
                        <a:pt x="8507" y="8507"/>
                      </a:lnTo>
                      <a:cubicBezTo>
                        <a:pt x="8822" y="8664"/>
                        <a:pt x="9137" y="8790"/>
                        <a:pt x="9452" y="8916"/>
                      </a:cubicBezTo>
                      <a:cubicBezTo>
                        <a:pt x="9489" y="8926"/>
                        <a:pt x="9526" y="8929"/>
                        <a:pt x="9561" y="8929"/>
                      </a:cubicBezTo>
                      <a:cubicBezTo>
                        <a:pt x="9646" y="8929"/>
                        <a:pt x="9722" y="8907"/>
                        <a:pt x="9767" y="8885"/>
                      </a:cubicBezTo>
                      <a:cubicBezTo>
                        <a:pt x="9861" y="8790"/>
                        <a:pt x="9924" y="8727"/>
                        <a:pt x="9924" y="8601"/>
                      </a:cubicBezTo>
                      <a:lnTo>
                        <a:pt x="9924" y="7845"/>
                      </a:lnTo>
                      <a:lnTo>
                        <a:pt x="11153" y="7467"/>
                      </a:lnTo>
                      <a:cubicBezTo>
                        <a:pt x="11310" y="7404"/>
                        <a:pt x="11373" y="7247"/>
                        <a:pt x="11373" y="7152"/>
                      </a:cubicBezTo>
                      <a:cubicBezTo>
                        <a:pt x="11373" y="6995"/>
                        <a:pt x="11310" y="6869"/>
                        <a:pt x="11153" y="6837"/>
                      </a:cubicBezTo>
                      <a:cubicBezTo>
                        <a:pt x="10271" y="6553"/>
                        <a:pt x="9452" y="6049"/>
                        <a:pt x="8790" y="5419"/>
                      </a:cubicBezTo>
                      <a:lnTo>
                        <a:pt x="11657" y="3088"/>
                      </a:lnTo>
                      <a:cubicBezTo>
                        <a:pt x="11689" y="2962"/>
                        <a:pt x="11783" y="2867"/>
                        <a:pt x="11783" y="2773"/>
                      </a:cubicBezTo>
                      <a:cubicBezTo>
                        <a:pt x="11783" y="1922"/>
                        <a:pt x="11436" y="1072"/>
                        <a:pt x="10838" y="442"/>
                      </a:cubicBezTo>
                      <a:cubicBezTo>
                        <a:pt x="10775" y="379"/>
                        <a:pt x="10688" y="347"/>
                        <a:pt x="10602" y="347"/>
                      </a:cubicBezTo>
                      <a:cubicBezTo>
                        <a:pt x="10515" y="347"/>
                        <a:pt x="10428" y="379"/>
                        <a:pt x="10365" y="442"/>
                      </a:cubicBezTo>
                      <a:lnTo>
                        <a:pt x="10082" y="725"/>
                      </a:lnTo>
                      <a:cubicBezTo>
                        <a:pt x="9546" y="284"/>
                        <a:pt x="8853" y="0"/>
                        <a:pt x="816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74" name="Google Shape;9242;p73">
                  <a:extLst>
                    <a:ext uri="{FF2B5EF4-FFF2-40B4-BE49-F238E27FC236}">
                      <a16:creationId xmlns:a16="http://schemas.microsoft.com/office/drawing/2014/main" xmlns="" id="{1772D930-7849-D50A-5D1B-87E8F315D01A}"/>
                    </a:ext>
                  </a:extLst>
                </p:cNvPr>
                <p:cNvSpPr/>
                <p:nvPr/>
              </p:nvSpPr>
              <p:spPr>
                <a:xfrm>
                  <a:off x="3713900" y="2434350"/>
                  <a:ext cx="55950" cy="5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8" h="2088" extrusionOk="0">
                      <a:moveTo>
                        <a:pt x="1087" y="685"/>
                      </a:moveTo>
                      <a:cubicBezTo>
                        <a:pt x="1174" y="685"/>
                        <a:pt x="1261" y="717"/>
                        <a:pt x="1324" y="780"/>
                      </a:cubicBezTo>
                      <a:cubicBezTo>
                        <a:pt x="1450" y="874"/>
                        <a:pt x="1450" y="1126"/>
                        <a:pt x="1324" y="1252"/>
                      </a:cubicBezTo>
                      <a:cubicBezTo>
                        <a:pt x="1261" y="1300"/>
                        <a:pt x="1174" y="1323"/>
                        <a:pt x="1087" y="1323"/>
                      </a:cubicBezTo>
                      <a:cubicBezTo>
                        <a:pt x="1001" y="1323"/>
                        <a:pt x="914" y="1300"/>
                        <a:pt x="851" y="1252"/>
                      </a:cubicBezTo>
                      <a:cubicBezTo>
                        <a:pt x="725" y="1126"/>
                        <a:pt x="725" y="937"/>
                        <a:pt x="851" y="780"/>
                      </a:cubicBezTo>
                      <a:cubicBezTo>
                        <a:pt x="914" y="717"/>
                        <a:pt x="1001" y="685"/>
                        <a:pt x="1087" y="685"/>
                      </a:cubicBezTo>
                      <a:close/>
                      <a:moveTo>
                        <a:pt x="1115" y="0"/>
                      </a:moveTo>
                      <a:cubicBezTo>
                        <a:pt x="851" y="0"/>
                        <a:pt x="583" y="102"/>
                        <a:pt x="378" y="307"/>
                      </a:cubicBezTo>
                      <a:cubicBezTo>
                        <a:pt x="0" y="685"/>
                        <a:pt x="0" y="1347"/>
                        <a:pt x="378" y="1756"/>
                      </a:cubicBezTo>
                      <a:cubicBezTo>
                        <a:pt x="583" y="1977"/>
                        <a:pt x="851" y="2087"/>
                        <a:pt x="1115" y="2087"/>
                      </a:cubicBezTo>
                      <a:cubicBezTo>
                        <a:pt x="1379" y="2087"/>
                        <a:pt x="1639" y="1977"/>
                        <a:pt x="1828" y="1756"/>
                      </a:cubicBezTo>
                      <a:cubicBezTo>
                        <a:pt x="2237" y="1347"/>
                        <a:pt x="2237" y="685"/>
                        <a:pt x="1828" y="307"/>
                      </a:cubicBezTo>
                      <a:cubicBezTo>
                        <a:pt x="1639" y="102"/>
                        <a:pt x="1379" y="0"/>
                        <a:pt x="11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704" name="Google Shape;9243;p73">
                <a:extLst>
                  <a:ext uri="{FF2B5EF4-FFF2-40B4-BE49-F238E27FC236}">
                    <a16:creationId xmlns:a16="http://schemas.microsoft.com/office/drawing/2014/main" xmlns="" id="{22256679-40BE-57CF-B73E-9DCB28F8B071}"/>
                  </a:ext>
                </a:extLst>
              </p:cNvPr>
              <p:cNvSpPr/>
              <p:nvPr/>
            </p:nvSpPr>
            <p:spPr>
              <a:xfrm>
                <a:off x="5852086" y="2925310"/>
                <a:ext cx="499303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1816" h="11815" extrusionOk="0">
                    <a:moveTo>
                      <a:pt x="6207" y="693"/>
                    </a:moveTo>
                    <a:cubicBezTo>
                      <a:pt x="7877" y="819"/>
                      <a:pt x="9326" y="1670"/>
                      <a:pt x="10208" y="2993"/>
                    </a:cubicBezTo>
                    <a:lnTo>
                      <a:pt x="6207" y="5293"/>
                    </a:lnTo>
                    <a:lnTo>
                      <a:pt x="6207" y="693"/>
                    </a:lnTo>
                    <a:close/>
                    <a:moveTo>
                      <a:pt x="10555" y="3623"/>
                    </a:moveTo>
                    <a:cubicBezTo>
                      <a:pt x="10901" y="4316"/>
                      <a:pt x="11090" y="5104"/>
                      <a:pt x="11090" y="5923"/>
                    </a:cubicBezTo>
                    <a:cubicBezTo>
                      <a:pt x="11090" y="7026"/>
                      <a:pt x="10744" y="8097"/>
                      <a:pt x="10114" y="8979"/>
                    </a:cubicBezTo>
                    <a:lnTo>
                      <a:pt x="6491" y="5986"/>
                    </a:lnTo>
                    <a:lnTo>
                      <a:pt x="10555" y="3623"/>
                    </a:lnTo>
                    <a:close/>
                    <a:moveTo>
                      <a:pt x="5546" y="693"/>
                    </a:moveTo>
                    <a:lnTo>
                      <a:pt x="5546" y="5892"/>
                    </a:lnTo>
                    <a:cubicBezTo>
                      <a:pt x="5546" y="6018"/>
                      <a:pt x="5577" y="6081"/>
                      <a:pt x="5672" y="6175"/>
                    </a:cubicBezTo>
                    <a:lnTo>
                      <a:pt x="9673" y="9483"/>
                    </a:lnTo>
                    <a:cubicBezTo>
                      <a:pt x="8728" y="10491"/>
                      <a:pt x="7373" y="11121"/>
                      <a:pt x="5892" y="11121"/>
                    </a:cubicBezTo>
                    <a:cubicBezTo>
                      <a:pt x="3025" y="11121"/>
                      <a:pt x="662" y="8822"/>
                      <a:pt x="662" y="5892"/>
                    </a:cubicBezTo>
                    <a:cubicBezTo>
                      <a:pt x="662" y="3151"/>
                      <a:pt x="2836" y="851"/>
                      <a:pt x="5546" y="693"/>
                    </a:cubicBezTo>
                    <a:close/>
                    <a:moveTo>
                      <a:pt x="5892" y="0"/>
                    </a:moveTo>
                    <a:cubicBezTo>
                      <a:pt x="2647" y="0"/>
                      <a:pt x="1" y="2615"/>
                      <a:pt x="1" y="5892"/>
                    </a:cubicBezTo>
                    <a:cubicBezTo>
                      <a:pt x="1" y="9168"/>
                      <a:pt x="2647" y="11814"/>
                      <a:pt x="5892" y="11814"/>
                    </a:cubicBezTo>
                    <a:cubicBezTo>
                      <a:pt x="9169" y="11814"/>
                      <a:pt x="11815" y="9168"/>
                      <a:pt x="11815" y="5892"/>
                    </a:cubicBezTo>
                    <a:cubicBezTo>
                      <a:pt x="11815" y="2678"/>
                      <a:pt x="9137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705" name="Google Shape;9244;p73">
                <a:extLst>
                  <a:ext uri="{FF2B5EF4-FFF2-40B4-BE49-F238E27FC236}">
                    <a16:creationId xmlns:a16="http://schemas.microsoft.com/office/drawing/2014/main" xmlns="" id="{7489D1CA-71B9-1897-D273-7DDAA29158ED}"/>
                  </a:ext>
                </a:extLst>
              </p:cNvPr>
              <p:cNvGrpSpPr/>
              <p:nvPr/>
            </p:nvGrpSpPr>
            <p:grpSpPr>
              <a:xfrm>
                <a:off x="9032639" y="1687898"/>
                <a:ext cx="469977" cy="500571"/>
                <a:chOff x="5421475" y="1945825"/>
                <a:chExt cx="278050" cy="296150"/>
              </a:xfrm>
              <a:grpFill/>
            </p:grpSpPr>
            <p:sp>
              <p:nvSpPr>
                <p:cNvPr id="17765" name="Google Shape;9245;p73">
                  <a:extLst>
                    <a:ext uri="{FF2B5EF4-FFF2-40B4-BE49-F238E27FC236}">
                      <a16:creationId xmlns:a16="http://schemas.microsoft.com/office/drawing/2014/main" xmlns="" id="{D31036E0-1490-215E-8B44-B2E8868F380C}"/>
                    </a:ext>
                  </a:extLst>
                </p:cNvPr>
                <p:cNvSpPr/>
                <p:nvPr/>
              </p:nvSpPr>
              <p:spPr>
                <a:xfrm>
                  <a:off x="5472650" y="1999375"/>
                  <a:ext cx="172525" cy="2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1" h="9704" extrusionOk="0">
                      <a:moveTo>
                        <a:pt x="1765" y="1355"/>
                      </a:moveTo>
                      <a:cubicBezTo>
                        <a:pt x="1986" y="1355"/>
                        <a:pt x="2143" y="1513"/>
                        <a:pt x="2143" y="1702"/>
                      </a:cubicBezTo>
                      <a:lnTo>
                        <a:pt x="2143" y="2048"/>
                      </a:lnTo>
                      <a:lnTo>
                        <a:pt x="1765" y="2048"/>
                      </a:lnTo>
                      <a:cubicBezTo>
                        <a:pt x="1671" y="2048"/>
                        <a:pt x="1545" y="2048"/>
                        <a:pt x="1419" y="2111"/>
                      </a:cubicBezTo>
                      <a:lnTo>
                        <a:pt x="1419" y="1702"/>
                      </a:lnTo>
                      <a:cubicBezTo>
                        <a:pt x="1419" y="1513"/>
                        <a:pt x="1576" y="1355"/>
                        <a:pt x="1765" y="1355"/>
                      </a:cubicBezTo>
                      <a:close/>
                      <a:moveTo>
                        <a:pt x="3151" y="631"/>
                      </a:moveTo>
                      <a:cubicBezTo>
                        <a:pt x="3341" y="631"/>
                        <a:pt x="3498" y="788"/>
                        <a:pt x="3498" y="1009"/>
                      </a:cubicBezTo>
                      <a:lnTo>
                        <a:pt x="3498" y="2111"/>
                      </a:lnTo>
                      <a:cubicBezTo>
                        <a:pt x="3404" y="2048"/>
                        <a:pt x="3277" y="2017"/>
                        <a:pt x="3151" y="2017"/>
                      </a:cubicBezTo>
                      <a:lnTo>
                        <a:pt x="2805" y="2017"/>
                      </a:lnTo>
                      <a:lnTo>
                        <a:pt x="2805" y="1009"/>
                      </a:lnTo>
                      <a:cubicBezTo>
                        <a:pt x="2805" y="788"/>
                        <a:pt x="2962" y="631"/>
                        <a:pt x="3151" y="631"/>
                      </a:cubicBezTo>
                      <a:close/>
                      <a:moveTo>
                        <a:pt x="4538" y="1355"/>
                      </a:moveTo>
                      <a:cubicBezTo>
                        <a:pt x="4727" y="1355"/>
                        <a:pt x="4884" y="1513"/>
                        <a:pt x="4884" y="1702"/>
                      </a:cubicBezTo>
                      <a:lnTo>
                        <a:pt x="4884" y="3088"/>
                      </a:lnTo>
                      <a:cubicBezTo>
                        <a:pt x="4884" y="3277"/>
                        <a:pt x="4727" y="3435"/>
                        <a:pt x="4538" y="3435"/>
                      </a:cubicBezTo>
                      <a:cubicBezTo>
                        <a:pt x="4349" y="3435"/>
                        <a:pt x="4191" y="3277"/>
                        <a:pt x="4191" y="3088"/>
                      </a:cubicBezTo>
                      <a:lnTo>
                        <a:pt x="4191" y="1702"/>
                      </a:lnTo>
                      <a:cubicBezTo>
                        <a:pt x="4191" y="1513"/>
                        <a:pt x="4349" y="1355"/>
                        <a:pt x="4538" y="1355"/>
                      </a:cubicBezTo>
                      <a:close/>
                      <a:moveTo>
                        <a:pt x="5924" y="2017"/>
                      </a:moveTo>
                      <a:cubicBezTo>
                        <a:pt x="6113" y="2017"/>
                        <a:pt x="6270" y="2174"/>
                        <a:pt x="6270" y="2363"/>
                      </a:cubicBezTo>
                      <a:lnTo>
                        <a:pt x="6270" y="3088"/>
                      </a:lnTo>
                      <a:cubicBezTo>
                        <a:pt x="6270" y="3277"/>
                        <a:pt x="6113" y="3435"/>
                        <a:pt x="5924" y="3435"/>
                      </a:cubicBezTo>
                      <a:cubicBezTo>
                        <a:pt x="5703" y="3435"/>
                        <a:pt x="5546" y="3277"/>
                        <a:pt x="5546" y="3088"/>
                      </a:cubicBezTo>
                      <a:lnTo>
                        <a:pt x="5546" y="2363"/>
                      </a:lnTo>
                      <a:cubicBezTo>
                        <a:pt x="5546" y="2174"/>
                        <a:pt x="5703" y="2017"/>
                        <a:pt x="5924" y="2017"/>
                      </a:cubicBezTo>
                      <a:close/>
                      <a:moveTo>
                        <a:pt x="3120" y="2741"/>
                      </a:moveTo>
                      <a:cubicBezTo>
                        <a:pt x="3309" y="2741"/>
                        <a:pt x="3467" y="2899"/>
                        <a:pt x="3467" y="3088"/>
                      </a:cubicBezTo>
                      <a:cubicBezTo>
                        <a:pt x="3467" y="3277"/>
                        <a:pt x="3309" y="3435"/>
                        <a:pt x="3120" y="3435"/>
                      </a:cubicBezTo>
                      <a:lnTo>
                        <a:pt x="1734" y="3435"/>
                      </a:lnTo>
                      <a:cubicBezTo>
                        <a:pt x="1545" y="3435"/>
                        <a:pt x="1387" y="3592"/>
                        <a:pt x="1387" y="3781"/>
                      </a:cubicBezTo>
                      <a:cubicBezTo>
                        <a:pt x="1387" y="4002"/>
                        <a:pt x="1545" y="4159"/>
                        <a:pt x="1734" y="4159"/>
                      </a:cubicBezTo>
                      <a:cubicBezTo>
                        <a:pt x="2679" y="4159"/>
                        <a:pt x="3467" y="4947"/>
                        <a:pt x="3467" y="5892"/>
                      </a:cubicBezTo>
                      <a:cubicBezTo>
                        <a:pt x="3467" y="6081"/>
                        <a:pt x="3624" y="6238"/>
                        <a:pt x="3845" y="6238"/>
                      </a:cubicBezTo>
                      <a:cubicBezTo>
                        <a:pt x="4034" y="6238"/>
                        <a:pt x="4191" y="6081"/>
                        <a:pt x="4191" y="5892"/>
                      </a:cubicBezTo>
                      <a:cubicBezTo>
                        <a:pt x="4191" y="5167"/>
                        <a:pt x="3876" y="4537"/>
                        <a:pt x="3435" y="4096"/>
                      </a:cubicBezTo>
                      <a:cubicBezTo>
                        <a:pt x="3593" y="4065"/>
                        <a:pt x="3750" y="4002"/>
                        <a:pt x="3876" y="3876"/>
                      </a:cubicBezTo>
                      <a:cubicBezTo>
                        <a:pt x="4065" y="4033"/>
                        <a:pt x="4317" y="4159"/>
                        <a:pt x="4569" y="4159"/>
                      </a:cubicBezTo>
                      <a:cubicBezTo>
                        <a:pt x="4853" y="4159"/>
                        <a:pt x="5073" y="4033"/>
                        <a:pt x="5294" y="3876"/>
                      </a:cubicBezTo>
                      <a:cubicBezTo>
                        <a:pt x="5483" y="4033"/>
                        <a:pt x="5703" y="4159"/>
                        <a:pt x="5987" y="4159"/>
                      </a:cubicBezTo>
                      <a:cubicBezTo>
                        <a:pt x="6113" y="4159"/>
                        <a:pt x="6239" y="4096"/>
                        <a:pt x="6333" y="4065"/>
                      </a:cubicBezTo>
                      <a:lnTo>
                        <a:pt x="6333" y="5167"/>
                      </a:lnTo>
                      <a:cubicBezTo>
                        <a:pt x="6333" y="5923"/>
                        <a:pt x="5861" y="6554"/>
                        <a:pt x="5199" y="6774"/>
                      </a:cubicBezTo>
                      <a:cubicBezTo>
                        <a:pt x="5042" y="6837"/>
                        <a:pt x="4979" y="6995"/>
                        <a:pt x="4979" y="7089"/>
                      </a:cubicBezTo>
                      <a:lnTo>
                        <a:pt x="4979" y="7562"/>
                      </a:lnTo>
                      <a:lnTo>
                        <a:pt x="2206" y="7562"/>
                      </a:lnTo>
                      <a:lnTo>
                        <a:pt x="2206" y="7089"/>
                      </a:lnTo>
                      <a:cubicBezTo>
                        <a:pt x="2206" y="6932"/>
                        <a:pt x="2143" y="6837"/>
                        <a:pt x="1986" y="6774"/>
                      </a:cubicBezTo>
                      <a:cubicBezTo>
                        <a:pt x="1261" y="6554"/>
                        <a:pt x="820" y="5892"/>
                        <a:pt x="820" y="5167"/>
                      </a:cubicBezTo>
                      <a:lnTo>
                        <a:pt x="820" y="3750"/>
                      </a:lnTo>
                      <a:lnTo>
                        <a:pt x="726" y="3750"/>
                      </a:lnTo>
                      <a:cubicBezTo>
                        <a:pt x="726" y="3151"/>
                        <a:pt x="1198" y="2741"/>
                        <a:pt x="1734" y="2741"/>
                      </a:cubicBezTo>
                      <a:close/>
                      <a:moveTo>
                        <a:pt x="5199" y="8286"/>
                      </a:moveTo>
                      <a:cubicBezTo>
                        <a:pt x="5388" y="8286"/>
                        <a:pt x="5546" y="8444"/>
                        <a:pt x="5546" y="8633"/>
                      </a:cubicBezTo>
                      <a:lnTo>
                        <a:pt x="5546" y="8979"/>
                      </a:lnTo>
                      <a:lnTo>
                        <a:pt x="1387" y="8979"/>
                      </a:lnTo>
                      <a:lnTo>
                        <a:pt x="1387" y="8633"/>
                      </a:lnTo>
                      <a:cubicBezTo>
                        <a:pt x="1387" y="8444"/>
                        <a:pt x="1545" y="8286"/>
                        <a:pt x="1734" y="8286"/>
                      </a:cubicBezTo>
                      <a:close/>
                      <a:moveTo>
                        <a:pt x="3120" y="1"/>
                      </a:moveTo>
                      <a:cubicBezTo>
                        <a:pt x="2647" y="1"/>
                        <a:pt x="2269" y="316"/>
                        <a:pt x="2143" y="757"/>
                      </a:cubicBezTo>
                      <a:cubicBezTo>
                        <a:pt x="2017" y="725"/>
                        <a:pt x="1891" y="694"/>
                        <a:pt x="1734" y="694"/>
                      </a:cubicBezTo>
                      <a:cubicBezTo>
                        <a:pt x="1167" y="694"/>
                        <a:pt x="726" y="1166"/>
                        <a:pt x="726" y="1702"/>
                      </a:cubicBezTo>
                      <a:lnTo>
                        <a:pt x="726" y="2426"/>
                      </a:lnTo>
                      <a:cubicBezTo>
                        <a:pt x="285" y="2678"/>
                        <a:pt x="1" y="3214"/>
                        <a:pt x="1" y="3750"/>
                      </a:cubicBezTo>
                      <a:lnTo>
                        <a:pt x="1" y="5136"/>
                      </a:lnTo>
                      <a:cubicBezTo>
                        <a:pt x="1" y="6081"/>
                        <a:pt x="568" y="6932"/>
                        <a:pt x="1387" y="7341"/>
                      </a:cubicBezTo>
                      <a:lnTo>
                        <a:pt x="1387" y="7656"/>
                      </a:lnTo>
                      <a:cubicBezTo>
                        <a:pt x="1009" y="7814"/>
                        <a:pt x="694" y="8160"/>
                        <a:pt x="694" y="8633"/>
                      </a:cubicBezTo>
                      <a:lnTo>
                        <a:pt x="694" y="9357"/>
                      </a:lnTo>
                      <a:cubicBezTo>
                        <a:pt x="694" y="9546"/>
                        <a:pt x="852" y="9704"/>
                        <a:pt x="1041" y="9704"/>
                      </a:cubicBezTo>
                      <a:lnTo>
                        <a:pt x="5892" y="9704"/>
                      </a:lnTo>
                      <a:cubicBezTo>
                        <a:pt x="6081" y="9704"/>
                        <a:pt x="6239" y="9546"/>
                        <a:pt x="6239" y="9357"/>
                      </a:cubicBezTo>
                      <a:lnTo>
                        <a:pt x="6239" y="8633"/>
                      </a:lnTo>
                      <a:cubicBezTo>
                        <a:pt x="6239" y="8192"/>
                        <a:pt x="5955" y="7814"/>
                        <a:pt x="5514" y="7656"/>
                      </a:cubicBezTo>
                      <a:lnTo>
                        <a:pt x="5514" y="7341"/>
                      </a:lnTo>
                      <a:cubicBezTo>
                        <a:pt x="6365" y="6932"/>
                        <a:pt x="6901" y="6081"/>
                        <a:pt x="6901" y="5136"/>
                      </a:cubicBezTo>
                      <a:lnTo>
                        <a:pt x="6901" y="2363"/>
                      </a:lnTo>
                      <a:cubicBezTo>
                        <a:pt x="6901" y="1796"/>
                        <a:pt x="6428" y="1355"/>
                        <a:pt x="5892" y="1355"/>
                      </a:cubicBezTo>
                      <a:cubicBezTo>
                        <a:pt x="5766" y="1355"/>
                        <a:pt x="5609" y="1387"/>
                        <a:pt x="5483" y="1418"/>
                      </a:cubicBezTo>
                      <a:cubicBezTo>
                        <a:pt x="5357" y="1009"/>
                        <a:pt x="4979" y="694"/>
                        <a:pt x="4506" y="694"/>
                      </a:cubicBezTo>
                      <a:cubicBezTo>
                        <a:pt x="4380" y="694"/>
                        <a:pt x="4223" y="725"/>
                        <a:pt x="4097" y="757"/>
                      </a:cubicBezTo>
                      <a:cubicBezTo>
                        <a:pt x="4002" y="316"/>
                        <a:pt x="3593" y="1"/>
                        <a:pt x="31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6" name="Google Shape;9246;p73">
                  <a:extLst>
                    <a:ext uri="{FF2B5EF4-FFF2-40B4-BE49-F238E27FC236}">
                      <a16:creationId xmlns:a16="http://schemas.microsoft.com/office/drawing/2014/main" xmlns="" id="{529547DA-5E2B-FBB2-CDCC-B88F596E6303}"/>
                    </a:ext>
                  </a:extLst>
                </p:cNvPr>
                <p:cNvSpPr/>
                <p:nvPr/>
              </p:nvSpPr>
              <p:spPr>
                <a:xfrm>
                  <a:off x="5559300" y="1945825"/>
                  <a:ext cx="18150" cy="4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176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1418"/>
                      </a:lnTo>
                      <a:cubicBezTo>
                        <a:pt x="1" y="1607"/>
                        <a:pt x="158" y="1764"/>
                        <a:pt x="379" y="1764"/>
                      </a:cubicBezTo>
                      <a:cubicBezTo>
                        <a:pt x="568" y="1764"/>
                        <a:pt x="725" y="1607"/>
                        <a:pt x="725" y="1418"/>
                      </a:cubicBezTo>
                      <a:lnTo>
                        <a:pt x="725" y="347"/>
                      </a:lnTo>
                      <a:cubicBezTo>
                        <a:pt x="725" y="158"/>
                        <a:pt x="568" y="0"/>
                        <a:pt x="37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7" name="Google Shape;9247;p73">
                  <a:extLst>
                    <a:ext uri="{FF2B5EF4-FFF2-40B4-BE49-F238E27FC236}">
                      <a16:creationId xmlns:a16="http://schemas.microsoft.com/office/drawing/2014/main" xmlns="" id="{A5E7FF3E-8926-4DCD-E327-952FE3F5566B}"/>
                    </a:ext>
                  </a:extLst>
                </p:cNvPr>
                <p:cNvSpPr/>
                <p:nvPr/>
              </p:nvSpPr>
              <p:spPr>
                <a:xfrm>
                  <a:off x="5611275" y="1963925"/>
                  <a:ext cx="35475" cy="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80" extrusionOk="0">
                      <a:moveTo>
                        <a:pt x="1076" y="1"/>
                      </a:moveTo>
                      <a:cubicBezTo>
                        <a:pt x="985" y="1"/>
                        <a:pt x="899" y="32"/>
                        <a:pt x="851" y="95"/>
                      </a:cubicBezTo>
                      <a:lnTo>
                        <a:pt x="127" y="788"/>
                      </a:lnTo>
                      <a:cubicBezTo>
                        <a:pt x="1" y="914"/>
                        <a:pt x="1" y="1166"/>
                        <a:pt x="127" y="1261"/>
                      </a:cubicBezTo>
                      <a:cubicBezTo>
                        <a:pt x="190" y="1340"/>
                        <a:pt x="284" y="1379"/>
                        <a:pt x="375" y="1379"/>
                      </a:cubicBezTo>
                      <a:cubicBezTo>
                        <a:pt x="466" y="1379"/>
                        <a:pt x="552" y="1340"/>
                        <a:pt x="599" y="1261"/>
                      </a:cubicBezTo>
                      <a:lnTo>
                        <a:pt x="1324" y="568"/>
                      </a:lnTo>
                      <a:cubicBezTo>
                        <a:pt x="1419" y="442"/>
                        <a:pt x="1419" y="221"/>
                        <a:pt x="1324" y="95"/>
                      </a:cubicBezTo>
                      <a:cubicBezTo>
                        <a:pt x="1261" y="32"/>
                        <a:pt x="1167" y="1"/>
                        <a:pt x="107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8" name="Google Shape;9248;p73">
                  <a:extLst>
                    <a:ext uri="{FF2B5EF4-FFF2-40B4-BE49-F238E27FC236}">
                      <a16:creationId xmlns:a16="http://schemas.microsoft.com/office/drawing/2014/main" xmlns="" id="{D17C568C-B18F-58B6-1D98-3AC6331E427C}"/>
                    </a:ext>
                  </a:extLst>
                </p:cNvPr>
                <p:cNvSpPr/>
                <p:nvPr/>
              </p:nvSpPr>
              <p:spPr>
                <a:xfrm>
                  <a:off x="5664050" y="2067900"/>
                  <a:ext cx="354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7" y="694"/>
                      </a:cubicBezTo>
                      <a:lnTo>
                        <a:pt x="1040" y="694"/>
                      </a:lnTo>
                      <a:cubicBezTo>
                        <a:pt x="1261" y="694"/>
                        <a:pt x="1418" y="536"/>
                        <a:pt x="1418" y="347"/>
                      </a:cubicBezTo>
                      <a:cubicBezTo>
                        <a:pt x="1418" y="158"/>
                        <a:pt x="1261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9" name="Google Shape;9249;p73">
                  <a:extLst>
                    <a:ext uri="{FF2B5EF4-FFF2-40B4-BE49-F238E27FC236}">
                      <a16:creationId xmlns:a16="http://schemas.microsoft.com/office/drawing/2014/main" xmlns="" id="{3EBAAEE1-7168-D0DC-21F4-954BB0707B02}"/>
                    </a:ext>
                  </a:extLst>
                </p:cNvPr>
                <p:cNvSpPr/>
                <p:nvPr/>
              </p:nvSpPr>
              <p:spPr>
                <a:xfrm>
                  <a:off x="5421475" y="2067900"/>
                  <a:ext cx="35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694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78" y="694"/>
                      </a:cubicBezTo>
                      <a:lnTo>
                        <a:pt x="1071" y="694"/>
                      </a:lnTo>
                      <a:cubicBezTo>
                        <a:pt x="1260" y="694"/>
                        <a:pt x="1418" y="536"/>
                        <a:pt x="1418" y="347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70" name="Google Shape;9250;p73">
                  <a:extLst>
                    <a:ext uri="{FF2B5EF4-FFF2-40B4-BE49-F238E27FC236}">
                      <a16:creationId xmlns:a16="http://schemas.microsoft.com/office/drawing/2014/main" xmlns="" id="{C1B3B1FF-2D1E-9DC5-EBF8-C8501F144730}"/>
                    </a:ext>
                  </a:extLst>
                </p:cNvPr>
                <p:cNvSpPr/>
                <p:nvPr/>
              </p:nvSpPr>
              <p:spPr>
                <a:xfrm>
                  <a:off x="5490000" y="1963925"/>
                  <a:ext cx="35450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56" extrusionOk="0">
                      <a:moveTo>
                        <a:pt x="343" y="1"/>
                      </a:moveTo>
                      <a:cubicBezTo>
                        <a:pt x="252" y="1"/>
                        <a:pt x="158" y="32"/>
                        <a:pt x="95" y="95"/>
                      </a:cubicBezTo>
                      <a:cubicBezTo>
                        <a:pt x="0" y="221"/>
                        <a:pt x="0" y="442"/>
                        <a:pt x="95" y="568"/>
                      </a:cubicBezTo>
                      <a:lnTo>
                        <a:pt x="819" y="1261"/>
                      </a:lnTo>
                      <a:cubicBezTo>
                        <a:pt x="866" y="1324"/>
                        <a:pt x="953" y="1356"/>
                        <a:pt x="1044" y="1356"/>
                      </a:cubicBezTo>
                      <a:cubicBezTo>
                        <a:pt x="1134" y="1356"/>
                        <a:pt x="1229" y="1324"/>
                        <a:pt x="1292" y="1261"/>
                      </a:cubicBezTo>
                      <a:cubicBezTo>
                        <a:pt x="1418" y="1166"/>
                        <a:pt x="1418" y="914"/>
                        <a:pt x="1292" y="788"/>
                      </a:cubicBezTo>
                      <a:lnTo>
                        <a:pt x="567" y="95"/>
                      </a:lnTo>
                      <a:cubicBezTo>
                        <a:pt x="520" y="32"/>
                        <a:pt x="433" y="1"/>
                        <a:pt x="3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71" name="Google Shape;9251;p73">
                  <a:extLst>
                    <a:ext uri="{FF2B5EF4-FFF2-40B4-BE49-F238E27FC236}">
                      <a16:creationId xmlns:a16="http://schemas.microsoft.com/office/drawing/2014/main" xmlns="" id="{EF670C8F-1918-0F24-4D0D-4660144E0182}"/>
                    </a:ext>
                  </a:extLst>
                </p:cNvPr>
                <p:cNvSpPr/>
                <p:nvPr/>
              </p:nvSpPr>
              <p:spPr>
                <a:xfrm>
                  <a:off x="5437225" y="1997650"/>
                  <a:ext cx="37825" cy="2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" h="1053" extrusionOk="0">
                      <a:moveTo>
                        <a:pt x="422" y="0"/>
                      </a:moveTo>
                      <a:cubicBezTo>
                        <a:pt x="285" y="0"/>
                        <a:pt x="140" y="81"/>
                        <a:pt x="95" y="196"/>
                      </a:cubicBezTo>
                      <a:cubicBezTo>
                        <a:pt x="0" y="353"/>
                        <a:pt x="95" y="574"/>
                        <a:pt x="252" y="668"/>
                      </a:cubicBezTo>
                      <a:lnTo>
                        <a:pt x="945" y="1015"/>
                      </a:lnTo>
                      <a:cubicBezTo>
                        <a:pt x="989" y="1041"/>
                        <a:pt x="1039" y="1052"/>
                        <a:pt x="1091" y="1052"/>
                      </a:cubicBezTo>
                      <a:cubicBezTo>
                        <a:pt x="1227" y="1052"/>
                        <a:pt x="1372" y="971"/>
                        <a:pt x="1418" y="857"/>
                      </a:cubicBezTo>
                      <a:cubicBezTo>
                        <a:pt x="1512" y="700"/>
                        <a:pt x="1418" y="479"/>
                        <a:pt x="1260" y="385"/>
                      </a:cubicBezTo>
                      <a:lnTo>
                        <a:pt x="567" y="38"/>
                      </a:lnTo>
                      <a:cubicBezTo>
                        <a:pt x="524" y="12"/>
                        <a:pt x="473" y="0"/>
                        <a:pt x="4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72" name="Google Shape;9252;p73">
                  <a:extLst>
                    <a:ext uri="{FF2B5EF4-FFF2-40B4-BE49-F238E27FC236}">
                      <a16:creationId xmlns:a16="http://schemas.microsoft.com/office/drawing/2014/main" xmlns="" id="{0E01833B-3147-6802-176B-441DBCCFF6C5}"/>
                    </a:ext>
                  </a:extLst>
                </p:cNvPr>
                <p:cNvSpPr/>
                <p:nvPr/>
              </p:nvSpPr>
              <p:spPr>
                <a:xfrm>
                  <a:off x="5645150" y="1998300"/>
                  <a:ext cx="37825" cy="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" h="1076" extrusionOk="0">
                      <a:moveTo>
                        <a:pt x="1098" y="0"/>
                      </a:moveTo>
                      <a:cubicBezTo>
                        <a:pt x="1046" y="0"/>
                        <a:pt x="994" y="14"/>
                        <a:pt x="946" y="44"/>
                      </a:cubicBezTo>
                      <a:lnTo>
                        <a:pt x="253" y="422"/>
                      </a:lnTo>
                      <a:cubicBezTo>
                        <a:pt x="95" y="485"/>
                        <a:pt x="1" y="674"/>
                        <a:pt x="95" y="894"/>
                      </a:cubicBezTo>
                      <a:cubicBezTo>
                        <a:pt x="142" y="1011"/>
                        <a:pt x="258" y="1076"/>
                        <a:pt x="405" y="1076"/>
                      </a:cubicBezTo>
                      <a:cubicBezTo>
                        <a:pt x="456" y="1076"/>
                        <a:pt x="511" y="1068"/>
                        <a:pt x="568" y="1052"/>
                      </a:cubicBezTo>
                      <a:lnTo>
                        <a:pt x="1261" y="674"/>
                      </a:lnTo>
                      <a:cubicBezTo>
                        <a:pt x="1418" y="611"/>
                        <a:pt x="1513" y="422"/>
                        <a:pt x="1418" y="201"/>
                      </a:cubicBezTo>
                      <a:cubicBezTo>
                        <a:pt x="1331" y="71"/>
                        <a:pt x="1214" y="0"/>
                        <a:pt x="109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706" name="Google Shape;9253;p73">
                <a:extLst>
                  <a:ext uri="{FF2B5EF4-FFF2-40B4-BE49-F238E27FC236}">
                    <a16:creationId xmlns:a16="http://schemas.microsoft.com/office/drawing/2014/main" xmlns="" id="{77A18426-313E-DF63-9AD8-CC0C67C8C16D}"/>
                  </a:ext>
                </a:extLst>
              </p:cNvPr>
              <p:cNvSpPr/>
              <p:nvPr/>
            </p:nvSpPr>
            <p:spPr>
              <a:xfrm>
                <a:off x="9014587" y="2279632"/>
                <a:ext cx="505937" cy="503276"/>
              </a:xfrm>
              <a:custGeom>
                <a:avLst/>
                <a:gdLst/>
                <a:ahLst/>
                <a:cxnLst/>
                <a:rect l="l" t="t" r="r" b="b"/>
                <a:pathLst>
                  <a:path w="11973" h="11910" extrusionOk="0">
                    <a:moveTo>
                      <a:pt x="11027" y="662"/>
                    </a:moveTo>
                    <a:lnTo>
                      <a:pt x="11027" y="1387"/>
                    </a:lnTo>
                    <a:lnTo>
                      <a:pt x="8601" y="1387"/>
                    </a:lnTo>
                    <a:cubicBezTo>
                      <a:pt x="8412" y="1387"/>
                      <a:pt x="8255" y="1229"/>
                      <a:pt x="8255" y="1040"/>
                    </a:cubicBezTo>
                    <a:cubicBezTo>
                      <a:pt x="8255" y="820"/>
                      <a:pt x="8412" y="662"/>
                      <a:pt x="8601" y="662"/>
                    </a:cubicBezTo>
                    <a:close/>
                    <a:moveTo>
                      <a:pt x="10366" y="2048"/>
                    </a:moveTo>
                    <a:lnTo>
                      <a:pt x="10366" y="2773"/>
                    </a:lnTo>
                    <a:lnTo>
                      <a:pt x="7940" y="2773"/>
                    </a:lnTo>
                    <a:cubicBezTo>
                      <a:pt x="7926" y="2775"/>
                      <a:pt x="7912" y="2776"/>
                      <a:pt x="7899" y="2776"/>
                    </a:cubicBezTo>
                    <a:cubicBezTo>
                      <a:pt x="7728" y="2776"/>
                      <a:pt x="7593" y="2599"/>
                      <a:pt x="7593" y="2395"/>
                    </a:cubicBezTo>
                    <a:cubicBezTo>
                      <a:pt x="7593" y="2206"/>
                      <a:pt x="7751" y="2048"/>
                      <a:pt x="7940" y="2048"/>
                    </a:cubicBezTo>
                    <a:close/>
                    <a:moveTo>
                      <a:pt x="11027" y="3466"/>
                    </a:moveTo>
                    <a:lnTo>
                      <a:pt x="11027" y="4191"/>
                    </a:lnTo>
                    <a:lnTo>
                      <a:pt x="8601" y="4191"/>
                    </a:lnTo>
                    <a:cubicBezTo>
                      <a:pt x="8412" y="4191"/>
                      <a:pt x="8255" y="4033"/>
                      <a:pt x="8255" y="3812"/>
                    </a:cubicBezTo>
                    <a:cubicBezTo>
                      <a:pt x="8255" y="3623"/>
                      <a:pt x="8412" y="3466"/>
                      <a:pt x="8601" y="3466"/>
                    </a:cubicBezTo>
                    <a:close/>
                    <a:moveTo>
                      <a:pt x="1292" y="4884"/>
                    </a:moveTo>
                    <a:lnTo>
                      <a:pt x="1292" y="5608"/>
                    </a:lnTo>
                    <a:lnTo>
                      <a:pt x="568" y="5608"/>
                    </a:lnTo>
                    <a:lnTo>
                      <a:pt x="568" y="4884"/>
                    </a:lnTo>
                    <a:close/>
                    <a:moveTo>
                      <a:pt x="11027" y="4884"/>
                    </a:moveTo>
                    <a:lnTo>
                      <a:pt x="11027" y="5608"/>
                    </a:lnTo>
                    <a:lnTo>
                      <a:pt x="6207" y="5608"/>
                    </a:lnTo>
                    <a:lnTo>
                      <a:pt x="6207" y="4884"/>
                    </a:lnTo>
                    <a:close/>
                    <a:moveTo>
                      <a:pt x="3718" y="2080"/>
                    </a:moveTo>
                    <a:cubicBezTo>
                      <a:pt x="4663" y="2080"/>
                      <a:pt x="5482" y="2867"/>
                      <a:pt x="5482" y="3844"/>
                    </a:cubicBezTo>
                    <a:lnTo>
                      <a:pt x="5482" y="5955"/>
                    </a:lnTo>
                    <a:cubicBezTo>
                      <a:pt x="5482" y="6144"/>
                      <a:pt x="5325" y="6301"/>
                      <a:pt x="5136" y="6301"/>
                    </a:cubicBezTo>
                    <a:lnTo>
                      <a:pt x="2300" y="6301"/>
                    </a:lnTo>
                    <a:cubicBezTo>
                      <a:pt x="2111" y="6301"/>
                      <a:pt x="1954" y="6144"/>
                      <a:pt x="1954" y="5955"/>
                    </a:cubicBezTo>
                    <a:lnTo>
                      <a:pt x="1954" y="3844"/>
                    </a:lnTo>
                    <a:cubicBezTo>
                      <a:pt x="1954" y="2899"/>
                      <a:pt x="2742" y="2080"/>
                      <a:pt x="3718" y="2080"/>
                    </a:cubicBezTo>
                    <a:close/>
                    <a:moveTo>
                      <a:pt x="11027" y="6301"/>
                    </a:moveTo>
                    <a:lnTo>
                      <a:pt x="11027" y="7688"/>
                    </a:lnTo>
                    <a:lnTo>
                      <a:pt x="7593" y="7688"/>
                    </a:lnTo>
                    <a:lnTo>
                      <a:pt x="7593" y="6301"/>
                    </a:lnTo>
                    <a:lnTo>
                      <a:pt x="8948" y="6301"/>
                    </a:lnTo>
                    <a:lnTo>
                      <a:pt x="8948" y="6648"/>
                    </a:lnTo>
                    <a:cubicBezTo>
                      <a:pt x="8948" y="6868"/>
                      <a:pt x="9106" y="7026"/>
                      <a:pt x="9326" y="7026"/>
                    </a:cubicBezTo>
                    <a:cubicBezTo>
                      <a:pt x="9515" y="7026"/>
                      <a:pt x="9673" y="6868"/>
                      <a:pt x="9673" y="6648"/>
                    </a:cubicBezTo>
                    <a:lnTo>
                      <a:pt x="9673" y="6301"/>
                    </a:lnTo>
                    <a:close/>
                    <a:moveTo>
                      <a:pt x="4443" y="8349"/>
                    </a:moveTo>
                    <a:cubicBezTo>
                      <a:pt x="4852" y="8349"/>
                      <a:pt x="5293" y="8633"/>
                      <a:pt x="5419" y="9074"/>
                    </a:cubicBezTo>
                    <a:lnTo>
                      <a:pt x="2080" y="9074"/>
                    </a:lnTo>
                    <a:cubicBezTo>
                      <a:pt x="2237" y="8664"/>
                      <a:pt x="2616" y="8349"/>
                      <a:pt x="3057" y="8349"/>
                    </a:cubicBezTo>
                    <a:close/>
                    <a:moveTo>
                      <a:pt x="11027" y="8349"/>
                    </a:moveTo>
                    <a:lnTo>
                      <a:pt x="11027" y="9735"/>
                    </a:lnTo>
                    <a:lnTo>
                      <a:pt x="7593" y="9735"/>
                    </a:lnTo>
                    <a:lnTo>
                      <a:pt x="7593" y="8349"/>
                    </a:lnTo>
                    <a:lnTo>
                      <a:pt x="8948" y="8349"/>
                    </a:lnTo>
                    <a:lnTo>
                      <a:pt x="8948" y="8696"/>
                    </a:lnTo>
                    <a:cubicBezTo>
                      <a:pt x="8948" y="8916"/>
                      <a:pt x="9106" y="9074"/>
                      <a:pt x="9326" y="9074"/>
                    </a:cubicBezTo>
                    <a:cubicBezTo>
                      <a:pt x="9515" y="9074"/>
                      <a:pt x="9673" y="8916"/>
                      <a:pt x="9673" y="8696"/>
                    </a:cubicBezTo>
                    <a:lnTo>
                      <a:pt x="9673" y="8349"/>
                    </a:lnTo>
                    <a:close/>
                    <a:moveTo>
                      <a:pt x="8633" y="0"/>
                    </a:moveTo>
                    <a:cubicBezTo>
                      <a:pt x="8066" y="0"/>
                      <a:pt x="7625" y="473"/>
                      <a:pt x="7625" y="1040"/>
                    </a:cubicBezTo>
                    <a:cubicBezTo>
                      <a:pt x="7625" y="1135"/>
                      <a:pt x="7656" y="1292"/>
                      <a:pt x="7688" y="1418"/>
                    </a:cubicBezTo>
                    <a:cubicBezTo>
                      <a:pt x="7278" y="1544"/>
                      <a:pt x="6963" y="1922"/>
                      <a:pt x="6963" y="2395"/>
                    </a:cubicBezTo>
                    <a:cubicBezTo>
                      <a:pt x="6963" y="2678"/>
                      <a:pt x="7058" y="2962"/>
                      <a:pt x="7278" y="3151"/>
                    </a:cubicBezTo>
                    <a:cubicBezTo>
                      <a:pt x="7373" y="3308"/>
                      <a:pt x="7530" y="3403"/>
                      <a:pt x="7751" y="3434"/>
                    </a:cubicBezTo>
                    <a:cubicBezTo>
                      <a:pt x="7688" y="3560"/>
                      <a:pt x="7656" y="3655"/>
                      <a:pt x="7656" y="3812"/>
                    </a:cubicBezTo>
                    <a:cubicBezTo>
                      <a:pt x="7656" y="3939"/>
                      <a:pt x="7688" y="4065"/>
                      <a:pt x="7751" y="4191"/>
                    </a:cubicBezTo>
                    <a:lnTo>
                      <a:pt x="6270" y="4191"/>
                    </a:lnTo>
                    <a:lnTo>
                      <a:pt x="6270" y="3812"/>
                    </a:lnTo>
                    <a:cubicBezTo>
                      <a:pt x="6270" y="2489"/>
                      <a:pt x="5167" y="1387"/>
                      <a:pt x="3844" y="1387"/>
                    </a:cubicBezTo>
                    <a:cubicBezTo>
                      <a:pt x="2490" y="1387"/>
                      <a:pt x="1387" y="2489"/>
                      <a:pt x="1387" y="3812"/>
                    </a:cubicBezTo>
                    <a:lnTo>
                      <a:pt x="1387" y="4191"/>
                    </a:lnTo>
                    <a:lnTo>
                      <a:pt x="379" y="4191"/>
                    </a:lnTo>
                    <a:cubicBezTo>
                      <a:pt x="158" y="4191"/>
                      <a:pt x="1" y="4348"/>
                      <a:pt x="1" y="4537"/>
                    </a:cubicBezTo>
                    <a:lnTo>
                      <a:pt x="1" y="11500"/>
                    </a:lnTo>
                    <a:cubicBezTo>
                      <a:pt x="1" y="11689"/>
                      <a:pt x="158" y="11846"/>
                      <a:pt x="379" y="11846"/>
                    </a:cubicBezTo>
                    <a:cubicBezTo>
                      <a:pt x="568" y="11846"/>
                      <a:pt x="725" y="11689"/>
                      <a:pt x="725" y="11500"/>
                    </a:cubicBezTo>
                    <a:lnTo>
                      <a:pt x="725" y="6301"/>
                    </a:lnTo>
                    <a:lnTo>
                      <a:pt x="1481" y="6301"/>
                    </a:lnTo>
                    <a:cubicBezTo>
                      <a:pt x="1639" y="6711"/>
                      <a:pt x="1985" y="7026"/>
                      <a:pt x="2458" y="7026"/>
                    </a:cubicBezTo>
                    <a:lnTo>
                      <a:pt x="3529" y="7026"/>
                    </a:lnTo>
                    <a:lnTo>
                      <a:pt x="3529" y="7719"/>
                    </a:lnTo>
                    <a:lnTo>
                      <a:pt x="3151" y="7719"/>
                    </a:lnTo>
                    <a:cubicBezTo>
                      <a:pt x="2237" y="7719"/>
                      <a:pt x="1387" y="8507"/>
                      <a:pt x="1387" y="9452"/>
                    </a:cubicBezTo>
                    <a:cubicBezTo>
                      <a:pt x="1387" y="9641"/>
                      <a:pt x="1544" y="9798"/>
                      <a:pt x="1733" y="9798"/>
                    </a:cubicBezTo>
                    <a:lnTo>
                      <a:pt x="3529" y="9798"/>
                    </a:lnTo>
                    <a:lnTo>
                      <a:pt x="3529" y="10523"/>
                    </a:lnTo>
                    <a:lnTo>
                      <a:pt x="2458" y="10523"/>
                    </a:lnTo>
                    <a:cubicBezTo>
                      <a:pt x="1859" y="10523"/>
                      <a:pt x="1418" y="10996"/>
                      <a:pt x="1418" y="11531"/>
                    </a:cubicBezTo>
                    <a:cubicBezTo>
                      <a:pt x="1418" y="11752"/>
                      <a:pt x="1576" y="11909"/>
                      <a:pt x="1796" y="11909"/>
                    </a:cubicBezTo>
                    <a:cubicBezTo>
                      <a:pt x="1985" y="11909"/>
                      <a:pt x="2143" y="11752"/>
                      <a:pt x="2143" y="11531"/>
                    </a:cubicBezTo>
                    <a:cubicBezTo>
                      <a:pt x="2143" y="11342"/>
                      <a:pt x="2300" y="11185"/>
                      <a:pt x="2490" y="11185"/>
                    </a:cubicBezTo>
                    <a:lnTo>
                      <a:pt x="3561" y="11185"/>
                    </a:lnTo>
                    <a:lnTo>
                      <a:pt x="3561" y="11531"/>
                    </a:lnTo>
                    <a:cubicBezTo>
                      <a:pt x="3561" y="11752"/>
                      <a:pt x="3718" y="11909"/>
                      <a:pt x="3907" y="11909"/>
                    </a:cubicBezTo>
                    <a:cubicBezTo>
                      <a:pt x="4096" y="11909"/>
                      <a:pt x="4254" y="11752"/>
                      <a:pt x="4254" y="11531"/>
                    </a:cubicBezTo>
                    <a:lnTo>
                      <a:pt x="4254" y="11185"/>
                    </a:lnTo>
                    <a:lnTo>
                      <a:pt x="5325" y="11185"/>
                    </a:lnTo>
                    <a:cubicBezTo>
                      <a:pt x="5514" y="11185"/>
                      <a:pt x="5672" y="11342"/>
                      <a:pt x="5672" y="11531"/>
                    </a:cubicBezTo>
                    <a:cubicBezTo>
                      <a:pt x="5672" y="11752"/>
                      <a:pt x="5829" y="11909"/>
                      <a:pt x="6050" y="11909"/>
                    </a:cubicBezTo>
                    <a:cubicBezTo>
                      <a:pt x="6239" y="11909"/>
                      <a:pt x="6396" y="11752"/>
                      <a:pt x="6396" y="11531"/>
                    </a:cubicBezTo>
                    <a:cubicBezTo>
                      <a:pt x="6396" y="10964"/>
                      <a:pt x="5924" y="10523"/>
                      <a:pt x="5356" y="10523"/>
                    </a:cubicBezTo>
                    <a:lnTo>
                      <a:pt x="4317" y="10523"/>
                    </a:lnTo>
                    <a:lnTo>
                      <a:pt x="4317" y="9798"/>
                    </a:lnTo>
                    <a:lnTo>
                      <a:pt x="6081" y="9798"/>
                    </a:lnTo>
                    <a:cubicBezTo>
                      <a:pt x="6270" y="9798"/>
                      <a:pt x="6428" y="9641"/>
                      <a:pt x="6428" y="9452"/>
                    </a:cubicBezTo>
                    <a:cubicBezTo>
                      <a:pt x="6428" y="8507"/>
                      <a:pt x="5640" y="7719"/>
                      <a:pt x="4663" y="7719"/>
                    </a:cubicBezTo>
                    <a:lnTo>
                      <a:pt x="4317" y="7719"/>
                    </a:lnTo>
                    <a:lnTo>
                      <a:pt x="4317" y="7026"/>
                    </a:lnTo>
                    <a:lnTo>
                      <a:pt x="5356" y="7026"/>
                    </a:lnTo>
                    <a:cubicBezTo>
                      <a:pt x="5798" y="7026"/>
                      <a:pt x="6207" y="6742"/>
                      <a:pt x="6365" y="6301"/>
                    </a:cubicBezTo>
                    <a:lnTo>
                      <a:pt x="7089" y="6301"/>
                    </a:lnTo>
                    <a:lnTo>
                      <a:pt x="7089" y="11500"/>
                    </a:lnTo>
                    <a:cubicBezTo>
                      <a:pt x="7089" y="11689"/>
                      <a:pt x="7247" y="11846"/>
                      <a:pt x="7467" y="11846"/>
                    </a:cubicBezTo>
                    <a:cubicBezTo>
                      <a:pt x="7656" y="11846"/>
                      <a:pt x="7814" y="11689"/>
                      <a:pt x="7814" y="11500"/>
                    </a:cubicBezTo>
                    <a:lnTo>
                      <a:pt x="7814" y="10492"/>
                    </a:lnTo>
                    <a:lnTo>
                      <a:pt x="11279" y="10492"/>
                    </a:lnTo>
                    <a:lnTo>
                      <a:pt x="11279" y="11500"/>
                    </a:lnTo>
                    <a:cubicBezTo>
                      <a:pt x="11279" y="11689"/>
                      <a:pt x="11437" y="11846"/>
                      <a:pt x="11626" y="11846"/>
                    </a:cubicBezTo>
                    <a:cubicBezTo>
                      <a:pt x="11815" y="11846"/>
                      <a:pt x="11972" y="11689"/>
                      <a:pt x="11972" y="11500"/>
                    </a:cubicBezTo>
                    <a:lnTo>
                      <a:pt x="11972" y="3151"/>
                    </a:lnTo>
                    <a:cubicBezTo>
                      <a:pt x="11972" y="2962"/>
                      <a:pt x="11815" y="2804"/>
                      <a:pt x="11626" y="2804"/>
                    </a:cubicBezTo>
                    <a:lnTo>
                      <a:pt x="11279" y="2804"/>
                    </a:lnTo>
                    <a:lnTo>
                      <a:pt x="11279" y="2080"/>
                    </a:lnTo>
                    <a:lnTo>
                      <a:pt x="11626" y="2080"/>
                    </a:lnTo>
                    <a:cubicBezTo>
                      <a:pt x="11815" y="2080"/>
                      <a:pt x="11972" y="1922"/>
                      <a:pt x="11972" y="1733"/>
                    </a:cubicBezTo>
                    <a:lnTo>
                      <a:pt x="11972" y="347"/>
                    </a:lnTo>
                    <a:cubicBezTo>
                      <a:pt x="11752" y="158"/>
                      <a:pt x="11594" y="0"/>
                      <a:pt x="1140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707" name="Google Shape;9254;p73">
                <a:extLst>
                  <a:ext uri="{FF2B5EF4-FFF2-40B4-BE49-F238E27FC236}">
                    <a16:creationId xmlns:a16="http://schemas.microsoft.com/office/drawing/2014/main" xmlns="" id="{72FB360D-7A90-9A4A-2A7E-E887E021CE9E}"/>
                  </a:ext>
                </a:extLst>
              </p:cNvPr>
              <p:cNvGrpSpPr/>
              <p:nvPr/>
            </p:nvGrpSpPr>
            <p:grpSpPr>
              <a:xfrm>
                <a:off x="9016666" y="3013844"/>
                <a:ext cx="501923" cy="322206"/>
                <a:chOff x="5411225" y="2726350"/>
                <a:chExt cx="296950" cy="190625"/>
              </a:xfrm>
              <a:grpFill/>
            </p:grpSpPr>
            <p:sp>
              <p:nvSpPr>
                <p:cNvPr id="17763" name="Google Shape;9255;p73">
                  <a:extLst>
                    <a:ext uri="{FF2B5EF4-FFF2-40B4-BE49-F238E27FC236}">
                      <a16:creationId xmlns:a16="http://schemas.microsoft.com/office/drawing/2014/main" xmlns="" id="{DE98A84E-4A61-74D3-3E50-57DF3490DC39}"/>
                    </a:ext>
                  </a:extLst>
                </p:cNvPr>
                <p:cNvSpPr/>
                <p:nvPr/>
              </p:nvSpPr>
              <p:spPr>
                <a:xfrm>
                  <a:off x="5534100" y="2794875"/>
                  <a:ext cx="520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2049" extrusionOk="0">
                      <a:moveTo>
                        <a:pt x="1009" y="662"/>
                      </a:moveTo>
                      <a:cubicBezTo>
                        <a:pt x="1229" y="662"/>
                        <a:pt x="1387" y="851"/>
                        <a:pt x="1387" y="1040"/>
                      </a:cubicBezTo>
                      <a:cubicBezTo>
                        <a:pt x="1387" y="1229"/>
                        <a:pt x="1229" y="1387"/>
                        <a:pt x="1009" y="1387"/>
                      </a:cubicBezTo>
                      <a:cubicBezTo>
                        <a:pt x="819" y="1387"/>
                        <a:pt x="662" y="1229"/>
                        <a:pt x="662" y="1040"/>
                      </a:cubicBezTo>
                      <a:cubicBezTo>
                        <a:pt x="662" y="851"/>
                        <a:pt x="819" y="662"/>
                        <a:pt x="1009" y="662"/>
                      </a:cubicBezTo>
                      <a:close/>
                      <a:moveTo>
                        <a:pt x="1009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cubicBezTo>
                        <a:pt x="0" y="1639"/>
                        <a:pt x="473" y="2048"/>
                        <a:pt x="1009" y="2048"/>
                      </a:cubicBezTo>
                      <a:cubicBezTo>
                        <a:pt x="1607" y="2048"/>
                        <a:pt x="2048" y="1576"/>
                        <a:pt x="2048" y="1040"/>
                      </a:cubicBezTo>
                      <a:cubicBezTo>
                        <a:pt x="2080" y="473"/>
                        <a:pt x="1607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4" name="Google Shape;9256;p73">
                  <a:extLst>
                    <a:ext uri="{FF2B5EF4-FFF2-40B4-BE49-F238E27FC236}">
                      <a16:creationId xmlns:a16="http://schemas.microsoft.com/office/drawing/2014/main" xmlns="" id="{EE281632-F59E-F87D-52DA-DCC1C76AB9F0}"/>
                    </a:ext>
                  </a:extLst>
                </p:cNvPr>
                <p:cNvSpPr/>
                <p:nvPr/>
              </p:nvSpPr>
              <p:spPr>
                <a:xfrm>
                  <a:off x="5411225" y="2726350"/>
                  <a:ext cx="296950" cy="19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8" h="7625" extrusionOk="0">
                      <a:moveTo>
                        <a:pt x="5924" y="662"/>
                      </a:moveTo>
                      <a:cubicBezTo>
                        <a:pt x="7404" y="662"/>
                        <a:pt x="8759" y="1576"/>
                        <a:pt x="9641" y="2332"/>
                      </a:cubicBezTo>
                      <a:cubicBezTo>
                        <a:pt x="9736" y="2395"/>
                        <a:pt x="9830" y="2489"/>
                        <a:pt x="9925" y="2584"/>
                      </a:cubicBezTo>
                      <a:cubicBezTo>
                        <a:pt x="8696" y="2080"/>
                        <a:pt x="7278" y="1733"/>
                        <a:pt x="5924" y="1733"/>
                      </a:cubicBezTo>
                      <a:cubicBezTo>
                        <a:pt x="4569" y="1733"/>
                        <a:pt x="3183" y="2080"/>
                        <a:pt x="1954" y="2584"/>
                      </a:cubicBezTo>
                      <a:cubicBezTo>
                        <a:pt x="2048" y="2521"/>
                        <a:pt x="2111" y="2458"/>
                        <a:pt x="2206" y="2395"/>
                      </a:cubicBezTo>
                      <a:cubicBezTo>
                        <a:pt x="3151" y="1544"/>
                        <a:pt x="4474" y="662"/>
                        <a:pt x="5924" y="662"/>
                      </a:cubicBezTo>
                      <a:close/>
                      <a:moveTo>
                        <a:pt x="5924" y="2426"/>
                      </a:moveTo>
                      <a:cubicBezTo>
                        <a:pt x="6333" y="2426"/>
                        <a:pt x="6711" y="2489"/>
                        <a:pt x="7089" y="2521"/>
                      </a:cubicBezTo>
                      <a:cubicBezTo>
                        <a:pt x="7467" y="2836"/>
                        <a:pt x="7656" y="3308"/>
                        <a:pt x="7656" y="3813"/>
                      </a:cubicBezTo>
                      <a:cubicBezTo>
                        <a:pt x="7656" y="4758"/>
                        <a:pt x="6869" y="5545"/>
                        <a:pt x="5924" y="5545"/>
                      </a:cubicBezTo>
                      <a:cubicBezTo>
                        <a:pt x="4978" y="5545"/>
                        <a:pt x="4191" y="4758"/>
                        <a:pt x="4191" y="3813"/>
                      </a:cubicBezTo>
                      <a:cubicBezTo>
                        <a:pt x="4191" y="3308"/>
                        <a:pt x="4411" y="2836"/>
                        <a:pt x="4789" y="2521"/>
                      </a:cubicBezTo>
                      <a:cubicBezTo>
                        <a:pt x="5136" y="2489"/>
                        <a:pt x="5545" y="2426"/>
                        <a:pt x="5924" y="2426"/>
                      </a:cubicBezTo>
                      <a:close/>
                      <a:moveTo>
                        <a:pt x="3781" y="2710"/>
                      </a:moveTo>
                      <a:lnTo>
                        <a:pt x="3781" y="2710"/>
                      </a:lnTo>
                      <a:cubicBezTo>
                        <a:pt x="3624" y="3056"/>
                        <a:pt x="3498" y="3434"/>
                        <a:pt x="3498" y="3813"/>
                      </a:cubicBezTo>
                      <a:cubicBezTo>
                        <a:pt x="3498" y="5167"/>
                        <a:pt x="4600" y="6270"/>
                        <a:pt x="5924" y="6270"/>
                      </a:cubicBezTo>
                      <a:cubicBezTo>
                        <a:pt x="7278" y="6270"/>
                        <a:pt x="8381" y="5167"/>
                        <a:pt x="8381" y="3813"/>
                      </a:cubicBezTo>
                      <a:cubicBezTo>
                        <a:pt x="8381" y="3434"/>
                        <a:pt x="8286" y="3056"/>
                        <a:pt x="8097" y="2710"/>
                      </a:cubicBezTo>
                      <a:lnTo>
                        <a:pt x="8097" y="2710"/>
                      </a:lnTo>
                      <a:cubicBezTo>
                        <a:pt x="9137" y="2993"/>
                        <a:pt x="10145" y="3434"/>
                        <a:pt x="11027" y="3907"/>
                      </a:cubicBezTo>
                      <a:cubicBezTo>
                        <a:pt x="10744" y="4222"/>
                        <a:pt x="10240" y="4789"/>
                        <a:pt x="9547" y="5356"/>
                      </a:cubicBezTo>
                      <a:cubicBezTo>
                        <a:pt x="8601" y="6144"/>
                        <a:pt x="7310" y="6932"/>
                        <a:pt x="5924" y="6932"/>
                      </a:cubicBezTo>
                      <a:cubicBezTo>
                        <a:pt x="4474" y="6932"/>
                        <a:pt x="3088" y="6018"/>
                        <a:pt x="2237" y="5262"/>
                      </a:cubicBezTo>
                      <a:cubicBezTo>
                        <a:pt x="1607" y="4726"/>
                        <a:pt x="1135" y="4222"/>
                        <a:pt x="851" y="3907"/>
                      </a:cubicBezTo>
                      <a:cubicBezTo>
                        <a:pt x="1733" y="3371"/>
                        <a:pt x="2710" y="2962"/>
                        <a:pt x="3781" y="2710"/>
                      </a:cubicBezTo>
                      <a:close/>
                      <a:moveTo>
                        <a:pt x="5924" y="0"/>
                      </a:moveTo>
                      <a:cubicBezTo>
                        <a:pt x="4411" y="0"/>
                        <a:pt x="2931" y="820"/>
                        <a:pt x="1765" y="1796"/>
                      </a:cubicBezTo>
                      <a:cubicBezTo>
                        <a:pt x="725" y="2678"/>
                        <a:pt x="95" y="3592"/>
                        <a:pt x="64" y="3624"/>
                      </a:cubicBezTo>
                      <a:cubicBezTo>
                        <a:pt x="1" y="3750"/>
                        <a:pt x="1" y="3907"/>
                        <a:pt x="64" y="4002"/>
                      </a:cubicBezTo>
                      <a:cubicBezTo>
                        <a:pt x="95" y="4065"/>
                        <a:pt x="725" y="4915"/>
                        <a:pt x="1765" y="5829"/>
                      </a:cubicBezTo>
                      <a:cubicBezTo>
                        <a:pt x="2931" y="6805"/>
                        <a:pt x="4348" y="7625"/>
                        <a:pt x="5924" y="7625"/>
                      </a:cubicBezTo>
                      <a:cubicBezTo>
                        <a:pt x="7436" y="7625"/>
                        <a:pt x="8759" y="6900"/>
                        <a:pt x="9925" y="5955"/>
                      </a:cubicBezTo>
                      <a:cubicBezTo>
                        <a:pt x="10712" y="5325"/>
                        <a:pt x="11374" y="4600"/>
                        <a:pt x="11815" y="4002"/>
                      </a:cubicBezTo>
                      <a:cubicBezTo>
                        <a:pt x="11878" y="3907"/>
                        <a:pt x="11878" y="3750"/>
                        <a:pt x="11815" y="3624"/>
                      </a:cubicBezTo>
                      <a:cubicBezTo>
                        <a:pt x="11752" y="3592"/>
                        <a:pt x="11122" y="2710"/>
                        <a:pt x="10114" y="1796"/>
                      </a:cubicBezTo>
                      <a:cubicBezTo>
                        <a:pt x="8916" y="820"/>
                        <a:pt x="7499" y="0"/>
                        <a:pt x="59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08" name="Google Shape;9257;p73">
                <a:extLst>
                  <a:ext uri="{FF2B5EF4-FFF2-40B4-BE49-F238E27FC236}">
                    <a16:creationId xmlns:a16="http://schemas.microsoft.com/office/drawing/2014/main" xmlns="" id="{1CA83ABB-181B-17EB-9EA7-21E74327B3D4}"/>
                  </a:ext>
                </a:extLst>
              </p:cNvPr>
              <p:cNvGrpSpPr/>
              <p:nvPr/>
            </p:nvGrpSpPr>
            <p:grpSpPr>
              <a:xfrm>
                <a:off x="10924848" y="1704399"/>
                <a:ext cx="503233" cy="467568"/>
                <a:chOff x="6524150" y="1938725"/>
                <a:chExt cx="297725" cy="276625"/>
              </a:xfrm>
              <a:grpFill/>
            </p:grpSpPr>
            <p:sp>
              <p:nvSpPr>
                <p:cNvPr id="17759" name="Google Shape;9258;p73">
                  <a:extLst>
                    <a:ext uri="{FF2B5EF4-FFF2-40B4-BE49-F238E27FC236}">
                      <a16:creationId xmlns:a16="http://schemas.microsoft.com/office/drawing/2014/main" xmlns="" id="{A372C818-0BAD-158E-77D6-30389AF14804}"/>
                    </a:ext>
                  </a:extLst>
                </p:cNvPr>
                <p:cNvSpPr/>
                <p:nvPr/>
              </p:nvSpPr>
              <p:spPr>
                <a:xfrm>
                  <a:off x="6524150" y="2025375"/>
                  <a:ext cx="297725" cy="18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9" h="7599" extrusionOk="0">
                      <a:moveTo>
                        <a:pt x="9767" y="2079"/>
                      </a:moveTo>
                      <a:lnTo>
                        <a:pt x="9767" y="5198"/>
                      </a:lnTo>
                      <a:cubicBezTo>
                        <a:pt x="9735" y="5041"/>
                        <a:pt x="9672" y="4915"/>
                        <a:pt x="9546" y="4789"/>
                      </a:cubicBezTo>
                      <a:lnTo>
                        <a:pt x="7813" y="3056"/>
                      </a:lnTo>
                      <a:cubicBezTo>
                        <a:pt x="7624" y="2867"/>
                        <a:pt x="7341" y="2741"/>
                        <a:pt x="7057" y="2741"/>
                      </a:cubicBezTo>
                      <a:lnTo>
                        <a:pt x="6018" y="2741"/>
                      </a:lnTo>
                      <a:cubicBezTo>
                        <a:pt x="5923" y="2741"/>
                        <a:pt x="5797" y="2836"/>
                        <a:pt x="5734" y="2930"/>
                      </a:cubicBezTo>
                      <a:lnTo>
                        <a:pt x="5482" y="3403"/>
                      </a:lnTo>
                      <a:cubicBezTo>
                        <a:pt x="5293" y="3812"/>
                        <a:pt x="4883" y="4001"/>
                        <a:pt x="4505" y="4001"/>
                      </a:cubicBezTo>
                      <a:lnTo>
                        <a:pt x="5356" y="2269"/>
                      </a:lnTo>
                      <a:cubicBezTo>
                        <a:pt x="5419" y="2143"/>
                        <a:pt x="5576" y="2079"/>
                        <a:pt x="5671" y="2079"/>
                      </a:cubicBezTo>
                      <a:close/>
                      <a:moveTo>
                        <a:pt x="1418" y="2079"/>
                      </a:moveTo>
                      <a:lnTo>
                        <a:pt x="1418" y="5545"/>
                      </a:lnTo>
                      <a:lnTo>
                        <a:pt x="725" y="5545"/>
                      </a:lnTo>
                      <a:lnTo>
                        <a:pt x="725" y="2079"/>
                      </a:lnTo>
                      <a:close/>
                      <a:moveTo>
                        <a:pt x="11153" y="2079"/>
                      </a:moveTo>
                      <a:lnTo>
                        <a:pt x="11153" y="5545"/>
                      </a:lnTo>
                      <a:lnTo>
                        <a:pt x="10460" y="5545"/>
                      </a:lnTo>
                      <a:lnTo>
                        <a:pt x="10460" y="2079"/>
                      </a:lnTo>
                      <a:close/>
                      <a:moveTo>
                        <a:pt x="6931" y="630"/>
                      </a:moveTo>
                      <a:cubicBezTo>
                        <a:pt x="6774" y="1008"/>
                        <a:pt x="6427" y="1323"/>
                        <a:pt x="5955" y="1323"/>
                      </a:cubicBezTo>
                      <a:lnTo>
                        <a:pt x="5671" y="1323"/>
                      </a:lnTo>
                      <a:cubicBezTo>
                        <a:pt x="5293" y="1323"/>
                        <a:pt x="4946" y="1575"/>
                        <a:pt x="4726" y="1922"/>
                      </a:cubicBezTo>
                      <a:lnTo>
                        <a:pt x="3655" y="4064"/>
                      </a:lnTo>
                      <a:cubicBezTo>
                        <a:pt x="3623" y="4127"/>
                        <a:pt x="3623" y="4253"/>
                        <a:pt x="3655" y="4316"/>
                      </a:cubicBezTo>
                      <a:cubicBezTo>
                        <a:pt x="3718" y="4411"/>
                        <a:pt x="3781" y="4474"/>
                        <a:pt x="3875" y="4537"/>
                      </a:cubicBezTo>
                      <a:cubicBezTo>
                        <a:pt x="4088" y="4627"/>
                        <a:pt x="4310" y="4670"/>
                        <a:pt x="4532" y="4670"/>
                      </a:cubicBezTo>
                      <a:cubicBezTo>
                        <a:pt x="5165" y="4670"/>
                        <a:pt x="5785" y="4316"/>
                        <a:pt x="6112" y="3686"/>
                      </a:cubicBezTo>
                      <a:lnTo>
                        <a:pt x="6238" y="3434"/>
                      </a:lnTo>
                      <a:lnTo>
                        <a:pt x="7026" y="3434"/>
                      </a:lnTo>
                      <a:cubicBezTo>
                        <a:pt x="7089" y="3434"/>
                        <a:pt x="7215" y="3466"/>
                        <a:pt x="7246" y="3529"/>
                      </a:cubicBezTo>
                      <a:lnTo>
                        <a:pt x="8979" y="5261"/>
                      </a:lnTo>
                      <a:cubicBezTo>
                        <a:pt x="9137" y="5419"/>
                        <a:pt x="9137" y="5545"/>
                        <a:pt x="9105" y="5640"/>
                      </a:cubicBezTo>
                      <a:cubicBezTo>
                        <a:pt x="9105" y="5671"/>
                        <a:pt x="9042" y="5829"/>
                        <a:pt x="8885" y="5860"/>
                      </a:cubicBezTo>
                      <a:lnTo>
                        <a:pt x="5576" y="6805"/>
                      </a:lnTo>
                      <a:cubicBezTo>
                        <a:pt x="5543" y="6814"/>
                        <a:pt x="5507" y="6818"/>
                        <a:pt x="5470" y="6818"/>
                      </a:cubicBezTo>
                      <a:cubicBezTo>
                        <a:pt x="5371" y="6818"/>
                        <a:pt x="5268" y="6788"/>
                        <a:pt x="5198" y="6742"/>
                      </a:cubicBezTo>
                      <a:lnTo>
                        <a:pt x="4096" y="5640"/>
                      </a:lnTo>
                      <a:cubicBezTo>
                        <a:pt x="4033" y="5545"/>
                        <a:pt x="3938" y="5514"/>
                        <a:pt x="3875" y="5514"/>
                      </a:cubicBezTo>
                      <a:lnTo>
                        <a:pt x="2111" y="5514"/>
                      </a:lnTo>
                      <a:lnTo>
                        <a:pt x="2111" y="2048"/>
                      </a:lnTo>
                      <a:lnTo>
                        <a:pt x="2741" y="2048"/>
                      </a:lnTo>
                      <a:cubicBezTo>
                        <a:pt x="3119" y="2048"/>
                        <a:pt x="3466" y="1796"/>
                        <a:pt x="3686" y="1449"/>
                      </a:cubicBezTo>
                      <a:lnTo>
                        <a:pt x="4001" y="819"/>
                      </a:lnTo>
                      <a:cubicBezTo>
                        <a:pt x="4064" y="693"/>
                        <a:pt x="4190" y="630"/>
                        <a:pt x="4316" y="630"/>
                      </a:cubicBezTo>
                      <a:close/>
                      <a:moveTo>
                        <a:pt x="4316" y="0"/>
                      </a:moveTo>
                      <a:cubicBezTo>
                        <a:pt x="3907" y="0"/>
                        <a:pt x="3560" y="221"/>
                        <a:pt x="3371" y="599"/>
                      </a:cubicBezTo>
                      <a:lnTo>
                        <a:pt x="3056" y="1229"/>
                      </a:lnTo>
                      <a:cubicBezTo>
                        <a:pt x="2962" y="1323"/>
                        <a:pt x="2836" y="1418"/>
                        <a:pt x="2741" y="1418"/>
                      </a:cubicBezTo>
                      <a:lnTo>
                        <a:pt x="378" y="1418"/>
                      </a:lnTo>
                      <a:cubicBezTo>
                        <a:pt x="158" y="1418"/>
                        <a:pt x="0" y="1575"/>
                        <a:pt x="0" y="1764"/>
                      </a:cubicBezTo>
                      <a:lnTo>
                        <a:pt x="0" y="5955"/>
                      </a:lnTo>
                      <a:cubicBezTo>
                        <a:pt x="0" y="6144"/>
                        <a:pt x="158" y="6301"/>
                        <a:pt x="378" y="6301"/>
                      </a:cubicBezTo>
                      <a:lnTo>
                        <a:pt x="3718" y="6301"/>
                      </a:lnTo>
                      <a:lnTo>
                        <a:pt x="4694" y="7278"/>
                      </a:lnTo>
                      <a:cubicBezTo>
                        <a:pt x="4894" y="7477"/>
                        <a:pt x="5139" y="7598"/>
                        <a:pt x="5410" y="7598"/>
                      </a:cubicBezTo>
                      <a:cubicBezTo>
                        <a:pt x="5525" y="7598"/>
                        <a:pt x="5644" y="7577"/>
                        <a:pt x="5766" y="7530"/>
                      </a:cubicBezTo>
                      <a:lnTo>
                        <a:pt x="9074" y="6553"/>
                      </a:lnTo>
                      <a:cubicBezTo>
                        <a:pt x="9263" y="6522"/>
                        <a:pt x="9420" y="6396"/>
                        <a:pt x="9578" y="6238"/>
                      </a:cubicBezTo>
                      <a:lnTo>
                        <a:pt x="11562" y="6238"/>
                      </a:lnTo>
                      <a:cubicBezTo>
                        <a:pt x="11751" y="6238"/>
                        <a:pt x="11909" y="6081"/>
                        <a:pt x="11909" y="5892"/>
                      </a:cubicBezTo>
                      <a:lnTo>
                        <a:pt x="11909" y="1733"/>
                      </a:lnTo>
                      <a:cubicBezTo>
                        <a:pt x="11877" y="1544"/>
                        <a:pt x="11720" y="1386"/>
                        <a:pt x="11499" y="1386"/>
                      </a:cubicBezTo>
                      <a:lnTo>
                        <a:pt x="7341" y="1386"/>
                      </a:lnTo>
                      <a:cubicBezTo>
                        <a:pt x="7561" y="1103"/>
                        <a:pt x="7687" y="693"/>
                        <a:pt x="7687" y="347"/>
                      </a:cubicBezTo>
                      <a:cubicBezTo>
                        <a:pt x="7687" y="158"/>
                        <a:pt x="7530" y="0"/>
                        <a:pt x="73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0" name="Google Shape;9259;p73">
                  <a:extLst>
                    <a:ext uri="{FF2B5EF4-FFF2-40B4-BE49-F238E27FC236}">
                      <a16:creationId xmlns:a16="http://schemas.microsoft.com/office/drawing/2014/main" xmlns="" id="{90920DEE-E4A8-CAF0-2EEA-C98DCFB5EDB4}"/>
                    </a:ext>
                  </a:extLst>
                </p:cNvPr>
                <p:cNvSpPr/>
                <p:nvPr/>
              </p:nvSpPr>
              <p:spPr>
                <a:xfrm>
                  <a:off x="6664325" y="1938725"/>
                  <a:ext cx="17375" cy="4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1734" extrusionOk="0">
                      <a:moveTo>
                        <a:pt x="348" y="1"/>
                      </a:moveTo>
                      <a:cubicBezTo>
                        <a:pt x="159" y="1"/>
                        <a:pt x="1" y="158"/>
                        <a:pt x="1" y="347"/>
                      </a:cubicBezTo>
                      <a:lnTo>
                        <a:pt x="1" y="1355"/>
                      </a:lnTo>
                      <a:cubicBezTo>
                        <a:pt x="1" y="1576"/>
                        <a:pt x="159" y="1733"/>
                        <a:pt x="348" y="1733"/>
                      </a:cubicBezTo>
                      <a:cubicBezTo>
                        <a:pt x="537" y="1733"/>
                        <a:pt x="694" y="1576"/>
                        <a:pt x="694" y="1355"/>
                      </a:cubicBezTo>
                      <a:lnTo>
                        <a:pt x="694" y="347"/>
                      </a:lnTo>
                      <a:cubicBezTo>
                        <a:pt x="694" y="158"/>
                        <a:pt x="537" y="1"/>
                        <a:pt x="3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1" name="Google Shape;9260;p73">
                  <a:extLst>
                    <a:ext uri="{FF2B5EF4-FFF2-40B4-BE49-F238E27FC236}">
                      <a16:creationId xmlns:a16="http://schemas.microsoft.com/office/drawing/2014/main" xmlns="" id="{CCFE58FF-ACD3-1192-0C89-93F58F12DD2B}"/>
                    </a:ext>
                  </a:extLst>
                </p:cNvPr>
                <p:cNvSpPr/>
                <p:nvPr/>
              </p:nvSpPr>
              <p:spPr>
                <a:xfrm>
                  <a:off x="6594250" y="1972800"/>
                  <a:ext cx="35450" cy="3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411" extrusionOk="0">
                      <a:moveTo>
                        <a:pt x="374" y="0"/>
                      </a:moveTo>
                      <a:cubicBezTo>
                        <a:pt x="291" y="0"/>
                        <a:pt x="205" y="40"/>
                        <a:pt x="126" y="118"/>
                      </a:cubicBezTo>
                      <a:cubicBezTo>
                        <a:pt x="0" y="244"/>
                        <a:pt x="0" y="496"/>
                        <a:pt x="126" y="591"/>
                      </a:cubicBezTo>
                      <a:lnTo>
                        <a:pt x="819" y="1316"/>
                      </a:lnTo>
                      <a:cubicBezTo>
                        <a:pt x="882" y="1379"/>
                        <a:pt x="969" y="1410"/>
                        <a:pt x="1055" y="1410"/>
                      </a:cubicBezTo>
                      <a:cubicBezTo>
                        <a:pt x="1142" y="1410"/>
                        <a:pt x="1229" y="1379"/>
                        <a:pt x="1292" y="1316"/>
                      </a:cubicBezTo>
                      <a:cubicBezTo>
                        <a:pt x="1418" y="1190"/>
                        <a:pt x="1418" y="969"/>
                        <a:pt x="1292" y="843"/>
                      </a:cubicBezTo>
                      <a:lnTo>
                        <a:pt x="599" y="118"/>
                      </a:lnTo>
                      <a:cubicBezTo>
                        <a:pt x="536" y="40"/>
                        <a:pt x="457" y="0"/>
                        <a:pt x="3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2" name="Google Shape;9261;p73">
                  <a:extLst>
                    <a:ext uri="{FF2B5EF4-FFF2-40B4-BE49-F238E27FC236}">
                      <a16:creationId xmlns:a16="http://schemas.microsoft.com/office/drawing/2014/main" xmlns="" id="{DC0BB392-B6DC-7178-AE8B-E387F5ED17AC}"/>
                    </a:ext>
                  </a:extLst>
                </p:cNvPr>
                <p:cNvSpPr/>
                <p:nvPr/>
              </p:nvSpPr>
              <p:spPr>
                <a:xfrm>
                  <a:off x="6715525" y="1972800"/>
                  <a:ext cx="35475" cy="3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1" extrusionOk="0">
                      <a:moveTo>
                        <a:pt x="1056" y="0"/>
                      </a:moveTo>
                      <a:cubicBezTo>
                        <a:pt x="970" y="0"/>
                        <a:pt x="883" y="40"/>
                        <a:pt x="820" y="118"/>
                      </a:cubicBezTo>
                      <a:lnTo>
                        <a:pt x="127" y="843"/>
                      </a:lnTo>
                      <a:cubicBezTo>
                        <a:pt x="1" y="969"/>
                        <a:pt x="1" y="1190"/>
                        <a:pt x="127" y="1316"/>
                      </a:cubicBezTo>
                      <a:cubicBezTo>
                        <a:pt x="174" y="1379"/>
                        <a:pt x="261" y="1410"/>
                        <a:pt x="351" y="1410"/>
                      </a:cubicBezTo>
                      <a:cubicBezTo>
                        <a:pt x="442" y="1410"/>
                        <a:pt x="536" y="1379"/>
                        <a:pt x="599" y="1316"/>
                      </a:cubicBezTo>
                      <a:lnTo>
                        <a:pt x="1293" y="591"/>
                      </a:lnTo>
                      <a:cubicBezTo>
                        <a:pt x="1419" y="496"/>
                        <a:pt x="1419" y="244"/>
                        <a:pt x="1293" y="118"/>
                      </a:cubicBezTo>
                      <a:cubicBezTo>
                        <a:pt x="1230" y="40"/>
                        <a:pt x="1143" y="0"/>
                        <a:pt x="105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09" name="Google Shape;9262;p73">
                <a:extLst>
                  <a:ext uri="{FF2B5EF4-FFF2-40B4-BE49-F238E27FC236}">
                    <a16:creationId xmlns:a16="http://schemas.microsoft.com/office/drawing/2014/main" xmlns="" id="{6BD0F023-DD6B-A666-8B65-A225D03CB8EC}"/>
                  </a:ext>
                </a:extLst>
              </p:cNvPr>
              <p:cNvGrpSpPr/>
              <p:nvPr/>
            </p:nvGrpSpPr>
            <p:grpSpPr>
              <a:xfrm>
                <a:off x="3302285" y="1687877"/>
                <a:ext cx="501965" cy="500612"/>
                <a:chOff x="2141000" y="1954475"/>
                <a:chExt cx="296975" cy="296175"/>
              </a:xfrm>
              <a:grpFill/>
            </p:grpSpPr>
            <p:sp>
              <p:nvSpPr>
                <p:cNvPr id="17755" name="Google Shape;9263;p73">
                  <a:extLst>
                    <a:ext uri="{FF2B5EF4-FFF2-40B4-BE49-F238E27FC236}">
                      <a16:creationId xmlns:a16="http://schemas.microsoft.com/office/drawing/2014/main" xmlns="" id="{5328BBAA-A125-F557-1A66-5E8C1FC3D36B}"/>
                    </a:ext>
                  </a:extLst>
                </p:cNvPr>
                <p:cNvSpPr/>
                <p:nvPr/>
              </p:nvSpPr>
              <p:spPr>
                <a:xfrm>
                  <a:off x="2280425" y="1989925"/>
                  <a:ext cx="10477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2742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05"/>
                        <a:pt x="158" y="662"/>
                        <a:pt x="315" y="662"/>
                      </a:cubicBezTo>
                      <a:lnTo>
                        <a:pt x="2426" y="662"/>
                      </a:lnTo>
                      <a:cubicBezTo>
                        <a:pt x="2615" y="662"/>
                        <a:pt x="2773" y="820"/>
                        <a:pt x="2773" y="1009"/>
                      </a:cubicBezTo>
                      <a:lnTo>
                        <a:pt x="2773" y="1576"/>
                      </a:lnTo>
                      <a:lnTo>
                        <a:pt x="2678" y="1450"/>
                      </a:lnTo>
                      <a:cubicBezTo>
                        <a:pt x="2615" y="1387"/>
                        <a:pt x="2521" y="1355"/>
                        <a:pt x="2430" y="1355"/>
                      </a:cubicBezTo>
                      <a:cubicBezTo>
                        <a:pt x="2340" y="1355"/>
                        <a:pt x="2253" y="1387"/>
                        <a:pt x="2206" y="1450"/>
                      </a:cubicBezTo>
                      <a:cubicBezTo>
                        <a:pt x="2080" y="1576"/>
                        <a:pt x="2080" y="1796"/>
                        <a:pt x="2206" y="1922"/>
                      </a:cubicBezTo>
                      <a:lnTo>
                        <a:pt x="2899" y="2647"/>
                      </a:lnTo>
                      <a:cubicBezTo>
                        <a:pt x="2993" y="2710"/>
                        <a:pt x="3056" y="2741"/>
                        <a:pt x="3151" y="2741"/>
                      </a:cubicBezTo>
                      <a:cubicBezTo>
                        <a:pt x="3214" y="2741"/>
                        <a:pt x="3340" y="2710"/>
                        <a:pt x="3371" y="2647"/>
                      </a:cubicBezTo>
                      <a:lnTo>
                        <a:pt x="4096" y="1922"/>
                      </a:lnTo>
                      <a:cubicBezTo>
                        <a:pt x="4191" y="1796"/>
                        <a:pt x="4191" y="1576"/>
                        <a:pt x="4096" y="1450"/>
                      </a:cubicBezTo>
                      <a:cubicBezTo>
                        <a:pt x="4033" y="1387"/>
                        <a:pt x="3938" y="1355"/>
                        <a:pt x="3848" y="1355"/>
                      </a:cubicBezTo>
                      <a:cubicBezTo>
                        <a:pt x="3757" y="1355"/>
                        <a:pt x="3671" y="1387"/>
                        <a:pt x="3623" y="1450"/>
                      </a:cubicBezTo>
                      <a:lnTo>
                        <a:pt x="3497" y="1576"/>
                      </a:lnTo>
                      <a:lnTo>
                        <a:pt x="3497" y="1009"/>
                      </a:lnTo>
                      <a:cubicBezTo>
                        <a:pt x="3497" y="442"/>
                        <a:pt x="3025" y="0"/>
                        <a:pt x="24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56" name="Google Shape;9264;p73">
                  <a:extLst>
                    <a:ext uri="{FF2B5EF4-FFF2-40B4-BE49-F238E27FC236}">
                      <a16:creationId xmlns:a16="http://schemas.microsoft.com/office/drawing/2014/main" xmlns="" id="{1A35B23E-30AC-7946-9E8D-F940732B8872}"/>
                    </a:ext>
                  </a:extLst>
                </p:cNvPr>
                <p:cNvSpPr/>
                <p:nvPr/>
              </p:nvSpPr>
              <p:spPr>
                <a:xfrm>
                  <a:off x="2174875" y="2145875"/>
                  <a:ext cx="10557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3" h="2773" extrusionOk="0">
                      <a:moveTo>
                        <a:pt x="1056" y="0"/>
                      </a:moveTo>
                      <a:cubicBezTo>
                        <a:pt x="969" y="0"/>
                        <a:pt x="883" y="32"/>
                        <a:pt x="820" y="95"/>
                      </a:cubicBezTo>
                      <a:lnTo>
                        <a:pt x="95" y="820"/>
                      </a:lnTo>
                      <a:cubicBezTo>
                        <a:pt x="1" y="914"/>
                        <a:pt x="1" y="1166"/>
                        <a:pt x="95" y="1292"/>
                      </a:cubicBezTo>
                      <a:cubicBezTo>
                        <a:pt x="158" y="1339"/>
                        <a:pt x="253" y="1363"/>
                        <a:pt x="343" y="1363"/>
                      </a:cubicBezTo>
                      <a:cubicBezTo>
                        <a:pt x="434" y="1363"/>
                        <a:pt x="521" y="1339"/>
                        <a:pt x="568" y="1292"/>
                      </a:cubicBezTo>
                      <a:lnTo>
                        <a:pt x="694" y="1166"/>
                      </a:lnTo>
                      <a:lnTo>
                        <a:pt x="694" y="1702"/>
                      </a:lnTo>
                      <a:cubicBezTo>
                        <a:pt x="757" y="2300"/>
                        <a:pt x="1229" y="2773"/>
                        <a:pt x="1765" y="2773"/>
                      </a:cubicBezTo>
                      <a:lnTo>
                        <a:pt x="3844" y="2773"/>
                      </a:lnTo>
                      <a:cubicBezTo>
                        <a:pt x="4065" y="2773"/>
                        <a:pt x="4222" y="2615"/>
                        <a:pt x="4222" y="2426"/>
                      </a:cubicBezTo>
                      <a:cubicBezTo>
                        <a:pt x="4222" y="2237"/>
                        <a:pt x="4065" y="2080"/>
                        <a:pt x="3844" y="2080"/>
                      </a:cubicBezTo>
                      <a:lnTo>
                        <a:pt x="1765" y="2080"/>
                      </a:lnTo>
                      <a:cubicBezTo>
                        <a:pt x="1576" y="2080"/>
                        <a:pt x="1418" y="1922"/>
                        <a:pt x="1418" y="1702"/>
                      </a:cubicBezTo>
                      <a:lnTo>
                        <a:pt x="1418" y="1166"/>
                      </a:lnTo>
                      <a:lnTo>
                        <a:pt x="1544" y="1292"/>
                      </a:lnTo>
                      <a:cubicBezTo>
                        <a:pt x="1592" y="1339"/>
                        <a:pt x="1678" y="1363"/>
                        <a:pt x="1769" y="1363"/>
                      </a:cubicBezTo>
                      <a:cubicBezTo>
                        <a:pt x="1859" y="1363"/>
                        <a:pt x="1954" y="1339"/>
                        <a:pt x="2017" y="1292"/>
                      </a:cubicBezTo>
                      <a:cubicBezTo>
                        <a:pt x="2112" y="1166"/>
                        <a:pt x="2112" y="914"/>
                        <a:pt x="2017" y="820"/>
                      </a:cubicBezTo>
                      <a:lnTo>
                        <a:pt x="1292" y="95"/>
                      </a:lnTo>
                      <a:cubicBezTo>
                        <a:pt x="1229" y="32"/>
                        <a:pt x="1143" y="0"/>
                        <a:pt x="105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57" name="Google Shape;9265;p73">
                  <a:extLst>
                    <a:ext uri="{FF2B5EF4-FFF2-40B4-BE49-F238E27FC236}">
                      <a16:creationId xmlns:a16="http://schemas.microsoft.com/office/drawing/2014/main" xmlns="" id="{9CF27558-4ADD-1F3D-B2CA-BAF77FA09771}"/>
                    </a:ext>
                  </a:extLst>
                </p:cNvPr>
                <p:cNvSpPr/>
                <p:nvPr/>
              </p:nvSpPr>
              <p:spPr>
                <a:xfrm>
                  <a:off x="2141000" y="1954475"/>
                  <a:ext cx="139450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8" h="6964" extrusionOk="0">
                      <a:moveTo>
                        <a:pt x="2773" y="694"/>
                      </a:moveTo>
                      <a:cubicBezTo>
                        <a:pt x="3372" y="694"/>
                        <a:pt x="3782" y="1166"/>
                        <a:pt x="3782" y="1734"/>
                      </a:cubicBezTo>
                      <a:cubicBezTo>
                        <a:pt x="3782" y="2301"/>
                        <a:pt x="3309" y="2742"/>
                        <a:pt x="2773" y="2742"/>
                      </a:cubicBezTo>
                      <a:cubicBezTo>
                        <a:pt x="2175" y="2742"/>
                        <a:pt x="1734" y="2269"/>
                        <a:pt x="1734" y="1734"/>
                      </a:cubicBezTo>
                      <a:cubicBezTo>
                        <a:pt x="1734" y="1166"/>
                        <a:pt x="2206" y="694"/>
                        <a:pt x="2773" y="694"/>
                      </a:cubicBezTo>
                      <a:close/>
                      <a:moveTo>
                        <a:pt x="2773" y="3466"/>
                      </a:moveTo>
                      <a:cubicBezTo>
                        <a:pt x="3908" y="3466"/>
                        <a:pt x="4853" y="4411"/>
                        <a:pt x="4853" y="5546"/>
                      </a:cubicBezTo>
                      <a:lnTo>
                        <a:pt x="4853" y="6270"/>
                      </a:lnTo>
                      <a:lnTo>
                        <a:pt x="694" y="6270"/>
                      </a:lnTo>
                      <a:lnTo>
                        <a:pt x="694" y="5546"/>
                      </a:lnTo>
                      <a:cubicBezTo>
                        <a:pt x="694" y="4411"/>
                        <a:pt x="1639" y="3466"/>
                        <a:pt x="2773" y="3466"/>
                      </a:cubicBezTo>
                      <a:close/>
                      <a:moveTo>
                        <a:pt x="2805" y="1"/>
                      </a:moveTo>
                      <a:cubicBezTo>
                        <a:pt x="1860" y="1"/>
                        <a:pt x="1072" y="788"/>
                        <a:pt x="1072" y="1734"/>
                      </a:cubicBezTo>
                      <a:cubicBezTo>
                        <a:pt x="1072" y="2238"/>
                        <a:pt x="1324" y="2710"/>
                        <a:pt x="1671" y="3025"/>
                      </a:cubicBezTo>
                      <a:cubicBezTo>
                        <a:pt x="726" y="3466"/>
                        <a:pt x="64" y="4443"/>
                        <a:pt x="64" y="5577"/>
                      </a:cubicBezTo>
                      <a:lnTo>
                        <a:pt x="64" y="6617"/>
                      </a:lnTo>
                      <a:cubicBezTo>
                        <a:pt x="1" y="6806"/>
                        <a:pt x="159" y="6963"/>
                        <a:pt x="379" y="6963"/>
                      </a:cubicBezTo>
                      <a:lnTo>
                        <a:pt x="5199" y="6963"/>
                      </a:lnTo>
                      <a:cubicBezTo>
                        <a:pt x="5420" y="6963"/>
                        <a:pt x="5577" y="6806"/>
                        <a:pt x="5577" y="6617"/>
                      </a:cubicBezTo>
                      <a:lnTo>
                        <a:pt x="5577" y="5577"/>
                      </a:lnTo>
                      <a:cubicBezTo>
                        <a:pt x="5577" y="4443"/>
                        <a:pt x="4884" y="3498"/>
                        <a:pt x="3939" y="3025"/>
                      </a:cubicBezTo>
                      <a:cubicBezTo>
                        <a:pt x="4317" y="2710"/>
                        <a:pt x="4538" y="2238"/>
                        <a:pt x="4538" y="1734"/>
                      </a:cubicBezTo>
                      <a:cubicBezTo>
                        <a:pt x="4538" y="788"/>
                        <a:pt x="3750" y="1"/>
                        <a:pt x="280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58" name="Google Shape;9266;p73">
                  <a:extLst>
                    <a:ext uri="{FF2B5EF4-FFF2-40B4-BE49-F238E27FC236}">
                      <a16:creationId xmlns:a16="http://schemas.microsoft.com/office/drawing/2014/main" xmlns="" id="{6804D34A-7F1D-4842-EFBA-D0E0D2E11F67}"/>
                    </a:ext>
                  </a:extLst>
                </p:cNvPr>
                <p:cNvSpPr/>
                <p:nvPr/>
              </p:nvSpPr>
              <p:spPr>
                <a:xfrm>
                  <a:off x="2298525" y="2076550"/>
                  <a:ext cx="139450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8" h="6964" extrusionOk="0">
                      <a:moveTo>
                        <a:pt x="2773" y="663"/>
                      </a:moveTo>
                      <a:cubicBezTo>
                        <a:pt x="3372" y="663"/>
                        <a:pt x="3782" y="1135"/>
                        <a:pt x="3782" y="1702"/>
                      </a:cubicBezTo>
                      <a:cubicBezTo>
                        <a:pt x="3782" y="2238"/>
                        <a:pt x="3309" y="2710"/>
                        <a:pt x="2773" y="2710"/>
                      </a:cubicBezTo>
                      <a:cubicBezTo>
                        <a:pt x="2175" y="2710"/>
                        <a:pt x="1734" y="2238"/>
                        <a:pt x="1734" y="1702"/>
                      </a:cubicBezTo>
                      <a:cubicBezTo>
                        <a:pt x="1734" y="1135"/>
                        <a:pt x="2175" y="663"/>
                        <a:pt x="2773" y="663"/>
                      </a:cubicBezTo>
                      <a:close/>
                      <a:moveTo>
                        <a:pt x="2773" y="3467"/>
                      </a:moveTo>
                      <a:cubicBezTo>
                        <a:pt x="3908" y="3467"/>
                        <a:pt x="4853" y="4412"/>
                        <a:pt x="4853" y="5546"/>
                      </a:cubicBezTo>
                      <a:lnTo>
                        <a:pt x="4853" y="6270"/>
                      </a:lnTo>
                      <a:lnTo>
                        <a:pt x="694" y="6270"/>
                      </a:lnTo>
                      <a:lnTo>
                        <a:pt x="694" y="5546"/>
                      </a:lnTo>
                      <a:cubicBezTo>
                        <a:pt x="694" y="4412"/>
                        <a:pt x="1639" y="3467"/>
                        <a:pt x="2773" y="3467"/>
                      </a:cubicBezTo>
                      <a:close/>
                      <a:moveTo>
                        <a:pt x="2773" y="1"/>
                      </a:moveTo>
                      <a:cubicBezTo>
                        <a:pt x="1828" y="1"/>
                        <a:pt x="1041" y="789"/>
                        <a:pt x="1041" y="1734"/>
                      </a:cubicBezTo>
                      <a:cubicBezTo>
                        <a:pt x="1041" y="2238"/>
                        <a:pt x="1261" y="2710"/>
                        <a:pt x="1608" y="3025"/>
                      </a:cubicBezTo>
                      <a:cubicBezTo>
                        <a:pt x="663" y="3467"/>
                        <a:pt x="1" y="4443"/>
                        <a:pt x="1" y="5546"/>
                      </a:cubicBezTo>
                      <a:lnTo>
                        <a:pt x="1" y="6617"/>
                      </a:lnTo>
                      <a:cubicBezTo>
                        <a:pt x="1" y="6806"/>
                        <a:pt x="159" y="6964"/>
                        <a:pt x="379" y="6964"/>
                      </a:cubicBezTo>
                      <a:lnTo>
                        <a:pt x="5199" y="6964"/>
                      </a:lnTo>
                      <a:cubicBezTo>
                        <a:pt x="5420" y="6964"/>
                        <a:pt x="5577" y="6806"/>
                        <a:pt x="5577" y="6617"/>
                      </a:cubicBezTo>
                      <a:lnTo>
                        <a:pt x="5577" y="5546"/>
                      </a:lnTo>
                      <a:cubicBezTo>
                        <a:pt x="5514" y="4412"/>
                        <a:pt x="4853" y="3467"/>
                        <a:pt x="3908" y="3025"/>
                      </a:cubicBezTo>
                      <a:cubicBezTo>
                        <a:pt x="4254" y="2710"/>
                        <a:pt x="4506" y="2238"/>
                        <a:pt x="4506" y="1734"/>
                      </a:cubicBezTo>
                      <a:cubicBezTo>
                        <a:pt x="4506" y="789"/>
                        <a:pt x="3719" y="1"/>
                        <a:pt x="277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10" name="Google Shape;9267;p73">
                <a:extLst>
                  <a:ext uri="{FF2B5EF4-FFF2-40B4-BE49-F238E27FC236}">
                    <a16:creationId xmlns:a16="http://schemas.microsoft.com/office/drawing/2014/main" xmlns="" id="{DFD2809D-8EAD-C73F-9AF6-99BA631EFE8C}"/>
                  </a:ext>
                </a:extLst>
              </p:cNvPr>
              <p:cNvGrpSpPr/>
              <p:nvPr/>
            </p:nvGrpSpPr>
            <p:grpSpPr>
              <a:xfrm>
                <a:off x="3292988" y="2281454"/>
                <a:ext cx="520558" cy="499641"/>
                <a:chOff x="2140225" y="2318650"/>
                <a:chExt cx="307975" cy="295600"/>
              </a:xfrm>
              <a:grpFill/>
            </p:grpSpPr>
            <p:sp>
              <p:nvSpPr>
                <p:cNvPr id="17753" name="Google Shape;9268;p73">
                  <a:extLst>
                    <a:ext uri="{FF2B5EF4-FFF2-40B4-BE49-F238E27FC236}">
                      <a16:creationId xmlns:a16="http://schemas.microsoft.com/office/drawing/2014/main" xmlns="" id="{DB099571-9C97-27F3-E76F-70ADB5AF3A52}"/>
                    </a:ext>
                  </a:extLst>
                </p:cNvPr>
                <p:cNvSpPr/>
                <p:nvPr/>
              </p:nvSpPr>
              <p:spPr>
                <a:xfrm>
                  <a:off x="2281200" y="2353025"/>
                  <a:ext cx="10400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4852" extrusionOk="0">
                      <a:moveTo>
                        <a:pt x="2080" y="662"/>
                      </a:moveTo>
                      <a:cubicBezTo>
                        <a:pt x="2490" y="662"/>
                        <a:pt x="2805" y="977"/>
                        <a:pt x="2805" y="1386"/>
                      </a:cubicBezTo>
                      <a:cubicBezTo>
                        <a:pt x="2805" y="1764"/>
                        <a:pt x="2490" y="2079"/>
                        <a:pt x="2080" y="2079"/>
                      </a:cubicBezTo>
                      <a:cubicBezTo>
                        <a:pt x="1702" y="2079"/>
                        <a:pt x="1387" y="1764"/>
                        <a:pt x="1387" y="1386"/>
                      </a:cubicBezTo>
                      <a:cubicBezTo>
                        <a:pt x="1387" y="977"/>
                        <a:pt x="1702" y="662"/>
                        <a:pt x="2080" y="662"/>
                      </a:cubicBezTo>
                      <a:close/>
                      <a:moveTo>
                        <a:pt x="2080" y="2773"/>
                      </a:moveTo>
                      <a:cubicBezTo>
                        <a:pt x="2836" y="2773"/>
                        <a:pt x="3466" y="3403"/>
                        <a:pt x="3466" y="4127"/>
                      </a:cubicBezTo>
                      <a:lnTo>
                        <a:pt x="662" y="4127"/>
                      </a:lnTo>
                      <a:cubicBezTo>
                        <a:pt x="662" y="3403"/>
                        <a:pt x="1293" y="2773"/>
                        <a:pt x="2080" y="2773"/>
                      </a:cubicBezTo>
                      <a:close/>
                      <a:moveTo>
                        <a:pt x="2112" y="0"/>
                      </a:moveTo>
                      <a:cubicBezTo>
                        <a:pt x="1387" y="0"/>
                        <a:pt x="757" y="630"/>
                        <a:pt x="757" y="1386"/>
                      </a:cubicBezTo>
                      <a:cubicBezTo>
                        <a:pt x="757" y="1733"/>
                        <a:pt x="915" y="2079"/>
                        <a:pt x="1135" y="2332"/>
                      </a:cubicBezTo>
                      <a:cubicBezTo>
                        <a:pt x="505" y="2678"/>
                        <a:pt x="64" y="3340"/>
                        <a:pt x="64" y="4127"/>
                      </a:cubicBezTo>
                      <a:lnTo>
                        <a:pt x="64" y="4505"/>
                      </a:lnTo>
                      <a:cubicBezTo>
                        <a:pt x="1" y="4694"/>
                        <a:pt x="158" y="4852"/>
                        <a:pt x="347" y="4852"/>
                      </a:cubicBezTo>
                      <a:lnTo>
                        <a:pt x="3813" y="4852"/>
                      </a:lnTo>
                      <a:cubicBezTo>
                        <a:pt x="4002" y="4852"/>
                        <a:pt x="4160" y="4694"/>
                        <a:pt x="4160" y="4505"/>
                      </a:cubicBezTo>
                      <a:lnTo>
                        <a:pt x="4160" y="4127"/>
                      </a:lnTo>
                      <a:cubicBezTo>
                        <a:pt x="4160" y="3340"/>
                        <a:pt x="3750" y="2678"/>
                        <a:pt x="3120" y="2332"/>
                      </a:cubicBezTo>
                      <a:cubicBezTo>
                        <a:pt x="3340" y="2079"/>
                        <a:pt x="3498" y="1733"/>
                        <a:pt x="3498" y="1386"/>
                      </a:cubicBezTo>
                      <a:cubicBezTo>
                        <a:pt x="3498" y="630"/>
                        <a:pt x="2868" y="0"/>
                        <a:pt x="21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54" name="Google Shape;9269;p73">
                  <a:extLst>
                    <a:ext uri="{FF2B5EF4-FFF2-40B4-BE49-F238E27FC236}">
                      <a16:creationId xmlns:a16="http://schemas.microsoft.com/office/drawing/2014/main" xmlns="" id="{453F360D-9884-6CA0-B763-21D11776D236}"/>
                    </a:ext>
                  </a:extLst>
                </p:cNvPr>
                <p:cNvSpPr/>
                <p:nvPr/>
              </p:nvSpPr>
              <p:spPr>
                <a:xfrm>
                  <a:off x="2140225" y="2318650"/>
                  <a:ext cx="307975" cy="29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9" h="11824" extrusionOk="0">
                      <a:moveTo>
                        <a:pt x="7712" y="682"/>
                      </a:moveTo>
                      <a:cubicBezTo>
                        <a:pt x="8607" y="682"/>
                        <a:pt x="9499" y="1029"/>
                        <a:pt x="10177" y="1690"/>
                      </a:cubicBezTo>
                      <a:cubicBezTo>
                        <a:pt x="11468" y="2982"/>
                        <a:pt x="11531" y="5187"/>
                        <a:pt x="10177" y="6573"/>
                      </a:cubicBezTo>
                      <a:cubicBezTo>
                        <a:pt x="9500" y="7266"/>
                        <a:pt x="8627" y="7590"/>
                        <a:pt x="7754" y="7590"/>
                      </a:cubicBezTo>
                      <a:cubicBezTo>
                        <a:pt x="6839" y="7590"/>
                        <a:pt x="5923" y="7234"/>
                        <a:pt x="5230" y="6573"/>
                      </a:cubicBezTo>
                      <a:cubicBezTo>
                        <a:pt x="3939" y="5282"/>
                        <a:pt x="3876" y="3045"/>
                        <a:pt x="5325" y="1659"/>
                      </a:cubicBezTo>
                      <a:cubicBezTo>
                        <a:pt x="6001" y="997"/>
                        <a:pt x="6858" y="682"/>
                        <a:pt x="7712" y="682"/>
                      </a:cubicBezTo>
                      <a:close/>
                      <a:moveTo>
                        <a:pt x="4128" y="6258"/>
                      </a:moveTo>
                      <a:cubicBezTo>
                        <a:pt x="4285" y="6573"/>
                        <a:pt x="4537" y="6857"/>
                        <a:pt x="4758" y="7078"/>
                      </a:cubicBezTo>
                      <a:cubicBezTo>
                        <a:pt x="5010" y="7330"/>
                        <a:pt x="5293" y="7550"/>
                        <a:pt x="5577" y="7708"/>
                      </a:cubicBezTo>
                      <a:lnTo>
                        <a:pt x="5136" y="8180"/>
                      </a:lnTo>
                      <a:cubicBezTo>
                        <a:pt x="5073" y="8243"/>
                        <a:pt x="4978" y="8275"/>
                        <a:pt x="4888" y="8275"/>
                      </a:cubicBezTo>
                      <a:cubicBezTo>
                        <a:pt x="4797" y="8275"/>
                        <a:pt x="4710" y="8243"/>
                        <a:pt x="4663" y="8180"/>
                      </a:cubicBezTo>
                      <a:lnTo>
                        <a:pt x="3655" y="7204"/>
                      </a:lnTo>
                      <a:cubicBezTo>
                        <a:pt x="3498" y="7078"/>
                        <a:pt x="3498" y="6857"/>
                        <a:pt x="3655" y="6731"/>
                      </a:cubicBezTo>
                      <a:lnTo>
                        <a:pt x="4128" y="6258"/>
                      </a:lnTo>
                      <a:close/>
                      <a:moveTo>
                        <a:pt x="3403" y="7960"/>
                      </a:moveTo>
                      <a:lnTo>
                        <a:pt x="3876" y="8432"/>
                      </a:lnTo>
                      <a:lnTo>
                        <a:pt x="3309" y="8968"/>
                      </a:lnTo>
                      <a:lnTo>
                        <a:pt x="2836" y="8495"/>
                      </a:lnTo>
                      <a:lnTo>
                        <a:pt x="3403" y="7960"/>
                      </a:lnTo>
                      <a:close/>
                      <a:moveTo>
                        <a:pt x="2363" y="8968"/>
                      </a:moveTo>
                      <a:lnTo>
                        <a:pt x="2836" y="9440"/>
                      </a:lnTo>
                      <a:lnTo>
                        <a:pt x="1292" y="10984"/>
                      </a:lnTo>
                      <a:cubicBezTo>
                        <a:pt x="1245" y="11047"/>
                        <a:pt x="1158" y="11079"/>
                        <a:pt x="1068" y="11079"/>
                      </a:cubicBezTo>
                      <a:cubicBezTo>
                        <a:pt x="977" y="11079"/>
                        <a:pt x="883" y="11047"/>
                        <a:pt x="820" y="10984"/>
                      </a:cubicBezTo>
                      <a:cubicBezTo>
                        <a:pt x="725" y="10858"/>
                        <a:pt x="725" y="10669"/>
                        <a:pt x="820" y="10512"/>
                      </a:cubicBezTo>
                      <a:lnTo>
                        <a:pt x="2363" y="8968"/>
                      </a:lnTo>
                      <a:close/>
                      <a:moveTo>
                        <a:pt x="7731" y="1"/>
                      </a:moveTo>
                      <a:cubicBezTo>
                        <a:pt x="6669" y="1"/>
                        <a:pt x="5604" y="403"/>
                        <a:pt x="4789" y="1218"/>
                      </a:cubicBezTo>
                      <a:cubicBezTo>
                        <a:pt x="3592" y="2446"/>
                        <a:pt x="3309" y="4179"/>
                        <a:pt x="3844" y="5628"/>
                      </a:cubicBezTo>
                      <a:lnTo>
                        <a:pt x="3182" y="6290"/>
                      </a:lnTo>
                      <a:cubicBezTo>
                        <a:pt x="2867" y="6605"/>
                        <a:pt x="2804" y="7078"/>
                        <a:pt x="2993" y="7487"/>
                      </a:cubicBezTo>
                      <a:lnTo>
                        <a:pt x="410" y="10071"/>
                      </a:lnTo>
                      <a:cubicBezTo>
                        <a:pt x="0" y="10480"/>
                        <a:pt x="0" y="11142"/>
                        <a:pt x="410" y="11520"/>
                      </a:cubicBezTo>
                      <a:cubicBezTo>
                        <a:pt x="580" y="11721"/>
                        <a:pt x="826" y="11823"/>
                        <a:pt x="1081" y="11823"/>
                      </a:cubicBezTo>
                      <a:cubicBezTo>
                        <a:pt x="1345" y="11823"/>
                        <a:pt x="1619" y="11713"/>
                        <a:pt x="1828" y="11488"/>
                      </a:cubicBezTo>
                      <a:lnTo>
                        <a:pt x="4411" y="8905"/>
                      </a:lnTo>
                      <a:cubicBezTo>
                        <a:pt x="4565" y="8976"/>
                        <a:pt x="4727" y="9011"/>
                        <a:pt x="4887" y="9011"/>
                      </a:cubicBezTo>
                      <a:cubicBezTo>
                        <a:pt x="5153" y="9011"/>
                        <a:pt x="5411" y="8913"/>
                        <a:pt x="5608" y="8716"/>
                      </a:cubicBezTo>
                      <a:lnTo>
                        <a:pt x="6270" y="8023"/>
                      </a:lnTo>
                      <a:cubicBezTo>
                        <a:pt x="6736" y="8205"/>
                        <a:pt x="7231" y="8296"/>
                        <a:pt x="7729" y="8296"/>
                      </a:cubicBezTo>
                      <a:cubicBezTo>
                        <a:pt x="8781" y="8296"/>
                        <a:pt x="9847" y="7890"/>
                        <a:pt x="10681" y="7078"/>
                      </a:cubicBezTo>
                      <a:cubicBezTo>
                        <a:pt x="12319" y="5439"/>
                        <a:pt x="12287" y="2793"/>
                        <a:pt x="10681" y="1218"/>
                      </a:cubicBezTo>
                      <a:cubicBezTo>
                        <a:pt x="9873" y="410"/>
                        <a:pt x="8804" y="1"/>
                        <a:pt x="773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11" name="Google Shape;9270;p73">
                <a:extLst>
                  <a:ext uri="{FF2B5EF4-FFF2-40B4-BE49-F238E27FC236}">
                    <a16:creationId xmlns:a16="http://schemas.microsoft.com/office/drawing/2014/main" xmlns="" id="{DB19A429-F021-5856-E522-33967F3996B5}"/>
                  </a:ext>
                </a:extLst>
              </p:cNvPr>
              <p:cNvGrpSpPr/>
              <p:nvPr/>
            </p:nvGrpSpPr>
            <p:grpSpPr>
              <a:xfrm>
                <a:off x="3300954" y="2924662"/>
                <a:ext cx="504627" cy="500571"/>
                <a:chOff x="2139425" y="2682250"/>
                <a:chExt cx="298550" cy="296150"/>
              </a:xfrm>
              <a:grpFill/>
            </p:grpSpPr>
            <p:sp>
              <p:nvSpPr>
                <p:cNvPr id="17749" name="Google Shape;9271;p73">
                  <a:extLst>
                    <a:ext uri="{FF2B5EF4-FFF2-40B4-BE49-F238E27FC236}">
                      <a16:creationId xmlns:a16="http://schemas.microsoft.com/office/drawing/2014/main" xmlns="" id="{CCA5FED2-7B32-27FB-737F-3DAE115C630B}"/>
                    </a:ext>
                  </a:extLst>
                </p:cNvPr>
                <p:cNvSpPr/>
                <p:nvPr/>
              </p:nvSpPr>
              <p:spPr>
                <a:xfrm>
                  <a:off x="2139425" y="2787000"/>
                  <a:ext cx="159125" cy="19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5" h="7656" extrusionOk="0">
                      <a:moveTo>
                        <a:pt x="3214" y="630"/>
                      </a:moveTo>
                      <a:cubicBezTo>
                        <a:pt x="3813" y="630"/>
                        <a:pt x="4286" y="1103"/>
                        <a:pt x="4286" y="1670"/>
                      </a:cubicBezTo>
                      <a:cubicBezTo>
                        <a:pt x="4286" y="2206"/>
                        <a:pt x="3813" y="2678"/>
                        <a:pt x="3214" y="2678"/>
                      </a:cubicBezTo>
                      <a:cubicBezTo>
                        <a:pt x="2647" y="2678"/>
                        <a:pt x="2175" y="2206"/>
                        <a:pt x="2175" y="1670"/>
                      </a:cubicBezTo>
                      <a:cubicBezTo>
                        <a:pt x="2175" y="1166"/>
                        <a:pt x="2647" y="630"/>
                        <a:pt x="3214" y="630"/>
                      </a:cubicBezTo>
                      <a:close/>
                      <a:moveTo>
                        <a:pt x="3183" y="3403"/>
                      </a:moveTo>
                      <a:cubicBezTo>
                        <a:pt x="4538" y="3403"/>
                        <a:pt x="5609" y="4506"/>
                        <a:pt x="5609" y="5829"/>
                      </a:cubicBezTo>
                      <a:lnTo>
                        <a:pt x="5609" y="6931"/>
                      </a:lnTo>
                      <a:lnTo>
                        <a:pt x="757" y="6931"/>
                      </a:lnTo>
                      <a:lnTo>
                        <a:pt x="757" y="5829"/>
                      </a:lnTo>
                      <a:cubicBezTo>
                        <a:pt x="757" y="4506"/>
                        <a:pt x="1860" y="3403"/>
                        <a:pt x="3183" y="3403"/>
                      </a:cubicBezTo>
                      <a:close/>
                      <a:moveTo>
                        <a:pt x="3183" y="0"/>
                      </a:moveTo>
                      <a:cubicBezTo>
                        <a:pt x="2238" y="0"/>
                        <a:pt x="1419" y="788"/>
                        <a:pt x="1419" y="1733"/>
                      </a:cubicBezTo>
                      <a:cubicBezTo>
                        <a:pt x="1419" y="2206"/>
                        <a:pt x="1608" y="2678"/>
                        <a:pt x="1954" y="2993"/>
                      </a:cubicBezTo>
                      <a:cubicBezTo>
                        <a:pt x="820" y="3466"/>
                        <a:pt x="1" y="4569"/>
                        <a:pt x="1" y="5892"/>
                      </a:cubicBezTo>
                      <a:lnTo>
                        <a:pt x="1" y="7309"/>
                      </a:lnTo>
                      <a:cubicBezTo>
                        <a:pt x="64" y="7498"/>
                        <a:pt x="222" y="7656"/>
                        <a:pt x="442" y="7656"/>
                      </a:cubicBezTo>
                      <a:lnTo>
                        <a:pt x="6018" y="7656"/>
                      </a:lnTo>
                      <a:cubicBezTo>
                        <a:pt x="6207" y="7656"/>
                        <a:pt x="6365" y="7498"/>
                        <a:pt x="6365" y="7309"/>
                      </a:cubicBezTo>
                      <a:lnTo>
                        <a:pt x="6365" y="5892"/>
                      </a:lnTo>
                      <a:cubicBezTo>
                        <a:pt x="6365" y="4569"/>
                        <a:pt x="5546" y="3466"/>
                        <a:pt x="4412" y="2993"/>
                      </a:cubicBezTo>
                      <a:cubicBezTo>
                        <a:pt x="4758" y="2647"/>
                        <a:pt x="4947" y="2206"/>
                        <a:pt x="4947" y="1733"/>
                      </a:cubicBezTo>
                      <a:cubicBezTo>
                        <a:pt x="4947" y="788"/>
                        <a:pt x="4160" y="0"/>
                        <a:pt x="31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50" name="Google Shape;9272;p73">
                  <a:extLst>
                    <a:ext uri="{FF2B5EF4-FFF2-40B4-BE49-F238E27FC236}">
                      <a16:creationId xmlns:a16="http://schemas.microsoft.com/office/drawing/2014/main" xmlns="" id="{FCE80E55-FB11-118F-CA88-AE654B298279}"/>
                    </a:ext>
                  </a:extLst>
                </p:cNvPr>
                <p:cNvSpPr/>
                <p:nvPr/>
              </p:nvSpPr>
              <p:spPr>
                <a:xfrm>
                  <a:off x="2280425" y="2682250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82" y="662"/>
                      </a:moveTo>
                      <a:cubicBezTo>
                        <a:pt x="4506" y="662"/>
                        <a:pt x="5608" y="1764"/>
                        <a:pt x="5608" y="3088"/>
                      </a:cubicBezTo>
                      <a:cubicBezTo>
                        <a:pt x="5577" y="4442"/>
                        <a:pt x="4474" y="5545"/>
                        <a:pt x="3151" y="5545"/>
                      </a:cubicBezTo>
                      <a:cubicBezTo>
                        <a:pt x="2710" y="5545"/>
                        <a:pt x="2300" y="5419"/>
                        <a:pt x="1954" y="5230"/>
                      </a:cubicBezTo>
                      <a:cubicBezTo>
                        <a:pt x="1891" y="5198"/>
                        <a:pt x="1796" y="5198"/>
                        <a:pt x="1733" y="5198"/>
                      </a:cubicBezTo>
                      <a:lnTo>
                        <a:pt x="946" y="5388"/>
                      </a:lnTo>
                      <a:lnTo>
                        <a:pt x="1166" y="4663"/>
                      </a:lnTo>
                      <a:cubicBezTo>
                        <a:pt x="1198" y="4568"/>
                        <a:pt x="1166" y="4474"/>
                        <a:pt x="1135" y="4411"/>
                      </a:cubicBezTo>
                      <a:cubicBezTo>
                        <a:pt x="883" y="4001"/>
                        <a:pt x="725" y="3560"/>
                        <a:pt x="725" y="3088"/>
                      </a:cubicBezTo>
                      <a:cubicBezTo>
                        <a:pt x="725" y="1764"/>
                        <a:pt x="1828" y="662"/>
                        <a:pt x="3182" y="662"/>
                      </a:cubicBezTo>
                      <a:close/>
                      <a:moveTo>
                        <a:pt x="3151" y="0"/>
                      </a:moveTo>
                      <a:cubicBezTo>
                        <a:pt x="1418" y="0"/>
                        <a:pt x="32" y="1418"/>
                        <a:pt x="32" y="3088"/>
                      </a:cubicBezTo>
                      <a:cubicBezTo>
                        <a:pt x="32" y="3655"/>
                        <a:pt x="158" y="4159"/>
                        <a:pt x="410" y="4631"/>
                      </a:cubicBezTo>
                      <a:lnTo>
                        <a:pt x="32" y="5766"/>
                      </a:lnTo>
                      <a:cubicBezTo>
                        <a:pt x="0" y="5892"/>
                        <a:pt x="32" y="6018"/>
                        <a:pt x="95" y="6144"/>
                      </a:cubicBezTo>
                      <a:cubicBezTo>
                        <a:pt x="189" y="6207"/>
                        <a:pt x="315" y="6238"/>
                        <a:pt x="473" y="6238"/>
                      </a:cubicBezTo>
                      <a:lnTo>
                        <a:pt x="1765" y="5923"/>
                      </a:lnTo>
                      <a:cubicBezTo>
                        <a:pt x="2206" y="6175"/>
                        <a:pt x="2678" y="6238"/>
                        <a:pt x="3182" y="6238"/>
                      </a:cubicBezTo>
                      <a:cubicBezTo>
                        <a:pt x="4915" y="6238"/>
                        <a:pt x="6301" y="4820"/>
                        <a:pt x="6301" y="3151"/>
                      </a:cubicBezTo>
                      <a:cubicBezTo>
                        <a:pt x="6238" y="1418"/>
                        <a:pt x="4884" y="0"/>
                        <a:pt x="315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51" name="Google Shape;9273;p73">
                  <a:extLst>
                    <a:ext uri="{FF2B5EF4-FFF2-40B4-BE49-F238E27FC236}">
                      <a16:creationId xmlns:a16="http://schemas.microsoft.com/office/drawing/2014/main" xmlns="" id="{3473AA95-5743-6B43-1034-8CA9163B34AC}"/>
                    </a:ext>
                  </a:extLst>
                </p:cNvPr>
                <p:cNvSpPr/>
                <p:nvPr/>
              </p:nvSpPr>
              <p:spPr>
                <a:xfrm>
                  <a:off x="2349725" y="2725550"/>
                  <a:ext cx="18150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95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cubicBezTo>
                        <a:pt x="568" y="694"/>
                        <a:pt x="725" y="537"/>
                        <a:pt x="725" y="348"/>
                      </a:cubicBezTo>
                      <a:cubicBezTo>
                        <a:pt x="725" y="158"/>
                        <a:pt x="568" y="1"/>
                        <a:pt x="37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52" name="Google Shape;9274;p73">
                  <a:extLst>
                    <a:ext uri="{FF2B5EF4-FFF2-40B4-BE49-F238E27FC236}">
                      <a16:creationId xmlns:a16="http://schemas.microsoft.com/office/drawing/2014/main" xmlns="" id="{930EE990-9113-5D81-EF39-B4CA9E8DAAAA}"/>
                    </a:ext>
                  </a:extLst>
                </p:cNvPr>
                <p:cNvSpPr/>
                <p:nvPr/>
              </p:nvSpPr>
              <p:spPr>
                <a:xfrm>
                  <a:off x="2349725" y="2751550"/>
                  <a:ext cx="1815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2112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lnTo>
                        <a:pt x="1" y="1733"/>
                      </a:lnTo>
                      <a:cubicBezTo>
                        <a:pt x="1" y="1954"/>
                        <a:pt x="158" y="2111"/>
                        <a:pt x="379" y="2111"/>
                      </a:cubicBezTo>
                      <a:cubicBezTo>
                        <a:pt x="568" y="2111"/>
                        <a:pt x="725" y="1954"/>
                        <a:pt x="725" y="1733"/>
                      </a:cubicBezTo>
                      <a:lnTo>
                        <a:pt x="725" y="379"/>
                      </a:lnTo>
                      <a:cubicBezTo>
                        <a:pt x="725" y="158"/>
                        <a:pt x="568" y="1"/>
                        <a:pt x="37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12" name="Google Shape;9275;p73">
                <a:extLst>
                  <a:ext uri="{FF2B5EF4-FFF2-40B4-BE49-F238E27FC236}">
                    <a16:creationId xmlns:a16="http://schemas.microsoft.com/office/drawing/2014/main" xmlns="" id="{9992E002-32B7-0E30-6174-A4B5C360A5AD}"/>
                  </a:ext>
                </a:extLst>
              </p:cNvPr>
              <p:cNvGrpSpPr/>
              <p:nvPr/>
            </p:nvGrpSpPr>
            <p:grpSpPr>
              <a:xfrm>
                <a:off x="6474398" y="1748451"/>
                <a:ext cx="501965" cy="379464"/>
                <a:chOff x="3962775" y="1990700"/>
                <a:chExt cx="296975" cy="224500"/>
              </a:xfrm>
              <a:grpFill/>
            </p:grpSpPr>
            <p:sp>
              <p:nvSpPr>
                <p:cNvPr id="17745" name="Google Shape;9276;p73">
                  <a:extLst>
                    <a:ext uri="{FF2B5EF4-FFF2-40B4-BE49-F238E27FC236}">
                      <a16:creationId xmlns:a16="http://schemas.microsoft.com/office/drawing/2014/main" xmlns="" id="{9A6BE43D-6526-2C57-8AE3-491E6B04F395}"/>
                    </a:ext>
                  </a:extLst>
                </p:cNvPr>
                <p:cNvSpPr/>
                <p:nvPr/>
              </p:nvSpPr>
              <p:spPr>
                <a:xfrm>
                  <a:off x="4216400" y="2093100"/>
                  <a:ext cx="43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" h="726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79" y="725"/>
                      </a:cubicBezTo>
                      <a:lnTo>
                        <a:pt x="1387" y="725"/>
                      </a:lnTo>
                      <a:cubicBezTo>
                        <a:pt x="1576" y="725"/>
                        <a:pt x="1733" y="568"/>
                        <a:pt x="1733" y="347"/>
                      </a:cubicBezTo>
                      <a:cubicBezTo>
                        <a:pt x="1702" y="158"/>
                        <a:pt x="1544" y="1"/>
                        <a:pt x="13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6" name="Google Shape;9277;p73">
                  <a:extLst>
                    <a:ext uri="{FF2B5EF4-FFF2-40B4-BE49-F238E27FC236}">
                      <a16:creationId xmlns:a16="http://schemas.microsoft.com/office/drawing/2014/main" xmlns="" id="{236248FC-F985-6163-39F8-110A0FE78691}"/>
                    </a:ext>
                  </a:extLst>
                </p:cNvPr>
                <p:cNvSpPr/>
                <p:nvPr/>
              </p:nvSpPr>
              <p:spPr>
                <a:xfrm>
                  <a:off x="4206950" y="2129325"/>
                  <a:ext cx="3547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56" extrusionOk="0">
                      <a:moveTo>
                        <a:pt x="351" y="1"/>
                      </a:moveTo>
                      <a:cubicBezTo>
                        <a:pt x="260" y="1"/>
                        <a:pt x="174" y="32"/>
                        <a:pt x="127" y="95"/>
                      </a:cubicBezTo>
                      <a:cubicBezTo>
                        <a:pt x="1" y="221"/>
                        <a:pt x="1" y="410"/>
                        <a:pt x="127" y="568"/>
                      </a:cubicBezTo>
                      <a:lnTo>
                        <a:pt x="820" y="1261"/>
                      </a:lnTo>
                      <a:cubicBezTo>
                        <a:pt x="883" y="1324"/>
                        <a:pt x="969" y="1356"/>
                        <a:pt x="1056" y="1356"/>
                      </a:cubicBezTo>
                      <a:cubicBezTo>
                        <a:pt x="1143" y="1356"/>
                        <a:pt x="1229" y="1324"/>
                        <a:pt x="1292" y="1261"/>
                      </a:cubicBezTo>
                      <a:cubicBezTo>
                        <a:pt x="1418" y="1166"/>
                        <a:pt x="1418" y="914"/>
                        <a:pt x="1292" y="788"/>
                      </a:cubicBezTo>
                      <a:lnTo>
                        <a:pt x="599" y="95"/>
                      </a:lnTo>
                      <a:cubicBezTo>
                        <a:pt x="536" y="32"/>
                        <a:pt x="442" y="1"/>
                        <a:pt x="35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7" name="Google Shape;9278;p73">
                  <a:extLst>
                    <a:ext uri="{FF2B5EF4-FFF2-40B4-BE49-F238E27FC236}">
                      <a16:creationId xmlns:a16="http://schemas.microsoft.com/office/drawing/2014/main" xmlns="" id="{62771EB1-DF7A-AD96-9E55-49EE46E628E6}"/>
                    </a:ext>
                  </a:extLst>
                </p:cNvPr>
                <p:cNvSpPr/>
                <p:nvPr/>
              </p:nvSpPr>
              <p:spPr>
                <a:xfrm>
                  <a:off x="4207750" y="2041900"/>
                  <a:ext cx="35450" cy="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80" extrusionOk="0">
                      <a:moveTo>
                        <a:pt x="1067" y="1"/>
                      </a:moveTo>
                      <a:cubicBezTo>
                        <a:pt x="977" y="1"/>
                        <a:pt x="882" y="32"/>
                        <a:pt x="819" y="95"/>
                      </a:cubicBezTo>
                      <a:lnTo>
                        <a:pt x="126" y="788"/>
                      </a:lnTo>
                      <a:cubicBezTo>
                        <a:pt x="0" y="914"/>
                        <a:pt x="0" y="1135"/>
                        <a:pt x="126" y="1261"/>
                      </a:cubicBezTo>
                      <a:cubicBezTo>
                        <a:pt x="189" y="1340"/>
                        <a:pt x="268" y="1379"/>
                        <a:pt x="351" y="1379"/>
                      </a:cubicBezTo>
                      <a:cubicBezTo>
                        <a:pt x="433" y="1379"/>
                        <a:pt x="520" y="1340"/>
                        <a:pt x="599" y="1261"/>
                      </a:cubicBezTo>
                      <a:lnTo>
                        <a:pt x="1292" y="568"/>
                      </a:lnTo>
                      <a:cubicBezTo>
                        <a:pt x="1418" y="442"/>
                        <a:pt x="1418" y="190"/>
                        <a:pt x="1292" y="95"/>
                      </a:cubicBezTo>
                      <a:cubicBezTo>
                        <a:pt x="1244" y="32"/>
                        <a:pt x="1158" y="1"/>
                        <a:pt x="10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8" name="Google Shape;9279;p73">
                  <a:extLst>
                    <a:ext uri="{FF2B5EF4-FFF2-40B4-BE49-F238E27FC236}">
                      <a16:creationId xmlns:a16="http://schemas.microsoft.com/office/drawing/2014/main" xmlns="" id="{985E1139-1F37-473A-CE4D-6E92EBFD3D6E}"/>
                    </a:ext>
                  </a:extLst>
                </p:cNvPr>
                <p:cNvSpPr/>
                <p:nvPr/>
              </p:nvSpPr>
              <p:spPr>
                <a:xfrm>
                  <a:off x="3962775" y="1990700"/>
                  <a:ext cx="226075" cy="2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3" h="8980" extrusionOk="0">
                      <a:moveTo>
                        <a:pt x="1419" y="3403"/>
                      </a:moveTo>
                      <a:lnTo>
                        <a:pt x="1419" y="4790"/>
                      </a:lnTo>
                      <a:cubicBezTo>
                        <a:pt x="1009" y="4790"/>
                        <a:pt x="694" y="4506"/>
                        <a:pt x="694" y="4097"/>
                      </a:cubicBezTo>
                      <a:cubicBezTo>
                        <a:pt x="694" y="3719"/>
                        <a:pt x="1009" y="3403"/>
                        <a:pt x="1419" y="3403"/>
                      </a:cubicBezTo>
                      <a:close/>
                      <a:moveTo>
                        <a:pt x="4191" y="2710"/>
                      </a:moveTo>
                      <a:lnTo>
                        <a:pt x="4191" y="5483"/>
                      </a:lnTo>
                      <a:lnTo>
                        <a:pt x="2490" y="5483"/>
                      </a:lnTo>
                      <a:cubicBezTo>
                        <a:pt x="2269" y="5483"/>
                        <a:pt x="2112" y="5325"/>
                        <a:pt x="2112" y="5105"/>
                      </a:cubicBezTo>
                      <a:lnTo>
                        <a:pt x="2112" y="3088"/>
                      </a:lnTo>
                      <a:cubicBezTo>
                        <a:pt x="2112" y="2868"/>
                        <a:pt x="2269" y="2710"/>
                        <a:pt x="2490" y="2710"/>
                      </a:cubicBezTo>
                      <a:close/>
                      <a:moveTo>
                        <a:pt x="6995" y="1828"/>
                      </a:moveTo>
                      <a:lnTo>
                        <a:pt x="6995" y="6428"/>
                      </a:lnTo>
                      <a:cubicBezTo>
                        <a:pt x="6428" y="5924"/>
                        <a:pt x="5672" y="5609"/>
                        <a:pt x="4884" y="5514"/>
                      </a:cubicBezTo>
                      <a:lnTo>
                        <a:pt x="4884" y="2710"/>
                      </a:lnTo>
                      <a:cubicBezTo>
                        <a:pt x="5672" y="2647"/>
                        <a:pt x="6428" y="2332"/>
                        <a:pt x="6995" y="1828"/>
                      </a:cubicBezTo>
                      <a:close/>
                      <a:moveTo>
                        <a:pt x="8066" y="631"/>
                      </a:moveTo>
                      <a:cubicBezTo>
                        <a:pt x="8255" y="631"/>
                        <a:pt x="8413" y="789"/>
                        <a:pt x="8413" y="978"/>
                      </a:cubicBezTo>
                      <a:lnTo>
                        <a:pt x="8413" y="7216"/>
                      </a:lnTo>
                      <a:cubicBezTo>
                        <a:pt x="8413" y="7405"/>
                        <a:pt x="8255" y="7562"/>
                        <a:pt x="8066" y="7562"/>
                      </a:cubicBezTo>
                      <a:cubicBezTo>
                        <a:pt x="7877" y="7562"/>
                        <a:pt x="7720" y="7405"/>
                        <a:pt x="7720" y="7216"/>
                      </a:cubicBezTo>
                      <a:lnTo>
                        <a:pt x="7720" y="978"/>
                      </a:lnTo>
                      <a:cubicBezTo>
                        <a:pt x="7720" y="789"/>
                        <a:pt x="7877" y="631"/>
                        <a:pt x="8066" y="631"/>
                      </a:cubicBezTo>
                      <a:close/>
                      <a:moveTo>
                        <a:pt x="3498" y="6176"/>
                      </a:moveTo>
                      <a:lnTo>
                        <a:pt x="3498" y="7909"/>
                      </a:lnTo>
                      <a:cubicBezTo>
                        <a:pt x="3498" y="8129"/>
                        <a:pt x="3340" y="8287"/>
                        <a:pt x="3151" y="8287"/>
                      </a:cubicBezTo>
                      <a:cubicBezTo>
                        <a:pt x="2962" y="8287"/>
                        <a:pt x="2805" y="8129"/>
                        <a:pt x="2805" y="7909"/>
                      </a:cubicBezTo>
                      <a:lnTo>
                        <a:pt x="2805" y="6176"/>
                      </a:lnTo>
                      <a:close/>
                      <a:moveTo>
                        <a:pt x="8035" y="1"/>
                      </a:moveTo>
                      <a:cubicBezTo>
                        <a:pt x="7531" y="1"/>
                        <a:pt x="7090" y="411"/>
                        <a:pt x="6995" y="883"/>
                      </a:cubicBezTo>
                      <a:lnTo>
                        <a:pt x="6680" y="1198"/>
                      </a:lnTo>
                      <a:cubicBezTo>
                        <a:pt x="6144" y="1734"/>
                        <a:pt x="5325" y="2049"/>
                        <a:pt x="4538" y="2049"/>
                      </a:cubicBezTo>
                      <a:lnTo>
                        <a:pt x="2427" y="2049"/>
                      </a:lnTo>
                      <a:cubicBezTo>
                        <a:pt x="2017" y="2049"/>
                        <a:pt x="1608" y="2332"/>
                        <a:pt x="1450" y="2773"/>
                      </a:cubicBezTo>
                      <a:lnTo>
                        <a:pt x="1387" y="2773"/>
                      </a:lnTo>
                      <a:cubicBezTo>
                        <a:pt x="631" y="2773"/>
                        <a:pt x="1" y="3403"/>
                        <a:pt x="1" y="4128"/>
                      </a:cubicBezTo>
                      <a:cubicBezTo>
                        <a:pt x="1" y="4884"/>
                        <a:pt x="631" y="5514"/>
                        <a:pt x="1387" y="5514"/>
                      </a:cubicBezTo>
                      <a:lnTo>
                        <a:pt x="1450" y="5514"/>
                      </a:lnTo>
                      <a:cubicBezTo>
                        <a:pt x="1576" y="5798"/>
                        <a:pt x="1797" y="6018"/>
                        <a:pt x="2080" y="6144"/>
                      </a:cubicBezTo>
                      <a:lnTo>
                        <a:pt x="2080" y="7940"/>
                      </a:lnTo>
                      <a:cubicBezTo>
                        <a:pt x="2112" y="8507"/>
                        <a:pt x="2584" y="8980"/>
                        <a:pt x="3151" y="8980"/>
                      </a:cubicBezTo>
                      <a:cubicBezTo>
                        <a:pt x="3750" y="8980"/>
                        <a:pt x="4160" y="8507"/>
                        <a:pt x="4160" y="7972"/>
                      </a:cubicBezTo>
                      <a:lnTo>
                        <a:pt x="4160" y="6239"/>
                      </a:lnTo>
                      <a:lnTo>
                        <a:pt x="4538" y="6239"/>
                      </a:lnTo>
                      <a:cubicBezTo>
                        <a:pt x="5325" y="6239"/>
                        <a:pt x="6144" y="6554"/>
                        <a:pt x="6680" y="7090"/>
                      </a:cubicBezTo>
                      <a:lnTo>
                        <a:pt x="6995" y="7405"/>
                      </a:lnTo>
                      <a:cubicBezTo>
                        <a:pt x="7090" y="7909"/>
                        <a:pt x="7531" y="8287"/>
                        <a:pt x="8035" y="8287"/>
                      </a:cubicBezTo>
                      <a:cubicBezTo>
                        <a:pt x="8633" y="8287"/>
                        <a:pt x="9043" y="7814"/>
                        <a:pt x="9043" y="7247"/>
                      </a:cubicBezTo>
                      <a:lnTo>
                        <a:pt x="9043" y="1041"/>
                      </a:lnTo>
                      <a:cubicBezTo>
                        <a:pt x="9043" y="442"/>
                        <a:pt x="8570" y="1"/>
                        <a:pt x="803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13" name="Google Shape;9280;p73">
                <a:extLst>
                  <a:ext uri="{FF2B5EF4-FFF2-40B4-BE49-F238E27FC236}">
                    <a16:creationId xmlns:a16="http://schemas.microsoft.com/office/drawing/2014/main" xmlns="" id="{09BBC2A9-E7C4-93C2-F40E-AA512C8C5D79}"/>
                  </a:ext>
                </a:extLst>
              </p:cNvPr>
              <p:cNvGrpSpPr/>
              <p:nvPr/>
            </p:nvGrpSpPr>
            <p:grpSpPr>
              <a:xfrm>
                <a:off x="6475075" y="2280968"/>
                <a:ext cx="500612" cy="500612"/>
                <a:chOff x="3963575" y="2317575"/>
                <a:chExt cx="296175" cy="296175"/>
              </a:xfrm>
              <a:grpFill/>
            </p:grpSpPr>
            <p:sp>
              <p:nvSpPr>
                <p:cNvPr id="17729" name="Google Shape;9281;p73">
                  <a:extLst>
                    <a:ext uri="{FF2B5EF4-FFF2-40B4-BE49-F238E27FC236}">
                      <a16:creationId xmlns:a16="http://schemas.microsoft.com/office/drawing/2014/main" xmlns="" id="{4ACFAD76-47BB-4318-2B20-CB9E8240F179}"/>
                    </a:ext>
                  </a:extLst>
                </p:cNvPr>
                <p:cNvSpPr/>
                <p:nvPr/>
              </p:nvSpPr>
              <p:spPr>
                <a:xfrm>
                  <a:off x="3963575" y="2317575"/>
                  <a:ext cx="296175" cy="29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7" h="11847" extrusionOk="0">
                      <a:moveTo>
                        <a:pt x="9483" y="1418"/>
                      </a:moveTo>
                      <a:cubicBezTo>
                        <a:pt x="9672" y="1418"/>
                        <a:pt x="9830" y="1576"/>
                        <a:pt x="9830" y="1765"/>
                      </a:cubicBezTo>
                      <a:lnTo>
                        <a:pt x="9830" y="2836"/>
                      </a:lnTo>
                      <a:lnTo>
                        <a:pt x="788" y="2836"/>
                      </a:lnTo>
                      <a:lnTo>
                        <a:pt x="788" y="1765"/>
                      </a:lnTo>
                      <a:lnTo>
                        <a:pt x="725" y="1765"/>
                      </a:lnTo>
                      <a:cubicBezTo>
                        <a:pt x="725" y="1576"/>
                        <a:pt x="883" y="1418"/>
                        <a:pt x="1072" y="1418"/>
                      </a:cubicBezTo>
                      <a:lnTo>
                        <a:pt x="1418" y="1418"/>
                      </a:lnTo>
                      <a:lnTo>
                        <a:pt x="1418" y="1765"/>
                      </a:lnTo>
                      <a:cubicBezTo>
                        <a:pt x="1418" y="1954"/>
                        <a:pt x="1576" y="2143"/>
                        <a:pt x="1765" y="2143"/>
                      </a:cubicBezTo>
                      <a:cubicBezTo>
                        <a:pt x="1954" y="2143"/>
                        <a:pt x="2111" y="1954"/>
                        <a:pt x="2111" y="1765"/>
                      </a:cubicBezTo>
                      <a:lnTo>
                        <a:pt x="2111" y="1418"/>
                      </a:lnTo>
                      <a:lnTo>
                        <a:pt x="3498" y="1418"/>
                      </a:lnTo>
                      <a:lnTo>
                        <a:pt x="3498" y="1765"/>
                      </a:lnTo>
                      <a:cubicBezTo>
                        <a:pt x="3498" y="1954"/>
                        <a:pt x="3655" y="2143"/>
                        <a:pt x="3844" y="2143"/>
                      </a:cubicBezTo>
                      <a:cubicBezTo>
                        <a:pt x="4065" y="2143"/>
                        <a:pt x="4222" y="1954"/>
                        <a:pt x="4222" y="1765"/>
                      </a:cubicBezTo>
                      <a:lnTo>
                        <a:pt x="4222" y="1418"/>
                      </a:lnTo>
                      <a:lnTo>
                        <a:pt x="6333" y="1418"/>
                      </a:lnTo>
                      <a:lnTo>
                        <a:pt x="6333" y="1765"/>
                      </a:lnTo>
                      <a:cubicBezTo>
                        <a:pt x="6333" y="1954"/>
                        <a:pt x="6490" y="2143"/>
                        <a:pt x="6680" y="2143"/>
                      </a:cubicBezTo>
                      <a:cubicBezTo>
                        <a:pt x="6900" y="2143"/>
                        <a:pt x="7058" y="1954"/>
                        <a:pt x="7058" y="1765"/>
                      </a:cubicBezTo>
                      <a:lnTo>
                        <a:pt x="7058" y="1418"/>
                      </a:lnTo>
                      <a:lnTo>
                        <a:pt x="8412" y="1418"/>
                      </a:lnTo>
                      <a:lnTo>
                        <a:pt x="8412" y="1765"/>
                      </a:lnTo>
                      <a:cubicBezTo>
                        <a:pt x="8412" y="1954"/>
                        <a:pt x="8570" y="2143"/>
                        <a:pt x="8790" y="2143"/>
                      </a:cubicBezTo>
                      <a:cubicBezTo>
                        <a:pt x="8979" y="2143"/>
                        <a:pt x="9137" y="1954"/>
                        <a:pt x="9137" y="1765"/>
                      </a:cubicBezTo>
                      <a:lnTo>
                        <a:pt x="9137" y="1418"/>
                      </a:lnTo>
                      <a:close/>
                      <a:moveTo>
                        <a:pt x="9767" y="3497"/>
                      </a:moveTo>
                      <a:lnTo>
                        <a:pt x="9767" y="7026"/>
                      </a:lnTo>
                      <a:cubicBezTo>
                        <a:pt x="9641" y="7026"/>
                        <a:pt x="9546" y="6963"/>
                        <a:pt x="9420" y="6963"/>
                      </a:cubicBezTo>
                      <a:cubicBezTo>
                        <a:pt x="8066" y="6963"/>
                        <a:pt x="6963" y="8066"/>
                        <a:pt x="6963" y="9420"/>
                      </a:cubicBezTo>
                      <a:cubicBezTo>
                        <a:pt x="6963" y="9546"/>
                        <a:pt x="6963" y="9641"/>
                        <a:pt x="7026" y="9767"/>
                      </a:cubicBezTo>
                      <a:lnTo>
                        <a:pt x="1040" y="9767"/>
                      </a:lnTo>
                      <a:cubicBezTo>
                        <a:pt x="820" y="9767"/>
                        <a:pt x="662" y="9609"/>
                        <a:pt x="662" y="9420"/>
                      </a:cubicBezTo>
                      <a:lnTo>
                        <a:pt x="662" y="3497"/>
                      </a:lnTo>
                      <a:close/>
                      <a:moveTo>
                        <a:pt x="9420" y="7688"/>
                      </a:moveTo>
                      <a:cubicBezTo>
                        <a:pt x="10366" y="7688"/>
                        <a:pt x="11153" y="8475"/>
                        <a:pt x="11153" y="9420"/>
                      </a:cubicBezTo>
                      <a:cubicBezTo>
                        <a:pt x="11153" y="10397"/>
                        <a:pt x="10366" y="11185"/>
                        <a:pt x="9420" y="11185"/>
                      </a:cubicBezTo>
                      <a:cubicBezTo>
                        <a:pt x="8475" y="11185"/>
                        <a:pt x="7688" y="10397"/>
                        <a:pt x="7688" y="9420"/>
                      </a:cubicBezTo>
                      <a:cubicBezTo>
                        <a:pt x="7688" y="8475"/>
                        <a:pt x="8475" y="7688"/>
                        <a:pt x="9420" y="7688"/>
                      </a:cubicBezTo>
                      <a:close/>
                      <a:moveTo>
                        <a:pt x="1733" y="0"/>
                      </a:moveTo>
                      <a:cubicBezTo>
                        <a:pt x="1544" y="0"/>
                        <a:pt x="1387" y="158"/>
                        <a:pt x="1387" y="347"/>
                      </a:cubicBezTo>
                      <a:lnTo>
                        <a:pt x="1387" y="725"/>
                      </a:lnTo>
                      <a:lnTo>
                        <a:pt x="1040" y="725"/>
                      </a:lnTo>
                      <a:cubicBezTo>
                        <a:pt x="442" y="725"/>
                        <a:pt x="0" y="1166"/>
                        <a:pt x="0" y="1733"/>
                      </a:cubicBezTo>
                      <a:lnTo>
                        <a:pt x="0" y="9389"/>
                      </a:lnTo>
                      <a:cubicBezTo>
                        <a:pt x="0" y="9956"/>
                        <a:pt x="473" y="10429"/>
                        <a:pt x="1040" y="10429"/>
                      </a:cubicBezTo>
                      <a:lnTo>
                        <a:pt x="7215" y="10429"/>
                      </a:lnTo>
                      <a:cubicBezTo>
                        <a:pt x="7593" y="11279"/>
                        <a:pt x="8444" y="11846"/>
                        <a:pt x="9420" y="11846"/>
                      </a:cubicBezTo>
                      <a:cubicBezTo>
                        <a:pt x="10744" y="11846"/>
                        <a:pt x="11846" y="10744"/>
                        <a:pt x="11846" y="9420"/>
                      </a:cubicBezTo>
                      <a:cubicBezTo>
                        <a:pt x="11846" y="8444"/>
                        <a:pt x="11311" y="7593"/>
                        <a:pt x="10492" y="7215"/>
                      </a:cubicBezTo>
                      <a:lnTo>
                        <a:pt x="10492" y="1733"/>
                      </a:lnTo>
                      <a:cubicBezTo>
                        <a:pt x="10492" y="1135"/>
                        <a:pt x="10019" y="725"/>
                        <a:pt x="9452" y="725"/>
                      </a:cubicBezTo>
                      <a:lnTo>
                        <a:pt x="9105" y="725"/>
                      </a:lnTo>
                      <a:lnTo>
                        <a:pt x="9105" y="347"/>
                      </a:lnTo>
                      <a:cubicBezTo>
                        <a:pt x="9105" y="158"/>
                        <a:pt x="8948" y="0"/>
                        <a:pt x="8759" y="0"/>
                      </a:cubicBezTo>
                      <a:cubicBezTo>
                        <a:pt x="8538" y="0"/>
                        <a:pt x="8381" y="158"/>
                        <a:pt x="8381" y="347"/>
                      </a:cubicBezTo>
                      <a:lnTo>
                        <a:pt x="8381" y="725"/>
                      </a:lnTo>
                      <a:lnTo>
                        <a:pt x="7026" y="725"/>
                      </a:lnTo>
                      <a:lnTo>
                        <a:pt x="7026" y="347"/>
                      </a:lnTo>
                      <a:cubicBezTo>
                        <a:pt x="7026" y="158"/>
                        <a:pt x="6869" y="0"/>
                        <a:pt x="6648" y="0"/>
                      </a:cubicBezTo>
                      <a:cubicBezTo>
                        <a:pt x="6459" y="0"/>
                        <a:pt x="6301" y="158"/>
                        <a:pt x="6301" y="347"/>
                      </a:cubicBezTo>
                      <a:lnTo>
                        <a:pt x="6301" y="725"/>
                      </a:lnTo>
                      <a:lnTo>
                        <a:pt x="4191" y="725"/>
                      </a:lnTo>
                      <a:lnTo>
                        <a:pt x="4191" y="347"/>
                      </a:lnTo>
                      <a:cubicBezTo>
                        <a:pt x="4191" y="158"/>
                        <a:pt x="4033" y="0"/>
                        <a:pt x="3813" y="0"/>
                      </a:cubicBezTo>
                      <a:cubicBezTo>
                        <a:pt x="3624" y="0"/>
                        <a:pt x="3466" y="158"/>
                        <a:pt x="3466" y="347"/>
                      </a:cubicBezTo>
                      <a:lnTo>
                        <a:pt x="3466" y="725"/>
                      </a:lnTo>
                      <a:lnTo>
                        <a:pt x="2080" y="725"/>
                      </a:lnTo>
                      <a:lnTo>
                        <a:pt x="2080" y="347"/>
                      </a:lnTo>
                      <a:cubicBezTo>
                        <a:pt x="2080" y="158"/>
                        <a:pt x="1922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0" name="Google Shape;9282;p73">
                  <a:extLst>
                    <a:ext uri="{FF2B5EF4-FFF2-40B4-BE49-F238E27FC236}">
                      <a16:creationId xmlns:a16="http://schemas.microsoft.com/office/drawing/2014/main" xmlns="" id="{F915654A-EB5E-1504-971D-A2EFD0EB4374}"/>
                    </a:ext>
                  </a:extLst>
                </p:cNvPr>
                <p:cNvSpPr/>
                <p:nvPr/>
              </p:nvSpPr>
              <p:spPr>
                <a:xfrm>
                  <a:off x="4190400" y="2526300"/>
                  <a:ext cx="34700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1418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1071"/>
                      </a:lnTo>
                      <a:cubicBezTo>
                        <a:pt x="1" y="1260"/>
                        <a:pt x="127" y="1418"/>
                        <a:pt x="347" y="1418"/>
                      </a:cubicBezTo>
                      <a:lnTo>
                        <a:pt x="1041" y="1418"/>
                      </a:lnTo>
                      <a:cubicBezTo>
                        <a:pt x="1261" y="1418"/>
                        <a:pt x="1387" y="1260"/>
                        <a:pt x="1387" y="1071"/>
                      </a:cubicBezTo>
                      <a:cubicBezTo>
                        <a:pt x="1387" y="882"/>
                        <a:pt x="1261" y="725"/>
                        <a:pt x="1041" y="725"/>
                      </a:cubicBezTo>
                      <a:lnTo>
                        <a:pt x="694" y="725"/>
                      </a:lnTo>
                      <a:lnTo>
                        <a:pt x="694" y="347"/>
                      </a:lnTo>
                      <a:cubicBezTo>
                        <a:pt x="694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1" name="Google Shape;9283;p73">
                  <a:extLst>
                    <a:ext uri="{FF2B5EF4-FFF2-40B4-BE49-F238E27FC236}">
                      <a16:creationId xmlns:a16="http://schemas.microsoft.com/office/drawing/2014/main" xmlns="" id="{D9CCDAD3-7ACC-8A2B-DBD8-8794DBE7B00E}"/>
                    </a:ext>
                  </a:extLst>
                </p:cNvPr>
                <p:cNvSpPr/>
                <p:nvPr/>
              </p:nvSpPr>
              <p:spPr>
                <a:xfrm>
                  <a:off x="3998225" y="24215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2" name="Google Shape;9284;p73">
                  <a:extLst>
                    <a:ext uri="{FF2B5EF4-FFF2-40B4-BE49-F238E27FC236}">
                      <a16:creationId xmlns:a16="http://schemas.microsoft.com/office/drawing/2014/main" xmlns="" id="{DC98ADCD-F984-75D7-0D34-4DCE5E9E2DEC}"/>
                    </a:ext>
                  </a:extLst>
                </p:cNvPr>
                <p:cNvSpPr/>
                <p:nvPr/>
              </p:nvSpPr>
              <p:spPr>
                <a:xfrm>
                  <a:off x="4050225" y="2421550"/>
                  <a:ext cx="354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7"/>
                        <a:pt x="1418" y="378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3" name="Google Shape;9285;p73">
                  <a:extLst>
                    <a:ext uri="{FF2B5EF4-FFF2-40B4-BE49-F238E27FC236}">
                      <a16:creationId xmlns:a16="http://schemas.microsoft.com/office/drawing/2014/main" xmlns="" id="{5F57DC27-1768-468A-FCC6-DA7377ED975D}"/>
                    </a:ext>
                  </a:extLst>
                </p:cNvPr>
                <p:cNvSpPr/>
                <p:nvPr/>
              </p:nvSpPr>
              <p:spPr>
                <a:xfrm>
                  <a:off x="4102200" y="24215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4" name="Google Shape;9286;p73">
                  <a:extLst>
                    <a:ext uri="{FF2B5EF4-FFF2-40B4-BE49-F238E27FC236}">
                      <a16:creationId xmlns:a16="http://schemas.microsoft.com/office/drawing/2014/main" xmlns="" id="{0307012C-8DD4-A8EA-C7D9-C43E51FF320C}"/>
                    </a:ext>
                  </a:extLst>
                </p:cNvPr>
                <p:cNvSpPr/>
                <p:nvPr/>
              </p:nvSpPr>
              <p:spPr>
                <a:xfrm>
                  <a:off x="4155750" y="24215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5" name="Google Shape;9287;p73">
                  <a:extLst>
                    <a:ext uri="{FF2B5EF4-FFF2-40B4-BE49-F238E27FC236}">
                      <a16:creationId xmlns:a16="http://schemas.microsoft.com/office/drawing/2014/main" xmlns="" id="{9887EE4A-DCD2-8B46-86C5-BBC99CCAF27A}"/>
                    </a:ext>
                  </a:extLst>
                </p:cNvPr>
                <p:cNvSpPr/>
                <p:nvPr/>
              </p:nvSpPr>
              <p:spPr>
                <a:xfrm>
                  <a:off x="3998225" y="245697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6" name="Google Shape;9288;p73">
                  <a:extLst>
                    <a:ext uri="{FF2B5EF4-FFF2-40B4-BE49-F238E27FC236}">
                      <a16:creationId xmlns:a16="http://schemas.microsoft.com/office/drawing/2014/main" xmlns="" id="{3EEE8EC4-6573-BE9A-8865-5AB0A4395BBB}"/>
                    </a:ext>
                  </a:extLst>
                </p:cNvPr>
                <p:cNvSpPr/>
                <p:nvPr/>
              </p:nvSpPr>
              <p:spPr>
                <a:xfrm>
                  <a:off x="4050225" y="2456975"/>
                  <a:ext cx="354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8"/>
                        <a:pt x="1418" y="379"/>
                      </a:cubicBezTo>
                      <a:cubicBezTo>
                        <a:pt x="1418" y="158"/>
                        <a:pt x="1260" y="1"/>
                        <a:pt x="10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7" name="Google Shape;9289;p73">
                  <a:extLst>
                    <a:ext uri="{FF2B5EF4-FFF2-40B4-BE49-F238E27FC236}">
                      <a16:creationId xmlns:a16="http://schemas.microsoft.com/office/drawing/2014/main" xmlns="" id="{E6A5328B-40C2-2107-F03A-C4E239F7D646}"/>
                    </a:ext>
                  </a:extLst>
                </p:cNvPr>
                <p:cNvSpPr/>
                <p:nvPr/>
              </p:nvSpPr>
              <p:spPr>
                <a:xfrm>
                  <a:off x="4102200" y="245697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8" name="Google Shape;9290;p73">
                  <a:extLst>
                    <a:ext uri="{FF2B5EF4-FFF2-40B4-BE49-F238E27FC236}">
                      <a16:creationId xmlns:a16="http://schemas.microsoft.com/office/drawing/2014/main" xmlns="" id="{355276FD-ACB4-C4C3-8D86-553E6FC500D0}"/>
                    </a:ext>
                  </a:extLst>
                </p:cNvPr>
                <p:cNvSpPr/>
                <p:nvPr/>
              </p:nvSpPr>
              <p:spPr>
                <a:xfrm>
                  <a:off x="4155750" y="245697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9" name="Google Shape;9291;p73">
                  <a:extLst>
                    <a:ext uri="{FF2B5EF4-FFF2-40B4-BE49-F238E27FC236}">
                      <a16:creationId xmlns:a16="http://schemas.microsoft.com/office/drawing/2014/main" xmlns="" id="{C78FFD35-DDAA-E582-B6AE-38ABEFE8A455}"/>
                    </a:ext>
                  </a:extLst>
                </p:cNvPr>
                <p:cNvSpPr/>
                <p:nvPr/>
              </p:nvSpPr>
              <p:spPr>
                <a:xfrm>
                  <a:off x="3998225" y="24916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0" name="Google Shape;9292;p73">
                  <a:extLst>
                    <a:ext uri="{FF2B5EF4-FFF2-40B4-BE49-F238E27FC236}">
                      <a16:creationId xmlns:a16="http://schemas.microsoft.com/office/drawing/2014/main" xmlns="" id="{D2D28103-AC5B-C98D-CA3B-E0F28D5366CC}"/>
                    </a:ext>
                  </a:extLst>
                </p:cNvPr>
                <p:cNvSpPr/>
                <p:nvPr/>
              </p:nvSpPr>
              <p:spPr>
                <a:xfrm>
                  <a:off x="4050225" y="2491650"/>
                  <a:ext cx="354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7"/>
                        <a:pt x="1418" y="378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1" name="Google Shape;9293;p73">
                  <a:extLst>
                    <a:ext uri="{FF2B5EF4-FFF2-40B4-BE49-F238E27FC236}">
                      <a16:creationId xmlns:a16="http://schemas.microsoft.com/office/drawing/2014/main" xmlns="" id="{14C4D3AF-FC19-D52A-6760-5AAB3A0334B8}"/>
                    </a:ext>
                  </a:extLst>
                </p:cNvPr>
                <p:cNvSpPr/>
                <p:nvPr/>
              </p:nvSpPr>
              <p:spPr>
                <a:xfrm>
                  <a:off x="4102200" y="24916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2" name="Google Shape;9294;p73">
                  <a:extLst>
                    <a:ext uri="{FF2B5EF4-FFF2-40B4-BE49-F238E27FC236}">
                      <a16:creationId xmlns:a16="http://schemas.microsoft.com/office/drawing/2014/main" xmlns="" id="{7DF28D38-DBFC-EE2C-8B35-57748802FA17}"/>
                    </a:ext>
                  </a:extLst>
                </p:cNvPr>
                <p:cNvSpPr/>
                <p:nvPr/>
              </p:nvSpPr>
              <p:spPr>
                <a:xfrm>
                  <a:off x="3998225" y="252630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47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3" name="Google Shape;9295;p73">
                  <a:extLst>
                    <a:ext uri="{FF2B5EF4-FFF2-40B4-BE49-F238E27FC236}">
                      <a16:creationId xmlns:a16="http://schemas.microsoft.com/office/drawing/2014/main" xmlns="" id="{B5582F63-8634-6F41-9AD0-701188A1D81B}"/>
                    </a:ext>
                  </a:extLst>
                </p:cNvPr>
                <p:cNvSpPr/>
                <p:nvPr/>
              </p:nvSpPr>
              <p:spPr>
                <a:xfrm>
                  <a:off x="4050225" y="2526300"/>
                  <a:ext cx="354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7"/>
                        <a:pt x="1418" y="347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4" name="Google Shape;9296;p73">
                  <a:extLst>
                    <a:ext uri="{FF2B5EF4-FFF2-40B4-BE49-F238E27FC236}">
                      <a16:creationId xmlns:a16="http://schemas.microsoft.com/office/drawing/2014/main" xmlns="" id="{F88CDD5B-38C4-74C6-E1F5-11424EE71FA1}"/>
                    </a:ext>
                  </a:extLst>
                </p:cNvPr>
                <p:cNvSpPr/>
                <p:nvPr/>
              </p:nvSpPr>
              <p:spPr>
                <a:xfrm>
                  <a:off x="4102200" y="252630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47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14" name="Google Shape;9297;p73">
                <a:extLst>
                  <a:ext uri="{FF2B5EF4-FFF2-40B4-BE49-F238E27FC236}">
                    <a16:creationId xmlns:a16="http://schemas.microsoft.com/office/drawing/2014/main" xmlns="" id="{ADBBCCCF-F539-E234-B372-BEF7E91BE309}"/>
                  </a:ext>
                </a:extLst>
              </p:cNvPr>
              <p:cNvGrpSpPr/>
              <p:nvPr/>
            </p:nvGrpSpPr>
            <p:grpSpPr>
              <a:xfrm>
                <a:off x="6475075" y="2925316"/>
                <a:ext cx="500612" cy="499261"/>
                <a:chOff x="3962775" y="2683025"/>
                <a:chExt cx="296175" cy="295375"/>
              </a:xfrm>
              <a:grpFill/>
            </p:grpSpPr>
            <p:sp>
              <p:nvSpPr>
                <p:cNvPr id="17726" name="Google Shape;9298;p73">
                  <a:extLst>
                    <a:ext uri="{FF2B5EF4-FFF2-40B4-BE49-F238E27FC236}">
                      <a16:creationId xmlns:a16="http://schemas.microsoft.com/office/drawing/2014/main" xmlns="" id="{333D9696-6FDE-A3C6-FE69-0381D9019E8C}"/>
                    </a:ext>
                  </a:extLst>
                </p:cNvPr>
                <p:cNvSpPr/>
                <p:nvPr/>
              </p:nvSpPr>
              <p:spPr>
                <a:xfrm>
                  <a:off x="3962775" y="2838200"/>
                  <a:ext cx="296175" cy="14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7" h="5608" extrusionOk="0">
                      <a:moveTo>
                        <a:pt x="3530" y="3466"/>
                      </a:moveTo>
                      <a:lnTo>
                        <a:pt x="3530" y="4883"/>
                      </a:lnTo>
                      <a:lnTo>
                        <a:pt x="757" y="4883"/>
                      </a:lnTo>
                      <a:lnTo>
                        <a:pt x="757" y="3466"/>
                      </a:lnTo>
                      <a:close/>
                      <a:moveTo>
                        <a:pt x="7688" y="725"/>
                      </a:moveTo>
                      <a:lnTo>
                        <a:pt x="7688" y="4883"/>
                      </a:lnTo>
                      <a:lnTo>
                        <a:pt x="4223" y="4883"/>
                      </a:lnTo>
                      <a:lnTo>
                        <a:pt x="4223" y="725"/>
                      </a:lnTo>
                      <a:close/>
                      <a:moveTo>
                        <a:pt x="11185" y="2111"/>
                      </a:moveTo>
                      <a:lnTo>
                        <a:pt x="11185" y="4883"/>
                      </a:lnTo>
                      <a:lnTo>
                        <a:pt x="8381" y="4883"/>
                      </a:lnTo>
                      <a:lnTo>
                        <a:pt x="8381" y="2111"/>
                      </a:lnTo>
                      <a:close/>
                      <a:moveTo>
                        <a:pt x="3845" y="0"/>
                      </a:moveTo>
                      <a:cubicBezTo>
                        <a:pt x="3656" y="0"/>
                        <a:pt x="3498" y="158"/>
                        <a:pt x="3498" y="378"/>
                      </a:cubicBezTo>
                      <a:lnTo>
                        <a:pt x="3498" y="2804"/>
                      </a:lnTo>
                      <a:lnTo>
                        <a:pt x="348" y="2804"/>
                      </a:lnTo>
                      <a:cubicBezTo>
                        <a:pt x="158" y="2804"/>
                        <a:pt x="1" y="2962"/>
                        <a:pt x="1" y="3151"/>
                      </a:cubicBezTo>
                      <a:lnTo>
                        <a:pt x="1" y="5261"/>
                      </a:lnTo>
                      <a:cubicBezTo>
                        <a:pt x="1" y="5450"/>
                        <a:pt x="158" y="5608"/>
                        <a:pt x="348" y="5608"/>
                      </a:cubicBezTo>
                      <a:lnTo>
                        <a:pt x="11500" y="5608"/>
                      </a:lnTo>
                      <a:cubicBezTo>
                        <a:pt x="11689" y="5608"/>
                        <a:pt x="11847" y="5450"/>
                        <a:pt x="11847" y="5261"/>
                      </a:cubicBezTo>
                      <a:lnTo>
                        <a:pt x="11847" y="1733"/>
                      </a:lnTo>
                      <a:cubicBezTo>
                        <a:pt x="11847" y="1544"/>
                        <a:pt x="11689" y="1386"/>
                        <a:pt x="11532" y="1386"/>
                      </a:cubicBezTo>
                      <a:lnTo>
                        <a:pt x="8381" y="1386"/>
                      </a:lnTo>
                      <a:lnTo>
                        <a:pt x="8381" y="378"/>
                      </a:lnTo>
                      <a:cubicBezTo>
                        <a:pt x="8381" y="158"/>
                        <a:pt x="8224" y="0"/>
                        <a:pt x="80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27" name="Google Shape;9299;p73">
                  <a:extLst>
                    <a:ext uri="{FF2B5EF4-FFF2-40B4-BE49-F238E27FC236}">
                      <a16:creationId xmlns:a16="http://schemas.microsoft.com/office/drawing/2014/main" xmlns="" id="{BD19671C-DEC7-A68F-2540-4184CC9D4166}"/>
                    </a:ext>
                  </a:extLst>
                </p:cNvPr>
                <p:cNvSpPr/>
                <p:nvPr/>
              </p:nvSpPr>
              <p:spPr>
                <a:xfrm>
                  <a:off x="4051000" y="2683025"/>
                  <a:ext cx="122100" cy="1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5546" extrusionOk="0">
                      <a:moveTo>
                        <a:pt x="2426" y="662"/>
                      </a:moveTo>
                      <a:cubicBezTo>
                        <a:pt x="2804" y="662"/>
                        <a:pt x="3120" y="977"/>
                        <a:pt x="3120" y="1387"/>
                      </a:cubicBezTo>
                      <a:cubicBezTo>
                        <a:pt x="3120" y="1765"/>
                        <a:pt x="2804" y="2080"/>
                        <a:pt x="2426" y="2080"/>
                      </a:cubicBezTo>
                      <a:cubicBezTo>
                        <a:pt x="2017" y="2080"/>
                        <a:pt x="1702" y="1765"/>
                        <a:pt x="1702" y="1387"/>
                      </a:cubicBezTo>
                      <a:cubicBezTo>
                        <a:pt x="1702" y="977"/>
                        <a:pt x="2017" y="662"/>
                        <a:pt x="2426" y="662"/>
                      </a:cubicBezTo>
                      <a:close/>
                      <a:moveTo>
                        <a:pt x="2426" y="2742"/>
                      </a:moveTo>
                      <a:cubicBezTo>
                        <a:pt x="3340" y="2742"/>
                        <a:pt x="4128" y="3529"/>
                        <a:pt x="4128" y="4474"/>
                      </a:cubicBezTo>
                      <a:lnTo>
                        <a:pt x="4128" y="4852"/>
                      </a:lnTo>
                      <a:lnTo>
                        <a:pt x="694" y="4852"/>
                      </a:lnTo>
                      <a:lnTo>
                        <a:pt x="694" y="4474"/>
                      </a:lnTo>
                      <a:cubicBezTo>
                        <a:pt x="694" y="3498"/>
                        <a:pt x="1481" y="2742"/>
                        <a:pt x="2426" y="2742"/>
                      </a:cubicBezTo>
                      <a:close/>
                      <a:moveTo>
                        <a:pt x="2489" y="1"/>
                      </a:moveTo>
                      <a:cubicBezTo>
                        <a:pt x="1733" y="1"/>
                        <a:pt x="1103" y="631"/>
                        <a:pt x="1103" y="1387"/>
                      </a:cubicBezTo>
                      <a:cubicBezTo>
                        <a:pt x="1103" y="1733"/>
                        <a:pt x="1229" y="2049"/>
                        <a:pt x="1450" y="2269"/>
                      </a:cubicBezTo>
                      <a:cubicBezTo>
                        <a:pt x="568" y="2679"/>
                        <a:pt x="1" y="3498"/>
                        <a:pt x="1" y="4474"/>
                      </a:cubicBezTo>
                      <a:lnTo>
                        <a:pt x="1" y="5199"/>
                      </a:lnTo>
                      <a:cubicBezTo>
                        <a:pt x="1" y="5388"/>
                        <a:pt x="158" y="5546"/>
                        <a:pt x="379" y="5546"/>
                      </a:cubicBezTo>
                      <a:lnTo>
                        <a:pt x="4537" y="5546"/>
                      </a:lnTo>
                      <a:cubicBezTo>
                        <a:pt x="4726" y="5546"/>
                        <a:pt x="4884" y="5388"/>
                        <a:pt x="4884" y="5199"/>
                      </a:cubicBezTo>
                      <a:lnTo>
                        <a:pt x="4884" y="4474"/>
                      </a:lnTo>
                      <a:cubicBezTo>
                        <a:pt x="4884" y="3498"/>
                        <a:pt x="4348" y="2679"/>
                        <a:pt x="3529" y="2269"/>
                      </a:cubicBezTo>
                      <a:cubicBezTo>
                        <a:pt x="3750" y="2049"/>
                        <a:pt x="3876" y="1733"/>
                        <a:pt x="3876" y="1387"/>
                      </a:cubicBezTo>
                      <a:cubicBezTo>
                        <a:pt x="3876" y="631"/>
                        <a:pt x="3246" y="1"/>
                        <a:pt x="248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28" name="Google Shape;9300;p73">
                  <a:extLst>
                    <a:ext uri="{FF2B5EF4-FFF2-40B4-BE49-F238E27FC236}">
                      <a16:creationId xmlns:a16="http://schemas.microsoft.com/office/drawing/2014/main" xmlns="" id="{FD1271EC-2AFC-FB89-6820-C759C1A3226B}"/>
                    </a:ext>
                  </a:extLst>
                </p:cNvPr>
                <p:cNvSpPr/>
                <p:nvPr/>
              </p:nvSpPr>
              <p:spPr>
                <a:xfrm>
                  <a:off x="4084875" y="2873200"/>
                  <a:ext cx="52800" cy="6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791" extrusionOk="0">
                      <a:moveTo>
                        <a:pt x="1095" y="0"/>
                      </a:moveTo>
                      <a:cubicBezTo>
                        <a:pt x="1001" y="0"/>
                        <a:pt x="903" y="28"/>
                        <a:pt x="819" y="112"/>
                      </a:cubicBezTo>
                      <a:lnTo>
                        <a:pt x="126" y="805"/>
                      </a:lnTo>
                      <a:cubicBezTo>
                        <a:pt x="0" y="931"/>
                        <a:pt x="0" y="1184"/>
                        <a:pt x="126" y="1278"/>
                      </a:cubicBezTo>
                      <a:cubicBezTo>
                        <a:pt x="205" y="1341"/>
                        <a:pt x="292" y="1373"/>
                        <a:pt x="378" y="1373"/>
                      </a:cubicBezTo>
                      <a:cubicBezTo>
                        <a:pt x="465" y="1373"/>
                        <a:pt x="552" y="1341"/>
                        <a:pt x="630" y="1278"/>
                      </a:cubicBezTo>
                      <a:lnTo>
                        <a:pt x="756" y="1184"/>
                      </a:lnTo>
                      <a:lnTo>
                        <a:pt x="756" y="2066"/>
                      </a:lnTo>
                      <a:lnTo>
                        <a:pt x="378" y="2066"/>
                      </a:lnTo>
                      <a:cubicBezTo>
                        <a:pt x="189" y="2066"/>
                        <a:pt x="32" y="2223"/>
                        <a:pt x="32" y="2444"/>
                      </a:cubicBezTo>
                      <a:cubicBezTo>
                        <a:pt x="32" y="2633"/>
                        <a:pt x="189" y="2790"/>
                        <a:pt x="378" y="2790"/>
                      </a:cubicBezTo>
                      <a:lnTo>
                        <a:pt x="1765" y="2790"/>
                      </a:lnTo>
                      <a:cubicBezTo>
                        <a:pt x="1954" y="2790"/>
                        <a:pt x="2111" y="2633"/>
                        <a:pt x="2111" y="2444"/>
                      </a:cubicBezTo>
                      <a:cubicBezTo>
                        <a:pt x="2111" y="2223"/>
                        <a:pt x="1954" y="2066"/>
                        <a:pt x="1765" y="2066"/>
                      </a:cubicBezTo>
                      <a:lnTo>
                        <a:pt x="1418" y="2066"/>
                      </a:lnTo>
                      <a:lnTo>
                        <a:pt x="1418" y="333"/>
                      </a:lnTo>
                      <a:cubicBezTo>
                        <a:pt x="1418" y="175"/>
                        <a:pt x="1323" y="81"/>
                        <a:pt x="1229" y="18"/>
                      </a:cubicBezTo>
                      <a:cubicBezTo>
                        <a:pt x="1187" y="7"/>
                        <a:pt x="1141" y="0"/>
                        <a:pt x="10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715" name="Google Shape;9301;p73">
                <a:extLst>
                  <a:ext uri="{FF2B5EF4-FFF2-40B4-BE49-F238E27FC236}">
                    <a16:creationId xmlns:a16="http://schemas.microsoft.com/office/drawing/2014/main" xmlns="" id="{14DA1911-5FD4-7075-5C5A-8EB22ADBC316}"/>
                  </a:ext>
                </a:extLst>
              </p:cNvPr>
              <p:cNvSpPr/>
              <p:nvPr/>
            </p:nvSpPr>
            <p:spPr>
              <a:xfrm>
                <a:off x="9643409" y="1688548"/>
                <a:ext cx="507290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815" extrusionOk="0">
                    <a:moveTo>
                      <a:pt x="6003" y="693"/>
                    </a:moveTo>
                    <a:cubicBezTo>
                      <a:pt x="6089" y="693"/>
                      <a:pt x="6176" y="725"/>
                      <a:pt x="6239" y="788"/>
                    </a:cubicBezTo>
                    <a:lnTo>
                      <a:pt x="8444" y="2993"/>
                    </a:lnTo>
                    <a:lnTo>
                      <a:pt x="7972" y="3466"/>
                    </a:lnTo>
                    <a:lnTo>
                      <a:pt x="7751" y="3214"/>
                    </a:lnTo>
                    <a:cubicBezTo>
                      <a:pt x="7562" y="3025"/>
                      <a:pt x="7279" y="2899"/>
                      <a:pt x="6995" y="2899"/>
                    </a:cubicBezTo>
                    <a:cubicBezTo>
                      <a:pt x="6711" y="2899"/>
                      <a:pt x="6459" y="3025"/>
                      <a:pt x="6239" y="3214"/>
                    </a:cubicBezTo>
                    <a:cubicBezTo>
                      <a:pt x="5861" y="3623"/>
                      <a:pt x="5861" y="4285"/>
                      <a:pt x="6239" y="4663"/>
                    </a:cubicBezTo>
                    <a:lnTo>
                      <a:pt x="6491" y="4915"/>
                    </a:lnTo>
                    <a:lnTo>
                      <a:pt x="6018" y="5388"/>
                    </a:lnTo>
                    <a:lnTo>
                      <a:pt x="5262" y="4631"/>
                    </a:lnTo>
                    <a:cubicBezTo>
                      <a:pt x="5199" y="4568"/>
                      <a:pt x="5113" y="4537"/>
                      <a:pt x="5026" y="4537"/>
                    </a:cubicBezTo>
                    <a:cubicBezTo>
                      <a:pt x="4939" y="4537"/>
                      <a:pt x="4853" y="4568"/>
                      <a:pt x="4790" y="4631"/>
                    </a:cubicBezTo>
                    <a:lnTo>
                      <a:pt x="4317" y="5104"/>
                    </a:lnTo>
                    <a:cubicBezTo>
                      <a:pt x="4254" y="5167"/>
                      <a:pt x="4167" y="5198"/>
                      <a:pt x="4081" y="5198"/>
                    </a:cubicBezTo>
                    <a:cubicBezTo>
                      <a:pt x="3994" y="5198"/>
                      <a:pt x="3907" y="5167"/>
                      <a:pt x="3844" y="5104"/>
                    </a:cubicBezTo>
                    <a:cubicBezTo>
                      <a:pt x="3718" y="4978"/>
                      <a:pt x="3718" y="4757"/>
                      <a:pt x="3844" y="4631"/>
                    </a:cubicBezTo>
                    <a:lnTo>
                      <a:pt x="4317" y="4159"/>
                    </a:lnTo>
                    <a:cubicBezTo>
                      <a:pt x="4443" y="4033"/>
                      <a:pt x="4443" y="3812"/>
                      <a:pt x="4317" y="3686"/>
                    </a:cubicBezTo>
                    <a:lnTo>
                      <a:pt x="3624" y="2993"/>
                    </a:lnTo>
                    <a:lnTo>
                      <a:pt x="5766" y="788"/>
                    </a:lnTo>
                    <a:cubicBezTo>
                      <a:pt x="5829" y="725"/>
                      <a:pt x="5916" y="693"/>
                      <a:pt x="6003" y="693"/>
                    </a:cubicBezTo>
                    <a:close/>
                    <a:moveTo>
                      <a:pt x="3088" y="3466"/>
                    </a:moveTo>
                    <a:lnTo>
                      <a:pt x="3561" y="3938"/>
                    </a:lnTo>
                    <a:lnTo>
                      <a:pt x="3340" y="4159"/>
                    </a:lnTo>
                    <a:cubicBezTo>
                      <a:pt x="2931" y="4568"/>
                      <a:pt x="2931" y="5230"/>
                      <a:pt x="3340" y="5608"/>
                    </a:cubicBezTo>
                    <a:cubicBezTo>
                      <a:pt x="3529" y="5813"/>
                      <a:pt x="3797" y="5915"/>
                      <a:pt x="4065" y="5915"/>
                    </a:cubicBezTo>
                    <a:cubicBezTo>
                      <a:pt x="4333" y="5915"/>
                      <a:pt x="4601" y="5813"/>
                      <a:pt x="4790" y="5608"/>
                    </a:cubicBezTo>
                    <a:lnTo>
                      <a:pt x="5042" y="5388"/>
                    </a:lnTo>
                    <a:lnTo>
                      <a:pt x="5514" y="5860"/>
                    </a:lnTo>
                    <a:lnTo>
                      <a:pt x="4758" y="6616"/>
                    </a:lnTo>
                    <a:cubicBezTo>
                      <a:pt x="4632" y="6711"/>
                      <a:pt x="4632" y="6963"/>
                      <a:pt x="4758" y="7089"/>
                    </a:cubicBezTo>
                    <a:lnTo>
                      <a:pt x="5231" y="7561"/>
                    </a:lnTo>
                    <a:cubicBezTo>
                      <a:pt x="5357" y="7656"/>
                      <a:pt x="5357" y="7908"/>
                      <a:pt x="5231" y="8002"/>
                    </a:cubicBezTo>
                    <a:cubicBezTo>
                      <a:pt x="5168" y="8065"/>
                      <a:pt x="5081" y="8097"/>
                      <a:pt x="4994" y="8097"/>
                    </a:cubicBezTo>
                    <a:cubicBezTo>
                      <a:pt x="4908" y="8097"/>
                      <a:pt x="4821" y="8065"/>
                      <a:pt x="4758" y="8002"/>
                    </a:cubicBezTo>
                    <a:lnTo>
                      <a:pt x="4286" y="7561"/>
                    </a:lnTo>
                    <a:cubicBezTo>
                      <a:pt x="4223" y="7498"/>
                      <a:pt x="4136" y="7467"/>
                      <a:pt x="4049" y="7467"/>
                    </a:cubicBezTo>
                    <a:cubicBezTo>
                      <a:pt x="3963" y="7467"/>
                      <a:pt x="3876" y="7498"/>
                      <a:pt x="3813" y="7561"/>
                    </a:cubicBezTo>
                    <a:lnTo>
                      <a:pt x="3088" y="8254"/>
                    </a:lnTo>
                    <a:lnTo>
                      <a:pt x="883" y="6049"/>
                    </a:lnTo>
                    <a:cubicBezTo>
                      <a:pt x="789" y="6018"/>
                      <a:pt x="789" y="5829"/>
                      <a:pt x="883" y="5671"/>
                    </a:cubicBezTo>
                    <a:lnTo>
                      <a:pt x="3088" y="3466"/>
                    </a:lnTo>
                    <a:close/>
                    <a:moveTo>
                      <a:pt x="8917" y="3529"/>
                    </a:moveTo>
                    <a:lnTo>
                      <a:pt x="11122" y="5671"/>
                    </a:lnTo>
                    <a:cubicBezTo>
                      <a:pt x="11248" y="5766"/>
                      <a:pt x="11248" y="6018"/>
                      <a:pt x="11122" y="6144"/>
                    </a:cubicBezTo>
                    <a:lnTo>
                      <a:pt x="8917" y="8349"/>
                    </a:lnTo>
                    <a:lnTo>
                      <a:pt x="8444" y="7876"/>
                    </a:lnTo>
                    <a:lnTo>
                      <a:pt x="8696" y="7624"/>
                    </a:lnTo>
                    <a:cubicBezTo>
                      <a:pt x="9074" y="7246"/>
                      <a:pt x="9074" y="6553"/>
                      <a:pt x="8696" y="6175"/>
                    </a:cubicBezTo>
                    <a:cubicBezTo>
                      <a:pt x="8491" y="5970"/>
                      <a:pt x="8224" y="5868"/>
                      <a:pt x="7956" y="5868"/>
                    </a:cubicBezTo>
                    <a:cubicBezTo>
                      <a:pt x="7688" y="5868"/>
                      <a:pt x="7420" y="5970"/>
                      <a:pt x="7216" y="6175"/>
                    </a:cubicBezTo>
                    <a:lnTo>
                      <a:pt x="6995" y="6396"/>
                    </a:lnTo>
                    <a:lnTo>
                      <a:pt x="6522" y="5923"/>
                    </a:lnTo>
                    <a:lnTo>
                      <a:pt x="7279" y="5198"/>
                    </a:lnTo>
                    <a:cubicBezTo>
                      <a:pt x="7373" y="5072"/>
                      <a:pt x="7373" y="4820"/>
                      <a:pt x="7279" y="4726"/>
                    </a:cubicBezTo>
                    <a:lnTo>
                      <a:pt x="6806" y="4222"/>
                    </a:lnTo>
                    <a:cubicBezTo>
                      <a:pt x="6680" y="4127"/>
                      <a:pt x="6680" y="3875"/>
                      <a:pt x="6806" y="3749"/>
                    </a:cubicBezTo>
                    <a:cubicBezTo>
                      <a:pt x="6869" y="3686"/>
                      <a:pt x="6963" y="3655"/>
                      <a:pt x="7026" y="3655"/>
                    </a:cubicBezTo>
                    <a:cubicBezTo>
                      <a:pt x="7121" y="3655"/>
                      <a:pt x="7216" y="3686"/>
                      <a:pt x="7279" y="3749"/>
                    </a:cubicBezTo>
                    <a:lnTo>
                      <a:pt x="7751" y="4222"/>
                    </a:lnTo>
                    <a:cubicBezTo>
                      <a:pt x="7798" y="4285"/>
                      <a:pt x="7885" y="4316"/>
                      <a:pt x="7976" y="4316"/>
                    </a:cubicBezTo>
                    <a:cubicBezTo>
                      <a:pt x="8066" y="4316"/>
                      <a:pt x="8161" y="4285"/>
                      <a:pt x="8224" y="4222"/>
                    </a:cubicBezTo>
                    <a:lnTo>
                      <a:pt x="8917" y="3529"/>
                    </a:lnTo>
                    <a:close/>
                    <a:moveTo>
                      <a:pt x="5987" y="6396"/>
                    </a:moveTo>
                    <a:lnTo>
                      <a:pt x="6711" y="7152"/>
                    </a:lnTo>
                    <a:cubicBezTo>
                      <a:pt x="6774" y="7215"/>
                      <a:pt x="6869" y="7246"/>
                      <a:pt x="6960" y="7246"/>
                    </a:cubicBezTo>
                    <a:cubicBezTo>
                      <a:pt x="7050" y="7246"/>
                      <a:pt x="7137" y="7215"/>
                      <a:pt x="7184" y="7152"/>
                    </a:cubicBezTo>
                    <a:lnTo>
                      <a:pt x="7657" y="6679"/>
                    </a:lnTo>
                    <a:cubicBezTo>
                      <a:pt x="7720" y="6616"/>
                      <a:pt x="7814" y="6585"/>
                      <a:pt x="7905" y="6585"/>
                    </a:cubicBezTo>
                    <a:cubicBezTo>
                      <a:pt x="7995" y="6585"/>
                      <a:pt x="8082" y="6616"/>
                      <a:pt x="8129" y="6679"/>
                    </a:cubicBezTo>
                    <a:cubicBezTo>
                      <a:pt x="8255" y="6805"/>
                      <a:pt x="8255" y="7026"/>
                      <a:pt x="8129" y="7152"/>
                    </a:cubicBezTo>
                    <a:lnTo>
                      <a:pt x="7657" y="7624"/>
                    </a:lnTo>
                    <a:cubicBezTo>
                      <a:pt x="7562" y="7750"/>
                      <a:pt x="7562" y="7971"/>
                      <a:pt x="7657" y="8097"/>
                    </a:cubicBezTo>
                    <a:lnTo>
                      <a:pt x="8381" y="8822"/>
                    </a:lnTo>
                    <a:lnTo>
                      <a:pt x="6239" y="11027"/>
                    </a:lnTo>
                    <a:cubicBezTo>
                      <a:pt x="6192" y="11074"/>
                      <a:pt x="6105" y="11098"/>
                      <a:pt x="6014" y="11098"/>
                    </a:cubicBezTo>
                    <a:cubicBezTo>
                      <a:pt x="5924" y="11098"/>
                      <a:pt x="5829" y="11074"/>
                      <a:pt x="5766" y="11027"/>
                    </a:cubicBezTo>
                    <a:lnTo>
                      <a:pt x="3561" y="8822"/>
                    </a:lnTo>
                    <a:lnTo>
                      <a:pt x="4034" y="8349"/>
                    </a:lnTo>
                    <a:lnTo>
                      <a:pt x="4286" y="8570"/>
                    </a:lnTo>
                    <a:cubicBezTo>
                      <a:pt x="4475" y="8774"/>
                      <a:pt x="4742" y="8877"/>
                      <a:pt x="5010" y="8877"/>
                    </a:cubicBezTo>
                    <a:cubicBezTo>
                      <a:pt x="5278" y="8877"/>
                      <a:pt x="5546" y="8774"/>
                      <a:pt x="5735" y="8570"/>
                    </a:cubicBezTo>
                    <a:cubicBezTo>
                      <a:pt x="6144" y="8191"/>
                      <a:pt x="6144" y="7498"/>
                      <a:pt x="5735" y="7120"/>
                    </a:cubicBezTo>
                    <a:lnTo>
                      <a:pt x="5514" y="6868"/>
                    </a:lnTo>
                    <a:lnTo>
                      <a:pt x="5987" y="6396"/>
                    </a:lnTo>
                    <a:close/>
                    <a:moveTo>
                      <a:pt x="5999" y="0"/>
                    </a:moveTo>
                    <a:cubicBezTo>
                      <a:pt x="5735" y="0"/>
                      <a:pt x="5467" y="95"/>
                      <a:pt x="5262" y="284"/>
                    </a:cubicBezTo>
                    <a:lnTo>
                      <a:pt x="379" y="5167"/>
                    </a:lnTo>
                    <a:cubicBezTo>
                      <a:pt x="1" y="5577"/>
                      <a:pt x="1" y="6238"/>
                      <a:pt x="379" y="6648"/>
                    </a:cubicBezTo>
                    <a:lnTo>
                      <a:pt x="5262" y="11531"/>
                    </a:lnTo>
                    <a:cubicBezTo>
                      <a:pt x="5467" y="11720"/>
                      <a:pt x="5735" y="11814"/>
                      <a:pt x="5999" y="11814"/>
                    </a:cubicBezTo>
                    <a:cubicBezTo>
                      <a:pt x="6262" y="11814"/>
                      <a:pt x="6522" y="11720"/>
                      <a:pt x="6711" y="11531"/>
                    </a:cubicBezTo>
                    <a:lnTo>
                      <a:pt x="11595" y="6648"/>
                    </a:lnTo>
                    <a:cubicBezTo>
                      <a:pt x="12004" y="6238"/>
                      <a:pt x="12004" y="5577"/>
                      <a:pt x="11595" y="5167"/>
                    </a:cubicBezTo>
                    <a:lnTo>
                      <a:pt x="6711" y="284"/>
                    </a:lnTo>
                    <a:cubicBezTo>
                      <a:pt x="6522" y="95"/>
                      <a:pt x="6262" y="0"/>
                      <a:pt x="59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716" name="Google Shape;9302;p73">
                <a:extLst>
                  <a:ext uri="{FF2B5EF4-FFF2-40B4-BE49-F238E27FC236}">
                    <a16:creationId xmlns:a16="http://schemas.microsoft.com/office/drawing/2014/main" xmlns="" id="{60881AC9-BD18-E5F0-7B17-5FB02523783E}"/>
                  </a:ext>
                </a:extLst>
              </p:cNvPr>
              <p:cNvGrpSpPr/>
              <p:nvPr/>
            </p:nvGrpSpPr>
            <p:grpSpPr>
              <a:xfrm>
                <a:off x="9647501" y="2281645"/>
                <a:ext cx="499261" cy="499261"/>
                <a:chOff x="5775900" y="2308125"/>
                <a:chExt cx="295375" cy="295375"/>
              </a:xfrm>
              <a:grpFill/>
            </p:grpSpPr>
            <p:sp>
              <p:nvSpPr>
                <p:cNvPr id="17721" name="Google Shape;9303;p73">
                  <a:extLst>
                    <a:ext uri="{FF2B5EF4-FFF2-40B4-BE49-F238E27FC236}">
                      <a16:creationId xmlns:a16="http://schemas.microsoft.com/office/drawing/2014/main" xmlns="" id="{C315BE69-2D51-3986-520F-2B3F46A5DBCE}"/>
                    </a:ext>
                  </a:extLst>
                </p:cNvPr>
                <p:cNvSpPr/>
                <p:nvPr/>
              </p:nvSpPr>
              <p:spPr>
                <a:xfrm>
                  <a:off x="5984625" y="2482975"/>
                  <a:ext cx="181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26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8"/>
                        <a:pt x="158" y="725"/>
                        <a:pt x="378" y="725"/>
                      </a:cubicBezTo>
                      <a:cubicBezTo>
                        <a:pt x="567" y="725"/>
                        <a:pt x="725" y="568"/>
                        <a:pt x="725" y="347"/>
                      </a:cubicBezTo>
                      <a:cubicBezTo>
                        <a:pt x="725" y="158"/>
                        <a:pt x="567" y="0"/>
                        <a:pt x="3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22" name="Google Shape;9304;p73">
                  <a:extLst>
                    <a:ext uri="{FF2B5EF4-FFF2-40B4-BE49-F238E27FC236}">
                      <a16:creationId xmlns:a16="http://schemas.microsoft.com/office/drawing/2014/main" xmlns="" id="{8EA4FAFB-6124-ADED-0FCB-5127B8608600}"/>
                    </a:ext>
                  </a:extLst>
                </p:cNvPr>
                <p:cNvSpPr/>
                <p:nvPr/>
              </p:nvSpPr>
              <p:spPr>
                <a:xfrm>
                  <a:off x="5775900" y="2308125"/>
                  <a:ext cx="295375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11815" extrusionOk="0">
                      <a:moveTo>
                        <a:pt x="7845" y="725"/>
                      </a:moveTo>
                      <a:cubicBezTo>
                        <a:pt x="7719" y="914"/>
                        <a:pt x="7656" y="1166"/>
                        <a:pt x="7656" y="1450"/>
                      </a:cubicBezTo>
                      <a:cubicBezTo>
                        <a:pt x="7656" y="1670"/>
                        <a:pt x="7719" y="1922"/>
                        <a:pt x="7845" y="2143"/>
                      </a:cubicBezTo>
                      <a:lnTo>
                        <a:pt x="1387" y="2143"/>
                      </a:lnTo>
                      <a:cubicBezTo>
                        <a:pt x="1009" y="2143"/>
                        <a:pt x="694" y="1828"/>
                        <a:pt x="694" y="1450"/>
                      </a:cubicBezTo>
                      <a:cubicBezTo>
                        <a:pt x="694" y="1040"/>
                        <a:pt x="1009" y="725"/>
                        <a:pt x="1387" y="725"/>
                      </a:cubicBezTo>
                      <a:close/>
                      <a:moveTo>
                        <a:pt x="6112" y="6994"/>
                      </a:moveTo>
                      <a:cubicBezTo>
                        <a:pt x="5955" y="7183"/>
                        <a:pt x="5829" y="7436"/>
                        <a:pt x="5766" y="7719"/>
                      </a:cubicBezTo>
                      <a:lnTo>
                        <a:pt x="3466" y="7719"/>
                      </a:lnTo>
                      <a:lnTo>
                        <a:pt x="3466" y="6994"/>
                      </a:lnTo>
                      <a:close/>
                      <a:moveTo>
                        <a:pt x="694" y="2678"/>
                      </a:moveTo>
                      <a:cubicBezTo>
                        <a:pt x="883" y="2773"/>
                        <a:pt x="1103" y="2867"/>
                        <a:pt x="1387" y="2867"/>
                      </a:cubicBezTo>
                      <a:lnTo>
                        <a:pt x="1387" y="10460"/>
                      </a:lnTo>
                      <a:cubicBezTo>
                        <a:pt x="1009" y="10460"/>
                        <a:pt x="694" y="10145"/>
                        <a:pt x="694" y="9767"/>
                      </a:cubicBezTo>
                      <a:lnTo>
                        <a:pt x="694" y="2678"/>
                      </a:lnTo>
                      <a:close/>
                      <a:moveTo>
                        <a:pt x="8381" y="2836"/>
                      </a:moveTo>
                      <a:lnTo>
                        <a:pt x="8381" y="5608"/>
                      </a:lnTo>
                      <a:cubicBezTo>
                        <a:pt x="7814" y="5703"/>
                        <a:pt x="7247" y="5923"/>
                        <a:pt x="6774" y="6301"/>
                      </a:cubicBezTo>
                      <a:lnTo>
                        <a:pt x="3151" y="6301"/>
                      </a:lnTo>
                      <a:cubicBezTo>
                        <a:pt x="2962" y="6301"/>
                        <a:pt x="2804" y="6459"/>
                        <a:pt x="2804" y="6648"/>
                      </a:cubicBezTo>
                      <a:lnTo>
                        <a:pt x="2804" y="8034"/>
                      </a:lnTo>
                      <a:cubicBezTo>
                        <a:pt x="2804" y="8223"/>
                        <a:pt x="2962" y="8381"/>
                        <a:pt x="3151" y="8381"/>
                      </a:cubicBezTo>
                      <a:lnTo>
                        <a:pt x="5640" y="8381"/>
                      </a:lnTo>
                      <a:lnTo>
                        <a:pt x="5640" y="8727"/>
                      </a:lnTo>
                      <a:cubicBezTo>
                        <a:pt x="5640" y="9357"/>
                        <a:pt x="5829" y="9956"/>
                        <a:pt x="6144" y="10492"/>
                      </a:cubicBezTo>
                      <a:lnTo>
                        <a:pt x="2080" y="10492"/>
                      </a:lnTo>
                      <a:lnTo>
                        <a:pt x="2080" y="10460"/>
                      </a:lnTo>
                      <a:lnTo>
                        <a:pt x="2080" y="2836"/>
                      </a:lnTo>
                      <a:close/>
                      <a:moveTo>
                        <a:pt x="8727" y="6301"/>
                      </a:moveTo>
                      <a:cubicBezTo>
                        <a:pt x="10050" y="6301"/>
                        <a:pt x="11153" y="7404"/>
                        <a:pt x="11153" y="8727"/>
                      </a:cubicBezTo>
                      <a:cubicBezTo>
                        <a:pt x="11153" y="10082"/>
                        <a:pt x="10050" y="11216"/>
                        <a:pt x="8727" y="11216"/>
                      </a:cubicBezTo>
                      <a:cubicBezTo>
                        <a:pt x="7373" y="11216"/>
                        <a:pt x="6270" y="10113"/>
                        <a:pt x="6270" y="8727"/>
                      </a:cubicBezTo>
                      <a:cubicBezTo>
                        <a:pt x="6270" y="7373"/>
                        <a:pt x="7373" y="6301"/>
                        <a:pt x="8727" y="6301"/>
                      </a:cubicBezTo>
                      <a:close/>
                      <a:moveTo>
                        <a:pt x="1387" y="0"/>
                      </a:moveTo>
                      <a:cubicBezTo>
                        <a:pt x="630" y="0"/>
                        <a:pt x="0" y="630"/>
                        <a:pt x="0" y="1355"/>
                      </a:cubicBezTo>
                      <a:lnTo>
                        <a:pt x="0" y="9704"/>
                      </a:lnTo>
                      <a:cubicBezTo>
                        <a:pt x="0" y="10460"/>
                        <a:pt x="630" y="11090"/>
                        <a:pt x="1387" y="11090"/>
                      </a:cubicBezTo>
                      <a:lnTo>
                        <a:pt x="6742" y="11090"/>
                      </a:lnTo>
                      <a:cubicBezTo>
                        <a:pt x="7310" y="11563"/>
                        <a:pt x="8003" y="11815"/>
                        <a:pt x="8727" y="11815"/>
                      </a:cubicBezTo>
                      <a:cubicBezTo>
                        <a:pt x="10460" y="11815"/>
                        <a:pt x="11815" y="10334"/>
                        <a:pt x="11815" y="8664"/>
                      </a:cubicBezTo>
                      <a:cubicBezTo>
                        <a:pt x="11815" y="7120"/>
                        <a:pt x="10618" y="5829"/>
                        <a:pt x="9074" y="5608"/>
                      </a:cubicBezTo>
                      <a:lnTo>
                        <a:pt x="9074" y="2458"/>
                      </a:lnTo>
                      <a:cubicBezTo>
                        <a:pt x="9074" y="2269"/>
                        <a:pt x="9042" y="2143"/>
                        <a:pt x="8822" y="2080"/>
                      </a:cubicBezTo>
                      <a:cubicBezTo>
                        <a:pt x="8538" y="1985"/>
                        <a:pt x="8349" y="1733"/>
                        <a:pt x="8349" y="1418"/>
                      </a:cubicBezTo>
                      <a:cubicBezTo>
                        <a:pt x="8349" y="1135"/>
                        <a:pt x="8538" y="851"/>
                        <a:pt x="8822" y="725"/>
                      </a:cubicBezTo>
                      <a:cubicBezTo>
                        <a:pt x="8979" y="694"/>
                        <a:pt x="9074" y="536"/>
                        <a:pt x="9074" y="410"/>
                      </a:cubicBezTo>
                      <a:lnTo>
                        <a:pt x="9074" y="347"/>
                      </a:lnTo>
                      <a:cubicBezTo>
                        <a:pt x="9074" y="158"/>
                        <a:pt x="8916" y="0"/>
                        <a:pt x="87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23" name="Google Shape;9305;p73">
                  <a:extLst>
                    <a:ext uri="{FF2B5EF4-FFF2-40B4-BE49-F238E27FC236}">
                      <a16:creationId xmlns:a16="http://schemas.microsoft.com/office/drawing/2014/main" xmlns="" id="{969F07C5-887C-FB3F-279F-7867412849D8}"/>
                    </a:ext>
                  </a:extLst>
                </p:cNvPr>
                <p:cNvSpPr/>
                <p:nvPr/>
              </p:nvSpPr>
              <p:spPr>
                <a:xfrm>
                  <a:off x="5984625" y="2508975"/>
                  <a:ext cx="18125" cy="6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458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2111"/>
                      </a:lnTo>
                      <a:cubicBezTo>
                        <a:pt x="0" y="2300"/>
                        <a:pt x="158" y="2458"/>
                        <a:pt x="378" y="2458"/>
                      </a:cubicBezTo>
                      <a:cubicBezTo>
                        <a:pt x="567" y="2458"/>
                        <a:pt x="725" y="2300"/>
                        <a:pt x="725" y="2111"/>
                      </a:cubicBezTo>
                      <a:lnTo>
                        <a:pt x="725" y="347"/>
                      </a:lnTo>
                      <a:cubicBezTo>
                        <a:pt x="725" y="158"/>
                        <a:pt x="567" y="0"/>
                        <a:pt x="3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24" name="Google Shape;9306;p73">
                  <a:extLst>
                    <a:ext uri="{FF2B5EF4-FFF2-40B4-BE49-F238E27FC236}">
                      <a16:creationId xmlns:a16="http://schemas.microsoft.com/office/drawing/2014/main" xmlns="" id="{52646B94-04D6-D82D-2DEA-F89E0F52965E}"/>
                    </a:ext>
                  </a:extLst>
                </p:cNvPr>
                <p:cNvSpPr/>
                <p:nvPr/>
              </p:nvSpPr>
              <p:spPr>
                <a:xfrm>
                  <a:off x="5845200" y="2395550"/>
                  <a:ext cx="12290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99"/>
                        <a:pt x="158" y="694"/>
                        <a:pt x="347" y="694"/>
                      </a:cubicBezTo>
                      <a:lnTo>
                        <a:pt x="4569" y="694"/>
                      </a:lnTo>
                      <a:cubicBezTo>
                        <a:pt x="4758" y="694"/>
                        <a:pt x="4916" y="536"/>
                        <a:pt x="4916" y="347"/>
                      </a:cubicBezTo>
                      <a:cubicBezTo>
                        <a:pt x="4916" y="158"/>
                        <a:pt x="4758" y="0"/>
                        <a:pt x="456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25" name="Google Shape;9307;p73">
                  <a:extLst>
                    <a:ext uri="{FF2B5EF4-FFF2-40B4-BE49-F238E27FC236}">
                      <a16:creationId xmlns:a16="http://schemas.microsoft.com/office/drawing/2014/main" xmlns="" id="{278BE2AC-7EB9-3087-0EA6-0582E9A943CB}"/>
                    </a:ext>
                  </a:extLst>
                </p:cNvPr>
                <p:cNvSpPr/>
                <p:nvPr/>
              </p:nvSpPr>
              <p:spPr>
                <a:xfrm>
                  <a:off x="5845200" y="2431000"/>
                  <a:ext cx="12290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47" y="693"/>
                      </a:cubicBezTo>
                      <a:lnTo>
                        <a:pt x="4569" y="693"/>
                      </a:lnTo>
                      <a:cubicBezTo>
                        <a:pt x="4758" y="693"/>
                        <a:pt x="4916" y="536"/>
                        <a:pt x="4916" y="347"/>
                      </a:cubicBezTo>
                      <a:cubicBezTo>
                        <a:pt x="4916" y="158"/>
                        <a:pt x="4758" y="0"/>
                        <a:pt x="456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17" name="Google Shape;9308;p73">
                <a:extLst>
                  <a:ext uri="{FF2B5EF4-FFF2-40B4-BE49-F238E27FC236}">
                    <a16:creationId xmlns:a16="http://schemas.microsoft.com/office/drawing/2014/main" xmlns="" id="{C7B4293F-CFA1-CC0E-B1A1-63DF61C0214C}"/>
                  </a:ext>
                </a:extLst>
              </p:cNvPr>
              <p:cNvGrpSpPr/>
              <p:nvPr/>
            </p:nvGrpSpPr>
            <p:grpSpPr>
              <a:xfrm>
                <a:off x="9677461" y="2924641"/>
                <a:ext cx="439341" cy="500612"/>
                <a:chOff x="5794025" y="2673575"/>
                <a:chExt cx="259925" cy="296175"/>
              </a:xfrm>
              <a:grpFill/>
            </p:grpSpPr>
            <p:sp>
              <p:nvSpPr>
                <p:cNvPr id="17719" name="Google Shape;9309;p73">
                  <a:extLst>
                    <a:ext uri="{FF2B5EF4-FFF2-40B4-BE49-F238E27FC236}">
                      <a16:creationId xmlns:a16="http://schemas.microsoft.com/office/drawing/2014/main" xmlns="" id="{10C723F2-4B1A-FD8C-E163-53E7CFB1607D}"/>
                    </a:ext>
                  </a:extLst>
                </p:cNvPr>
                <p:cNvSpPr/>
                <p:nvPr/>
              </p:nvSpPr>
              <p:spPr>
                <a:xfrm>
                  <a:off x="5794025" y="2673575"/>
                  <a:ext cx="259925" cy="29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7" h="11847" extrusionOk="0">
                      <a:moveTo>
                        <a:pt x="5860" y="694"/>
                      </a:moveTo>
                      <a:cubicBezTo>
                        <a:pt x="7089" y="694"/>
                        <a:pt x="8097" y="1639"/>
                        <a:pt x="8254" y="2805"/>
                      </a:cubicBezTo>
                      <a:cubicBezTo>
                        <a:pt x="8160" y="2773"/>
                        <a:pt x="8065" y="2773"/>
                        <a:pt x="7939" y="2773"/>
                      </a:cubicBezTo>
                      <a:lnTo>
                        <a:pt x="7561" y="2773"/>
                      </a:lnTo>
                      <a:cubicBezTo>
                        <a:pt x="7404" y="1985"/>
                        <a:pt x="6679" y="1387"/>
                        <a:pt x="5860" y="1387"/>
                      </a:cubicBezTo>
                      <a:lnTo>
                        <a:pt x="4474" y="1387"/>
                      </a:lnTo>
                      <a:cubicBezTo>
                        <a:pt x="3655" y="1387"/>
                        <a:pt x="2930" y="1985"/>
                        <a:pt x="2804" y="2773"/>
                      </a:cubicBezTo>
                      <a:lnTo>
                        <a:pt x="2394" y="2773"/>
                      </a:lnTo>
                      <a:cubicBezTo>
                        <a:pt x="2268" y="2773"/>
                        <a:pt x="2142" y="2773"/>
                        <a:pt x="2079" y="2805"/>
                      </a:cubicBezTo>
                      <a:cubicBezTo>
                        <a:pt x="2237" y="1639"/>
                        <a:pt x="3277" y="694"/>
                        <a:pt x="4474" y="694"/>
                      </a:cubicBezTo>
                      <a:close/>
                      <a:moveTo>
                        <a:pt x="6206" y="2143"/>
                      </a:moveTo>
                      <a:cubicBezTo>
                        <a:pt x="6616" y="2300"/>
                        <a:pt x="6931" y="2647"/>
                        <a:pt x="6931" y="3120"/>
                      </a:cubicBezTo>
                      <a:lnTo>
                        <a:pt x="6931" y="3403"/>
                      </a:lnTo>
                      <a:cubicBezTo>
                        <a:pt x="6522" y="3246"/>
                        <a:pt x="6206" y="2899"/>
                        <a:pt x="6206" y="2427"/>
                      </a:cubicBezTo>
                      <a:lnTo>
                        <a:pt x="6206" y="2143"/>
                      </a:lnTo>
                      <a:close/>
                      <a:moveTo>
                        <a:pt x="5513" y="2080"/>
                      </a:moveTo>
                      <a:lnTo>
                        <a:pt x="5513" y="2427"/>
                      </a:lnTo>
                      <a:cubicBezTo>
                        <a:pt x="5513" y="3025"/>
                        <a:pt x="5041" y="3435"/>
                        <a:pt x="4474" y="3435"/>
                      </a:cubicBezTo>
                      <a:lnTo>
                        <a:pt x="3466" y="3435"/>
                      </a:lnTo>
                      <a:lnTo>
                        <a:pt x="3466" y="3088"/>
                      </a:lnTo>
                      <a:cubicBezTo>
                        <a:pt x="3466" y="2490"/>
                        <a:pt x="3938" y="2080"/>
                        <a:pt x="4474" y="2080"/>
                      </a:cubicBezTo>
                      <a:close/>
                      <a:moveTo>
                        <a:pt x="2741" y="3435"/>
                      </a:moveTo>
                      <a:lnTo>
                        <a:pt x="2741" y="5451"/>
                      </a:lnTo>
                      <a:cubicBezTo>
                        <a:pt x="2363" y="5293"/>
                        <a:pt x="2048" y="4947"/>
                        <a:pt x="2048" y="4474"/>
                      </a:cubicBezTo>
                      <a:lnTo>
                        <a:pt x="2048" y="3813"/>
                      </a:lnTo>
                      <a:cubicBezTo>
                        <a:pt x="2048" y="3592"/>
                        <a:pt x="2205" y="3435"/>
                        <a:pt x="2394" y="3435"/>
                      </a:cubicBezTo>
                      <a:close/>
                      <a:moveTo>
                        <a:pt x="7939" y="3498"/>
                      </a:moveTo>
                      <a:cubicBezTo>
                        <a:pt x="8160" y="3498"/>
                        <a:pt x="8317" y="3655"/>
                        <a:pt x="8317" y="3844"/>
                      </a:cubicBezTo>
                      <a:lnTo>
                        <a:pt x="8317" y="4506"/>
                      </a:lnTo>
                      <a:cubicBezTo>
                        <a:pt x="8317" y="4947"/>
                        <a:pt x="8034" y="5325"/>
                        <a:pt x="7593" y="5482"/>
                      </a:cubicBezTo>
                      <a:lnTo>
                        <a:pt x="7593" y="3498"/>
                      </a:lnTo>
                      <a:close/>
                      <a:moveTo>
                        <a:pt x="5891" y="3435"/>
                      </a:moveTo>
                      <a:cubicBezTo>
                        <a:pt x="6143" y="3750"/>
                        <a:pt x="6522" y="4033"/>
                        <a:pt x="6931" y="4128"/>
                      </a:cubicBezTo>
                      <a:lnTo>
                        <a:pt x="6931" y="5892"/>
                      </a:lnTo>
                      <a:cubicBezTo>
                        <a:pt x="6931" y="6491"/>
                        <a:pt x="6459" y="6900"/>
                        <a:pt x="5891" y="6900"/>
                      </a:cubicBezTo>
                      <a:lnTo>
                        <a:pt x="4505" y="6900"/>
                      </a:lnTo>
                      <a:cubicBezTo>
                        <a:pt x="3938" y="6900"/>
                        <a:pt x="3497" y="6428"/>
                        <a:pt x="3497" y="5892"/>
                      </a:cubicBezTo>
                      <a:lnTo>
                        <a:pt x="3497" y="4159"/>
                      </a:lnTo>
                      <a:lnTo>
                        <a:pt x="4505" y="4159"/>
                      </a:lnTo>
                      <a:cubicBezTo>
                        <a:pt x="5072" y="4159"/>
                        <a:pt x="5576" y="3876"/>
                        <a:pt x="5891" y="3435"/>
                      </a:cubicBezTo>
                      <a:close/>
                      <a:moveTo>
                        <a:pt x="6238" y="7593"/>
                      </a:moveTo>
                      <a:cubicBezTo>
                        <a:pt x="6333" y="7782"/>
                        <a:pt x="6459" y="7971"/>
                        <a:pt x="6616" y="8097"/>
                      </a:cubicBezTo>
                      <a:lnTo>
                        <a:pt x="5198" y="9547"/>
                      </a:lnTo>
                      <a:lnTo>
                        <a:pt x="3718" y="8097"/>
                      </a:lnTo>
                      <a:cubicBezTo>
                        <a:pt x="3875" y="7971"/>
                        <a:pt x="4033" y="7782"/>
                        <a:pt x="4096" y="7593"/>
                      </a:cubicBezTo>
                      <a:cubicBezTo>
                        <a:pt x="4190" y="7625"/>
                        <a:pt x="4379" y="7625"/>
                        <a:pt x="4474" y="7625"/>
                      </a:cubicBezTo>
                      <a:lnTo>
                        <a:pt x="5860" y="7625"/>
                      </a:lnTo>
                      <a:cubicBezTo>
                        <a:pt x="5986" y="7625"/>
                        <a:pt x="6143" y="7625"/>
                        <a:pt x="6238" y="7593"/>
                      </a:cubicBezTo>
                      <a:close/>
                      <a:moveTo>
                        <a:pt x="2961" y="8318"/>
                      </a:moveTo>
                      <a:lnTo>
                        <a:pt x="4852" y="10177"/>
                      </a:lnTo>
                      <a:lnTo>
                        <a:pt x="4852" y="11122"/>
                      </a:lnTo>
                      <a:lnTo>
                        <a:pt x="662" y="11122"/>
                      </a:lnTo>
                      <a:lnTo>
                        <a:pt x="662" y="9358"/>
                      </a:lnTo>
                      <a:cubicBezTo>
                        <a:pt x="662" y="8759"/>
                        <a:pt x="1134" y="8318"/>
                        <a:pt x="1701" y="8318"/>
                      </a:cubicBezTo>
                      <a:close/>
                      <a:moveTo>
                        <a:pt x="8664" y="8318"/>
                      </a:moveTo>
                      <a:cubicBezTo>
                        <a:pt x="9262" y="8318"/>
                        <a:pt x="9672" y="8790"/>
                        <a:pt x="9672" y="9358"/>
                      </a:cubicBezTo>
                      <a:lnTo>
                        <a:pt x="9672" y="11122"/>
                      </a:lnTo>
                      <a:lnTo>
                        <a:pt x="5513" y="11122"/>
                      </a:lnTo>
                      <a:lnTo>
                        <a:pt x="5513" y="10177"/>
                      </a:lnTo>
                      <a:lnTo>
                        <a:pt x="7404" y="8318"/>
                      </a:lnTo>
                      <a:close/>
                      <a:moveTo>
                        <a:pt x="4537" y="1"/>
                      </a:moveTo>
                      <a:cubicBezTo>
                        <a:pt x="2804" y="1"/>
                        <a:pt x="1418" y="1418"/>
                        <a:pt x="1418" y="3120"/>
                      </a:cubicBezTo>
                      <a:lnTo>
                        <a:pt x="1418" y="4506"/>
                      </a:lnTo>
                      <a:cubicBezTo>
                        <a:pt x="1418" y="5356"/>
                        <a:pt x="2048" y="6050"/>
                        <a:pt x="2835" y="6207"/>
                      </a:cubicBezTo>
                      <a:cubicBezTo>
                        <a:pt x="2898" y="6648"/>
                        <a:pt x="3151" y="7026"/>
                        <a:pt x="3497" y="7278"/>
                      </a:cubicBezTo>
                      <a:cubicBezTo>
                        <a:pt x="3466" y="7467"/>
                        <a:pt x="3308" y="7625"/>
                        <a:pt x="3119" y="7625"/>
                      </a:cubicBezTo>
                      <a:lnTo>
                        <a:pt x="1733" y="7625"/>
                      </a:lnTo>
                      <a:cubicBezTo>
                        <a:pt x="788" y="7625"/>
                        <a:pt x="0" y="8412"/>
                        <a:pt x="0" y="9358"/>
                      </a:cubicBezTo>
                      <a:lnTo>
                        <a:pt x="0" y="11468"/>
                      </a:lnTo>
                      <a:cubicBezTo>
                        <a:pt x="0" y="11689"/>
                        <a:pt x="158" y="11846"/>
                        <a:pt x="347" y="11846"/>
                      </a:cubicBezTo>
                      <a:lnTo>
                        <a:pt x="10050" y="11846"/>
                      </a:lnTo>
                      <a:cubicBezTo>
                        <a:pt x="10239" y="11846"/>
                        <a:pt x="10397" y="11689"/>
                        <a:pt x="10397" y="11468"/>
                      </a:cubicBezTo>
                      <a:lnTo>
                        <a:pt x="10397" y="9358"/>
                      </a:lnTo>
                      <a:cubicBezTo>
                        <a:pt x="10397" y="8412"/>
                        <a:pt x="9609" y="7625"/>
                        <a:pt x="8664" y="7625"/>
                      </a:cubicBezTo>
                      <a:lnTo>
                        <a:pt x="7278" y="7625"/>
                      </a:lnTo>
                      <a:cubicBezTo>
                        <a:pt x="7089" y="7625"/>
                        <a:pt x="6931" y="7467"/>
                        <a:pt x="6931" y="7278"/>
                      </a:cubicBezTo>
                      <a:cubicBezTo>
                        <a:pt x="7278" y="7026"/>
                        <a:pt x="7530" y="6648"/>
                        <a:pt x="7593" y="6207"/>
                      </a:cubicBezTo>
                      <a:cubicBezTo>
                        <a:pt x="8380" y="6050"/>
                        <a:pt x="9010" y="5325"/>
                        <a:pt x="9010" y="4506"/>
                      </a:cubicBezTo>
                      <a:lnTo>
                        <a:pt x="9010" y="3120"/>
                      </a:lnTo>
                      <a:cubicBezTo>
                        <a:pt x="9010" y="1387"/>
                        <a:pt x="7593" y="1"/>
                        <a:pt x="58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20" name="Google Shape;9310;p73">
                  <a:extLst>
                    <a:ext uri="{FF2B5EF4-FFF2-40B4-BE49-F238E27FC236}">
                      <a16:creationId xmlns:a16="http://schemas.microsoft.com/office/drawing/2014/main" xmlns="" id="{B05CCFA3-48D8-7480-099E-A806562AF8A5}"/>
                    </a:ext>
                  </a:extLst>
                </p:cNvPr>
                <p:cNvSpPr/>
                <p:nvPr/>
              </p:nvSpPr>
              <p:spPr>
                <a:xfrm>
                  <a:off x="5967300" y="2915375"/>
                  <a:ext cx="35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694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lnTo>
                        <a:pt x="1040" y="694"/>
                      </a:lnTo>
                      <a:cubicBezTo>
                        <a:pt x="1260" y="694"/>
                        <a:pt x="1418" y="536"/>
                        <a:pt x="1418" y="347"/>
                      </a:cubicBezTo>
                      <a:cubicBezTo>
                        <a:pt x="1418" y="158"/>
                        <a:pt x="1260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718" name="Google Shape;9311;p73">
                <a:extLst>
                  <a:ext uri="{FF2B5EF4-FFF2-40B4-BE49-F238E27FC236}">
                    <a16:creationId xmlns:a16="http://schemas.microsoft.com/office/drawing/2014/main" xmlns="" id="{BC503502-1B9A-5BE9-42B4-C1A2596CDF50}"/>
                  </a:ext>
                </a:extLst>
              </p:cNvPr>
              <p:cNvSpPr/>
              <p:nvPr/>
            </p:nvSpPr>
            <p:spPr>
              <a:xfrm>
                <a:off x="10926070" y="2281639"/>
                <a:ext cx="500612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1815" extrusionOk="0">
                    <a:moveTo>
                      <a:pt x="5892" y="693"/>
                    </a:moveTo>
                    <a:cubicBezTo>
                      <a:pt x="6491" y="693"/>
                      <a:pt x="6932" y="1134"/>
                      <a:pt x="6932" y="1701"/>
                    </a:cubicBezTo>
                    <a:cubicBezTo>
                      <a:pt x="6932" y="2269"/>
                      <a:pt x="6459" y="2710"/>
                      <a:pt x="5892" y="2710"/>
                    </a:cubicBezTo>
                    <a:cubicBezTo>
                      <a:pt x="5325" y="2710"/>
                      <a:pt x="4884" y="2269"/>
                      <a:pt x="4884" y="1701"/>
                    </a:cubicBezTo>
                    <a:cubicBezTo>
                      <a:pt x="4884" y="1134"/>
                      <a:pt x="5325" y="693"/>
                      <a:pt x="5892" y="693"/>
                    </a:cubicBezTo>
                    <a:close/>
                    <a:moveTo>
                      <a:pt x="5892" y="3466"/>
                    </a:moveTo>
                    <a:cubicBezTo>
                      <a:pt x="6176" y="3466"/>
                      <a:pt x="6428" y="3497"/>
                      <a:pt x="6680" y="3592"/>
                    </a:cubicBezTo>
                    <a:lnTo>
                      <a:pt x="5892" y="4631"/>
                    </a:lnTo>
                    <a:lnTo>
                      <a:pt x="5104" y="3592"/>
                    </a:lnTo>
                    <a:cubicBezTo>
                      <a:pt x="5357" y="3529"/>
                      <a:pt x="5609" y="3466"/>
                      <a:pt x="5892" y="3466"/>
                    </a:cubicBezTo>
                    <a:close/>
                    <a:moveTo>
                      <a:pt x="4222" y="2048"/>
                    </a:moveTo>
                    <a:cubicBezTo>
                      <a:pt x="4285" y="2426"/>
                      <a:pt x="4474" y="2710"/>
                      <a:pt x="4726" y="2962"/>
                    </a:cubicBezTo>
                    <a:cubicBezTo>
                      <a:pt x="4632" y="2993"/>
                      <a:pt x="4537" y="3056"/>
                      <a:pt x="4443" y="3088"/>
                    </a:cubicBezTo>
                    <a:cubicBezTo>
                      <a:pt x="4443" y="3088"/>
                      <a:pt x="4411" y="3088"/>
                      <a:pt x="4411" y="3119"/>
                    </a:cubicBezTo>
                    <a:cubicBezTo>
                      <a:pt x="3403" y="3623"/>
                      <a:pt x="2773" y="4694"/>
                      <a:pt x="2773" y="5829"/>
                    </a:cubicBezTo>
                    <a:lnTo>
                      <a:pt x="2773" y="6207"/>
                    </a:lnTo>
                    <a:lnTo>
                      <a:pt x="2143" y="6207"/>
                    </a:lnTo>
                    <a:lnTo>
                      <a:pt x="2647" y="2300"/>
                    </a:lnTo>
                    <a:cubicBezTo>
                      <a:pt x="2679" y="2174"/>
                      <a:pt x="2836" y="2048"/>
                      <a:pt x="2962" y="2048"/>
                    </a:cubicBezTo>
                    <a:close/>
                    <a:moveTo>
                      <a:pt x="4474" y="3907"/>
                    </a:moveTo>
                    <a:lnTo>
                      <a:pt x="5546" y="5325"/>
                    </a:lnTo>
                    <a:lnTo>
                      <a:pt x="5546" y="6238"/>
                    </a:lnTo>
                    <a:lnTo>
                      <a:pt x="3466" y="6238"/>
                    </a:lnTo>
                    <a:lnTo>
                      <a:pt x="3466" y="5892"/>
                    </a:lnTo>
                    <a:cubicBezTo>
                      <a:pt x="3466" y="5041"/>
                      <a:pt x="3844" y="4348"/>
                      <a:pt x="4474" y="3907"/>
                    </a:cubicBezTo>
                    <a:close/>
                    <a:moveTo>
                      <a:pt x="7278" y="3907"/>
                    </a:moveTo>
                    <a:cubicBezTo>
                      <a:pt x="7908" y="4348"/>
                      <a:pt x="8318" y="5104"/>
                      <a:pt x="8318" y="5892"/>
                    </a:cubicBezTo>
                    <a:lnTo>
                      <a:pt x="8318" y="6238"/>
                    </a:lnTo>
                    <a:lnTo>
                      <a:pt x="6207" y="6238"/>
                    </a:lnTo>
                    <a:lnTo>
                      <a:pt x="6207" y="5325"/>
                    </a:lnTo>
                    <a:lnTo>
                      <a:pt x="7278" y="3907"/>
                    </a:lnTo>
                    <a:close/>
                    <a:moveTo>
                      <a:pt x="8854" y="2048"/>
                    </a:moveTo>
                    <a:cubicBezTo>
                      <a:pt x="9011" y="2048"/>
                      <a:pt x="9137" y="2143"/>
                      <a:pt x="9169" y="2300"/>
                    </a:cubicBezTo>
                    <a:lnTo>
                      <a:pt x="9673" y="6238"/>
                    </a:lnTo>
                    <a:lnTo>
                      <a:pt x="9043" y="6238"/>
                    </a:lnTo>
                    <a:lnTo>
                      <a:pt x="9043" y="5860"/>
                    </a:lnTo>
                    <a:cubicBezTo>
                      <a:pt x="9043" y="4694"/>
                      <a:pt x="8381" y="3655"/>
                      <a:pt x="7436" y="3151"/>
                    </a:cubicBezTo>
                    <a:cubicBezTo>
                      <a:pt x="7436" y="3151"/>
                      <a:pt x="7404" y="3151"/>
                      <a:pt x="7404" y="3119"/>
                    </a:cubicBezTo>
                    <a:cubicBezTo>
                      <a:pt x="7310" y="3088"/>
                      <a:pt x="7184" y="3056"/>
                      <a:pt x="7121" y="2993"/>
                    </a:cubicBezTo>
                    <a:cubicBezTo>
                      <a:pt x="7310" y="2773"/>
                      <a:pt x="7530" y="2458"/>
                      <a:pt x="7593" y="2048"/>
                    </a:cubicBezTo>
                    <a:close/>
                    <a:moveTo>
                      <a:pt x="10744" y="6900"/>
                    </a:moveTo>
                    <a:cubicBezTo>
                      <a:pt x="10933" y="6900"/>
                      <a:pt x="11090" y="7057"/>
                      <a:pt x="11090" y="7246"/>
                    </a:cubicBezTo>
                    <a:cubicBezTo>
                      <a:pt x="11090" y="7435"/>
                      <a:pt x="10933" y="7624"/>
                      <a:pt x="10744" y="7624"/>
                    </a:cubicBezTo>
                    <a:lnTo>
                      <a:pt x="1009" y="7624"/>
                    </a:lnTo>
                    <a:cubicBezTo>
                      <a:pt x="820" y="7624"/>
                      <a:pt x="662" y="7435"/>
                      <a:pt x="662" y="7246"/>
                    </a:cubicBezTo>
                    <a:cubicBezTo>
                      <a:pt x="662" y="7057"/>
                      <a:pt x="820" y="6900"/>
                      <a:pt x="1009" y="6900"/>
                    </a:cubicBezTo>
                    <a:close/>
                    <a:moveTo>
                      <a:pt x="10397" y="8317"/>
                    </a:moveTo>
                    <a:lnTo>
                      <a:pt x="10397" y="11121"/>
                    </a:lnTo>
                    <a:lnTo>
                      <a:pt x="1387" y="11121"/>
                    </a:lnTo>
                    <a:lnTo>
                      <a:pt x="1387" y="8317"/>
                    </a:lnTo>
                    <a:close/>
                    <a:moveTo>
                      <a:pt x="5892" y="0"/>
                    </a:moveTo>
                    <a:cubicBezTo>
                      <a:pt x="5073" y="0"/>
                      <a:pt x="4380" y="599"/>
                      <a:pt x="4222" y="1386"/>
                    </a:cubicBezTo>
                    <a:lnTo>
                      <a:pt x="2962" y="1386"/>
                    </a:lnTo>
                    <a:cubicBezTo>
                      <a:pt x="2458" y="1386"/>
                      <a:pt x="2080" y="1701"/>
                      <a:pt x="1954" y="2143"/>
                    </a:cubicBezTo>
                    <a:lnTo>
                      <a:pt x="1954" y="2174"/>
                    </a:lnTo>
                    <a:lnTo>
                      <a:pt x="1450" y="6238"/>
                    </a:lnTo>
                    <a:lnTo>
                      <a:pt x="1072" y="6238"/>
                    </a:lnTo>
                    <a:cubicBezTo>
                      <a:pt x="473" y="6238"/>
                      <a:pt x="1" y="6711"/>
                      <a:pt x="1" y="7246"/>
                    </a:cubicBezTo>
                    <a:cubicBezTo>
                      <a:pt x="1" y="7719"/>
                      <a:pt x="316" y="8065"/>
                      <a:pt x="694" y="8254"/>
                    </a:cubicBezTo>
                    <a:lnTo>
                      <a:pt x="694" y="11468"/>
                    </a:lnTo>
                    <a:cubicBezTo>
                      <a:pt x="694" y="11657"/>
                      <a:pt x="851" y="11815"/>
                      <a:pt x="1040" y="11815"/>
                    </a:cubicBezTo>
                    <a:lnTo>
                      <a:pt x="10775" y="11815"/>
                    </a:lnTo>
                    <a:cubicBezTo>
                      <a:pt x="10996" y="11815"/>
                      <a:pt x="11153" y="11657"/>
                      <a:pt x="11153" y="11468"/>
                    </a:cubicBezTo>
                    <a:lnTo>
                      <a:pt x="11153" y="8254"/>
                    </a:lnTo>
                    <a:cubicBezTo>
                      <a:pt x="11531" y="8065"/>
                      <a:pt x="11847" y="7719"/>
                      <a:pt x="11847" y="7246"/>
                    </a:cubicBezTo>
                    <a:cubicBezTo>
                      <a:pt x="11815" y="6711"/>
                      <a:pt x="11342" y="6238"/>
                      <a:pt x="10744" y="6238"/>
                    </a:cubicBezTo>
                    <a:lnTo>
                      <a:pt x="10366" y="6238"/>
                    </a:lnTo>
                    <a:lnTo>
                      <a:pt x="9830" y="2174"/>
                    </a:lnTo>
                    <a:lnTo>
                      <a:pt x="9830" y="2143"/>
                    </a:lnTo>
                    <a:cubicBezTo>
                      <a:pt x="9736" y="1701"/>
                      <a:pt x="9295" y="1386"/>
                      <a:pt x="8854" y="1386"/>
                    </a:cubicBezTo>
                    <a:lnTo>
                      <a:pt x="7593" y="1386"/>
                    </a:lnTo>
                    <a:cubicBezTo>
                      <a:pt x="7436" y="599"/>
                      <a:pt x="6711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DBF28B2E-3C06-80D2-FDAE-323E72DBF284}"/>
                </a:ext>
              </a:extLst>
            </p:cNvPr>
            <p:cNvGrpSpPr/>
            <p:nvPr/>
          </p:nvGrpSpPr>
          <p:grpSpPr>
            <a:xfrm>
              <a:off x="764236" y="3833082"/>
              <a:ext cx="10663528" cy="1739406"/>
              <a:chOff x="763919" y="3746993"/>
              <a:chExt cx="10663528" cy="1739406"/>
            </a:xfrm>
            <a:grpFill/>
          </p:grpSpPr>
          <p:grpSp>
            <p:nvGrpSpPr>
              <p:cNvPr id="9" name="Google Shape;9312;p73">
                <a:extLst>
                  <a:ext uri="{FF2B5EF4-FFF2-40B4-BE49-F238E27FC236}">
                    <a16:creationId xmlns:a16="http://schemas.microsoft.com/office/drawing/2014/main" xmlns="" id="{9035EDF4-7054-B053-C953-078502A09BD0}"/>
                  </a:ext>
                </a:extLst>
              </p:cNvPr>
              <p:cNvGrpSpPr/>
              <p:nvPr/>
            </p:nvGrpSpPr>
            <p:grpSpPr>
              <a:xfrm>
                <a:off x="765249" y="3749233"/>
                <a:ext cx="503276" cy="497908"/>
                <a:chOff x="581525" y="3254850"/>
                <a:chExt cx="297750" cy="294575"/>
              </a:xfrm>
              <a:grpFill/>
            </p:grpSpPr>
            <p:sp>
              <p:nvSpPr>
                <p:cNvPr id="17666" name="Google Shape;9313;p73">
                  <a:extLst>
                    <a:ext uri="{FF2B5EF4-FFF2-40B4-BE49-F238E27FC236}">
                      <a16:creationId xmlns:a16="http://schemas.microsoft.com/office/drawing/2014/main" xmlns="" id="{2CA11248-D975-92CE-A611-6FAFDD9CBDCE}"/>
                    </a:ext>
                  </a:extLst>
                </p:cNvPr>
                <p:cNvSpPr/>
                <p:nvPr/>
              </p:nvSpPr>
              <p:spPr>
                <a:xfrm>
                  <a:off x="616950" y="3358025"/>
                  <a:ext cx="89025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3466" extrusionOk="0">
                      <a:moveTo>
                        <a:pt x="1797" y="0"/>
                      </a:moveTo>
                      <a:cubicBezTo>
                        <a:pt x="789" y="0"/>
                        <a:pt x="1" y="788"/>
                        <a:pt x="1" y="1733"/>
                      </a:cubicBezTo>
                      <a:cubicBezTo>
                        <a:pt x="1" y="2710"/>
                        <a:pt x="789" y="3466"/>
                        <a:pt x="1797" y="3466"/>
                      </a:cubicBezTo>
                      <a:cubicBezTo>
                        <a:pt x="2773" y="3466"/>
                        <a:pt x="3561" y="2710"/>
                        <a:pt x="3561" y="1733"/>
                      </a:cubicBezTo>
                      <a:cubicBezTo>
                        <a:pt x="3561" y="788"/>
                        <a:pt x="2773" y="0"/>
                        <a:pt x="17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67" name="Google Shape;9314;p73">
                  <a:extLst>
                    <a:ext uri="{FF2B5EF4-FFF2-40B4-BE49-F238E27FC236}">
                      <a16:creationId xmlns:a16="http://schemas.microsoft.com/office/drawing/2014/main" xmlns="" id="{FDDB7711-8E0C-269C-CB8E-DDDBCA66BCB2}"/>
                    </a:ext>
                  </a:extLst>
                </p:cNvPr>
                <p:cNvSpPr/>
                <p:nvPr/>
              </p:nvSpPr>
              <p:spPr>
                <a:xfrm>
                  <a:off x="721725" y="3254850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51" y="1355"/>
                      </a:moveTo>
                      <a:cubicBezTo>
                        <a:pt x="3749" y="1355"/>
                        <a:pt x="4159" y="1827"/>
                        <a:pt x="4159" y="2363"/>
                      </a:cubicBezTo>
                      <a:cubicBezTo>
                        <a:pt x="4159" y="2773"/>
                        <a:pt x="3970" y="3119"/>
                        <a:pt x="3623" y="3277"/>
                      </a:cubicBezTo>
                      <a:cubicBezTo>
                        <a:pt x="3529" y="3308"/>
                        <a:pt x="3497" y="3434"/>
                        <a:pt x="3497" y="3560"/>
                      </a:cubicBezTo>
                      <a:cubicBezTo>
                        <a:pt x="3497" y="3749"/>
                        <a:pt x="3340" y="3907"/>
                        <a:pt x="3151" y="3907"/>
                      </a:cubicBezTo>
                      <a:cubicBezTo>
                        <a:pt x="2962" y="3907"/>
                        <a:pt x="2804" y="3749"/>
                        <a:pt x="2804" y="3560"/>
                      </a:cubicBezTo>
                      <a:cubicBezTo>
                        <a:pt x="2804" y="3151"/>
                        <a:pt x="2993" y="2836"/>
                        <a:pt x="3308" y="2647"/>
                      </a:cubicBezTo>
                      <a:cubicBezTo>
                        <a:pt x="3434" y="2552"/>
                        <a:pt x="3497" y="2458"/>
                        <a:pt x="3497" y="2332"/>
                      </a:cubicBezTo>
                      <a:cubicBezTo>
                        <a:pt x="3497" y="2143"/>
                        <a:pt x="3340" y="1953"/>
                        <a:pt x="3151" y="1953"/>
                      </a:cubicBezTo>
                      <a:cubicBezTo>
                        <a:pt x="2962" y="1953"/>
                        <a:pt x="2804" y="2143"/>
                        <a:pt x="2804" y="2332"/>
                      </a:cubicBezTo>
                      <a:cubicBezTo>
                        <a:pt x="2804" y="2521"/>
                        <a:pt x="2646" y="2678"/>
                        <a:pt x="2426" y="2678"/>
                      </a:cubicBezTo>
                      <a:cubicBezTo>
                        <a:pt x="2237" y="2678"/>
                        <a:pt x="2079" y="2521"/>
                        <a:pt x="2079" y="2332"/>
                      </a:cubicBezTo>
                      <a:cubicBezTo>
                        <a:pt x="2079" y="1827"/>
                        <a:pt x="2552" y="1355"/>
                        <a:pt x="3151" y="1355"/>
                      </a:cubicBezTo>
                      <a:close/>
                      <a:moveTo>
                        <a:pt x="3151" y="4096"/>
                      </a:moveTo>
                      <a:cubicBezTo>
                        <a:pt x="3340" y="4096"/>
                        <a:pt x="3497" y="4253"/>
                        <a:pt x="3497" y="4442"/>
                      </a:cubicBezTo>
                      <a:cubicBezTo>
                        <a:pt x="3497" y="4663"/>
                        <a:pt x="3340" y="4820"/>
                        <a:pt x="3151" y="4820"/>
                      </a:cubicBezTo>
                      <a:cubicBezTo>
                        <a:pt x="2962" y="4820"/>
                        <a:pt x="2804" y="4663"/>
                        <a:pt x="2804" y="4442"/>
                      </a:cubicBezTo>
                      <a:cubicBezTo>
                        <a:pt x="2804" y="4253"/>
                        <a:pt x="2962" y="4096"/>
                        <a:pt x="3151" y="4096"/>
                      </a:cubicBezTo>
                      <a:close/>
                      <a:moveTo>
                        <a:pt x="3182" y="0"/>
                      </a:moveTo>
                      <a:cubicBezTo>
                        <a:pt x="1481" y="0"/>
                        <a:pt x="63" y="1418"/>
                        <a:pt x="63" y="3119"/>
                      </a:cubicBezTo>
                      <a:cubicBezTo>
                        <a:pt x="63" y="3655"/>
                        <a:pt x="189" y="4159"/>
                        <a:pt x="473" y="4663"/>
                      </a:cubicBezTo>
                      <a:lnTo>
                        <a:pt x="32" y="5766"/>
                      </a:lnTo>
                      <a:cubicBezTo>
                        <a:pt x="0" y="5860"/>
                        <a:pt x="32" y="5986"/>
                        <a:pt x="126" y="6112"/>
                      </a:cubicBezTo>
                      <a:cubicBezTo>
                        <a:pt x="189" y="6175"/>
                        <a:pt x="347" y="6238"/>
                        <a:pt x="473" y="6238"/>
                      </a:cubicBezTo>
                      <a:lnTo>
                        <a:pt x="1764" y="5892"/>
                      </a:lnTo>
                      <a:cubicBezTo>
                        <a:pt x="2205" y="6144"/>
                        <a:pt x="2678" y="6238"/>
                        <a:pt x="3182" y="6238"/>
                      </a:cubicBezTo>
                      <a:cubicBezTo>
                        <a:pt x="4915" y="6238"/>
                        <a:pt x="6301" y="4789"/>
                        <a:pt x="6301" y="3119"/>
                      </a:cubicBezTo>
                      <a:cubicBezTo>
                        <a:pt x="6301" y="1386"/>
                        <a:pt x="4883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68" name="Google Shape;9315;p73">
                  <a:extLst>
                    <a:ext uri="{FF2B5EF4-FFF2-40B4-BE49-F238E27FC236}">
                      <a16:creationId xmlns:a16="http://schemas.microsoft.com/office/drawing/2014/main" xmlns="" id="{7D707936-5BC9-22F5-1282-A8C468BF59CA}"/>
                    </a:ext>
                  </a:extLst>
                </p:cNvPr>
                <p:cNvSpPr/>
                <p:nvPr/>
              </p:nvSpPr>
              <p:spPr>
                <a:xfrm>
                  <a:off x="581525" y="3440725"/>
                  <a:ext cx="157550" cy="10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4348" extrusionOk="0">
                      <a:moveTo>
                        <a:pt x="1355" y="0"/>
                      </a:moveTo>
                      <a:cubicBezTo>
                        <a:pt x="567" y="567"/>
                        <a:pt x="0" y="1513"/>
                        <a:pt x="0" y="2584"/>
                      </a:cubicBezTo>
                      <a:lnTo>
                        <a:pt x="0" y="4001"/>
                      </a:lnTo>
                      <a:cubicBezTo>
                        <a:pt x="63" y="4190"/>
                        <a:pt x="221" y="4348"/>
                        <a:pt x="410" y="4348"/>
                      </a:cubicBezTo>
                      <a:lnTo>
                        <a:pt x="5955" y="4348"/>
                      </a:lnTo>
                      <a:cubicBezTo>
                        <a:pt x="6144" y="4348"/>
                        <a:pt x="6301" y="4190"/>
                        <a:pt x="6301" y="4001"/>
                      </a:cubicBezTo>
                      <a:lnTo>
                        <a:pt x="6301" y="2584"/>
                      </a:lnTo>
                      <a:cubicBezTo>
                        <a:pt x="6301" y="1513"/>
                        <a:pt x="5797" y="599"/>
                        <a:pt x="4978" y="0"/>
                      </a:cubicBezTo>
                      <a:cubicBezTo>
                        <a:pt x="4537" y="536"/>
                        <a:pt x="3875" y="851"/>
                        <a:pt x="3151" y="851"/>
                      </a:cubicBezTo>
                      <a:cubicBezTo>
                        <a:pt x="2458" y="851"/>
                        <a:pt x="1796" y="536"/>
                        <a:pt x="13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" name="Google Shape;9316;p73">
                <a:extLst>
                  <a:ext uri="{FF2B5EF4-FFF2-40B4-BE49-F238E27FC236}">
                    <a16:creationId xmlns:a16="http://schemas.microsoft.com/office/drawing/2014/main" xmlns="" id="{7D74966E-DF2B-B27A-60D5-0189C948950E}"/>
                  </a:ext>
                </a:extLst>
              </p:cNvPr>
              <p:cNvGrpSpPr/>
              <p:nvPr/>
            </p:nvGrpSpPr>
            <p:grpSpPr>
              <a:xfrm>
                <a:off x="763919" y="4376911"/>
                <a:ext cx="505937" cy="502642"/>
                <a:chOff x="580725" y="3617925"/>
                <a:chExt cx="299325" cy="297375"/>
              </a:xfrm>
              <a:grpFill/>
            </p:grpSpPr>
            <p:sp>
              <p:nvSpPr>
                <p:cNvPr id="17661" name="Google Shape;9317;p73">
                  <a:extLst>
                    <a:ext uri="{FF2B5EF4-FFF2-40B4-BE49-F238E27FC236}">
                      <a16:creationId xmlns:a16="http://schemas.microsoft.com/office/drawing/2014/main" xmlns="" id="{E130AB4B-8B5C-1FF4-FD60-3CC058A591DB}"/>
                    </a:ext>
                  </a:extLst>
                </p:cNvPr>
                <p:cNvSpPr/>
                <p:nvPr/>
              </p:nvSpPr>
              <p:spPr>
                <a:xfrm>
                  <a:off x="609075" y="3662050"/>
                  <a:ext cx="51225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8" extrusionOk="0">
                      <a:moveTo>
                        <a:pt x="1041" y="0"/>
                      </a:moveTo>
                      <a:cubicBezTo>
                        <a:pt x="473" y="0"/>
                        <a:pt x="1" y="473"/>
                        <a:pt x="1" y="1040"/>
                      </a:cubicBezTo>
                      <a:cubicBezTo>
                        <a:pt x="1" y="1607"/>
                        <a:pt x="473" y="2048"/>
                        <a:pt x="1041" y="2048"/>
                      </a:cubicBezTo>
                      <a:cubicBezTo>
                        <a:pt x="1608" y="2048"/>
                        <a:pt x="2049" y="1607"/>
                        <a:pt x="2049" y="1040"/>
                      </a:cubicBezTo>
                      <a:cubicBezTo>
                        <a:pt x="2049" y="473"/>
                        <a:pt x="1608" y="0"/>
                        <a:pt x="10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62" name="Google Shape;9318;p73">
                  <a:extLst>
                    <a:ext uri="{FF2B5EF4-FFF2-40B4-BE49-F238E27FC236}">
                      <a16:creationId xmlns:a16="http://schemas.microsoft.com/office/drawing/2014/main" xmlns="" id="{CE12A510-C724-2A3A-36F1-4744E5E3B14E}"/>
                    </a:ext>
                  </a:extLst>
                </p:cNvPr>
                <p:cNvSpPr/>
                <p:nvPr/>
              </p:nvSpPr>
              <p:spPr>
                <a:xfrm>
                  <a:off x="668950" y="3617925"/>
                  <a:ext cx="122875" cy="10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5" h="4179" extrusionOk="0">
                      <a:moveTo>
                        <a:pt x="1040" y="1"/>
                      </a:moveTo>
                      <a:cubicBezTo>
                        <a:pt x="441" y="1"/>
                        <a:pt x="0" y="473"/>
                        <a:pt x="0" y="1072"/>
                      </a:cubicBezTo>
                      <a:lnTo>
                        <a:pt x="0" y="1797"/>
                      </a:lnTo>
                      <a:cubicBezTo>
                        <a:pt x="0" y="2364"/>
                        <a:pt x="473" y="2805"/>
                        <a:pt x="1040" y="2805"/>
                      </a:cubicBezTo>
                      <a:lnTo>
                        <a:pt x="2300" y="2805"/>
                      </a:lnTo>
                      <a:lnTo>
                        <a:pt x="3592" y="4097"/>
                      </a:lnTo>
                      <a:cubicBezTo>
                        <a:pt x="3672" y="4156"/>
                        <a:pt x="3764" y="4178"/>
                        <a:pt x="3853" y="4178"/>
                      </a:cubicBezTo>
                      <a:cubicBezTo>
                        <a:pt x="3905" y="4178"/>
                        <a:pt x="3955" y="4171"/>
                        <a:pt x="4001" y="4160"/>
                      </a:cubicBezTo>
                      <a:cubicBezTo>
                        <a:pt x="4127" y="4097"/>
                        <a:pt x="4190" y="3939"/>
                        <a:pt x="4190" y="3844"/>
                      </a:cubicBezTo>
                      <a:lnTo>
                        <a:pt x="4190" y="2742"/>
                      </a:lnTo>
                      <a:cubicBezTo>
                        <a:pt x="4600" y="2584"/>
                        <a:pt x="4915" y="2206"/>
                        <a:pt x="4915" y="1734"/>
                      </a:cubicBezTo>
                      <a:lnTo>
                        <a:pt x="4915" y="1072"/>
                      </a:lnTo>
                      <a:cubicBezTo>
                        <a:pt x="4915" y="473"/>
                        <a:pt x="4411" y="1"/>
                        <a:pt x="387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63" name="Google Shape;9319;p73">
                  <a:extLst>
                    <a:ext uri="{FF2B5EF4-FFF2-40B4-BE49-F238E27FC236}">
                      <a16:creationId xmlns:a16="http://schemas.microsoft.com/office/drawing/2014/main" xmlns="" id="{678751C9-2789-5C90-187B-71940DAB10EC}"/>
                    </a:ext>
                  </a:extLst>
                </p:cNvPr>
                <p:cNvSpPr/>
                <p:nvPr/>
              </p:nvSpPr>
              <p:spPr>
                <a:xfrm>
                  <a:off x="580725" y="3721900"/>
                  <a:ext cx="141800" cy="19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2" h="7681" extrusionOk="0">
                      <a:moveTo>
                        <a:pt x="3340" y="4506"/>
                      </a:moveTo>
                      <a:lnTo>
                        <a:pt x="3718" y="5577"/>
                      </a:lnTo>
                      <a:lnTo>
                        <a:pt x="1229" y="5577"/>
                      </a:lnTo>
                      <a:lnTo>
                        <a:pt x="1450" y="4600"/>
                      </a:lnTo>
                      <a:lnTo>
                        <a:pt x="1450" y="4506"/>
                      </a:lnTo>
                      <a:close/>
                      <a:moveTo>
                        <a:pt x="1450" y="1"/>
                      </a:moveTo>
                      <a:cubicBezTo>
                        <a:pt x="1135" y="1"/>
                        <a:pt x="883" y="221"/>
                        <a:pt x="788" y="505"/>
                      </a:cubicBezTo>
                      <a:lnTo>
                        <a:pt x="95" y="3624"/>
                      </a:lnTo>
                      <a:cubicBezTo>
                        <a:pt x="1" y="4096"/>
                        <a:pt x="316" y="4506"/>
                        <a:pt x="757" y="4506"/>
                      </a:cubicBezTo>
                      <a:lnTo>
                        <a:pt x="95" y="7247"/>
                      </a:lnTo>
                      <a:cubicBezTo>
                        <a:pt x="32" y="7436"/>
                        <a:pt x="158" y="7593"/>
                        <a:pt x="316" y="7656"/>
                      </a:cubicBezTo>
                      <a:cubicBezTo>
                        <a:pt x="350" y="7668"/>
                        <a:pt x="383" y="7673"/>
                        <a:pt x="415" y="7673"/>
                      </a:cubicBezTo>
                      <a:cubicBezTo>
                        <a:pt x="559" y="7673"/>
                        <a:pt x="679" y="7565"/>
                        <a:pt x="757" y="7436"/>
                      </a:cubicBezTo>
                      <a:lnTo>
                        <a:pt x="1040" y="6301"/>
                      </a:lnTo>
                      <a:lnTo>
                        <a:pt x="3939" y="6301"/>
                      </a:lnTo>
                      <a:lnTo>
                        <a:pt x="4254" y="7152"/>
                      </a:lnTo>
                      <a:cubicBezTo>
                        <a:pt x="4358" y="7492"/>
                        <a:pt x="4637" y="7680"/>
                        <a:pt x="4908" y="7680"/>
                      </a:cubicBezTo>
                      <a:cubicBezTo>
                        <a:pt x="4964" y="7680"/>
                        <a:pt x="5019" y="7672"/>
                        <a:pt x="5073" y="7656"/>
                      </a:cubicBezTo>
                      <a:cubicBezTo>
                        <a:pt x="5451" y="7593"/>
                        <a:pt x="5672" y="7184"/>
                        <a:pt x="5609" y="6837"/>
                      </a:cubicBezTo>
                      <a:lnTo>
                        <a:pt x="4569" y="3687"/>
                      </a:lnTo>
                      <a:cubicBezTo>
                        <a:pt x="4506" y="3372"/>
                        <a:pt x="4222" y="3183"/>
                        <a:pt x="3907" y="3183"/>
                      </a:cubicBezTo>
                      <a:lnTo>
                        <a:pt x="3183" y="3183"/>
                      </a:lnTo>
                      <a:cubicBezTo>
                        <a:pt x="2994" y="3183"/>
                        <a:pt x="2836" y="3025"/>
                        <a:pt x="2836" y="2836"/>
                      </a:cubicBezTo>
                      <a:cubicBezTo>
                        <a:pt x="2836" y="2615"/>
                        <a:pt x="2994" y="2458"/>
                        <a:pt x="3183" y="2458"/>
                      </a:cubicBezTo>
                      <a:lnTo>
                        <a:pt x="4222" y="2458"/>
                      </a:lnTo>
                      <a:cubicBezTo>
                        <a:pt x="4600" y="2458"/>
                        <a:pt x="4915" y="2143"/>
                        <a:pt x="4915" y="1765"/>
                      </a:cubicBezTo>
                      <a:cubicBezTo>
                        <a:pt x="4915" y="1355"/>
                        <a:pt x="4600" y="1040"/>
                        <a:pt x="4222" y="1040"/>
                      </a:cubicBezTo>
                      <a:lnTo>
                        <a:pt x="2332" y="1040"/>
                      </a:lnTo>
                      <a:lnTo>
                        <a:pt x="2080" y="379"/>
                      </a:lnTo>
                      <a:cubicBezTo>
                        <a:pt x="1985" y="158"/>
                        <a:pt x="1733" y="1"/>
                        <a:pt x="145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64" name="Google Shape;9320;p73">
                  <a:extLst>
                    <a:ext uri="{FF2B5EF4-FFF2-40B4-BE49-F238E27FC236}">
                      <a16:creationId xmlns:a16="http://schemas.microsoft.com/office/drawing/2014/main" xmlns="" id="{DC2A95C0-1839-374A-E941-E2C887988CD5}"/>
                    </a:ext>
                  </a:extLst>
                </p:cNvPr>
                <p:cNvSpPr/>
                <p:nvPr/>
              </p:nvSpPr>
              <p:spPr>
                <a:xfrm>
                  <a:off x="800475" y="3662050"/>
                  <a:ext cx="51225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8" extrusionOk="0">
                      <a:moveTo>
                        <a:pt x="1009" y="0"/>
                      </a:moveTo>
                      <a:cubicBezTo>
                        <a:pt x="442" y="0"/>
                        <a:pt x="1" y="473"/>
                        <a:pt x="1" y="1040"/>
                      </a:cubicBezTo>
                      <a:cubicBezTo>
                        <a:pt x="1" y="1607"/>
                        <a:pt x="442" y="2048"/>
                        <a:pt x="1009" y="2048"/>
                      </a:cubicBezTo>
                      <a:cubicBezTo>
                        <a:pt x="1576" y="2048"/>
                        <a:pt x="2048" y="1607"/>
                        <a:pt x="2048" y="1040"/>
                      </a:cubicBezTo>
                      <a:cubicBezTo>
                        <a:pt x="2048" y="473"/>
                        <a:pt x="1576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65" name="Google Shape;9321;p73">
                  <a:extLst>
                    <a:ext uri="{FF2B5EF4-FFF2-40B4-BE49-F238E27FC236}">
                      <a16:creationId xmlns:a16="http://schemas.microsoft.com/office/drawing/2014/main" xmlns="" id="{0C969AFF-B2C6-B1DD-B57D-5339A8C908B3}"/>
                    </a:ext>
                  </a:extLst>
                </p:cNvPr>
                <p:cNvSpPr/>
                <p:nvPr/>
              </p:nvSpPr>
              <p:spPr>
                <a:xfrm>
                  <a:off x="738250" y="3722700"/>
                  <a:ext cx="141800" cy="19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2" h="7704" extrusionOk="0">
                      <a:moveTo>
                        <a:pt x="4222" y="4474"/>
                      </a:moveTo>
                      <a:lnTo>
                        <a:pt x="4222" y="4568"/>
                      </a:lnTo>
                      <a:lnTo>
                        <a:pt x="4443" y="5545"/>
                      </a:lnTo>
                      <a:lnTo>
                        <a:pt x="1985" y="5545"/>
                      </a:lnTo>
                      <a:lnTo>
                        <a:pt x="2332" y="4474"/>
                      </a:lnTo>
                      <a:close/>
                      <a:moveTo>
                        <a:pt x="4222" y="0"/>
                      </a:moveTo>
                      <a:cubicBezTo>
                        <a:pt x="3939" y="0"/>
                        <a:pt x="3718" y="158"/>
                        <a:pt x="3592" y="378"/>
                      </a:cubicBezTo>
                      <a:lnTo>
                        <a:pt x="3340" y="1071"/>
                      </a:lnTo>
                      <a:lnTo>
                        <a:pt x="1450" y="1071"/>
                      </a:lnTo>
                      <a:cubicBezTo>
                        <a:pt x="1072" y="1071"/>
                        <a:pt x="757" y="1386"/>
                        <a:pt x="757" y="1764"/>
                      </a:cubicBezTo>
                      <a:cubicBezTo>
                        <a:pt x="757" y="2174"/>
                        <a:pt x="1072" y="2489"/>
                        <a:pt x="1450" y="2489"/>
                      </a:cubicBezTo>
                      <a:lnTo>
                        <a:pt x="2490" y="2489"/>
                      </a:lnTo>
                      <a:cubicBezTo>
                        <a:pt x="2679" y="2489"/>
                        <a:pt x="2836" y="2646"/>
                        <a:pt x="2836" y="2835"/>
                      </a:cubicBezTo>
                      <a:cubicBezTo>
                        <a:pt x="2836" y="3024"/>
                        <a:pt x="2679" y="3182"/>
                        <a:pt x="2490" y="3182"/>
                      </a:cubicBezTo>
                      <a:lnTo>
                        <a:pt x="1765" y="3182"/>
                      </a:lnTo>
                      <a:cubicBezTo>
                        <a:pt x="1450" y="3182"/>
                        <a:pt x="1198" y="3371"/>
                        <a:pt x="1103" y="3686"/>
                      </a:cubicBezTo>
                      <a:lnTo>
                        <a:pt x="95" y="6837"/>
                      </a:lnTo>
                      <a:cubicBezTo>
                        <a:pt x="1" y="7215"/>
                        <a:pt x="190" y="7593"/>
                        <a:pt x="599" y="7687"/>
                      </a:cubicBezTo>
                      <a:cubicBezTo>
                        <a:pt x="643" y="7696"/>
                        <a:pt x="690" y="7701"/>
                        <a:pt x="738" y="7701"/>
                      </a:cubicBezTo>
                      <a:cubicBezTo>
                        <a:pt x="1030" y="7701"/>
                        <a:pt x="1364" y="7531"/>
                        <a:pt x="1418" y="7152"/>
                      </a:cubicBezTo>
                      <a:lnTo>
                        <a:pt x="1733" y="6301"/>
                      </a:lnTo>
                      <a:lnTo>
                        <a:pt x="4632" y="6301"/>
                      </a:lnTo>
                      <a:lnTo>
                        <a:pt x="4915" y="7435"/>
                      </a:lnTo>
                      <a:cubicBezTo>
                        <a:pt x="4967" y="7591"/>
                        <a:pt x="5104" y="7704"/>
                        <a:pt x="5257" y="7704"/>
                      </a:cubicBezTo>
                      <a:cubicBezTo>
                        <a:pt x="5290" y="7704"/>
                        <a:pt x="5323" y="7698"/>
                        <a:pt x="5356" y="7687"/>
                      </a:cubicBezTo>
                      <a:cubicBezTo>
                        <a:pt x="5546" y="7624"/>
                        <a:pt x="5672" y="7435"/>
                        <a:pt x="5577" y="7246"/>
                      </a:cubicBezTo>
                      <a:lnTo>
                        <a:pt x="4915" y="4537"/>
                      </a:lnTo>
                      <a:cubicBezTo>
                        <a:pt x="5356" y="4474"/>
                        <a:pt x="5672" y="4064"/>
                        <a:pt x="5609" y="3623"/>
                      </a:cubicBezTo>
                      <a:lnTo>
                        <a:pt x="4884" y="504"/>
                      </a:lnTo>
                      <a:cubicBezTo>
                        <a:pt x="4821" y="189"/>
                        <a:pt x="4537" y="0"/>
                        <a:pt x="42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" name="Google Shape;9322;p73">
                <a:extLst>
                  <a:ext uri="{FF2B5EF4-FFF2-40B4-BE49-F238E27FC236}">
                    <a16:creationId xmlns:a16="http://schemas.microsoft.com/office/drawing/2014/main" xmlns="" id="{1689C636-6C28-A6ED-1600-69FF0CC1F4F9}"/>
                  </a:ext>
                </a:extLst>
              </p:cNvPr>
              <p:cNvGrpSpPr/>
              <p:nvPr/>
            </p:nvGrpSpPr>
            <p:grpSpPr>
              <a:xfrm>
                <a:off x="766581" y="4984646"/>
                <a:ext cx="500612" cy="500612"/>
                <a:chOff x="583100" y="3982600"/>
                <a:chExt cx="296175" cy="296175"/>
              </a:xfrm>
              <a:grpFill/>
            </p:grpSpPr>
            <p:sp>
              <p:nvSpPr>
                <p:cNvPr id="17654" name="Google Shape;9323;p73">
                  <a:extLst>
                    <a:ext uri="{FF2B5EF4-FFF2-40B4-BE49-F238E27FC236}">
                      <a16:creationId xmlns:a16="http://schemas.microsoft.com/office/drawing/2014/main" xmlns="" id="{2AF59FAA-0209-FA52-2946-1A97203F5BFD}"/>
                    </a:ext>
                  </a:extLst>
                </p:cNvPr>
                <p:cNvSpPr/>
                <p:nvPr/>
              </p:nvSpPr>
              <p:spPr>
                <a:xfrm>
                  <a:off x="694925" y="3982600"/>
                  <a:ext cx="7092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2742" extrusionOk="0">
                      <a:moveTo>
                        <a:pt x="1419" y="1"/>
                      </a:moveTo>
                      <a:cubicBezTo>
                        <a:pt x="631" y="1"/>
                        <a:pt x="1" y="599"/>
                        <a:pt x="1" y="1355"/>
                      </a:cubicBezTo>
                      <a:cubicBezTo>
                        <a:pt x="1" y="2143"/>
                        <a:pt x="631" y="2742"/>
                        <a:pt x="1419" y="2742"/>
                      </a:cubicBezTo>
                      <a:cubicBezTo>
                        <a:pt x="2206" y="2742"/>
                        <a:pt x="2836" y="2143"/>
                        <a:pt x="2836" y="1355"/>
                      </a:cubicBezTo>
                      <a:cubicBezTo>
                        <a:pt x="2836" y="599"/>
                        <a:pt x="2206" y="1"/>
                        <a:pt x="14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5" name="Google Shape;9324;p73">
                  <a:extLst>
                    <a:ext uri="{FF2B5EF4-FFF2-40B4-BE49-F238E27FC236}">
                      <a16:creationId xmlns:a16="http://schemas.microsoft.com/office/drawing/2014/main" xmlns="" id="{1B144750-1306-6D0C-CAD0-D27A9E4A5767}"/>
                    </a:ext>
                  </a:extLst>
                </p:cNvPr>
                <p:cNvSpPr/>
                <p:nvPr/>
              </p:nvSpPr>
              <p:spPr>
                <a:xfrm>
                  <a:off x="609075" y="4139350"/>
                  <a:ext cx="69350" cy="6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2741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55"/>
                      </a:cubicBezTo>
                      <a:cubicBezTo>
                        <a:pt x="1" y="2111"/>
                        <a:pt x="631" y="2741"/>
                        <a:pt x="1387" y="2741"/>
                      </a:cubicBezTo>
                      <a:cubicBezTo>
                        <a:pt x="2143" y="2741"/>
                        <a:pt x="2773" y="2111"/>
                        <a:pt x="2773" y="1355"/>
                      </a:cubicBezTo>
                      <a:cubicBezTo>
                        <a:pt x="2773" y="630"/>
                        <a:pt x="2143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6" name="Google Shape;9325;p73">
                  <a:extLst>
                    <a:ext uri="{FF2B5EF4-FFF2-40B4-BE49-F238E27FC236}">
                      <a16:creationId xmlns:a16="http://schemas.microsoft.com/office/drawing/2014/main" xmlns="" id="{AE2C3548-ACD7-0A79-080F-5011F755BC4C}"/>
                    </a:ext>
                  </a:extLst>
                </p:cNvPr>
                <p:cNvSpPr/>
                <p:nvPr/>
              </p:nvSpPr>
              <p:spPr>
                <a:xfrm>
                  <a:off x="783925" y="4140125"/>
                  <a:ext cx="68550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2742" extrusionOk="0">
                      <a:moveTo>
                        <a:pt x="1356" y="1"/>
                      </a:moveTo>
                      <a:cubicBezTo>
                        <a:pt x="631" y="1"/>
                        <a:pt x="1" y="631"/>
                        <a:pt x="1" y="1387"/>
                      </a:cubicBezTo>
                      <a:cubicBezTo>
                        <a:pt x="1" y="2111"/>
                        <a:pt x="631" y="2741"/>
                        <a:pt x="1356" y="2741"/>
                      </a:cubicBezTo>
                      <a:cubicBezTo>
                        <a:pt x="2112" y="2741"/>
                        <a:pt x="2742" y="2111"/>
                        <a:pt x="2742" y="1387"/>
                      </a:cubicBezTo>
                      <a:cubicBezTo>
                        <a:pt x="2742" y="631"/>
                        <a:pt x="2112" y="1"/>
                        <a:pt x="13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7" name="Google Shape;9326;p73">
                  <a:extLst>
                    <a:ext uri="{FF2B5EF4-FFF2-40B4-BE49-F238E27FC236}">
                      <a16:creationId xmlns:a16="http://schemas.microsoft.com/office/drawing/2014/main" xmlns="" id="{13519CD9-B131-CEB8-CE71-A95FF7CAC066}"/>
                    </a:ext>
                  </a:extLst>
                </p:cNvPr>
                <p:cNvSpPr/>
                <p:nvPr/>
              </p:nvSpPr>
              <p:spPr>
                <a:xfrm>
                  <a:off x="583100" y="4207075"/>
                  <a:ext cx="122100" cy="7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868" extrusionOk="0">
                      <a:moveTo>
                        <a:pt x="819" y="0"/>
                      </a:moveTo>
                      <a:cubicBezTo>
                        <a:pt x="347" y="442"/>
                        <a:pt x="0" y="1072"/>
                        <a:pt x="0" y="1796"/>
                      </a:cubicBezTo>
                      <a:lnTo>
                        <a:pt x="0" y="2521"/>
                      </a:lnTo>
                      <a:cubicBezTo>
                        <a:pt x="0" y="2710"/>
                        <a:pt x="158" y="2867"/>
                        <a:pt x="347" y="2867"/>
                      </a:cubicBezTo>
                      <a:lnTo>
                        <a:pt x="4505" y="2867"/>
                      </a:lnTo>
                      <a:cubicBezTo>
                        <a:pt x="4726" y="2867"/>
                        <a:pt x="4883" y="2710"/>
                        <a:pt x="4883" y="2521"/>
                      </a:cubicBezTo>
                      <a:lnTo>
                        <a:pt x="4883" y="1796"/>
                      </a:lnTo>
                      <a:cubicBezTo>
                        <a:pt x="4883" y="1103"/>
                        <a:pt x="4568" y="442"/>
                        <a:pt x="4033" y="0"/>
                      </a:cubicBezTo>
                      <a:cubicBezTo>
                        <a:pt x="3655" y="473"/>
                        <a:pt x="3088" y="788"/>
                        <a:pt x="2426" y="788"/>
                      </a:cubicBezTo>
                      <a:cubicBezTo>
                        <a:pt x="1796" y="788"/>
                        <a:pt x="1197" y="473"/>
                        <a:pt x="8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8" name="Google Shape;9327;p73">
                  <a:extLst>
                    <a:ext uri="{FF2B5EF4-FFF2-40B4-BE49-F238E27FC236}">
                      <a16:creationId xmlns:a16="http://schemas.microsoft.com/office/drawing/2014/main" xmlns="" id="{0E8EFEC1-A68B-DFC5-5161-DC6567013227}"/>
                    </a:ext>
                  </a:extLst>
                </p:cNvPr>
                <p:cNvSpPr/>
                <p:nvPr/>
              </p:nvSpPr>
              <p:spPr>
                <a:xfrm>
                  <a:off x="669725" y="4049550"/>
                  <a:ext cx="122900" cy="7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2899" extrusionOk="0">
                      <a:moveTo>
                        <a:pt x="851" y="1"/>
                      </a:moveTo>
                      <a:cubicBezTo>
                        <a:pt x="347" y="442"/>
                        <a:pt x="1" y="1103"/>
                        <a:pt x="1" y="1796"/>
                      </a:cubicBezTo>
                      <a:lnTo>
                        <a:pt x="1" y="2552"/>
                      </a:lnTo>
                      <a:cubicBezTo>
                        <a:pt x="1" y="2741"/>
                        <a:pt x="158" y="2899"/>
                        <a:pt x="347" y="2899"/>
                      </a:cubicBezTo>
                      <a:lnTo>
                        <a:pt x="4537" y="2899"/>
                      </a:lnTo>
                      <a:cubicBezTo>
                        <a:pt x="4758" y="2899"/>
                        <a:pt x="4915" y="2741"/>
                        <a:pt x="4915" y="2552"/>
                      </a:cubicBezTo>
                      <a:lnTo>
                        <a:pt x="4915" y="1796"/>
                      </a:lnTo>
                      <a:cubicBezTo>
                        <a:pt x="4915" y="1103"/>
                        <a:pt x="4600" y="442"/>
                        <a:pt x="4065" y="1"/>
                      </a:cubicBezTo>
                      <a:cubicBezTo>
                        <a:pt x="3687" y="473"/>
                        <a:pt x="3088" y="788"/>
                        <a:pt x="2458" y="788"/>
                      </a:cubicBezTo>
                      <a:cubicBezTo>
                        <a:pt x="1828" y="788"/>
                        <a:pt x="1198" y="473"/>
                        <a:pt x="85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9" name="Google Shape;9328;p73">
                  <a:extLst>
                    <a:ext uri="{FF2B5EF4-FFF2-40B4-BE49-F238E27FC236}">
                      <a16:creationId xmlns:a16="http://schemas.microsoft.com/office/drawing/2014/main" xmlns="" id="{8EA19CB0-C2AE-0790-79DF-C901CC7F51EE}"/>
                    </a:ext>
                  </a:extLst>
                </p:cNvPr>
                <p:cNvSpPr/>
                <p:nvPr/>
              </p:nvSpPr>
              <p:spPr>
                <a:xfrm>
                  <a:off x="757150" y="4207075"/>
                  <a:ext cx="122125" cy="7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2868" extrusionOk="0">
                      <a:moveTo>
                        <a:pt x="820" y="0"/>
                      </a:moveTo>
                      <a:cubicBezTo>
                        <a:pt x="316" y="442"/>
                        <a:pt x="1" y="1103"/>
                        <a:pt x="1" y="1796"/>
                      </a:cubicBezTo>
                      <a:lnTo>
                        <a:pt x="1" y="2521"/>
                      </a:lnTo>
                      <a:cubicBezTo>
                        <a:pt x="1" y="2710"/>
                        <a:pt x="158" y="2867"/>
                        <a:pt x="347" y="2867"/>
                      </a:cubicBezTo>
                      <a:lnTo>
                        <a:pt x="4506" y="2867"/>
                      </a:lnTo>
                      <a:cubicBezTo>
                        <a:pt x="4727" y="2867"/>
                        <a:pt x="4884" y="2710"/>
                        <a:pt x="4884" y="2521"/>
                      </a:cubicBezTo>
                      <a:lnTo>
                        <a:pt x="4884" y="1796"/>
                      </a:lnTo>
                      <a:cubicBezTo>
                        <a:pt x="4884" y="1103"/>
                        <a:pt x="4569" y="442"/>
                        <a:pt x="4033" y="0"/>
                      </a:cubicBezTo>
                      <a:cubicBezTo>
                        <a:pt x="3655" y="473"/>
                        <a:pt x="3088" y="788"/>
                        <a:pt x="2427" y="788"/>
                      </a:cubicBezTo>
                      <a:cubicBezTo>
                        <a:pt x="1797" y="788"/>
                        <a:pt x="1198" y="473"/>
                        <a:pt x="82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60" name="Google Shape;9329;p73">
                  <a:extLst>
                    <a:ext uri="{FF2B5EF4-FFF2-40B4-BE49-F238E27FC236}">
                      <a16:creationId xmlns:a16="http://schemas.microsoft.com/office/drawing/2014/main" xmlns="" id="{5FA1CDDF-800D-CB1F-8DFA-60DD2EB7A61B}"/>
                    </a:ext>
                  </a:extLst>
                </p:cNvPr>
                <p:cNvSpPr/>
                <p:nvPr/>
              </p:nvSpPr>
              <p:spPr>
                <a:xfrm>
                  <a:off x="691775" y="4139350"/>
                  <a:ext cx="77225" cy="6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9" h="2584" extrusionOk="0">
                      <a:moveTo>
                        <a:pt x="1198" y="0"/>
                      </a:moveTo>
                      <a:lnTo>
                        <a:pt x="1198" y="882"/>
                      </a:lnTo>
                      <a:lnTo>
                        <a:pt x="1" y="2079"/>
                      </a:lnTo>
                      <a:cubicBezTo>
                        <a:pt x="221" y="2237"/>
                        <a:pt x="284" y="2300"/>
                        <a:pt x="473" y="2583"/>
                      </a:cubicBezTo>
                      <a:lnTo>
                        <a:pt x="1545" y="1575"/>
                      </a:lnTo>
                      <a:lnTo>
                        <a:pt x="2616" y="2583"/>
                      </a:lnTo>
                      <a:cubicBezTo>
                        <a:pt x="2773" y="2394"/>
                        <a:pt x="2931" y="2237"/>
                        <a:pt x="3088" y="2111"/>
                      </a:cubicBezTo>
                      <a:lnTo>
                        <a:pt x="1891" y="882"/>
                      </a:lnTo>
                      <a:lnTo>
                        <a:pt x="189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" name="Google Shape;9330;p73">
                <a:extLst>
                  <a:ext uri="{FF2B5EF4-FFF2-40B4-BE49-F238E27FC236}">
                    <a16:creationId xmlns:a16="http://schemas.microsoft.com/office/drawing/2014/main" xmlns="" id="{0BCA5616-6E47-9969-49A4-1BDA2713DBAB}"/>
                  </a:ext>
                </a:extLst>
              </p:cNvPr>
              <p:cNvGrpSpPr/>
              <p:nvPr/>
            </p:nvGrpSpPr>
            <p:grpSpPr>
              <a:xfrm>
                <a:off x="3959219" y="3748874"/>
                <a:ext cx="439341" cy="498627"/>
                <a:chOff x="2423775" y="3226875"/>
                <a:chExt cx="259925" cy="295000"/>
              </a:xfrm>
              <a:grpFill/>
            </p:grpSpPr>
            <p:sp>
              <p:nvSpPr>
                <p:cNvPr id="17651" name="Google Shape;9331;p73">
                  <a:extLst>
                    <a:ext uri="{FF2B5EF4-FFF2-40B4-BE49-F238E27FC236}">
                      <a16:creationId xmlns:a16="http://schemas.microsoft.com/office/drawing/2014/main" xmlns="" id="{2C2355A4-7BD5-7AB9-74F7-0D05B76C2799}"/>
                    </a:ext>
                  </a:extLst>
                </p:cNvPr>
                <p:cNvSpPr/>
                <p:nvPr/>
              </p:nvSpPr>
              <p:spPr>
                <a:xfrm>
                  <a:off x="2509625" y="3365900"/>
                  <a:ext cx="8665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2080" extrusionOk="0">
                      <a:moveTo>
                        <a:pt x="1733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lnTo>
                        <a:pt x="0" y="2080"/>
                      </a:lnTo>
                      <a:lnTo>
                        <a:pt x="3466" y="2080"/>
                      </a:lnTo>
                      <a:lnTo>
                        <a:pt x="3466" y="1733"/>
                      </a:lnTo>
                      <a:cubicBezTo>
                        <a:pt x="3466" y="788"/>
                        <a:pt x="2678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2" name="Google Shape;9332;p73">
                  <a:extLst>
                    <a:ext uri="{FF2B5EF4-FFF2-40B4-BE49-F238E27FC236}">
                      <a16:creationId xmlns:a16="http://schemas.microsoft.com/office/drawing/2014/main" xmlns="" id="{57A65809-F218-F655-C8BA-EDF9A84E947D}"/>
                    </a:ext>
                  </a:extLst>
                </p:cNvPr>
                <p:cNvSpPr/>
                <p:nvPr/>
              </p:nvSpPr>
              <p:spPr>
                <a:xfrm>
                  <a:off x="2534825" y="3313925"/>
                  <a:ext cx="35475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8" extrusionOk="0">
                      <a:moveTo>
                        <a:pt x="725" y="0"/>
                      </a:moveTo>
                      <a:cubicBezTo>
                        <a:pt x="316" y="0"/>
                        <a:pt x="0" y="315"/>
                        <a:pt x="0" y="725"/>
                      </a:cubicBezTo>
                      <a:cubicBezTo>
                        <a:pt x="0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5"/>
                        <a:pt x="1103" y="0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3" name="Google Shape;9333;p73">
                  <a:extLst>
                    <a:ext uri="{FF2B5EF4-FFF2-40B4-BE49-F238E27FC236}">
                      <a16:creationId xmlns:a16="http://schemas.microsoft.com/office/drawing/2014/main" xmlns="" id="{BF3DD045-A38E-DAE3-21F2-AB8B208CF132}"/>
                    </a:ext>
                  </a:extLst>
                </p:cNvPr>
                <p:cNvSpPr/>
                <p:nvPr/>
              </p:nvSpPr>
              <p:spPr>
                <a:xfrm>
                  <a:off x="2423775" y="3226875"/>
                  <a:ext cx="259925" cy="29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7" h="11800" extrusionOk="0">
                      <a:moveTo>
                        <a:pt x="5167" y="2757"/>
                      </a:moveTo>
                      <a:cubicBezTo>
                        <a:pt x="5923" y="2757"/>
                        <a:pt x="6553" y="3388"/>
                        <a:pt x="6553" y="4144"/>
                      </a:cubicBezTo>
                      <a:cubicBezTo>
                        <a:pt x="6553" y="4490"/>
                        <a:pt x="6396" y="4805"/>
                        <a:pt x="6175" y="5089"/>
                      </a:cubicBezTo>
                      <a:cubicBezTo>
                        <a:pt x="7026" y="5498"/>
                        <a:pt x="7593" y="6317"/>
                        <a:pt x="7593" y="7294"/>
                      </a:cubicBezTo>
                      <a:lnTo>
                        <a:pt x="7593" y="8019"/>
                      </a:lnTo>
                      <a:cubicBezTo>
                        <a:pt x="7593" y="8208"/>
                        <a:pt x="7435" y="8365"/>
                        <a:pt x="7246" y="8365"/>
                      </a:cubicBezTo>
                      <a:lnTo>
                        <a:pt x="3088" y="8365"/>
                      </a:lnTo>
                      <a:cubicBezTo>
                        <a:pt x="2867" y="8365"/>
                        <a:pt x="2710" y="8208"/>
                        <a:pt x="2710" y="8019"/>
                      </a:cubicBezTo>
                      <a:lnTo>
                        <a:pt x="2710" y="7294"/>
                      </a:lnTo>
                      <a:cubicBezTo>
                        <a:pt x="2710" y="6317"/>
                        <a:pt x="3308" y="5498"/>
                        <a:pt x="4127" y="5089"/>
                      </a:cubicBezTo>
                      <a:cubicBezTo>
                        <a:pt x="3907" y="4868"/>
                        <a:pt x="3781" y="4553"/>
                        <a:pt x="3781" y="4144"/>
                      </a:cubicBezTo>
                      <a:cubicBezTo>
                        <a:pt x="3781" y="3388"/>
                        <a:pt x="4411" y="2757"/>
                        <a:pt x="5167" y="2757"/>
                      </a:cubicBezTo>
                      <a:close/>
                      <a:moveTo>
                        <a:pt x="5183" y="1"/>
                      </a:moveTo>
                      <a:cubicBezTo>
                        <a:pt x="5128" y="1"/>
                        <a:pt x="5073" y="17"/>
                        <a:pt x="5010" y="48"/>
                      </a:cubicBezTo>
                      <a:cubicBezTo>
                        <a:pt x="3964" y="646"/>
                        <a:pt x="2946" y="940"/>
                        <a:pt x="1919" y="940"/>
                      </a:cubicBezTo>
                      <a:cubicBezTo>
                        <a:pt x="1430" y="940"/>
                        <a:pt x="939" y="873"/>
                        <a:pt x="441" y="741"/>
                      </a:cubicBezTo>
                      <a:cubicBezTo>
                        <a:pt x="402" y="722"/>
                        <a:pt x="363" y="714"/>
                        <a:pt x="326" y="714"/>
                      </a:cubicBezTo>
                      <a:cubicBezTo>
                        <a:pt x="243" y="714"/>
                        <a:pt x="170" y="751"/>
                        <a:pt x="126" y="773"/>
                      </a:cubicBezTo>
                      <a:cubicBezTo>
                        <a:pt x="32" y="836"/>
                        <a:pt x="0" y="930"/>
                        <a:pt x="0" y="1056"/>
                      </a:cubicBezTo>
                      <a:lnTo>
                        <a:pt x="0" y="5026"/>
                      </a:lnTo>
                      <a:cubicBezTo>
                        <a:pt x="0" y="8145"/>
                        <a:pt x="2080" y="10949"/>
                        <a:pt x="5104" y="11799"/>
                      </a:cubicBezTo>
                      <a:lnTo>
                        <a:pt x="5262" y="11799"/>
                      </a:lnTo>
                      <a:cubicBezTo>
                        <a:pt x="8255" y="10917"/>
                        <a:pt x="10397" y="8145"/>
                        <a:pt x="10397" y="5026"/>
                      </a:cubicBezTo>
                      <a:lnTo>
                        <a:pt x="10397" y="1056"/>
                      </a:lnTo>
                      <a:cubicBezTo>
                        <a:pt x="10397" y="930"/>
                        <a:pt x="10365" y="836"/>
                        <a:pt x="10271" y="773"/>
                      </a:cubicBezTo>
                      <a:cubicBezTo>
                        <a:pt x="10162" y="751"/>
                        <a:pt x="10084" y="714"/>
                        <a:pt x="10014" y="714"/>
                      </a:cubicBezTo>
                      <a:cubicBezTo>
                        <a:pt x="9983" y="714"/>
                        <a:pt x="9954" y="722"/>
                        <a:pt x="9924" y="741"/>
                      </a:cubicBezTo>
                      <a:cubicBezTo>
                        <a:pt x="9414" y="877"/>
                        <a:pt x="8910" y="946"/>
                        <a:pt x="8409" y="946"/>
                      </a:cubicBezTo>
                      <a:cubicBezTo>
                        <a:pt x="7395" y="946"/>
                        <a:pt x="6389" y="660"/>
                        <a:pt x="5356" y="48"/>
                      </a:cubicBezTo>
                      <a:cubicBezTo>
                        <a:pt x="5293" y="17"/>
                        <a:pt x="5238" y="1"/>
                        <a:pt x="518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" name="Google Shape;9334;p73">
                <a:extLst>
                  <a:ext uri="{FF2B5EF4-FFF2-40B4-BE49-F238E27FC236}">
                    <a16:creationId xmlns:a16="http://schemas.microsoft.com/office/drawing/2014/main" xmlns="" id="{2880A604-157A-D2BE-E633-08B27D768D98}"/>
                  </a:ext>
                </a:extLst>
              </p:cNvPr>
              <p:cNvGrpSpPr/>
              <p:nvPr/>
            </p:nvGrpSpPr>
            <p:grpSpPr>
              <a:xfrm>
                <a:off x="3926595" y="4379912"/>
                <a:ext cx="504585" cy="496642"/>
                <a:chOff x="2404875" y="3592725"/>
                <a:chExt cx="298525" cy="293825"/>
              </a:xfrm>
              <a:grpFill/>
            </p:grpSpPr>
            <p:sp>
              <p:nvSpPr>
                <p:cNvPr id="17648" name="Google Shape;9335;p73">
                  <a:extLst>
                    <a:ext uri="{FF2B5EF4-FFF2-40B4-BE49-F238E27FC236}">
                      <a16:creationId xmlns:a16="http://schemas.microsoft.com/office/drawing/2014/main" xmlns="" id="{D09A70D7-2CFC-6D99-B488-A9634603AF50}"/>
                    </a:ext>
                  </a:extLst>
                </p:cNvPr>
                <p:cNvSpPr/>
                <p:nvPr/>
              </p:nvSpPr>
              <p:spPr>
                <a:xfrm>
                  <a:off x="2404875" y="3747900"/>
                  <a:ext cx="52775" cy="1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5546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5198"/>
                      </a:lnTo>
                      <a:cubicBezTo>
                        <a:pt x="0" y="5419"/>
                        <a:pt x="158" y="5545"/>
                        <a:pt x="378" y="5545"/>
                      </a:cubicBezTo>
                      <a:lnTo>
                        <a:pt x="1071" y="5545"/>
                      </a:lnTo>
                      <a:cubicBezTo>
                        <a:pt x="1670" y="5545"/>
                        <a:pt x="2111" y="5072"/>
                        <a:pt x="2111" y="4537"/>
                      </a:cubicBezTo>
                      <a:lnTo>
                        <a:pt x="2111" y="1040"/>
                      </a:lnTo>
                      <a:cubicBezTo>
                        <a:pt x="2111" y="441"/>
                        <a:pt x="1638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9" name="Google Shape;9336;p73">
                  <a:extLst>
                    <a:ext uri="{FF2B5EF4-FFF2-40B4-BE49-F238E27FC236}">
                      <a16:creationId xmlns:a16="http://schemas.microsoft.com/office/drawing/2014/main" xmlns="" id="{202861C0-0EB3-E3E7-C963-6010B6B6E0C4}"/>
                    </a:ext>
                  </a:extLst>
                </p:cNvPr>
                <p:cNvSpPr/>
                <p:nvPr/>
              </p:nvSpPr>
              <p:spPr>
                <a:xfrm>
                  <a:off x="2458425" y="3592725"/>
                  <a:ext cx="190625" cy="16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5" h="6428" extrusionOk="0">
                      <a:moveTo>
                        <a:pt x="3781" y="631"/>
                      </a:moveTo>
                      <a:cubicBezTo>
                        <a:pt x="3970" y="631"/>
                        <a:pt x="4128" y="788"/>
                        <a:pt x="4128" y="977"/>
                      </a:cubicBezTo>
                      <a:lnTo>
                        <a:pt x="4128" y="1418"/>
                      </a:lnTo>
                      <a:cubicBezTo>
                        <a:pt x="4380" y="1481"/>
                        <a:pt x="4569" y="1639"/>
                        <a:pt x="4758" y="1860"/>
                      </a:cubicBezTo>
                      <a:cubicBezTo>
                        <a:pt x="4884" y="2017"/>
                        <a:pt x="4884" y="2206"/>
                        <a:pt x="4726" y="2332"/>
                      </a:cubicBezTo>
                      <a:cubicBezTo>
                        <a:pt x="4657" y="2373"/>
                        <a:pt x="4583" y="2397"/>
                        <a:pt x="4510" y="2397"/>
                      </a:cubicBezTo>
                      <a:cubicBezTo>
                        <a:pt x="4416" y="2397"/>
                        <a:pt x="4325" y="2358"/>
                        <a:pt x="4254" y="2269"/>
                      </a:cubicBezTo>
                      <a:cubicBezTo>
                        <a:pt x="4114" y="2106"/>
                        <a:pt x="3957" y="2012"/>
                        <a:pt x="3821" y="2012"/>
                      </a:cubicBezTo>
                      <a:cubicBezTo>
                        <a:pt x="3773" y="2012"/>
                        <a:pt x="3728" y="2024"/>
                        <a:pt x="3687" y="2049"/>
                      </a:cubicBezTo>
                      <a:cubicBezTo>
                        <a:pt x="3592" y="2080"/>
                        <a:pt x="3466" y="2238"/>
                        <a:pt x="3466" y="2364"/>
                      </a:cubicBezTo>
                      <a:cubicBezTo>
                        <a:pt x="3466" y="2553"/>
                        <a:pt x="3624" y="2710"/>
                        <a:pt x="3813" y="2710"/>
                      </a:cubicBezTo>
                      <a:cubicBezTo>
                        <a:pt x="4411" y="2710"/>
                        <a:pt x="4852" y="3183"/>
                        <a:pt x="4852" y="3750"/>
                      </a:cubicBezTo>
                      <a:cubicBezTo>
                        <a:pt x="4852" y="4159"/>
                        <a:pt x="4600" y="4537"/>
                        <a:pt x="4222" y="4663"/>
                      </a:cubicBezTo>
                      <a:lnTo>
                        <a:pt x="4159" y="4663"/>
                      </a:lnTo>
                      <a:lnTo>
                        <a:pt x="4159" y="5073"/>
                      </a:lnTo>
                      <a:cubicBezTo>
                        <a:pt x="4159" y="5262"/>
                        <a:pt x="4002" y="5420"/>
                        <a:pt x="3813" y="5420"/>
                      </a:cubicBezTo>
                      <a:cubicBezTo>
                        <a:pt x="3624" y="5420"/>
                        <a:pt x="3466" y="5262"/>
                        <a:pt x="3466" y="5073"/>
                      </a:cubicBezTo>
                      <a:lnTo>
                        <a:pt x="3466" y="4663"/>
                      </a:lnTo>
                      <a:cubicBezTo>
                        <a:pt x="3277" y="4600"/>
                        <a:pt x="3119" y="4537"/>
                        <a:pt x="2962" y="4348"/>
                      </a:cubicBezTo>
                      <a:cubicBezTo>
                        <a:pt x="2836" y="4254"/>
                        <a:pt x="2804" y="4002"/>
                        <a:pt x="2962" y="3876"/>
                      </a:cubicBezTo>
                      <a:cubicBezTo>
                        <a:pt x="3013" y="3825"/>
                        <a:pt x="3108" y="3793"/>
                        <a:pt x="3206" y="3793"/>
                      </a:cubicBezTo>
                      <a:cubicBezTo>
                        <a:pt x="3290" y="3793"/>
                        <a:pt x="3376" y="3817"/>
                        <a:pt x="3435" y="3876"/>
                      </a:cubicBezTo>
                      <a:cubicBezTo>
                        <a:pt x="3549" y="3990"/>
                        <a:pt x="3679" y="4071"/>
                        <a:pt x="3803" y="4071"/>
                      </a:cubicBezTo>
                      <a:cubicBezTo>
                        <a:pt x="3850" y="4071"/>
                        <a:pt x="3895" y="4059"/>
                        <a:pt x="3939" y="4033"/>
                      </a:cubicBezTo>
                      <a:cubicBezTo>
                        <a:pt x="4065" y="4002"/>
                        <a:pt x="4128" y="3844"/>
                        <a:pt x="4128" y="3718"/>
                      </a:cubicBezTo>
                      <a:cubicBezTo>
                        <a:pt x="4128" y="3529"/>
                        <a:pt x="3970" y="3372"/>
                        <a:pt x="3781" y="3372"/>
                      </a:cubicBezTo>
                      <a:cubicBezTo>
                        <a:pt x="3182" y="3372"/>
                        <a:pt x="2741" y="2899"/>
                        <a:pt x="2741" y="2364"/>
                      </a:cubicBezTo>
                      <a:cubicBezTo>
                        <a:pt x="2741" y="1954"/>
                        <a:pt x="3025" y="1576"/>
                        <a:pt x="3435" y="1418"/>
                      </a:cubicBezTo>
                      <a:lnTo>
                        <a:pt x="3435" y="977"/>
                      </a:lnTo>
                      <a:cubicBezTo>
                        <a:pt x="3435" y="788"/>
                        <a:pt x="3592" y="631"/>
                        <a:pt x="3781" y="631"/>
                      </a:cubicBezTo>
                      <a:close/>
                      <a:moveTo>
                        <a:pt x="3813" y="1"/>
                      </a:moveTo>
                      <a:cubicBezTo>
                        <a:pt x="1733" y="1"/>
                        <a:pt x="0" y="1734"/>
                        <a:pt x="0" y="3813"/>
                      </a:cubicBezTo>
                      <a:cubicBezTo>
                        <a:pt x="0" y="4537"/>
                        <a:pt x="190" y="5231"/>
                        <a:pt x="536" y="5829"/>
                      </a:cubicBezTo>
                      <a:cubicBezTo>
                        <a:pt x="1009" y="5546"/>
                        <a:pt x="1544" y="5420"/>
                        <a:pt x="2080" y="5420"/>
                      </a:cubicBezTo>
                      <a:cubicBezTo>
                        <a:pt x="2146" y="5414"/>
                        <a:pt x="2213" y="5411"/>
                        <a:pt x="2279" y="5411"/>
                      </a:cubicBezTo>
                      <a:cubicBezTo>
                        <a:pt x="2936" y="5411"/>
                        <a:pt x="3587" y="5692"/>
                        <a:pt x="4159" y="6207"/>
                      </a:cubicBezTo>
                      <a:lnTo>
                        <a:pt x="5892" y="6207"/>
                      </a:lnTo>
                      <a:cubicBezTo>
                        <a:pt x="6144" y="6207"/>
                        <a:pt x="6364" y="6302"/>
                        <a:pt x="6585" y="6428"/>
                      </a:cubicBezTo>
                      <a:cubicBezTo>
                        <a:pt x="7215" y="5735"/>
                        <a:pt x="7625" y="4789"/>
                        <a:pt x="7625" y="3813"/>
                      </a:cubicBezTo>
                      <a:cubicBezTo>
                        <a:pt x="7625" y="1734"/>
                        <a:pt x="5892" y="1"/>
                        <a:pt x="38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0" name="Google Shape;9337;p73">
                  <a:extLst>
                    <a:ext uri="{FF2B5EF4-FFF2-40B4-BE49-F238E27FC236}">
                      <a16:creationId xmlns:a16="http://schemas.microsoft.com/office/drawing/2014/main" xmlns="" id="{0E484778-C7DC-3D31-B612-1C510BFD146C}"/>
                    </a:ext>
                  </a:extLst>
                </p:cNvPr>
                <p:cNvSpPr/>
                <p:nvPr/>
              </p:nvSpPr>
              <p:spPr>
                <a:xfrm>
                  <a:off x="2474975" y="3742775"/>
                  <a:ext cx="228425" cy="1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7" h="5026" extrusionOk="0">
                      <a:moveTo>
                        <a:pt x="1422" y="0"/>
                      </a:moveTo>
                      <a:cubicBezTo>
                        <a:pt x="918" y="0"/>
                        <a:pt x="416" y="160"/>
                        <a:pt x="0" y="457"/>
                      </a:cubicBezTo>
                      <a:lnTo>
                        <a:pt x="0" y="5025"/>
                      </a:lnTo>
                      <a:lnTo>
                        <a:pt x="5230" y="5025"/>
                      </a:lnTo>
                      <a:cubicBezTo>
                        <a:pt x="5923" y="5025"/>
                        <a:pt x="6490" y="4679"/>
                        <a:pt x="6900" y="4143"/>
                      </a:cubicBezTo>
                      <a:lnTo>
                        <a:pt x="8916" y="1245"/>
                      </a:lnTo>
                      <a:cubicBezTo>
                        <a:pt x="9137" y="930"/>
                        <a:pt x="9074" y="489"/>
                        <a:pt x="8727" y="268"/>
                      </a:cubicBezTo>
                      <a:cubicBezTo>
                        <a:pt x="8633" y="221"/>
                        <a:pt x="8517" y="196"/>
                        <a:pt x="8398" y="196"/>
                      </a:cubicBezTo>
                      <a:cubicBezTo>
                        <a:pt x="8196" y="196"/>
                        <a:pt x="7983" y="268"/>
                        <a:pt x="7845" y="426"/>
                      </a:cubicBezTo>
                      <a:lnTo>
                        <a:pt x="5955" y="2726"/>
                      </a:lnTo>
                      <a:cubicBezTo>
                        <a:pt x="5829" y="2883"/>
                        <a:pt x="5545" y="2978"/>
                        <a:pt x="5419" y="2978"/>
                      </a:cubicBezTo>
                      <a:lnTo>
                        <a:pt x="3119" y="2978"/>
                      </a:lnTo>
                      <a:cubicBezTo>
                        <a:pt x="2899" y="2978"/>
                        <a:pt x="2741" y="2820"/>
                        <a:pt x="2741" y="2631"/>
                      </a:cubicBezTo>
                      <a:cubicBezTo>
                        <a:pt x="2741" y="2411"/>
                        <a:pt x="2899" y="2253"/>
                        <a:pt x="3119" y="2253"/>
                      </a:cubicBezTo>
                      <a:lnTo>
                        <a:pt x="5198" y="2253"/>
                      </a:lnTo>
                      <a:cubicBezTo>
                        <a:pt x="5576" y="2253"/>
                        <a:pt x="5923" y="1938"/>
                        <a:pt x="5923" y="1560"/>
                      </a:cubicBezTo>
                      <a:cubicBezTo>
                        <a:pt x="5923" y="1150"/>
                        <a:pt x="5576" y="835"/>
                        <a:pt x="5198" y="835"/>
                      </a:cubicBezTo>
                      <a:lnTo>
                        <a:pt x="3340" y="835"/>
                      </a:lnTo>
                      <a:cubicBezTo>
                        <a:pt x="3182" y="835"/>
                        <a:pt x="3088" y="741"/>
                        <a:pt x="2962" y="615"/>
                      </a:cubicBezTo>
                      <a:cubicBezTo>
                        <a:pt x="2773" y="426"/>
                        <a:pt x="2520" y="300"/>
                        <a:pt x="2300" y="174"/>
                      </a:cubicBezTo>
                      <a:cubicBezTo>
                        <a:pt x="2019" y="56"/>
                        <a:pt x="1720" y="0"/>
                        <a:pt x="14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" name="Google Shape;9338;p73">
                <a:extLst>
                  <a:ext uri="{FF2B5EF4-FFF2-40B4-BE49-F238E27FC236}">
                    <a16:creationId xmlns:a16="http://schemas.microsoft.com/office/drawing/2014/main" xmlns="" id="{7BEE8D3E-02A2-68D1-2230-55E4906C95B5}"/>
                  </a:ext>
                </a:extLst>
              </p:cNvPr>
              <p:cNvGrpSpPr/>
              <p:nvPr/>
            </p:nvGrpSpPr>
            <p:grpSpPr>
              <a:xfrm>
                <a:off x="3927927" y="4985321"/>
                <a:ext cx="501923" cy="499261"/>
                <a:chOff x="2404875" y="3955825"/>
                <a:chExt cx="296950" cy="295375"/>
              </a:xfrm>
              <a:grpFill/>
            </p:grpSpPr>
            <p:sp>
              <p:nvSpPr>
                <p:cNvPr id="17644" name="Google Shape;9339;p73">
                  <a:extLst>
                    <a:ext uri="{FF2B5EF4-FFF2-40B4-BE49-F238E27FC236}">
                      <a16:creationId xmlns:a16="http://schemas.microsoft.com/office/drawing/2014/main" xmlns="" id="{7B9C8547-914E-9A98-EB96-6C42E0364FA0}"/>
                    </a:ext>
                  </a:extLst>
                </p:cNvPr>
                <p:cNvSpPr/>
                <p:nvPr/>
              </p:nvSpPr>
              <p:spPr>
                <a:xfrm>
                  <a:off x="2404875" y="3955825"/>
                  <a:ext cx="219775" cy="2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1" h="8980" extrusionOk="0">
                      <a:moveTo>
                        <a:pt x="4537" y="0"/>
                      </a:moveTo>
                      <a:cubicBezTo>
                        <a:pt x="2048" y="0"/>
                        <a:pt x="0" y="2017"/>
                        <a:pt x="0" y="4506"/>
                      </a:cubicBezTo>
                      <a:cubicBezTo>
                        <a:pt x="0" y="6963"/>
                        <a:pt x="2048" y="8979"/>
                        <a:pt x="4537" y="8979"/>
                      </a:cubicBezTo>
                      <a:cubicBezTo>
                        <a:pt x="6459" y="8979"/>
                        <a:pt x="8160" y="7719"/>
                        <a:pt x="8790" y="5986"/>
                      </a:cubicBezTo>
                      <a:cubicBezTo>
                        <a:pt x="8633" y="5860"/>
                        <a:pt x="8443" y="5640"/>
                        <a:pt x="8286" y="5514"/>
                      </a:cubicBezTo>
                      <a:lnTo>
                        <a:pt x="7498" y="5514"/>
                      </a:lnTo>
                      <a:cubicBezTo>
                        <a:pt x="7057" y="6742"/>
                        <a:pt x="5923" y="7593"/>
                        <a:pt x="4568" y="7593"/>
                      </a:cubicBezTo>
                      <a:cubicBezTo>
                        <a:pt x="2836" y="7593"/>
                        <a:pt x="1481" y="6175"/>
                        <a:pt x="1481" y="4506"/>
                      </a:cubicBezTo>
                      <a:cubicBezTo>
                        <a:pt x="1481" y="2804"/>
                        <a:pt x="2867" y="1387"/>
                        <a:pt x="4568" y="1387"/>
                      </a:cubicBezTo>
                      <a:cubicBezTo>
                        <a:pt x="5923" y="1387"/>
                        <a:pt x="7057" y="2237"/>
                        <a:pt x="7498" y="3466"/>
                      </a:cubicBezTo>
                      <a:lnTo>
                        <a:pt x="8286" y="3466"/>
                      </a:lnTo>
                      <a:cubicBezTo>
                        <a:pt x="8443" y="3308"/>
                        <a:pt x="8633" y="3088"/>
                        <a:pt x="8790" y="2993"/>
                      </a:cubicBezTo>
                      <a:cubicBezTo>
                        <a:pt x="8160" y="1261"/>
                        <a:pt x="6522" y="0"/>
                        <a:pt x="45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5" name="Google Shape;9340;p73">
                  <a:extLst>
                    <a:ext uri="{FF2B5EF4-FFF2-40B4-BE49-F238E27FC236}">
                      <a16:creationId xmlns:a16="http://schemas.microsoft.com/office/drawing/2014/main" xmlns="" id="{79D32FA3-5FD1-3027-BD13-D4D05A9234C5}"/>
                    </a:ext>
                  </a:extLst>
                </p:cNvPr>
                <p:cNvSpPr/>
                <p:nvPr/>
              </p:nvSpPr>
              <p:spPr>
                <a:xfrm>
                  <a:off x="2510400" y="4024075"/>
                  <a:ext cx="191425" cy="8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3503" extrusionOk="0">
                      <a:moveTo>
                        <a:pt x="7260" y="0"/>
                      </a:moveTo>
                      <a:cubicBezTo>
                        <a:pt x="7232" y="0"/>
                        <a:pt x="7206" y="4"/>
                        <a:pt x="7184" y="11"/>
                      </a:cubicBezTo>
                      <a:lnTo>
                        <a:pt x="5073" y="736"/>
                      </a:lnTo>
                      <a:cubicBezTo>
                        <a:pt x="5042" y="736"/>
                        <a:pt x="5010" y="767"/>
                        <a:pt x="4947" y="799"/>
                      </a:cubicBezTo>
                      <a:lnTo>
                        <a:pt x="4380" y="1398"/>
                      </a:lnTo>
                      <a:lnTo>
                        <a:pt x="347" y="1398"/>
                      </a:lnTo>
                      <a:cubicBezTo>
                        <a:pt x="158" y="1398"/>
                        <a:pt x="1" y="1555"/>
                        <a:pt x="1" y="1744"/>
                      </a:cubicBezTo>
                      <a:cubicBezTo>
                        <a:pt x="1" y="1965"/>
                        <a:pt x="158" y="2122"/>
                        <a:pt x="347" y="2122"/>
                      </a:cubicBezTo>
                      <a:lnTo>
                        <a:pt x="4380" y="2122"/>
                      </a:lnTo>
                      <a:lnTo>
                        <a:pt x="4947" y="2689"/>
                      </a:lnTo>
                      <a:cubicBezTo>
                        <a:pt x="5010" y="2752"/>
                        <a:pt x="5042" y="2784"/>
                        <a:pt x="5073" y="2784"/>
                      </a:cubicBezTo>
                      <a:lnTo>
                        <a:pt x="7184" y="3477"/>
                      </a:lnTo>
                      <a:cubicBezTo>
                        <a:pt x="7210" y="3494"/>
                        <a:pt x="7242" y="3502"/>
                        <a:pt x="7275" y="3502"/>
                      </a:cubicBezTo>
                      <a:cubicBezTo>
                        <a:pt x="7362" y="3502"/>
                        <a:pt x="7462" y="3451"/>
                        <a:pt x="7531" y="3382"/>
                      </a:cubicBezTo>
                      <a:cubicBezTo>
                        <a:pt x="7594" y="3256"/>
                        <a:pt x="7657" y="3099"/>
                        <a:pt x="7562" y="2973"/>
                      </a:cubicBezTo>
                      <a:lnTo>
                        <a:pt x="6932" y="1744"/>
                      </a:lnTo>
                      <a:lnTo>
                        <a:pt x="7562" y="547"/>
                      </a:lnTo>
                      <a:cubicBezTo>
                        <a:pt x="7657" y="389"/>
                        <a:pt x="7594" y="232"/>
                        <a:pt x="7531" y="137"/>
                      </a:cubicBezTo>
                      <a:cubicBezTo>
                        <a:pt x="7458" y="41"/>
                        <a:pt x="7349" y="0"/>
                        <a:pt x="726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6" name="Google Shape;9341;p73">
                  <a:extLst>
                    <a:ext uri="{FF2B5EF4-FFF2-40B4-BE49-F238E27FC236}">
                      <a16:creationId xmlns:a16="http://schemas.microsoft.com/office/drawing/2014/main" xmlns="" id="{6B2F5F68-A0A0-31D1-E294-653B0079809A}"/>
                    </a:ext>
                  </a:extLst>
                </p:cNvPr>
                <p:cNvSpPr/>
                <p:nvPr/>
              </p:nvSpPr>
              <p:spPr>
                <a:xfrm>
                  <a:off x="2424550" y="4188175"/>
                  <a:ext cx="189050" cy="6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2521" extrusionOk="0">
                      <a:moveTo>
                        <a:pt x="1828" y="0"/>
                      </a:moveTo>
                      <a:lnTo>
                        <a:pt x="1482" y="1135"/>
                      </a:lnTo>
                      <a:lnTo>
                        <a:pt x="1040" y="1135"/>
                      </a:lnTo>
                      <a:cubicBezTo>
                        <a:pt x="442" y="1135"/>
                        <a:pt x="1" y="1607"/>
                        <a:pt x="1" y="2174"/>
                      </a:cubicBezTo>
                      <a:cubicBezTo>
                        <a:pt x="1" y="2363"/>
                        <a:pt x="158" y="2521"/>
                        <a:pt x="379" y="2521"/>
                      </a:cubicBezTo>
                      <a:lnTo>
                        <a:pt x="7310" y="2521"/>
                      </a:lnTo>
                      <a:cubicBezTo>
                        <a:pt x="7404" y="2489"/>
                        <a:pt x="7562" y="2363"/>
                        <a:pt x="7562" y="2174"/>
                      </a:cubicBezTo>
                      <a:cubicBezTo>
                        <a:pt x="7562" y="1576"/>
                        <a:pt x="7089" y="1135"/>
                        <a:pt x="6554" y="1135"/>
                      </a:cubicBezTo>
                      <a:lnTo>
                        <a:pt x="6113" y="1135"/>
                      </a:lnTo>
                      <a:lnTo>
                        <a:pt x="5766" y="0"/>
                      </a:lnTo>
                      <a:cubicBezTo>
                        <a:pt x="5168" y="252"/>
                        <a:pt x="4506" y="410"/>
                        <a:pt x="3781" y="410"/>
                      </a:cubicBezTo>
                      <a:cubicBezTo>
                        <a:pt x="3088" y="410"/>
                        <a:pt x="2427" y="252"/>
                        <a:pt x="182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7" name="Google Shape;9342;p73">
                  <a:extLst>
                    <a:ext uri="{FF2B5EF4-FFF2-40B4-BE49-F238E27FC236}">
                      <a16:creationId xmlns:a16="http://schemas.microsoft.com/office/drawing/2014/main" xmlns="" id="{6B852E53-75A7-33CD-1665-5411490CE9EA}"/>
                    </a:ext>
                  </a:extLst>
                </p:cNvPr>
                <p:cNvSpPr/>
                <p:nvPr/>
              </p:nvSpPr>
              <p:spPr>
                <a:xfrm>
                  <a:off x="2457625" y="4007025"/>
                  <a:ext cx="115025" cy="1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1" h="4884" extrusionOk="0">
                      <a:moveTo>
                        <a:pt x="2427" y="0"/>
                      </a:moveTo>
                      <a:cubicBezTo>
                        <a:pt x="1104" y="0"/>
                        <a:pt x="1" y="1103"/>
                        <a:pt x="1" y="2458"/>
                      </a:cubicBezTo>
                      <a:cubicBezTo>
                        <a:pt x="1" y="3781"/>
                        <a:pt x="1104" y="4884"/>
                        <a:pt x="2427" y="4884"/>
                      </a:cubicBezTo>
                      <a:cubicBezTo>
                        <a:pt x="3404" y="4884"/>
                        <a:pt x="4254" y="4348"/>
                        <a:pt x="4601" y="3497"/>
                      </a:cubicBezTo>
                      <a:lnTo>
                        <a:pt x="2427" y="3497"/>
                      </a:lnTo>
                      <a:cubicBezTo>
                        <a:pt x="1828" y="3497"/>
                        <a:pt x="1419" y="3025"/>
                        <a:pt x="1419" y="2489"/>
                      </a:cubicBezTo>
                      <a:cubicBezTo>
                        <a:pt x="1356" y="1859"/>
                        <a:pt x="1828" y="1386"/>
                        <a:pt x="2427" y="1386"/>
                      </a:cubicBezTo>
                      <a:lnTo>
                        <a:pt x="4601" y="1386"/>
                      </a:lnTo>
                      <a:cubicBezTo>
                        <a:pt x="4191" y="567"/>
                        <a:pt x="3372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5" name="Google Shape;9343;p73">
                <a:extLst>
                  <a:ext uri="{FF2B5EF4-FFF2-40B4-BE49-F238E27FC236}">
                    <a16:creationId xmlns:a16="http://schemas.microsoft.com/office/drawing/2014/main" xmlns="" id="{B5BF2ADC-839E-859A-C448-DAAA4EF9317B}"/>
                  </a:ext>
                </a:extLst>
              </p:cNvPr>
              <p:cNvGrpSpPr/>
              <p:nvPr/>
            </p:nvGrpSpPr>
            <p:grpSpPr>
              <a:xfrm>
                <a:off x="7112857" y="3747882"/>
                <a:ext cx="499303" cy="500612"/>
                <a:chOff x="4263650" y="3235150"/>
                <a:chExt cx="295400" cy="296175"/>
              </a:xfrm>
              <a:grpFill/>
            </p:grpSpPr>
            <p:sp>
              <p:nvSpPr>
                <p:cNvPr id="17639" name="Google Shape;9344;p73">
                  <a:extLst>
                    <a:ext uri="{FF2B5EF4-FFF2-40B4-BE49-F238E27FC236}">
                      <a16:creationId xmlns:a16="http://schemas.microsoft.com/office/drawing/2014/main" xmlns="" id="{C098E9C2-2384-1C97-B71B-3100C39912D0}"/>
                    </a:ext>
                  </a:extLst>
                </p:cNvPr>
                <p:cNvSpPr/>
                <p:nvPr/>
              </p:nvSpPr>
              <p:spPr>
                <a:xfrm>
                  <a:off x="4393625" y="3391100"/>
                  <a:ext cx="354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419" extrusionOk="0">
                      <a:moveTo>
                        <a:pt x="725" y="1"/>
                      </a:moveTo>
                      <a:cubicBezTo>
                        <a:pt x="315" y="1"/>
                        <a:pt x="0" y="316"/>
                        <a:pt x="0" y="694"/>
                      </a:cubicBezTo>
                      <a:cubicBezTo>
                        <a:pt x="63" y="1103"/>
                        <a:pt x="315" y="1418"/>
                        <a:pt x="725" y="1418"/>
                      </a:cubicBezTo>
                      <a:cubicBezTo>
                        <a:pt x="1103" y="1418"/>
                        <a:pt x="1418" y="1103"/>
                        <a:pt x="1418" y="694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0" name="Google Shape;9345;p73">
                  <a:extLst>
                    <a:ext uri="{FF2B5EF4-FFF2-40B4-BE49-F238E27FC236}">
                      <a16:creationId xmlns:a16="http://schemas.microsoft.com/office/drawing/2014/main" xmlns="" id="{806C3D01-27A4-6593-73B8-50B2AFB9FA1B}"/>
                    </a:ext>
                  </a:extLst>
                </p:cNvPr>
                <p:cNvSpPr/>
                <p:nvPr/>
              </p:nvSpPr>
              <p:spPr>
                <a:xfrm>
                  <a:off x="4377075" y="3443875"/>
                  <a:ext cx="7012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1387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87"/>
                      </a:cubicBezTo>
                      <a:lnTo>
                        <a:pt x="2805" y="1387"/>
                      </a:lnTo>
                      <a:cubicBezTo>
                        <a:pt x="2805" y="630"/>
                        <a:pt x="2174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1" name="Google Shape;9346;p73">
                  <a:extLst>
                    <a:ext uri="{FF2B5EF4-FFF2-40B4-BE49-F238E27FC236}">
                      <a16:creationId xmlns:a16="http://schemas.microsoft.com/office/drawing/2014/main" xmlns="" id="{ACE04FB1-65EA-9D42-2EF6-F8F709F30A90}"/>
                    </a:ext>
                  </a:extLst>
                </p:cNvPr>
                <p:cNvSpPr/>
                <p:nvPr/>
              </p:nvSpPr>
              <p:spPr>
                <a:xfrm>
                  <a:off x="4333750" y="3357225"/>
                  <a:ext cx="156775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1" h="6964" extrusionOk="0">
                      <a:moveTo>
                        <a:pt x="3088" y="725"/>
                      </a:moveTo>
                      <a:cubicBezTo>
                        <a:pt x="3813" y="725"/>
                        <a:pt x="4506" y="1356"/>
                        <a:pt x="4506" y="2080"/>
                      </a:cubicBezTo>
                      <a:cubicBezTo>
                        <a:pt x="4506" y="2458"/>
                        <a:pt x="4348" y="2805"/>
                        <a:pt x="4096" y="3025"/>
                      </a:cubicBezTo>
                      <a:cubicBezTo>
                        <a:pt x="4727" y="3372"/>
                        <a:pt x="5168" y="4065"/>
                        <a:pt x="5168" y="4853"/>
                      </a:cubicBezTo>
                      <a:lnTo>
                        <a:pt x="5168" y="5199"/>
                      </a:lnTo>
                      <a:cubicBezTo>
                        <a:pt x="5168" y="5388"/>
                        <a:pt x="5010" y="5546"/>
                        <a:pt x="4821" y="5546"/>
                      </a:cubicBezTo>
                      <a:lnTo>
                        <a:pt x="1293" y="5546"/>
                      </a:lnTo>
                      <a:cubicBezTo>
                        <a:pt x="1103" y="5546"/>
                        <a:pt x="946" y="5388"/>
                        <a:pt x="946" y="5199"/>
                      </a:cubicBezTo>
                      <a:lnTo>
                        <a:pt x="946" y="4853"/>
                      </a:lnTo>
                      <a:lnTo>
                        <a:pt x="1040" y="4853"/>
                      </a:lnTo>
                      <a:cubicBezTo>
                        <a:pt x="1040" y="4065"/>
                        <a:pt x="1450" y="3403"/>
                        <a:pt x="2080" y="3025"/>
                      </a:cubicBezTo>
                      <a:cubicBezTo>
                        <a:pt x="1860" y="2805"/>
                        <a:pt x="1702" y="2458"/>
                        <a:pt x="1702" y="2080"/>
                      </a:cubicBezTo>
                      <a:cubicBezTo>
                        <a:pt x="1702" y="1356"/>
                        <a:pt x="2332" y="725"/>
                        <a:pt x="3088" y="725"/>
                      </a:cubicBezTo>
                      <a:close/>
                      <a:moveTo>
                        <a:pt x="1" y="1"/>
                      </a:moveTo>
                      <a:lnTo>
                        <a:pt x="1" y="6617"/>
                      </a:lnTo>
                      <a:cubicBezTo>
                        <a:pt x="1" y="6806"/>
                        <a:pt x="158" y="6963"/>
                        <a:pt x="347" y="6963"/>
                      </a:cubicBezTo>
                      <a:lnTo>
                        <a:pt x="5924" y="6963"/>
                      </a:lnTo>
                      <a:cubicBezTo>
                        <a:pt x="6113" y="6963"/>
                        <a:pt x="6270" y="6806"/>
                        <a:pt x="6270" y="6617"/>
                      </a:cubicBezTo>
                      <a:lnTo>
                        <a:pt x="627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2" name="Google Shape;9347;p73">
                  <a:extLst>
                    <a:ext uri="{FF2B5EF4-FFF2-40B4-BE49-F238E27FC236}">
                      <a16:creationId xmlns:a16="http://schemas.microsoft.com/office/drawing/2014/main" xmlns="" id="{16E9D48B-FC26-F9F5-E912-FD5AE52A0D7A}"/>
                    </a:ext>
                  </a:extLst>
                </p:cNvPr>
                <p:cNvSpPr/>
                <p:nvPr/>
              </p:nvSpPr>
              <p:spPr>
                <a:xfrm>
                  <a:off x="4316425" y="3235150"/>
                  <a:ext cx="1914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1419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1418"/>
                      </a:lnTo>
                      <a:lnTo>
                        <a:pt x="7625" y="1418"/>
                      </a:lnTo>
                      <a:lnTo>
                        <a:pt x="7625" y="347"/>
                      </a:lnTo>
                      <a:lnTo>
                        <a:pt x="7656" y="347"/>
                      </a:lnTo>
                      <a:cubicBezTo>
                        <a:pt x="7656" y="158"/>
                        <a:pt x="7499" y="1"/>
                        <a:pt x="73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3" name="Google Shape;9348;p73">
                  <a:extLst>
                    <a:ext uri="{FF2B5EF4-FFF2-40B4-BE49-F238E27FC236}">
                      <a16:creationId xmlns:a16="http://schemas.microsoft.com/office/drawing/2014/main" xmlns="" id="{E440A9DE-CB79-60A4-5A04-6C73795B3CA8}"/>
                    </a:ext>
                  </a:extLst>
                </p:cNvPr>
                <p:cNvSpPr/>
                <p:nvPr/>
              </p:nvSpPr>
              <p:spPr>
                <a:xfrm>
                  <a:off x="4263650" y="3288700"/>
                  <a:ext cx="295400" cy="13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6" h="5515" extrusionOk="0">
                      <a:moveTo>
                        <a:pt x="10082" y="662"/>
                      </a:moveTo>
                      <a:cubicBezTo>
                        <a:pt x="10303" y="662"/>
                        <a:pt x="10461" y="820"/>
                        <a:pt x="10461" y="1009"/>
                      </a:cubicBezTo>
                      <a:cubicBezTo>
                        <a:pt x="10461" y="1198"/>
                        <a:pt x="10303" y="1356"/>
                        <a:pt x="10082" y="1356"/>
                      </a:cubicBezTo>
                      <a:cubicBezTo>
                        <a:pt x="9893" y="1356"/>
                        <a:pt x="9736" y="1198"/>
                        <a:pt x="9736" y="1009"/>
                      </a:cubicBezTo>
                      <a:cubicBezTo>
                        <a:pt x="9767" y="820"/>
                        <a:pt x="9893" y="662"/>
                        <a:pt x="10082" y="662"/>
                      </a:cubicBezTo>
                      <a:close/>
                      <a:moveTo>
                        <a:pt x="1041" y="1"/>
                      </a:moveTo>
                      <a:cubicBezTo>
                        <a:pt x="442" y="1"/>
                        <a:pt x="1" y="442"/>
                        <a:pt x="1" y="1009"/>
                      </a:cubicBezTo>
                      <a:lnTo>
                        <a:pt x="1" y="4475"/>
                      </a:lnTo>
                      <a:cubicBezTo>
                        <a:pt x="1" y="5073"/>
                        <a:pt x="473" y="5514"/>
                        <a:pt x="1041" y="5514"/>
                      </a:cubicBezTo>
                      <a:lnTo>
                        <a:pt x="2112" y="5514"/>
                      </a:lnTo>
                      <a:lnTo>
                        <a:pt x="2112" y="2395"/>
                      </a:lnTo>
                      <a:cubicBezTo>
                        <a:pt x="2112" y="2206"/>
                        <a:pt x="2269" y="2049"/>
                        <a:pt x="2458" y="2049"/>
                      </a:cubicBezTo>
                      <a:lnTo>
                        <a:pt x="9421" y="2049"/>
                      </a:lnTo>
                      <a:cubicBezTo>
                        <a:pt x="9610" y="2049"/>
                        <a:pt x="9767" y="2206"/>
                        <a:pt x="9767" y="2395"/>
                      </a:cubicBezTo>
                      <a:lnTo>
                        <a:pt x="9767" y="5514"/>
                      </a:lnTo>
                      <a:lnTo>
                        <a:pt x="10807" y="5514"/>
                      </a:lnTo>
                      <a:cubicBezTo>
                        <a:pt x="11406" y="5514"/>
                        <a:pt x="11815" y="5042"/>
                        <a:pt x="11815" y="4475"/>
                      </a:cubicBezTo>
                      <a:lnTo>
                        <a:pt x="11815" y="1009"/>
                      </a:lnTo>
                      <a:cubicBezTo>
                        <a:pt x="11815" y="410"/>
                        <a:pt x="11343" y="1"/>
                        <a:pt x="1080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" name="Google Shape;9349;p73">
                <a:extLst>
                  <a:ext uri="{FF2B5EF4-FFF2-40B4-BE49-F238E27FC236}">
                    <a16:creationId xmlns:a16="http://schemas.microsoft.com/office/drawing/2014/main" xmlns="" id="{A53DB0AD-C77F-C0A0-D8FD-E6EA4C56A750}"/>
                  </a:ext>
                </a:extLst>
              </p:cNvPr>
              <p:cNvGrpSpPr/>
              <p:nvPr/>
            </p:nvGrpSpPr>
            <p:grpSpPr>
              <a:xfrm>
                <a:off x="7109540" y="4393899"/>
                <a:ext cx="505937" cy="468667"/>
                <a:chOff x="4266025" y="3609275"/>
                <a:chExt cx="299325" cy="277275"/>
              </a:xfrm>
              <a:grpFill/>
            </p:grpSpPr>
            <p:sp>
              <p:nvSpPr>
                <p:cNvPr id="17637" name="Google Shape;9350;p73">
                  <a:extLst>
                    <a:ext uri="{FF2B5EF4-FFF2-40B4-BE49-F238E27FC236}">
                      <a16:creationId xmlns:a16="http://schemas.microsoft.com/office/drawing/2014/main" xmlns="" id="{FD628F08-F74C-1A1B-DCB9-FE4CF1CC98CC}"/>
                    </a:ext>
                  </a:extLst>
                </p:cNvPr>
                <p:cNvSpPr/>
                <p:nvPr/>
              </p:nvSpPr>
              <p:spPr>
                <a:xfrm>
                  <a:off x="4266025" y="3609275"/>
                  <a:ext cx="299325" cy="2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73" h="8980" extrusionOk="0">
                      <a:moveTo>
                        <a:pt x="2017" y="3749"/>
                      </a:moveTo>
                      <a:lnTo>
                        <a:pt x="3119" y="5514"/>
                      </a:lnTo>
                      <a:lnTo>
                        <a:pt x="914" y="5514"/>
                      </a:lnTo>
                      <a:lnTo>
                        <a:pt x="2017" y="3749"/>
                      </a:lnTo>
                      <a:close/>
                      <a:moveTo>
                        <a:pt x="9641" y="3749"/>
                      </a:moveTo>
                      <a:lnTo>
                        <a:pt x="10744" y="5514"/>
                      </a:lnTo>
                      <a:lnTo>
                        <a:pt x="8538" y="5514"/>
                      </a:lnTo>
                      <a:lnTo>
                        <a:pt x="9641" y="3749"/>
                      </a:lnTo>
                      <a:close/>
                      <a:moveTo>
                        <a:pt x="5892" y="0"/>
                      </a:moveTo>
                      <a:cubicBezTo>
                        <a:pt x="5325" y="0"/>
                        <a:pt x="4852" y="473"/>
                        <a:pt x="4852" y="1040"/>
                      </a:cubicBezTo>
                      <a:lnTo>
                        <a:pt x="4852" y="1166"/>
                      </a:lnTo>
                      <a:lnTo>
                        <a:pt x="4537" y="1324"/>
                      </a:lnTo>
                      <a:cubicBezTo>
                        <a:pt x="3812" y="1733"/>
                        <a:pt x="3529" y="1891"/>
                        <a:pt x="3025" y="1954"/>
                      </a:cubicBezTo>
                      <a:cubicBezTo>
                        <a:pt x="2867" y="1607"/>
                        <a:pt x="2521" y="1324"/>
                        <a:pt x="2080" y="1324"/>
                      </a:cubicBezTo>
                      <a:cubicBezTo>
                        <a:pt x="1702" y="1324"/>
                        <a:pt x="1324" y="1576"/>
                        <a:pt x="1166" y="1922"/>
                      </a:cubicBezTo>
                      <a:cubicBezTo>
                        <a:pt x="946" y="1891"/>
                        <a:pt x="693" y="1796"/>
                        <a:pt x="504" y="1733"/>
                      </a:cubicBezTo>
                      <a:cubicBezTo>
                        <a:pt x="454" y="1708"/>
                        <a:pt x="403" y="1696"/>
                        <a:pt x="355" y="1696"/>
                      </a:cubicBezTo>
                      <a:cubicBezTo>
                        <a:pt x="223" y="1696"/>
                        <a:pt x="110" y="1784"/>
                        <a:pt x="63" y="1922"/>
                      </a:cubicBezTo>
                      <a:cubicBezTo>
                        <a:pt x="0" y="2111"/>
                        <a:pt x="63" y="2332"/>
                        <a:pt x="252" y="2363"/>
                      </a:cubicBezTo>
                      <a:cubicBezTo>
                        <a:pt x="536" y="2489"/>
                        <a:pt x="820" y="2552"/>
                        <a:pt x="1135" y="2615"/>
                      </a:cubicBezTo>
                      <a:cubicBezTo>
                        <a:pt x="1198" y="2867"/>
                        <a:pt x="1387" y="3119"/>
                        <a:pt x="1607" y="3277"/>
                      </a:cubicBezTo>
                      <a:lnTo>
                        <a:pt x="95" y="5671"/>
                      </a:lnTo>
                      <a:cubicBezTo>
                        <a:pt x="95" y="5703"/>
                        <a:pt x="63" y="5829"/>
                        <a:pt x="63" y="5860"/>
                      </a:cubicBezTo>
                      <a:lnTo>
                        <a:pt x="63" y="6238"/>
                      </a:lnTo>
                      <a:cubicBezTo>
                        <a:pt x="63" y="7372"/>
                        <a:pt x="1009" y="8318"/>
                        <a:pt x="2143" y="8318"/>
                      </a:cubicBezTo>
                      <a:cubicBezTo>
                        <a:pt x="3308" y="8318"/>
                        <a:pt x="4254" y="7372"/>
                        <a:pt x="4254" y="6238"/>
                      </a:cubicBezTo>
                      <a:lnTo>
                        <a:pt x="4254" y="5860"/>
                      </a:lnTo>
                      <a:cubicBezTo>
                        <a:pt x="4254" y="5829"/>
                        <a:pt x="4191" y="5703"/>
                        <a:pt x="4191" y="5671"/>
                      </a:cubicBezTo>
                      <a:lnTo>
                        <a:pt x="2710" y="3277"/>
                      </a:lnTo>
                      <a:cubicBezTo>
                        <a:pt x="2930" y="3151"/>
                        <a:pt x="3088" y="2930"/>
                        <a:pt x="3182" y="2647"/>
                      </a:cubicBezTo>
                      <a:cubicBezTo>
                        <a:pt x="3844" y="2521"/>
                        <a:pt x="4191" y="2363"/>
                        <a:pt x="4947" y="1922"/>
                      </a:cubicBezTo>
                      <a:lnTo>
                        <a:pt x="4947" y="8979"/>
                      </a:lnTo>
                      <a:lnTo>
                        <a:pt x="7089" y="8979"/>
                      </a:lnTo>
                      <a:lnTo>
                        <a:pt x="7089" y="1922"/>
                      </a:lnTo>
                      <a:cubicBezTo>
                        <a:pt x="7814" y="2332"/>
                        <a:pt x="8192" y="2521"/>
                        <a:pt x="8853" y="2647"/>
                      </a:cubicBezTo>
                      <a:cubicBezTo>
                        <a:pt x="8916" y="2899"/>
                        <a:pt x="9074" y="3119"/>
                        <a:pt x="9326" y="3277"/>
                      </a:cubicBezTo>
                      <a:lnTo>
                        <a:pt x="7814" y="5671"/>
                      </a:lnTo>
                      <a:cubicBezTo>
                        <a:pt x="7814" y="5703"/>
                        <a:pt x="7782" y="5829"/>
                        <a:pt x="7782" y="5860"/>
                      </a:cubicBezTo>
                      <a:lnTo>
                        <a:pt x="7782" y="6238"/>
                      </a:lnTo>
                      <a:cubicBezTo>
                        <a:pt x="7782" y="7372"/>
                        <a:pt x="8727" y="8318"/>
                        <a:pt x="9861" y="8318"/>
                      </a:cubicBezTo>
                      <a:cubicBezTo>
                        <a:pt x="11027" y="8318"/>
                        <a:pt x="11972" y="7372"/>
                        <a:pt x="11972" y="6238"/>
                      </a:cubicBezTo>
                      <a:lnTo>
                        <a:pt x="11972" y="5860"/>
                      </a:lnTo>
                      <a:cubicBezTo>
                        <a:pt x="11972" y="5829"/>
                        <a:pt x="11909" y="5703"/>
                        <a:pt x="11909" y="5671"/>
                      </a:cubicBezTo>
                      <a:lnTo>
                        <a:pt x="10429" y="3277"/>
                      </a:lnTo>
                      <a:cubicBezTo>
                        <a:pt x="10429" y="3151"/>
                        <a:pt x="10618" y="2930"/>
                        <a:pt x="10681" y="2615"/>
                      </a:cubicBezTo>
                      <a:cubicBezTo>
                        <a:pt x="10933" y="2521"/>
                        <a:pt x="11248" y="2458"/>
                        <a:pt x="11531" y="2363"/>
                      </a:cubicBezTo>
                      <a:cubicBezTo>
                        <a:pt x="11720" y="2300"/>
                        <a:pt x="11815" y="2080"/>
                        <a:pt x="11720" y="1922"/>
                      </a:cubicBezTo>
                      <a:cubicBezTo>
                        <a:pt x="11674" y="1784"/>
                        <a:pt x="11560" y="1696"/>
                        <a:pt x="11429" y="1696"/>
                      </a:cubicBezTo>
                      <a:cubicBezTo>
                        <a:pt x="11380" y="1696"/>
                        <a:pt x="11330" y="1708"/>
                        <a:pt x="11279" y="1733"/>
                      </a:cubicBezTo>
                      <a:cubicBezTo>
                        <a:pt x="11059" y="1796"/>
                        <a:pt x="10870" y="1891"/>
                        <a:pt x="10618" y="1922"/>
                      </a:cubicBezTo>
                      <a:cubicBezTo>
                        <a:pt x="10460" y="1576"/>
                        <a:pt x="10113" y="1324"/>
                        <a:pt x="9704" y="1324"/>
                      </a:cubicBezTo>
                      <a:cubicBezTo>
                        <a:pt x="9294" y="1324"/>
                        <a:pt x="8916" y="1576"/>
                        <a:pt x="8790" y="1954"/>
                      </a:cubicBezTo>
                      <a:cubicBezTo>
                        <a:pt x="8255" y="1891"/>
                        <a:pt x="8003" y="1733"/>
                        <a:pt x="7278" y="1324"/>
                      </a:cubicBezTo>
                      <a:lnTo>
                        <a:pt x="6963" y="1166"/>
                      </a:lnTo>
                      <a:lnTo>
                        <a:pt x="6963" y="1040"/>
                      </a:lnTo>
                      <a:cubicBezTo>
                        <a:pt x="6963" y="441"/>
                        <a:pt x="6490" y="0"/>
                        <a:pt x="58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38" name="Google Shape;9351;p73">
                  <a:extLst>
                    <a:ext uri="{FF2B5EF4-FFF2-40B4-BE49-F238E27FC236}">
                      <a16:creationId xmlns:a16="http://schemas.microsoft.com/office/drawing/2014/main" xmlns="" id="{FBB0ACE1-D13C-F133-FF0A-0467C8ECF9B6}"/>
                    </a:ext>
                  </a:extLst>
                </p:cNvPr>
                <p:cNvSpPr/>
                <p:nvPr/>
              </p:nvSpPr>
              <p:spPr>
                <a:xfrm>
                  <a:off x="4332975" y="3851850"/>
                  <a:ext cx="157550" cy="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1388" extrusionOk="0">
                      <a:moveTo>
                        <a:pt x="693" y="1"/>
                      </a:moveTo>
                      <a:cubicBezTo>
                        <a:pt x="315" y="1"/>
                        <a:pt x="0" y="316"/>
                        <a:pt x="0" y="694"/>
                      </a:cubicBezTo>
                      <a:lnTo>
                        <a:pt x="0" y="1040"/>
                      </a:lnTo>
                      <a:cubicBezTo>
                        <a:pt x="0" y="1261"/>
                        <a:pt x="158" y="1387"/>
                        <a:pt x="347" y="1387"/>
                      </a:cubicBezTo>
                      <a:lnTo>
                        <a:pt x="5955" y="1387"/>
                      </a:lnTo>
                      <a:cubicBezTo>
                        <a:pt x="6144" y="1356"/>
                        <a:pt x="6301" y="1198"/>
                        <a:pt x="6301" y="1040"/>
                      </a:cubicBezTo>
                      <a:lnTo>
                        <a:pt x="6301" y="694"/>
                      </a:lnTo>
                      <a:cubicBezTo>
                        <a:pt x="6301" y="316"/>
                        <a:pt x="5986" y="1"/>
                        <a:pt x="557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" name="Google Shape;9352;p73">
                <a:extLst>
                  <a:ext uri="{FF2B5EF4-FFF2-40B4-BE49-F238E27FC236}">
                    <a16:creationId xmlns:a16="http://schemas.microsoft.com/office/drawing/2014/main" xmlns="" id="{22DF14BE-FCA8-5FE1-9C8D-7BCBAC18854B}"/>
                  </a:ext>
                </a:extLst>
              </p:cNvPr>
              <p:cNvGrpSpPr/>
              <p:nvPr/>
            </p:nvGrpSpPr>
            <p:grpSpPr>
              <a:xfrm>
                <a:off x="7110195" y="4985321"/>
                <a:ext cx="504627" cy="499261"/>
                <a:chOff x="4263650" y="3963700"/>
                <a:chExt cx="298550" cy="295375"/>
              </a:xfrm>
              <a:grpFill/>
            </p:grpSpPr>
            <p:sp>
              <p:nvSpPr>
                <p:cNvPr id="17630" name="Google Shape;9353;p73">
                  <a:extLst>
                    <a:ext uri="{FF2B5EF4-FFF2-40B4-BE49-F238E27FC236}">
                      <a16:creationId xmlns:a16="http://schemas.microsoft.com/office/drawing/2014/main" xmlns="" id="{CE12B7CC-42EB-7CD7-50F9-BCBDC197DC73}"/>
                    </a:ext>
                  </a:extLst>
                </p:cNvPr>
                <p:cNvSpPr/>
                <p:nvPr/>
              </p:nvSpPr>
              <p:spPr>
                <a:xfrm>
                  <a:off x="4384950" y="3963700"/>
                  <a:ext cx="5357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" h="2049" extrusionOk="0">
                      <a:moveTo>
                        <a:pt x="1072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cubicBezTo>
                        <a:pt x="1" y="1607"/>
                        <a:pt x="473" y="2048"/>
                        <a:pt x="1072" y="2048"/>
                      </a:cubicBezTo>
                      <a:cubicBezTo>
                        <a:pt x="1670" y="2048"/>
                        <a:pt x="2143" y="1576"/>
                        <a:pt x="2143" y="1040"/>
                      </a:cubicBezTo>
                      <a:cubicBezTo>
                        <a:pt x="2143" y="442"/>
                        <a:pt x="1670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31" name="Google Shape;9354;p73">
                  <a:extLst>
                    <a:ext uri="{FF2B5EF4-FFF2-40B4-BE49-F238E27FC236}">
                      <a16:creationId xmlns:a16="http://schemas.microsoft.com/office/drawing/2014/main" xmlns="" id="{E85AE841-DF29-78CB-4CC8-EE8AA27A4051}"/>
                    </a:ext>
                  </a:extLst>
                </p:cNvPr>
                <p:cNvSpPr/>
                <p:nvPr/>
              </p:nvSpPr>
              <p:spPr>
                <a:xfrm>
                  <a:off x="4315650" y="4136975"/>
                  <a:ext cx="512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2049" extrusionOk="0">
                      <a:moveTo>
                        <a:pt x="1040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40" y="2048"/>
                      </a:cubicBezTo>
                      <a:cubicBezTo>
                        <a:pt x="1607" y="2048"/>
                        <a:pt x="2048" y="1576"/>
                        <a:pt x="2048" y="1040"/>
                      </a:cubicBezTo>
                      <a:cubicBezTo>
                        <a:pt x="2048" y="473"/>
                        <a:pt x="1607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32" name="Google Shape;9355;p73">
                  <a:extLst>
                    <a:ext uri="{FF2B5EF4-FFF2-40B4-BE49-F238E27FC236}">
                      <a16:creationId xmlns:a16="http://schemas.microsoft.com/office/drawing/2014/main" xmlns="" id="{EB6206C5-A6C6-D760-65F6-62EBC383F674}"/>
                    </a:ext>
                  </a:extLst>
                </p:cNvPr>
                <p:cNvSpPr/>
                <p:nvPr/>
              </p:nvSpPr>
              <p:spPr>
                <a:xfrm>
                  <a:off x="4455850" y="4136975"/>
                  <a:ext cx="512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2049" extrusionOk="0">
                      <a:moveTo>
                        <a:pt x="1040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40" y="2048"/>
                      </a:cubicBezTo>
                      <a:cubicBezTo>
                        <a:pt x="1575" y="2048"/>
                        <a:pt x="2048" y="1576"/>
                        <a:pt x="2048" y="1040"/>
                      </a:cubicBezTo>
                      <a:cubicBezTo>
                        <a:pt x="2048" y="473"/>
                        <a:pt x="1575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33" name="Google Shape;9356;p73">
                  <a:extLst>
                    <a:ext uri="{FF2B5EF4-FFF2-40B4-BE49-F238E27FC236}">
                      <a16:creationId xmlns:a16="http://schemas.microsoft.com/office/drawing/2014/main" xmlns="" id="{9493EE88-A472-9356-B7BC-4FD4EAB1D03A}"/>
                    </a:ext>
                  </a:extLst>
                </p:cNvPr>
                <p:cNvSpPr/>
                <p:nvPr/>
              </p:nvSpPr>
              <p:spPr>
                <a:xfrm>
                  <a:off x="4263650" y="4085000"/>
                  <a:ext cx="298550" cy="1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2" h="4884" extrusionOk="0">
                      <a:moveTo>
                        <a:pt x="1545" y="0"/>
                      </a:moveTo>
                      <a:cubicBezTo>
                        <a:pt x="1041" y="0"/>
                        <a:pt x="599" y="347"/>
                        <a:pt x="505" y="851"/>
                      </a:cubicBezTo>
                      <a:lnTo>
                        <a:pt x="64" y="3655"/>
                      </a:lnTo>
                      <a:cubicBezTo>
                        <a:pt x="1" y="3970"/>
                        <a:pt x="95" y="4253"/>
                        <a:pt x="284" y="4474"/>
                      </a:cubicBezTo>
                      <a:cubicBezTo>
                        <a:pt x="410" y="4631"/>
                        <a:pt x="599" y="4757"/>
                        <a:pt x="788" y="4789"/>
                      </a:cubicBezTo>
                      <a:cubicBezTo>
                        <a:pt x="1009" y="4442"/>
                        <a:pt x="1324" y="4127"/>
                        <a:pt x="1639" y="3938"/>
                      </a:cubicBezTo>
                      <a:cubicBezTo>
                        <a:pt x="1513" y="3686"/>
                        <a:pt x="1419" y="3434"/>
                        <a:pt x="1419" y="3151"/>
                      </a:cubicBezTo>
                      <a:cubicBezTo>
                        <a:pt x="1419" y="2206"/>
                        <a:pt x="2206" y="1418"/>
                        <a:pt x="3151" y="1418"/>
                      </a:cubicBezTo>
                      <a:cubicBezTo>
                        <a:pt x="4097" y="1418"/>
                        <a:pt x="4884" y="2206"/>
                        <a:pt x="4884" y="3151"/>
                      </a:cubicBezTo>
                      <a:cubicBezTo>
                        <a:pt x="4884" y="3434"/>
                        <a:pt x="4821" y="3686"/>
                        <a:pt x="4695" y="3938"/>
                      </a:cubicBezTo>
                      <a:cubicBezTo>
                        <a:pt x="5042" y="4159"/>
                        <a:pt x="5325" y="4474"/>
                        <a:pt x="5577" y="4883"/>
                      </a:cubicBezTo>
                      <a:lnTo>
                        <a:pt x="6396" y="4883"/>
                      </a:lnTo>
                      <a:cubicBezTo>
                        <a:pt x="6585" y="4537"/>
                        <a:pt x="6900" y="4159"/>
                        <a:pt x="7247" y="3938"/>
                      </a:cubicBezTo>
                      <a:cubicBezTo>
                        <a:pt x="7152" y="3686"/>
                        <a:pt x="7058" y="3434"/>
                        <a:pt x="7058" y="3151"/>
                      </a:cubicBezTo>
                      <a:cubicBezTo>
                        <a:pt x="7058" y="2206"/>
                        <a:pt x="7846" y="1418"/>
                        <a:pt x="8791" y="1418"/>
                      </a:cubicBezTo>
                      <a:cubicBezTo>
                        <a:pt x="9736" y="1418"/>
                        <a:pt x="10524" y="2206"/>
                        <a:pt x="10524" y="3151"/>
                      </a:cubicBezTo>
                      <a:cubicBezTo>
                        <a:pt x="10524" y="3434"/>
                        <a:pt x="10461" y="3686"/>
                        <a:pt x="10334" y="3938"/>
                      </a:cubicBezTo>
                      <a:cubicBezTo>
                        <a:pt x="10681" y="4159"/>
                        <a:pt x="10965" y="4442"/>
                        <a:pt x="11154" y="4789"/>
                      </a:cubicBezTo>
                      <a:cubicBezTo>
                        <a:pt x="11343" y="4757"/>
                        <a:pt x="11563" y="4631"/>
                        <a:pt x="11658" y="4474"/>
                      </a:cubicBezTo>
                      <a:cubicBezTo>
                        <a:pt x="11878" y="4253"/>
                        <a:pt x="11941" y="3938"/>
                        <a:pt x="11910" y="3655"/>
                      </a:cubicBezTo>
                      <a:lnTo>
                        <a:pt x="11343" y="851"/>
                      </a:lnTo>
                      <a:cubicBezTo>
                        <a:pt x="11280" y="347"/>
                        <a:pt x="10839" y="0"/>
                        <a:pt x="103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34" name="Google Shape;9357;p73">
                  <a:extLst>
                    <a:ext uri="{FF2B5EF4-FFF2-40B4-BE49-F238E27FC236}">
                      <a16:creationId xmlns:a16="http://schemas.microsoft.com/office/drawing/2014/main" xmlns="" id="{C45D9313-DB7C-C43D-1E9B-5CEF847A27F7}"/>
                    </a:ext>
                  </a:extLst>
                </p:cNvPr>
                <p:cNvSpPr/>
                <p:nvPr/>
              </p:nvSpPr>
              <p:spPr>
                <a:xfrm>
                  <a:off x="4431425" y="4196825"/>
                  <a:ext cx="104000" cy="6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2490" extrusionOk="0">
                      <a:moveTo>
                        <a:pt x="977" y="1"/>
                      </a:moveTo>
                      <a:cubicBezTo>
                        <a:pt x="536" y="284"/>
                        <a:pt x="189" y="694"/>
                        <a:pt x="63" y="1198"/>
                      </a:cubicBezTo>
                      <a:cubicBezTo>
                        <a:pt x="32" y="1387"/>
                        <a:pt x="0" y="1576"/>
                        <a:pt x="0" y="1797"/>
                      </a:cubicBezTo>
                      <a:lnTo>
                        <a:pt x="0" y="2143"/>
                      </a:lnTo>
                      <a:cubicBezTo>
                        <a:pt x="0" y="2332"/>
                        <a:pt x="158" y="2490"/>
                        <a:pt x="347" y="2490"/>
                      </a:cubicBezTo>
                      <a:lnTo>
                        <a:pt x="3813" y="2490"/>
                      </a:lnTo>
                      <a:cubicBezTo>
                        <a:pt x="4002" y="2490"/>
                        <a:pt x="4159" y="2332"/>
                        <a:pt x="4159" y="2143"/>
                      </a:cubicBezTo>
                      <a:lnTo>
                        <a:pt x="4159" y="1797"/>
                      </a:lnTo>
                      <a:cubicBezTo>
                        <a:pt x="4096" y="1576"/>
                        <a:pt x="4065" y="1356"/>
                        <a:pt x="4002" y="1198"/>
                      </a:cubicBezTo>
                      <a:cubicBezTo>
                        <a:pt x="3844" y="694"/>
                        <a:pt x="3529" y="284"/>
                        <a:pt x="3119" y="1"/>
                      </a:cubicBezTo>
                      <a:cubicBezTo>
                        <a:pt x="2804" y="253"/>
                        <a:pt x="2426" y="410"/>
                        <a:pt x="2048" y="410"/>
                      </a:cubicBezTo>
                      <a:cubicBezTo>
                        <a:pt x="1639" y="410"/>
                        <a:pt x="1261" y="253"/>
                        <a:pt x="97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35" name="Google Shape;9358;p73">
                  <a:extLst>
                    <a:ext uri="{FF2B5EF4-FFF2-40B4-BE49-F238E27FC236}">
                      <a16:creationId xmlns:a16="http://schemas.microsoft.com/office/drawing/2014/main" xmlns="" id="{D4F3474D-C890-1A83-3A70-23E7A8C3A172}"/>
                    </a:ext>
                  </a:extLst>
                </p:cNvPr>
                <p:cNvSpPr/>
                <p:nvPr/>
              </p:nvSpPr>
              <p:spPr>
                <a:xfrm>
                  <a:off x="4359750" y="4022775"/>
                  <a:ext cx="104775" cy="4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1765" extrusionOk="0">
                      <a:moveTo>
                        <a:pt x="1009" y="0"/>
                      </a:moveTo>
                      <a:cubicBezTo>
                        <a:pt x="379" y="347"/>
                        <a:pt x="0" y="1040"/>
                        <a:pt x="0" y="1765"/>
                      </a:cubicBezTo>
                      <a:lnTo>
                        <a:pt x="4191" y="1765"/>
                      </a:lnTo>
                      <a:cubicBezTo>
                        <a:pt x="4191" y="1040"/>
                        <a:pt x="3813" y="347"/>
                        <a:pt x="3214" y="0"/>
                      </a:cubicBezTo>
                      <a:cubicBezTo>
                        <a:pt x="2899" y="252"/>
                        <a:pt x="2521" y="378"/>
                        <a:pt x="2111" y="378"/>
                      </a:cubicBezTo>
                      <a:cubicBezTo>
                        <a:pt x="1733" y="378"/>
                        <a:pt x="1324" y="252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36" name="Google Shape;9359;p73">
                  <a:extLst>
                    <a:ext uri="{FF2B5EF4-FFF2-40B4-BE49-F238E27FC236}">
                      <a16:creationId xmlns:a16="http://schemas.microsoft.com/office/drawing/2014/main" xmlns="" id="{38E58DFF-7F27-C4DB-0ECD-1C449449B39F}"/>
                    </a:ext>
                  </a:extLst>
                </p:cNvPr>
                <p:cNvSpPr/>
                <p:nvPr/>
              </p:nvSpPr>
              <p:spPr>
                <a:xfrm>
                  <a:off x="4291225" y="4196825"/>
                  <a:ext cx="102425" cy="6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7" h="2490" extrusionOk="0">
                      <a:moveTo>
                        <a:pt x="1009" y="1"/>
                      </a:moveTo>
                      <a:cubicBezTo>
                        <a:pt x="568" y="284"/>
                        <a:pt x="221" y="694"/>
                        <a:pt x="95" y="1198"/>
                      </a:cubicBezTo>
                      <a:cubicBezTo>
                        <a:pt x="64" y="1387"/>
                        <a:pt x="1" y="1576"/>
                        <a:pt x="1" y="1797"/>
                      </a:cubicBezTo>
                      <a:lnTo>
                        <a:pt x="1" y="2143"/>
                      </a:lnTo>
                      <a:cubicBezTo>
                        <a:pt x="1" y="2332"/>
                        <a:pt x="158" y="2490"/>
                        <a:pt x="379" y="2490"/>
                      </a:cubicBezTo>
                      <a:lnTo>
                        <a:pt x="3844" y="2490"/>
                      </a:lnTo>
                      <a:cubicBezTo>
                        <a:pt x="3939" y="2490"/>
                        <a:pt x="4096" y="2332"/>
                        <a:pt x="4096" y="2143"/>
                      </a:cubicBezTo>
                      <a:lnTo>
                        <a:pt x="4096" y="1797"/>
                      </a:lnTo>
                      <a:cubicBezTo>
                        <a:pt x="4096" y="1576"/>
                        <a:pt x="4065" y="1356"/>
                        <a:pt x="4033" y="1198"/>
                      </a:cubicBezTo>
                      <a:cubicBezTo>
                        <a:pt x="3876" y="694"/>
                        <a:pt x="3561" y="284"/>
                        <a:pt x="3120" y="1"/>
                      </a:cubicBezTo>
                      <a:cubicBezTo>
                        <a:pt x="2804" y="253"/>
                        <a:pt x="2458" y="410"/>
                        <a:pt x="2048" y="410"/>
                      </a:cubicBezTo>
                      <a:cubicBezTo>
                        <a:pt x="1670" y="410"/>
                        <a:pt x="1261" y="253"/>
                        <a:pt x="100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" name="Google Shape;9360;p73">
                <a:extLst>
                  <a:ext uri="{FF2B5EF4-FFF2-40B4-BE49-F238E27FC236}">
                    <a16:creationId xmlns:a16="http://schemas.microsoft.com/office/drawing/2014/main" xmlns="" id="{7B3C8F50-FCC3-ADDB-7ECE-B8D21341563A}"/>
                  </a:ext>
                </a:extLst>
              </p:cNvPr>
              <p:cNvGrpSpPr/>
              <p:nvPr/>
            </p:nvGrpSpPr>
            <p:grpSpPr>
              <a:xfrm>
                <a:off x="10368218" y="3747882"/>
                <a:ext cx="323559" cy="500612"/>
                <a:chOff x="6164975" y="3211525"/>
                <a:chExt cx="191425" cy="296175"/>
              </a:xfrm>
              <a:grpFill/>
            </p:grpSpPr>
            <p:sp>
              <p:nvSpPr>
                <p:cNvPr id="17623" name="Google Shape;9361;p73">
                  <a:extLst>
                    <a:ext uri="{FF2B5EF4-FFF2-40B4-BE49-F238E27FC236}">
                      <a16:creationId xmlns:a16="http://schemas.microsoft.com/office/drawing/2014/main" xmlns="" id="{E9B61830-08E5-DBDB-1FB0-AEF6ED29F1F2}"/>
                    </a:ext>
                  </a:extLst>
                </p:cNvPr>
                <p:cNvSpPr/>
                <p:nvPr/>
              </p:nvSpPr>
              <p:spPr>
                <a:xfrm>
                  <a:off x="6269750" y="3371400"/>
                  <a:ext cx="68525" cy="8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" h="3372" extrusionOk="0">
                      <a:moveTo>
                        <a:pt x="1670" y="1"/>
                      </a:moveTo>
                      <a:cubicBezTo>
                        <a:pt x="1166" y="316"/>
                        <a:pt x="599" y="505"/>
                        <a:pt x="0" y="568"/>
                      </a:cubicBezTo>
                      <a:lnTo>
                        <a:pt x="0" y="1482"/>
                      </a:lnTo>
                      <a:lnTo>
                        <a:pt x="1890" y="3372"/>
                      </a:lnTo>
                      <a:lnTo>
                        <a:pt x="2741" y="3372"/>
                      </a:lnTo>
                      <a:lnTo>
                        <a:pt x="2741" y="3340"/>
                      </a:lnTo>
                      <a:lnTo>
                        <a:pt x="2741" y="2301"/>
                      </a:lnTo>
                      <a:cubicBezTo>
                        <a:pt x="2741" y="1356"/>
                        <a:pt x="2300" y="536"/>
                        <a:pt x="167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4" name="Google Shape;9362;p73">
                  <a:extLst>
                    <a:ext uri="{FF2B5EF4-FFF2-40B4-BE49-F238E27FC236}">
                      <a16:creationId xmlns:a16="http://schemas.microsoft.com/office/drawing/2014/main" xmlns="" id="{95896AB9-CC59-DC51-453D-78FA0CEAA96D}"/>
                    </a:ext>
                  </a:extLst>
                </p:cNvPr>
                <p:cNvSpPr/>
                <p:nvPr/>
              </p:nvSpPr>
              <p:spPr>
                <a:xfrm>
                  <a:off x="6228775" y="3424175"/>
                  <a:ext cx="62250" cy="3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" h="1230" extrusionOk="0">
                      <a:moveTo>
                        <a:pt x="1229" y="1"/>
                      </a:moveTo>
                      <a:lnTo>
                        <a:pt x="1" y="1229"/>
                      </a:lnTo>
                      <a:lnTo>
                        <a:pt x="2490" y="1229"/>
                      </a:lnTo>
                      <a:lnTo>
                        <a:pt x="122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5" name="Google Shape;9363;p73">
                  <a:extLst>
                    <a:ext uri="{FF2B5EF4-FFF2-40B4-BE49-F238E27FC236}">
                      <a16:creationId xmlns:a16="http://schemas.microsoft.com/office/drawing/2014/main" xmlns="" id="{6EA11231-E77C-AD7E-9223-F899A608E0DB}"/>
                    </a:ext>
                  </a:extLst>
                </p:cNvPr>
                <p:cNvSpPr/>
                <p:nvPr/>
              </p:nvSpPr>
              <p:spPr>
                <a:xfrm>
                  <a:off x="6182300" y="3369825"/>
                  <a:ext cx="69350" cy="8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3404" extrusionOk="0">
                      <a:moveTo>
                        <a:pt x="1072" y="1"/>
                      </a:moveTo>
                      <a:cubicBezTo>
                        <a:pt x="411" y="599"/>
                        <a:pt x="1" y="1419"/>
                        <a:pt x="1" y="2332"/>
                      </a:cubicBezTo>
                      <a:lnTo>
                        <a:pt x="1" y="3403"/>
                      </a:lnTo>
                      <a:lnTo>
                        <a:pt x="883" y="3403"/>
                      </a:lnTo>
                      <a:lnTo>
                        <a:pt x="2773" y="1513"/>
                      </a:lnTo>
                      <a:lnTo>
                        <a:pt x="2773" y="599"/>
                      </a:lnTo>
                      <a:cubicBezTo>
                        <a:pt x="2143" y="568"/>
                        <a:pt x="1576" y="316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6" name="Google Shape;9364;p73">
                  <a:extLst>
                    <a:ext uri="{FF2B5EF4-FFF2-40B4-BE49-F238E27FC236}">
                      <a16:creationId xmlns:a16="http://schemas.microsoft.com/office/drawing/2014/main" xmlns="" id="{946A751B-3071-CC6E-49A6-3DD0C666A8BC}"/>
                    </a:ext>
                  </a:extLst>
                </p:cNvPr>
                <p:cNvSpPr/>
                <p:nvPr/>
              </p:nvSpPr>
              <p:spPr>
                <a:xfrm>
                  <a:off x="6164975" y="3472225"/>
                  <a:ext cx="1914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1419" extrusionOk="0">
                      <a:moveTo>
                        <a:pt x="725" y="1"/>
                      </a:moveTo>
                      <a:cubicBezTo>
                        <a:pt x="316" y="1"/>
                        <a:pt x="1" y="316"/>
                        <a:pt x="1" y="725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lnTo>
                        <a:pt x="6932" y="1418"/>
                      </a:lnTo>
                      <a:cubicBezTo>
                        <a:pt x="7341" y="1418"/>
                        <a:pt x="7657" y="1103"/>
                        <a:pt x="7657" y="725"/>
                      </a:cubicBezTo>
                      <a:cubicBezTo>
                        <a:pt x="7594" y="316"/>
                        <a:pt x="7278" y="1"/>
                        <a:pt x="69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7" name="Google Shape;9365;p73">
                  <a:extLst>
                    <a:ext uri="{FF2B5EF4-FFF2-40B4-BE49-F238E27FC236}">
                      <a16:creationId xmlns:a16="http://schemas.microsoft.com/office/drawing/2014/main" xmlns="" id="{11E705B1-8D0F-BD1A-15CD-FFBD5794FB6E}"/>
                    </a:ext>
                  </a:extLst>
                </p:cNvPr>
                <p:cNvSpPr/>
                <p:nvPr/>
              </p:nvSpPr>
              <p:spPr>
                <a:xfrm>
                  <a:off x="6164975" y="3211525"/>
                  <a:ext cx="1914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1419" extrusionOk="0">
                      <a:moveTo>
                        <a:pt x="725" y="0"/>
                      </a:moveTo>
                      <a:cubicBezTo>
                        <a:pt x="316" y="0"/>
                        <a:pt x="1" y="315"/>
                        <a:pt x="1" y="725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lnTo>
                        <a:pt x="6932" y="1418"/>
                      </a:lnTo>
                      <a:cubicBezTo>
                        <a:pt x="7341" y="1418"/>
                        <a:pt x="7657" y="1103"/>
                        <a:pt x="7657" y="725"/>
                      </a:cubicBezTo>
                      <a:cubicBezTo>
                        <a:pt x="7594" y="284"/>
                        <a:pt x="7278" y="0"/>
                        <a:pt x="69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8" name="Google Shape;9366;p73">
                  <a:extLst>
                    <a:ext uri="{FF2B5EF4-FFF2-40B4-BE49-F238E27FC236}">
                      <a16:creationId xmlns:a16="http://schemas.microsoft.com/office/drawing/2014/main" xmlns="" id="{5040498E-F63D-9A14-3B46-15A6F3C9E136}"/>
                    </a:ext>
                  </a:extLst>
                </p:cNvPr>
                <p:cNvSpPr/>
                <p:nvPr/>
              </p:nvSpPr>
              <p:spPr>
                <a:xfrm>
                  <a:off x="6183100" y="3262725"/>
                  <a:ext cx="155175" cy="3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7" h="1426" extrusionOk="0">
                      <a:moveTo>
                        <a:pt x="0" y="0"/>
                      </a:moveTo>
                      <a:lnTo>
                        <a:pt x="0" y="441"/>
                      </a:lnTo>
                      <a:lnTo>
                        <a:pt x="568" y="788"/>
                      </a:lnTo>
                      <a:cubicBezTo>
                        <a:pt x="1355" y="1213"/>
                        <a:pt x="2237" y="1426"/>
                        <a:pt x="3112" y="1426"/>
                      </a:cubicBezTo>
                      <a:cubicBezTo>
                        <a:pt x="3986" y="1426"/>
                        <a:pt x="4852" y="1213"/>
                        <a:pt x="5608" y="788"/>
                      </a:cubicBezTo>
                      <a:lnTo>
                        <a:pt x="6207" y="441"/>
                      </a:lnTo>
                      <a:lnTo>
                        <a:pt x="620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9" name="Google Shape;9367;p73">
                  <a:extLst>
                    <a:ext uri="{FF2B5EF4-FFF2-40B4-BE49-F238E27FC236}">
                      <a16:creationId xmlns:a16="http://schemas.microsoft.com/office/drawing/2014/main" xmlns="" id="{B0858F6B-8EA1-D6F3-8AB3-76CB95FEC2BB}"/>
                    </a:ext>
                  </a:extLst>
                </p:cNvPr>
                <p:cNvSpPr/>
                <p:nvPr/>
              </p:nvSpPr>
              <p:spPr>
                <a:xfrm>
                  <a:off x="6181525" y="3294225"/>
                  <a:ext cx="155975" cy="7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2962" extrusionOk="0">
                      <a:moveTo>
                        <a:pt x="0" y="0"/>
                      </a:moveTo>
                      <a:cubicBezTo>
                        <a:pt x="126" y="1607"/>
                        <a:pt x="1481" y="2962"/>
                        <a:pt x="3119" y="2962"/>
                      </a:cubicBezTo>
                      <a:cubicBezTo>
                        <a:pt x="4758" y="2962"/>
                        <a:pt x="6112" y="1607"/>
                        <a:pt x="6238" y="0"/>
                      </a:cubicBezTo>
                      <a:lnTo>
                        <a:pt x="6238" y="0"/>
                      </a:lnTo>
                      <a:lnTo>
                        <a:pt x="5986" y="126"/>
                      </a:lnTo>
                      <a:cubicBezTo>
                        <a:pt x="5136" y="631"/>
                        <a:pt x="4096" y="883"/>
                        <a:pt x="3119" y="883"/>
                      </a:cubicBezTo>
                      <a:cubicBezTo>
                        <a:pt x="2143" y="883"/>
                        <a:pt x="1166" y="631"/>
                        <a:pt x="252" y="12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" name="Google Shape;9368;p73">
                <a:extLst>
                  <a:ext uri="{FF2B5EF4-FFF2-40B4-BE49-F238E27FC236}">
                    <a16:creationId xmlns:a16="http://schemas.microsoft.com/office/drawing/2014/main" xmlns="" id="{0C918AD8-61B4-7C99-3D2C-56F7D691927D}"/>
                  </a:ext>
                </a:extLst>
              </p:cNvPr>
              <p:cNvGrpSpPr/>
              <p:nvPr/>
            </p:nvGrpSpPr>
            <p:grpSpPr>
              <a:xfrm>
                <a:off x="1400391" y="3747903"/>
                <a:ext cx="504627" cy="500571"/>
                <a:chOff x="946175" y="3253275"/>
                <a:chExt cx="298550" cy="296150"/>
              </a:xfrm>
              <a:grpFill/>
            </p:grpSpPr>
            <p:sp>
              <p:nvSpPr>
                <p:cNvPr id="17618" name="Google Shape;9369;p73">
                  <a:extLst>
                    <a:ext uri="{FF2B5EF4-FFF2-40B4-BE49-F238E27FC236}">
                      <a16:creationId xmlns:a16="http://schemas.microsoft.com/office/drawing/2014/main" xmlns="" id="{C0258E95-0A8B-A7BB-0640-2F7405AA407C}"/>
                    </a:ext>
                  </a:extLst>
                </p:cNvPr>
                <p:cNvSpPr/>
                <p:nvPr/>
              </p:nvSpPr>
              <p:spPr>
                <a:xfrm>
                  <a:off x="946175" y="3253275"/>
                  <a:ext cx="209550" cy="26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2" h="10460" extrusionOk="0">
                      <a:moveTo>
                        <a:pt x="348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10113"/>
                      </a:lnTo>
                      <a:cubicBezTo>
                        <a:pt x="1" y="10302"/>
                        <a:pt x="158" y="10460"/>
                        <a:pt x="348" y="10460"/>
                      </a:cubicBezTo>
                      <a:lnTo>
                        <a:pt x="694" y="10460"/>
                      </a:lnTo>
                      <a:lnTo>
                        <a:pt x="694" y="3875"/>
                      </a:lnTo>
                      <a:cubicBezTo>
                        <a:pt x="694" y="3623"/>
                        <a:pt x="820" y="3340"/>
                        <a:pt x="1009" y="3151"/>
                      </a:cubicBezTo>
                      <a:lnTo>
                        <a:pt x="3151" y="1008"/>
                      </a:lnTo>
                      <a:cubicBezTo>
                        <a:pt x="3340" y="819"/>
                        <a:pt x="3624" y="693"/>
                        <a:pt x="3908" y="693"/>
                      </a:cubicBezTo>
                      <a:lnTo>
                        <a:pt x="8381" y="693"/>
                      </a:lnTo>
                      <a:lnTo>
                        <a:pt x="8381" y="347"/>
                      </a:lnTo>
                      <a:cubicBezTo>
                        <a:pt x="8381" y="158"/>
                        <a:pt x="8224" y="0"/>
                        <a:pt x="80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9" name="Google Shape;9370;p73">
                  <a:extLst>
                    <a:ext uri="{FF2B5EF4-FFF2-40B4-BE49-F238E27FC236}">
                      <a16:creationId xmlns:a16="http://schemas.microsoft.com/office/drawing/2014/main" xmlns="" id="{6E757580-B190-2DF0-F306-FB822FC0E757}"/>
                    </a:ext>
                  </a:extLst>
                </p:cNvPr>
                <p:cNvSpPr/>
                <p:nvPr/>
              </p:nvSpPr>
              <p:spPr>
                <a:xfrm>
                  <a:off x="986350" y="3293425"/>
                  <a:ext cx="47300" cy="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2" h="1923" extrusionOk="0">
                      <a:moveTo>
                        <a:pt x="1891" y="1"/>
                      </a:moveTo>
                      <a:lnTo>
                        <a:pt x="1" y="1923"/>
                      </a:lnTo>
                      <a:lnTo>
                        <a:pt x="1891" y="1923"/>
                      </a:lnTo>
                      <a:lnTo>
                        <a:pt x="1891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0" name="Google Shape;9371;p73">
                  <a:extLst>
                    <a:ext uri="{FF2B5EF4-FFF2-40B4-BE49-F238E27FC236}">
                      <a16:creationId xmlns:a16="http://schemas.microsoft.com/office/drawing/2014/main" xmlns="" id="{8CD3E4A4-C9B3-A0CB-953C-9407F4A292EC}"/>
                    </a:ext>
                  </a:extLst>
                </p:cNvPr>
                <p:cNvSpPr/>
                <p:nvPr/>
              </p:nvSpPr>
              <p:spPr>
                <a:xfrm>
                  <a:off x="1051725" y="3359600"/>
                  <a:ext cx="122100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4853" extrusionOk="0">
                      <a:moveTo>
                        <a:pt x="2427" y="0"/>
                      </a:moveTo>
                      <a:cubicBezTo>
                        <a:pt x="1103" y="0"/>
                        <a:pt x="1" y="1103"/>
                        <a:pt x="1" y="2426"/>
                      </a:cubicBezTo>
                      <a:cubicBezTo>
                        <a:pt x="1" y="3749"/>
                        <a:pt x="1103" y="4852"/>
                        <a:pt x="2427" y="4852"/>
                      </a:cubicBezTo>
                      <a:cubicBezTo>
                        <a:pt x="3781" y="4852"/>
                        <a:pt x="4884" y="3749"/>
                        <a:pt x="4884" y="2426"/>
                      </a:cubicBezTo>
                      <a:cubicBezTo>
                        <a:pt x="4884" y="1103"/>
                        <a:pt x="3781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1" name="Google Shape;9372;p73">
                  <a:extLst>
                    <a:ext uri="{FF2B5EF4-FFF2-40B4-BE49-F238E27FC236}">
                      <a16:creationId xmlns:a16="http://schemas.microsoft.com/office/drawing/2014/main" xmlns="" id="{1B0E7B84-A2B2-6B55-1E71-555BC7FC988A}"/>
                    </a:ext>
                  </a:extLst>
                </p:cNvPr>
                <p:cNvSpPr/>
                <p:nvPr/>
              </p:nvSpPr>
              <p:spPr>
                <a:xfrm>
                  <a:off x="980050" y="3289500"/>
                  <a:ext cx="192200" cy="2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" h="9704" extrusionOk="0">
                      <a:moveTo>
                        <a:pt x="2868" y="0"/>
                      </a:moveTo>
                      <a:lnTo>
                        <a:pt x="2868" y="2426"/>
                      </a:lnTo>
                      <a:cubicBezTo>
                        <a:pt x="2868" y="2647"/>
                        <a:pt x="2679" y="2804"/>
                        <a:pt x="2490" y="2804"/>
                      </a:cubicBezTo>
                      <a:lnTo>
                        <a:pt x="1" y="2804"/>
                      </a:lnTo>
                      <a:lnTo>
                        <a:pt x="1" y="9357"/>
                      </a:lnTo>
                      <a:cubicBezTo>
                        <a:pt x="1" y="9578"/>
                        <a:pt x="190" y="9704"/>
                        <a:pt x="379" y="9704"/>
                      </a:cubicBezTo>
                      <a:lnTo>
                        <a:pt x="7341" y="9704"/>
                      </a:lnTo>
                      <a:cubicBezTo>
                        <a:pt x="7467" y="9704"/>
                        <a:pt x="7593" y="9641"/>
                        <a:pt x="7625" y="9578"/>
                      </a:cubicBezTo>
                      <a:lnTo>
                        <a:pt x="6239" y="8192"/>
                      </a:lnTo>
                      <a:cubicBezTo>
                        <a:pt x="5924" y="8318"/>
                        <a:pt x="5609" y="8349"/>
                        <a:pt x="5262" y="8349"/>
                      </a:cubicBezTo>
                      <a:cubicBezTo>
                        <a:pt x="3529" y="8349"/>
                        <a:pt x="2143" y="6931"/>
                        <a:pt x="2143" y="5230"/>
                      </a:cubicBezTo>
                      <a:cubicBezTo>
                        <a:pt x="2143" y="3529"/>
                        <a:pt x="3561" y="2111"/>
                        <a:pt x="5262" y="2111"/>
                      </a:cubicBezTo>
                      <a:cubicBezTo>
                        <a:pt x="6239" y="2111"/>
                        <a:pt x="7121" y="2584"/>
                        <a:pt x="7688" y="3308"/>
                      </a:cubicBezTo>
                      <a:lnTo>
                        <a:pt x="7688" y="347"/>
                      </a:lnTo>
                      <a:cubicBezTo>
                        <a:pt x="7688" y="158"/>
                        <a:pt x="7530" y="0"/>
                        <a:pt x="73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2" name="Google Shape;9373;p73">
                  <a:extLst>
                    <a:ext uri="{FF2B5EF4-FFF2-40B4-BE49-F238E27FC236}">
                      <a16:creationId xmlns:a16="http://schemas.microsoft.com/office/drawing/2014/main" xmlns="" id="{B19C946F-EA76-57F6-9342-93A30F1212A4}"/>
                    </a:ext>
                  </a:extLst>
                </p:cNvPr>
                <p:cNvSpPr/>
                <p:nvPr/>
              </p:nvSpPr>
              <p:spPr>
                <a:xfrm>
                  <a:off x="1154125" y="3460400"/>
                  <a:ext cx="90600" cy="8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4" h="3561" extrusionOk="0">
                      <a:moveTo>
                        <a:pt x="977" y="1"/>
                      </a:moveTo>
                      <a:cubicBezTo>
                        <a:pt x="693" y="410"/>
                        <a:pt x="378" y="757"/>
                        <a:pt x="0" y="1009"/>
                      </a:cubicBezTo>
                      <a:lnTo>
                        <a:pt x="2363" y="3372"/>
                      </a:lnTo>
                      <a:cubicBezTo>
                        <a:pt x="2489" y="3498"/>
                        <a:pt x="2662" y="3561"/>
                        <a:pt x="2840" y="3561"/>
                      </a:cubicBezTo>
                      <a:cubicBezTo>
                        <a:pt x="3017" y="3561"/>
                        <a:pt x="3198" y="3498"/>
                        <a:pt x="3340" y="3372"/>
                      </a:cubicBezTo>
                      <a:cubicBezTo>
                        <a:pt x="3623" y="3088"/>
                        <a:pt x="3623" y="2647"/>
                        <a:pt x="3340" y="2364"/>
                      </a:cubicBezTo>
                      <a:lnTo>
                        <a:pt x="97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8" name="Google Shape;9374;p73">
                <a:extLst>
                  <a:ext uri="{FF2B5EF4-FFF2-40B4-BE49-F238E27FC236}">
                    <a16:creationId xmlns:a16="http://schemas.microsoft.com/office/drawing/2014/main" xmlns="" id="{A03939B5-1B4F-4864-0285-63A00761A0B9}"/>
                  </a:ext>
                </a:extLst>
              </p:cNvPr>
              <p:cNvGrpSpPr/>
              <p:nvPr/>
            </p:nvGrpSpPr>
            <p:grpSpPr>
              <a:xfrm>
                <a:off x="1401722" y="4379912"/>
                <a:ext cx="501965" cy="496642"/>
                <a:chOff x="946175" y="3619500"/>
                <a:chExt cx="296975" cy="293825"/>
              </a:xfrm>
              <a:grpFill/>
            </p:grpSpPr>
            <p:sp>
              <p:nvSpPr>
                <p:cNvPr id="17612" name="Google Shape;9375;p73">
                  <a:extLst>
                    <a:ext uri="{FF2B5EF4-FFF2-40B4-BE49-F238E27FC236}">
                      <a16:creationId xmlns:a16="http://schemas.microsoft.com/office/drawing/2014/main" xmlns="" id="{DF81B1FE-4969-2C09-1103-CAC977211DC5}"/>
                    </a:ext>
                  </a:extLst>
                </p:cNvPr>
                <p:cNvSpPr/>
                <p:nvPr/>
              </p:nvSpPr>
              <p:spPr>
                <a:xfrm>
                  <a:off x="963525" y="3619500"/>
                  <a:ext cx="207950" cy="2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18" h="11753" extrusionOk="0">
                      <a:moveTo>
                        <a:pt x="3828" y="2742"/>
                      </a:moveTo>
                      <a:cubicBezTo>
                        <a:pt x="3915" y="2742"/>
                        <a:pt x="4001" y="2773"/>
                        <a:pt x="4064" y="2836"/>
                      </a:cubicBezTo>
                      <a:cubicBezTo>
                        <a:pt x="4253" y="2994"/>
                        <a:pt x="4253" y="3183"/>
                        <a:pt x="4096" y="3340"/>
                      </a:cubicBezTo>
                      <a:lnTo>
                        <a:pt x="2678" y="4695"/>
                      </a:lnTo>
                      <a:cubicBezTo>
                        <a:pt x="2615" y="4790"/>
                        <a:pt x="2520" y="4821"/>
                        <a:pt x="2457" y="4821"/>
                      </a:cubicBezTo>
                      <a:cubicBezTo>
                        <a:pt x="2363" y="4821"/>
                        <a:pt x="2268" y="4790"/>
                        <a:pt x="2205" y="4695"/>
                      </a:cubicBezTo>
                      <a:lnTo>
                        <a:pt x="1512" y="4002"/>
                      </a:lnTo>
                      <a:cubicBezTo>
                        <a:pt x="1386" y="3876"/>
                        <a:pt x="1386" y="3655"/>
                        <a:pt x="1512" y="3529"/>
                      </a:cubicBezTo>
                      <a:cubicBezTo>
                        <a:pt x="1575" y="3466"/>
                        <a:pt x="1662" y="3435"/>
                        <a:pt x="1749" y="3435"/>
                      </a:cubicBezTo>
                      <a:cubicBezTo>
                        <a:pt x="1835" y="3435"/>
                        <a:pt x="1922" y="3466"/>
                        <a:pt x="1985" y="3529"/>
                      </a:cubicBezTo>
                      <a:lnTo>
                        <a:pt x="2426" y="3971"/>
                      </a:lnTo>
                      <a:lnTo>
                        <a:pt x="3592" y="2836"/>
                      </a:lnTo>
                      <a:cubicBezTo>
                        <a:pt x="3655" y="2773"/>
                        <a:pt x="3741" y="2742"/>
                        <a:pt x="3828" y="2742"/>
                      </a:cubicBezTo>
                      <a:close/>
                      <a:moveTo>
                        <a:pt x="3828" y="4790"/>
                      </a:moveTo>
                      <a:cubicBezTo>
                        <a:pt x="3915" y="4790"/>
                        <a:pt x="4001" y="4821"/>
                        <a:pt x="4064" y="4884"/>
                      </a:cubicBezTo>
                      <a:cubicBezTo>
                        <a:pt x="4253" y="5042"/>
                        <a:pt x="4253" y="5262"/>
                        <a:pt x="4096" y="5388"/>
                      </a:cubicBezTo>
                      <a:lnTo>
                        <a:pt x="2678" y="6774"/>
                      </a:lnTo>
                      <a:cubicBezTo>
                        <a:pt x="2615" y="6837"/>
                        <a:pt x="2520" y="6869"/>
                        <a:pt x="2457" y="6869"/>
                      </a:cubicBezTo>
                      <a:cubicBezTo>
                        <a:pt x="2363" y="6869"/>
                        <a:pt x="2268" y="6837"/>
                        <a:pt x="2205" y="6774"/>
                      </a:cubicBezTo>
                      <a:lnTo>
                        <a:pt x="1512" y="6050"/>
                      </a:lnTo>
                      <a:cubicBezTo>
                        <a:pt x="1386" y="5924"/>
                        <a:pt x="1386" y="5703"/>
                        <a:pt x="1512" y="5577"/>
                      </a:cubicBezTo>
                      <a:cubicBezTo>
                        <a:pt x="1575" y="5514"/>
                        <a:pt x="1662" y="5483"/>
                        <a:pt x="1749" y="5483"/>
                      </a:cubicBezTo>
                      <a:cubicBezTo>
                        <a:pt x="1835" y="5483"/>
                        <a:pt x="1922" y="5514"/>
                        <a:pt x="1985" y="5577"/>
                      </a:cubicBezTo>
                      <a:lnTo>
                        <a:pt x="2426" y="6018"/>
                      </a:lnTo>
                      <a:lnTo>
                        <a:pt x="3592" y="4884"/>
                      </a:lnTo>
                      <a:cubicBezTo>
                        <a:pt x="3655" y="4821"/>
                        <a:pt x="3741" y="4790"/>
                        <a:pt x="3828" y="4790"/>
                      </a:cubicBezTo>
                      <a:close/>
                      <a:moveTo>
                        <a:pt x="3828" y="6869"/>
                      </a:moveTo>
                      <a:cubicBezTo>
                        <a:pt x="3915" y="6869"/>
                        <a:pt x="4001" y="6900"/>
                        <a:pt x="4064" y="6963"/>
                      </a:cubicBezTo>
                      <a:cubicBezTo>
                        <a:pt x="4253" y="7121"/>
                        <a:pt x="4253" y="7342"/>
                        <a:pt x="4096" y="7468"/>
                      </a:cubicBezTo>
                      <a:lnTo>
                        <a:pt x="2678" y="8854"/>
                      </a:lnTo>
                      <a:cubicBezTo>
                        <a:pt x="2615" y="8917"/>
                        <a:pt x="2520" y="8980"/>
                        <a:pt x="2457" y="8980"/>
                      </a:cubicBezTo>
                      <a:cubicBezTo>
                        <a:pt x="2363" y="8980"/>
                        <a:pt x="2268" y="8917"/>
                        <a:pt x="2205" y="8854"/>
                      </a:cubicBezTo>
                      <a:lnTo>
                        <a:pt x="1512" y="8129"/>
                      </a:lnTo>
                      <a:cubicBezTo>
                        <a:pt x="1386" y="8003"/>
                        <a:pt x="1386" y="7783"/>
                        <a:pt x="1512" y="7657"/>
                      </a:cubicBezTo>
                      <a:cubicBezTo>
                        <a:pt x="1575" y="7594"/>
                        <a:pt x="1662" y="7562"/>
                        <a:pt x="1749" y="7562"/>
                      </a:cubicBezTo>
                      <a:cubicBezTo>
                        <a:pt x="1835" y="7562"/>
                        <a:pt x="1922" y="7594"/>
                        <a:pt x="1985" y="7657"/>
                      </a:cubicBezTo>
                      <a:lnTo>
                        <a:pt x="2426" y="8098"/>
                      </a:lnTo>
                      <a:lnTo>
                        <a:pt x="3592" y="6963"/>
                      </a:lnTo>
                      <a:cubicBezTo>
                        <a:pt x="3655" y="6900"/>
                        <a:pt x="3741" y="6869"/>
                        <a:pt x="3828" y="6869"/>
                      </a:cubicBezTo>
                      <a:close/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9673"/>
                      </a:lnTo>
                      <a:lnTo>
                        <a:pt x="6301" y="9673"/>
                      </a:lnTo>
                      <a:lnTo>
                        <a:pt x="6301" y="10397"/>
                      </a:lnTo>
                      <a:lnTo>
                        <a:pt x="6301" y="10744"/>
                      </a:lnTo>
                      <a:lnTo>
                        <a:pt x="6270" y="10744"/>
                      </a:lnTo>
                      <a:cubicBezTo>
                        <a:pt x="6270" y="11343"/>
                        <a:pt x="6742" y="11752"/>
                        <a:pt x="7278" y="11752"/>
                      </a:cubicBezTo>
                      <a:cubicBezTo>
                        <a:pt x="7876" y="11752"/>
                        <a:pt x="8317" y="11280"/>
                        <a:pt x="8317" y="10744"/>
                      </a:cubicBezTo>
                      <a:lnTo>
                        <a:pt x="8317" y="7972"/>
                      </a:lnTo>
                      <a:lnTo>
                        <a:pt x="7498" y="8822"/>
                      </a:lnTo>
                      <a:lnTo>
                        <a:pt x="5608" y="9547"/>
                      </a:lnTo>
                      <a:cubicBezTo>
                        <a:pt x="5497" y="9576"/>
                        <a:pt x="5390" y="9590"/>
                        <a:pt x="5288" y="9590"/>
                      </a:cubicBezTo>
                      <a:cubicBezTo>
                        <a:pt x="4954" y="9590"/>
                        <a:pt x="4674" y="9441"/>
                        <a:pt x="4505" y="9200"/>
                      </a:cubicBezTo>
                      <a:cubicBezTo>
                        <a:pt x="4316" y="8980"/>
                        <a:pt x="4222" y="8665"/>
                        <a:pt x="4316" y="8255"/>
                      </a:cubicBezTo>
                      <a:lnTo>
                        <a:pt x="5041" y="6365"/>
                      </a:lnTo>
                      <a:lnTo>
                        <a:pt x="8317" y="3088"/>
                      </a:lnTo>
                      <a:lnTo>
                        <a:pt x="8317" y="2773"/>
                      </a:lnTo>
                      <a:lnTo>
                        <a:pt x="5891" y="2773"/>
                      </a:lnTo>
                      <a:cubicBezTo>
                        <a:pt x="5671" y="2773"/>
                        <a:pt x="5513" y="2616"/>
                        <a:pt x="5513" y="2427"/>
                      </a:cubicBezTo>
                      <a:lnTo>
                        <a:pt x="551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3" name="Google Shape;9376;p73">
                  <a:extLst>
                    <a:ext uri="{FF2B5EF4-FFF2-40B4-BE49-F238E27FC236}">
                      <a16:creationId xmlns:a16="http://schemas.microsoft.com/office/drawing/2014/main" xmlns="" id="{CC3C7FFD-6BF5-B164-D73C-D00A23485A25}"/>
                    </a:ext>
                  </a:extLst>
                </p:cNvPr>
                <p:cNvSpPr/>
                <p:nvPr/>
              </p:nvSpPr>
              <p:spPr>
                <a:xfrm>
                  <a:off x="1185625" y="3688025"/>
                  <a:ext cx="57525" cy="5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1" h="2238" extrusionOk="0">
                      <a:moveTo>
                        <a:pt x="1072" y="1"/>
                      </a:moveTo>
                      <a:cubicBezTo>
                        <a:pt x="890" y="1"/>
                        <a:pt x="709" y="64"/>
                        <a:pt x="568" y="190"/>
                      </a:cubicBezTo>
                      <a:lnTo>
                        <a:pt x="0" y="788"/>
                      </a:lnTo>
                      <a:lnTo>
                        <a:pt x="1450" y="2238"/>
                      </a:lnTo>
                      <a:lnTo>
                        <a:pt x="2048" y="1639"/>
                      </a:lnTo>
                      <a:cubicBezTo>
                        <a:pt x="2300" y="1387"/>
                        <a:pt x="2300" y="946"/>
                        <a:pt x="2048" y="662"/>
                      </a:cubicBezTo>
                      <a:lnTo>
                        <a:pt x="1576" y="190"/>
                      </a:lnTo>
                      <a:cubicBezTo>
                        <a:pt x="1434" y="64"/>
                        <a:pt x="1253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4" name="Google Shape;9377;p73">
                  <a:extLst>
                    <a:ext uri="{FF2B5EF4-FFF2-40B4-BE49-F238E27FC236}">
                      <a16:creationId xmlns:a16="http://schemas.microsoft.com/office/drawing/2014/main" xmlns="" id="{B36E0BAF-1EDF-1BA7-3065-8BEE528F7CEC}"/>
                    </a:ext>
                  </a:extLst>
                </p:cNvPr>
                <p:cNvSpPr/>
                <p:nvPr/>
              </p:nvSpPr>
              <p:spPr>
                <a:xfrm>
                  <a:off x="1088075" y="3795925"/>
                  <a:ext cx="46375" cy="4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801" extrusionOk="0">
                      <a:moveTo>
                        <a:pt x="594" y="1"/>
                      </a:moveTo>
                      <a:lnTo>
                        <a:pt x="59" y="1387"/>
                      </a:lnTo>
                      <a:cubicBezTo>
                        <a:pt x="0" y="1621"/>
                        <a:pt x="186" y="1800"/>
                        <a:pt x="414" y="1800"/>
                      </a:cubicBezTo>
                      <a:cubicBezTo>
                        <a:pt x="432" y="1800"/>
                        <a:pt x="450" y="1799"/>
                        <a:pt x="468" y="1797"/>
                      </a:cubicBezTo>
                      <a:lnTo>
                        <a:pt x="1855" y="1261"/>
                      </a:lnTo>
                      <a:lnTo>
                        <a:pt x="59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5" name="Google Shape;9378;p73">
                  <a:extLst>
                    <a:ext uri="{FF2B5EF4-FFF2-40B4-BE49-F238E27FC236}">
                      <a16:creationId xmlns:a16="http://schemas.microsoft.com/office/drawing/2014/main" xmlns="" id="{E8CA8052-313A-8A34-92D2-0AB933167262}"/>
                    </a:ext>
                  </a:extLst>
                </p:cNvPr>
                <p:cNvSpPr/>
                <p:nvPr/>
              </p:nvSpPr>
              <p:spPr>
                <a:xfrm>
                  <a:off x="1112375" y="3720325"/>
                  <a:ext cx="97700" cy="9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8" h="3908" extrusionOk="0">
                      <a:moveTo>
                        <a:pt x="2426" y="1"/>
                      </a:moveTo>
                      <a:lnTo>
                        <a:pt x="1" y="2458"/>
                      </a:lnTo>
                      <a:lnTo>
                        <a:pt x="1450" y="3907"/>
                      </a:lnTo>
                      <a:lnTo>
                        <a:pt x="3907" y="1481"/>
                      </a:lnTo>
                      <a:lnTo>
                        <a:pt x="2426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6" name="Google Shape;9379;p73">
                  <a:extLst>
                    <a:ext uri="{FF2B5EF4-FFF2-40B4-BE49-F238E27FC236}">
                      <a16:creationId xmlns:a16="http://schemas.microsoft.com/office/drawing/2014/main" xmlns="" id="{D986B056-DD1D-89B2-11CD-A01E3EAC1C1C}"/>
                    </a:ext>
                  </a:extLst>
                </p:cNvPr>
                <p:cNvSpPr/>
                <p:nvPr/>
              </p:nvSpPr>
              <p:spPr>
                <a:xfrm>
                  <a:off x="1120250" y="3623450"/>
                  <a:ext cx="47275" cy="4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1" h="1891" extrusionOk="0">
                      <a:moveTo>
                        <a:pt x="1" y="0"/>
                      </a:moveTo>
                      <a:lnTo>
                        <a:pt x="1" y="1891"/>
                      </a:lnTo>
                      <a:lnTo>
                        <a:pt x="1891" y="189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7" name="Google Shape;9380;p73">
                  <a:extLst>
                    <a:ext uri="{FF2B5EF4-FFF2-40B4-BE49-F238E27FC236}">
                      <a16:creationId xmlns:a16="http://schemas.microsoft.com/office/drawing/2014/main" xmlns="" id="{2C44968C-6333-A6AE-6195-14AEA754B52E}"/>
                    </a:ext>
                  </a:extLst>
                </p:cNvPr>
                <p:cNvSpPr/>
                <p:nvPr/>
              </p:nvSpPr>
              <p:spPr>
                <a:xfrm>
                  <a:off x="946175" y="3879425"/>
                  <a:ext cx="16622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9" h="1356" extrusionOk="0">
                      <a:moveTo>
                        <a:pt x="348" y="0"/>
                      </a:moveTo>
                      <a:cubicBezTo>
                        <a:pt x="158" y="0"/>
                        <a:pt x="1" y="190"/>
                        <a:pt x="1" y="347"/>
                      </a:cubicBezTo>
                      <a:lnTo>
                        <a:pt x="1" y="694"/>
                      </a:lnTo>
                      <a:cubicBezTo>
                        <a:pt x="1" y="1040"/>
                        <a:pt x="316" y="1355"/>
                        <a:pt x="694" y="1355"/>
                      </a:cubicBezTo>
                      <a:lnTo>
                        <a:pt x="6649" y="1355"/>
                      </a:lnTo>
                      <a:cubicBezTo>
                        <a:pt x="6428" y="1103"/>
                        <a:pt x="6302" y="725"/>
                        <a:pt x="6302" y="347"/>
                      </a:cubicBezTo>
                      <a:lnTo>
                        <a:pt x="63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" name="Google Shape;9381;p73">
                <a:extLst>
                  <a:ext uri="{FF2B5EF4-FFF2-40B4-BE49-F238E27FC236}">
                    <a16:creationId xmlns:a16="http://schemas.microsoft.com/office/drawing/2014/main" xmlns="" id="{F9DECB90-2218-E40A-BE04-87EB3188DC7A}"/>
                  </a:ext>
                </a:extLst>
              </p:cNvPr>
              <p:cNvGrpSpPr/>
              <p:nvPr/>
            </p:nvGrpSpPr>
            <p:grpSpPr>
              <a:xfrm>
                <a:off x="1401067" y="4983990"/>
                <a:ext cx="503276" cy="501923"/>
                <a:chOff x="944600" y="3981825"/>
                <a:chExt cx="297750" cy="296950"/>
              </a:xfrm>
              <a:grpFill/>
            </p:grpSpPr>
            <p:sp>
              <p:nvSpPr>
                <p:cNvPr id="17608" name="Google Shape;9382;p73">
                  <a:extLst>
                    <a:ext uri="{FF2B5EF4-FFF2-40B4-BE49-F238E27FC236}">
                      <a16:creationId xmlns:a16="http://schemas.microsoft.com/office/drawing/2014/main" xmlns="" id="{7508D665-116A-984D-276A-36FD9F3B5257}"/>
                    </a:ext>
                  </a:extLst>
                </p:cNvPr>
                <p:cNvSpPr/>
                <p:nvPr/>
              </p:nvSpPr>
              <p:spPr>
                <a:xfrm>
                  <a:off x="944600" y="3981825"/>
                  <a:ext cx="297750" cy="29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878" extrusionOk="0">
                      <a:moveTo>
                        <a:pt x="6333" y="1418"/>
                      </a:moveTo>
                      <a:cubicBezTo>
                        <a:pt x="8539" y="1575"/>
                        <a:pt x="10303" y="3340"/>
                        <a:pt x="10461" y="5545"/>
                      </a:cubicBezTo>
                      <a:lnTo>
                        <a:pt x="10146" y="5545"/>
                      </a:lnTo>
                      <a:cubicBezTo>
                        <a:pt x="9957" y="5545"/>
                        <a:pt x="9799" y="5702"/>
                        <a:pt x="9799" y="5892"/>
                      </a:cubicBezTo>
                      <a:cubicBezTo>
                        <a:pt x="9799" y="6081"/>
                        <a:pt x="9957" y="6238"/>
                        <a:pt x="10146" y="6238"/>
                      </a:cubicBezTo>
                      <a:lnTo>
                        <a:pt x="10461" y="6238"/>
                      </a:lnTo>
                      <a:cubicBezTo>
                        <a:pt x="10303" y="8443"/>
                        <a:pt x="8539" y="10239"/>
                        <a:pt x="6333" y="10397"/>
                      </a:cubicBezTo>
                      <a:lnTo>
                        <a:pt x="6333" y="10082"/>
                      </a:lnTo>
                      <a:cubicBezTo>
                        <a:pt x="6333" y="9861"/>
                        <a:pt x="6176" y="9704"/>
                        <a:pt x="5955" y="9704"/>
                      </a:cubicBezTo>
                      <a:cubicBezTo>
                        <a:pt x="5766" y="9704"/>
                        <a:pt x="5609" y="9861"/>
                        <a:pt x="5609" y="10082"/>
                      </a:cubicBezTo>
                      <a:lnTo>
                        <a:pt x="5609" y="10397"/>
                      </a:lnTo>
                      <a:cubicBezTo>
                        <a:pt x="3403" y="10239"/>
                        <a:pt x="1639" y="8443"/>
                        <a:pt x="1482" y="6238"/>
                      </a:cubicBezTo>
                      <a:lnTo>
                        <a:pt x="1797" y="6238"/>
                      </a:lnTo>
                      <a:cubicBezTo>
                        <a:pt x="1986" y="6238"/>
                        <a:pt x="2143" y="6081"/>
                        <a:pt x="2143" y="5892"/>
                      </a:cubicBezTo>
                      <a:cubicBezTo>
                        <a:pt x="2143" y="5702"/>
                        <a:pt x="1986" y="5545"/>
                        <a:pt x="1797" y="5545"/>
                      </a:cubicBezTo>
                      <a:lnTo>
                        <a:pt x="1482" y="5545"/>
                      </a:lnTo>
                      <a:cubicBezTo>
                        <a:pt x="1639" y="3340"/>
                        <a:pt x="3403" y="1575"/>
                        <a:pt x="5609" y="1418"/>
                      </a:cubicBezTo>
                      <a:lnTo>
                        <a:pt x="5609" y="1733"/>
                      </a:lnTo>
                      <a:cubicBezTo>
                        <a:pt x="5609" y="1922"/>
                        <a:pt x="5766" y="2079"/>
                        <a:pt x="5955" y="2079"/>
                      </a:cubicBezTo>
                      <a:cubicBezTo>
                        <a:pt x="6176" y="2079"/>
                        <a:pt x="6333" y="1922"/>
                        <a:pt x="6333" y="1733"/>
                      </a:cubicBezTo>
                      <a:lnTo>
                        <a:pt x="6333" y="1418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9" y="126"/>
                        <a:pt x="5609" y="347"/>
                      </a:cubicBezTo>
                      <a:lnTo>
                        <a:pt x="5609" y="725"/>
                      </a:lnTo>
                      <a:cubicBezTo>
                        <a:pt x="2994" y="882"/>
                        <a:pt x="946" y="2962"/>
                        <a:pt x="757" y="5576"/>
                      </a:cubicBezTo>
                      <a:lnTo>
                        <a:pt x="379" y="5576"/>
                      </a:lnTo>
                      <a:cubicBezTo>
                        <a:pt x="158" y="5576"/>
                        <a:pt x="1" y="5734"/>
                        <a:pt x="1" y="5923"/>
                      </a:cubicBezTo>
                      <a:cubicBezTo>
                        <a:pt x="1" y="6112"/>
                        <a:pt x="158" y="6270"/>
                        <a:pt x="379" y="6270"/>
                      </a:cubicBezTo>
                      <a:lnTo>
                        <a:pt x="757" y="6270"/>
                      </a:lnTo>
                      <a:cubicBezTo>
                        <a:pt x="915" y="8884"/>
                        <a:pt x="2994" y="10932"/>
                        <a:pt x="5609" y="11121"/>
                      </a:cubicBezTo>
                      <a:lnTo>
                        <a:pt x="5609" y="11531"/>
                      </a:lnTo>
                      <a:cubicBezTo>
                        <a:pt x="5609" y="11720"/>
                        <a:pt x="5766" y="11877"/>
                        <a:pt x="5955" y="11877"/>
                      </a:cubicBezTo>
                      <a:cubicBezTo>
                        <a:pt x="6176" y="11877"/>
                        <a:pt x="6333" y="11720"/>
                        <a:pt x="6333" y="11531"/>
                      </a:cubicBezTo>
                      <a:lnTo>
                        <a:pt x="6333" y="11121"/>
                      </a:lnTo>
                      <a:cubicBezTo>
                        <a:pt x="8917" y="10964"/>
                        <a:pt x="10965" y="8884"/>
                        <a:pt x="11154" y="6270"/>
                      </a:cubicBezTo>
                      <a:lnTo>
                        <a:pt x="11563" y="6270"/>
                      </a:lnTo>
                      <a:cubicBezTo>
                        <a:pt x="11752" y="6270"/>
                        <a:pt x="11910" y="6112"/>
                        <a:pt x="11910" y="5923"/>
                      </a:cubicBezTo>
                      <a:cubicBezTo>
                        <a:pt x="11910" y="5734"/>
                        <a:pt x="11752" y="5576"/>
                        <a:pt x="11563" y="5576"/>
                      </a:cubicBezTo>
                      <a:lnTo>
                        <a:pt x="11154" y="5576"/>
                      </a:lnTo>
                      <a:cubicBezTo>
                        <a:pt x="10996" y="2962"/>
                        <a:pt x="8917" y="914"/>
                        <a:pt x="6333" y="725"/>
                      </a:cubicBezTo>
                      <a:lnTo>
                        <a:pt x="6333" y="347"/>
                      </a:lnTo>
                      <a:cubicBezTo>
                        <a:pt x="6333" y="126"/>
                        <a:pt x="6176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9" name="Google Shape;9383;p73">
                  <a:extLst>
                    <a:ext uri="{FF2B5EF4-FFF2-40B4-BE49-F238E27FC236}">
                      <a16:creationId xmlns:a16="http://schemas.microsoft.com/office/drawing/2014/main" xmlns="" id="{CBA4BCF6-63F3-DA4F-043B-CF5F4536F3CD}"/>
                    </a:ext>
                  </a:extLst>
                </p:cNvPr>
                <p:cNvSpPr/>
                <p:nvPr/>
              </p:nvSpPr>
              <p:spPr>
                <a:xfrm>
                  <a:off x="1058025" y="4155875"/>
                  <a:ext cx="7250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0" h="2080" extrusionOk="0">
                      <a:moveTo>
                        <a:pt x="1418" y="1"/>
                      </a:moveTo>
                      <a:cubicBezTo>
                        <a:pt x="851" y="1"/>
                        <a:pt x="316" y="347"/>
                        <a:pt x="127" y="914"/>
                      </a:cubicBezTo>
                      <a:cubicBezTo>
                        <a:pt x="1" y="1166"/>
                        <a:pt x="1" y="1450"/>
                        <a:pt x="95" y="1765"/>
                      </a:cubicBezTo>
                      <a:cubicBezTo>
                        <a:pt x="473" y="1954"/>
                        <a:pt x="946" y="2080"/>
                        <a:pt x="1418" y="2080"/>
                      </a:cubicBezTo>
                      <a:cubicBezTo>
                        <a:pt x="1891" y="2080"/>
                        <a:pt x="2332" y="1954"/>
                        <a:pt x="2773" y="1765"/>
                      </a:cubicBezTo>
                      <a:cubicBezTo>
                        <a:pt x="2899" y="1387"/>
                        <a:pt x="2805" y="946"/>
                        <a:pt x="2616" y="599"/>
                      </a:cubicBezTo>
                      <a:cubicBezTo>
                        <a:pt x="2332" y="221"/>
                        <a:pt x="1891" y="1"/>
                        <a:pt x="14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0" name="Google Shape;9384;p73">
                  <a:extLst>
                    <a:ext uri="{FF2B5EF4-FFF2-40B4-BE49-F238E27FC236}">
                      <a16:creationId xmlns:a16="http://schemas.microsoft.com/office/drawing/2014/main" xmlns="" id="{A0574817-49EC-2C65-AA3C-FE304C3D3326}"/>
                    </a:ext>
                  </a:extLst>
                </p:cNvPr>
                <p:cNvSpPr/>
                <p:nvPr/>
              </p:nvSpPr>
              <p:spPr>
                <a:xfrm>
                  <a:off x="1076150" y="41039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693" y="0"/>
                      </a:moveTo>
                      <a:cubicBezTo>
                        <a:pt x="315" y="0"/>
                        <a:pt x="0" y="315"/>
                        <a:pt x="0" y="693"/>
                      </a:cubicBezTo>
                      <a:cubicBezTo>
                        <a:pt x="0" y="1103"/>
                        <a:pt x="315" y="1418"/>
                        <a:pt x="693" y="1418"/>
                      </a:cubicBezTo>
                      <a:cubicBezTo>
                        <a:pt x="1103" y="1355"/>
                        <a:pt x="1418" y="1040"/>
                        <a:pt x="1418" y="693"/>
                      </a:cubicBezTo>
                      <a:cubicBezTo>
                        <a:pt x="1418" y="315"/>
                        <a:pt x="1103" y="0"/>
                        <a:pt x="6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1" name="Google Shape;9385;p73">
                  <a:extLst>
                    <a:ext uri="{FF2B5EF4-FFF2-40B4-BE49-F238E27FC236}">
                      <a16:creationId xmlns:a16="http://schemas.microsoft.com/office/drawing/2014/main" xmlns="" id="{63866283-49A4-0652-5C75-5CC7A3C66A0A}"/>
                    </a:ext>
                  </a:extLst>
                </p:cNvPr>
                <p:cNvSpPr/>
                <p:nvPr/>
              </p:nvSpPr>
              <p:spPr>
                <a:xfrm>
                  <a:off x="1016275" y="4051125"/>
                  <a:ext cx="155975" cy="13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5483" extrusionOk="0">
                      <a:moveTo>
                        <a:pt x="3088" y="1"/>
                      </a:moveTo>
                      <a:cubicBezTo>
                        <a:pt x="1356" y="1"/>
                        <a:pt x="1" y="1387"/>
                        <a:pt x="1" y="3120"/>
                      </a:cubicBezTo>
                      <a:cubicBezTo>
                        <a:pt x="1" y="4033"/>
                        <a:pt x="379" y="4852"/>
                        <a:pt x="1041" y="5451"/>
                      </a:cubicBezTo>
                      <a:cubicBezTo>
                        <a:pt x="1041" y="5262"/>
                        <a:pt x="1104" y="5041"/>
                        <a:pt x="1167" y="4852"/>
                      </a:cubicBezTo>
                      <a:cubicBezTo>
                        <a:pt x="1324" y="4380"/>
                        <a:pt x="1671" y="4002"/>
                        <a:pt x="2112" y="3750"/>
                      </a:cubicBezTo>
                      <a:cubicBezTo>
                        <a:pt x="1891" y="3498"/>
                        <a:pt x="1734" y="3151"/>
                        <a:pt x="1734" y="2804"/>
                      </a:cubicBezTo>
                      <a:cubicBezTo>
                        <a:pt x="1734" y="2048"/>
                        <a:pt x="2364" y="1418"/>
                        <a:pt x="3088" y="1418"/>
                      </a:cubicBezTo>
                      <a:cubicBezTo>
                        <a:pt x="3845" y="1418"/>
                        <a:pt x="4475" y="2048"/>
                        <a:pt x="4475" y="2804"/>
                      </a:cubicBezTo>
                      <a:cubicBezTo>
                        <a:pt x="4475" y="3151"/>
                        <a:pt x="4317" y="3529"/>
                        <a:pt x="4097" y="3750"/>
                      </a:cubicBezTo>
                      <a:cubicBezTo>
                        <a:pt x="4349" y="3907"/>
                        <a:pt x="4632" y="4128"/>
                        <a:pt x="4790" y="4411"/>
                      </a:cubicBezTo>
                      <a:cubicBezTo>
                        <a:pt x="4979" y="4726"/>
                        <a:pt x="5105" y="5073"/>
                        <a:pt x="5136" y="5482"/>
                      </a:cubicBezTo>
                      <a:cubicBezTo>
                        <a:pt x="5766" y="4884"/>
                        <a:pt x="6207" y="4096"/>
                        <a:pt x="6207" y="3151"/>
                      </a:cubicBezTo>
                      <a:cubicBezTo>
                        <a:pt x="6239" y="1418"/>
                        <a:pt x="4821" y="1"/>
                        <a:pt x="3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" name="Google Shape;9386;p73">
                <a:extLst>
                  <a:ext uri="{FF2B5EF4-FFF2-40B4-BE49-F238E27FC236}">
                    <a16:creationId xmlns:a16="http://schemas.microsoft.com/office/drawing/2014/main" xmlns="" id="{DD4E5B80-BE1D-3240-D036-CCC909225059}"/>
                  </a:ext>
                </a:extLst>
              </p:cNvPr>
              <p:cNvGrpSpPr/>
              <p:nvPr/>
            </p:nvGrpSpPr>
            <p:grpSpPr>
              <a:xfrm>
                <a:off x="4571286" y="3748557"/>
                <a:ext cx="500612" cy="499261"/>
                <a:chOff x="2768750" y="3227275"/>
                <a:chExt cx="296175" cy="295375"/>
              </a:xfrm>
              <a:grpFill/>
            </p:grpSpPr>
            <p:sp>
              <p:nvSpPr>
                <p:cNvPr id="17600" name="Google Shape;9387;p73">
                  <a:extLst>
                    <a:ext uri="{FF2B5EF4-FFF2-40B4-BE49-F238E27FC236}">
                      <a16:creationId xmlns:a16="http://schemas.microsoft.com/office/drawing/2014/main" xmlns="" id="{4C192508-E7BA-BDE2-4BEC-BD0927BF2510}"/>
                    </a:ext>
                  </a:extLst>
                </p:cNvPr>
                <p:cNvSpPr/>
                <p:nvPr/>
              </p:nvSpPr>
              <p:spPr>
                <a:xfrm>
                  <a:off x="2882950" y="3227275"/>
                  <a:ext cx="68550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2773" extrusionOk="0">
                      <a:moveTo>
                        <a:pt x="1355" y="1"/>
                      </a:moveTo>
                      <a:cubicBezTo>
                        <a:pt x="631" y="1"/>
                        <a:pt x="1" y="631"/>
                        <a:pt x="1" y="1387"/>
                      </a:cubicBezTo>
                      <a:cubicBezTo>
                        <a:pt x="1" y="2143"/>
                        <a:pt x="631" y="2773"/>
                        <a:pt x="1355" y="2773"/>
                      </a:cubicBezTo>
                      <a:cubicBezTo>
                        <a:pt x="2111" y="2773"/>
                        <a:pt x="2742" y="2174"/>
                        <a:pt x="2742" y="1387"/>
                      </a:cubicBezTo>
                      <a:cubicBezTo>
                        <a:pt x="2742" y="631"/>
                        <a:pt x="2111" y="1"/>
                        <a:pt x="135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1" name="Google Shape;9388;p73">
                  <a:extLst>
                    <a:ext uri="{FF2B5EF4-FFF2-40B4-BE49-F238E27FC236}">
                      <a16:creationId xmlns:a16="http://schemas.microsoft.com/office/drawing/2014/main" xmlns="" id="{0C125F1A-7402-2231-A962-D783CA8FCCEE}"/>
                    </a:ext>
                  </a:extLst>
                </p:cNvPr>
                <p:cNvSpPr/>
                <p:nvPr/>
              </p:nvSpPr>
              <p:spPr>
                <a:xfrm>
                  <a:off x="2856175" y="3436000"/>
                  <a:ext cx="173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694" y="1386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2" name="Google Shape;9389;p73">
                  <a:extLst>
                    <a:ext uri="{FF2B5EF4-FFF2-40B4-BE49-F238E27FC236}">
                      <a16:creationId xmlns:a16="http://schemas.microsoft.com/office/drawing/2014/main" xmlns="" id="{E3DA08F3-5B84-0CFF-61F6-403C08F562F8}"/>
                    </a:ext>
                  </a:extLst>
                </p:cNvPr>
                <p:cNvSpPr/>
                <p:nvPr/>
              </p:nvSpPr>
              <p:spPr>
                <a:xfrm>
                  <a:off x="2890050" y="3436000"/>
                  <a:ext cx="1812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725" y="1386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3" name="Google Shape;9390;p73">
                  <a:extLst>
                    <a:ext uri="{FF2B5EF4-FFF2-40B4-BE49-F238E27FC236}">
                      <a16:creationId xmlns:a16="http://schemas.microsoft.com/office/drawing/2014/main" xmlns="" id="{EDCFA089-47CD-1CDD-1F70-5CD1C61B9D00}"/>
                    </a:ext>
                  </a:extLst>
                </p:cNvPr>
                <p:cNvSpPr/>
                <p:nvPr/>
              </p:nvSpPr>
              <p:spPr>
                <a:xfrm>
                  <a:off x="2821525" y="3436000"/>
                  <a:ext cx="173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693" y="1386"/>
                      </a:lnTo>
                      <a:lnTo>
                        <a:pt x="6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4" name="Google Shape;9391;p73">
                  <a:extLst>
                    <a:ext uri="{FF2B5EF4-FFF2-40B4-BE49-F238E27FC236}">
                      <a16:creationId xmlns:a16="http://schemas.microsoft.com/office/drawing/2014/main" xmlns="" id="{1F3993A8-8454-FA3C-383F-20AA654A5404}"/>
                    </a:ext>
                  </a:extLst>
                </p:cNvPr>
                <p:cNvSpPr/>
                <p:nvPr/>
              </p:nvSpPr>
              <p:spPr>
                <a:xfrm>
                  <a:off x="2924700" y="3436000"/>
                  <a:ext cx="3467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1387" y="1386"/>
                      </a:lnTo>
                      <a:lnTo>
                        <a:pt x="138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5" name="Google Shape;9392;p73">
                  <a:extLst>
                    <a:ext uri="{FF2B5EF4-FFF2-40B4-BE49-F238E27FC236}">
                      <a16:creationId xmlns:a16="http://schemas.microsoft.com/office/drawing/2014/main" xmlns="" id="{5C0C3367-1663-4813-95EF-1375E78C43E4}"/>
                    </a:ext>
                  </a:extLst>
                </p:cNvPr>
                <p:cNvSpPr/>
                <p:nvPr/>
              </p:nvSpPr>
              <p:spPr>
                <a:xfrm>
                  <a:off x="2768750" y="3384800"/>
                  <a:ext cx="244175" cy="1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" h="5514" extrusionOk="0">
                      <a:moveTo>
                        <a:pt x="7971" y="1387"/>
                      </a:moveTo>
                      <a:cubicBezTo>
                        <a:pt x="8192" y="1387"/>
                        <a:pt x="8349" y="1544"/>
                        <a:pt x="8349" y="1733"/>
                      </a:cubicBezTo>
                      <a:lnTo>
                        <a:pt x="8349" y="3813"/>
                      </a:lnTo>
                      <a:cubicBezTo>
                        <a:pt x="8349" y="4033"/>
                        <a:pt x="8192" y="4191"/>
                        <a:pt x="7971" y="4191"/>
                      </a:cubicBezTo>
                      <a:lnTo>
                        <a:pt x="1765" y="4191"/>
                      </a:lnTo>
                      <a:cubicBezTo>
                        <a:pt x="1576" y="4191"/>
                        <a:pt x="1418" y="4033"/>
                        <a:pt x="1418" y="3813"/>
                      </a:cubicBezTo>
                      <a:lnTo>
                        <a:pt x="1418" y="1733"/>
                      </a:lnTo>
                      <a:cubicBezTo>
                        <a:pt x="1418" y="1544"/>
                        <a:pt x="1576" y="1387"/>
                        <a:pt x="1765" y="1387"/>
                      </a:cubicBezTo>
                      <a:close/>
                      <a:moveTo>
                        <a:pt x="1040" y="0"/>
                      </a:moveTo>
                      <a:cubicBezTo>
                        <a:pt x="473" y="0"/>
                        <a:pt x="32" y="473"/>
                        <a:pt x="32" y="1040"/>
                      </a:cubicBezTo>
                      <a:lnTo>
                        <a:pt x="32" y="4506"/>
                      </a:lnTo>
                      <a:cubicBezTo>
                        <a:pt x="0" y="5073"/>
                        <a:pt x="473" y="5514"/>
                        <a:pt x="1040" y="5514"/>
                      </a:cubicBezTo>
                      <a:lnTo>
                        <a:pt x="8727" y="5514"/>
                      </a:lnTo>
                      <a:cubicBezTo>
                        <a:pt x="9326" y="5514"/>
                        <a:pt x="9767" y="5041"/>
                        <a:pt x="9767" y="4506"/>
                      </a:cubicBezTo>
                      <a:lnTo>
                        <a:pt x="9767" y="1040"/>
                      </a:lnTo>
                      <a:cubicBezTo>
                        <a:pt x="9767" y="442"/>
                        <a:pt x="9294" y="0"/>
                        <a:pt x="87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6" name="Google Shape;9393;p73">
                  <a:extLst>
                    <a:ext uri="{FF2B5EF4-FFF2-40B4-BE49-F238E27FC236}">
                      <a16:creationId xmlns:a16="http://schemas.microsoft.com/office/drawing/2014/main" xmlns="" id="{EF780235-DC18-F184-BFBB-1E7298C2B9CD}"/>
                    </a:ext>
                  </a:extLst>
                </p:cNvPr>
                <p:cNvSpPr/>
                <p:nvPr/>
              </p:nvSpPr>
              <p:spPr>
                <a:xfrm>
                  <a:off x="3030250" y="3419450"/>
                  <a:ext cx="3467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2742" extrusionOk="0">
                      <a:moveTo>
                        <a:pt x="0" y="1"/>
                      </a:moveTo>
                      <a:lnTo>
                        <a:pt x="0" y="2742"/>
                      </a:lnTo>
                      <a:lnTo>
                        <a:pt x="1040" y="2742"/>
                      </a:lnTo>
                      <a:cubicBezTo>
                        <a:pt x="1229" y="2742"/>
                        <a:pt x="1386" y="2584"/>
                        <a:pt x="1386" y="2395"/>
                      </a:cubicBezTo>
                      <a:lnTo>
                        <a:pt x="1386" y="347"/>
                      </a:lnTo>
                      <a:cubicBezTo>
                        <a:pt x="1386" y="158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7" name="Google Shape;9394;p73">
                  <a:extLst>
                    <a:ext uri="{FF2B5EF4-FFF2-40B4-BE49-F238E27FC236}">
                      <a16:creationId xmlns:a16="http://schemas.microsoft.com/office/drawing/2014/main" xmlns="" id="{16D4B60E-6AAA-ACD7-DB26-1C25322CDCCA}"/>
                    </a:ext>
                  </a:extLst>
                </p:cNvPr>
                <p:cNvSpPr/>
                <p:nvPr/>
              </p:nvSpPr>
              <p:spPr>
                <a:xfrm>
                  <a:off x="2856175" y="3294225"/>
                  <a:ext cx="122100" cy="7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931" extrusionOk="0">
                      <a:moveTo>
                        <a:pt x="820" y="0"/>
                      </a:moveTo>
                      <a:cubicBezTo>
                        <a:pt x="316" y="473"/>
                        <a:pt x="0" y="1103"/>
                        <a:pt x="0" y="1828"/>
                      </a:cubicBezTo>
                      <a:lnTo>
                        <a:pt x="0" y="2552"/>
                      </a:lnTo>
                      <a:cubicBezTo>
                        <a:pt x="0" y="2773"/>
                        <a:pt x="158" y="2930"/>
                        <a:pt x="347" y="2930"/>
                      </a:cubicBezTo>
                      <a:lnTo>
                        <a:pt x="4506" y="2930"/>
                      </a:lnTo>
                      <a:cubicBezTo>
                        <a:pt x="4726" y="2930"/>
                        <a:pt x="4884" y="2773"/>
                        <a:pt x="4884" y="2552"/>
                      </a:cubicBezTo>
                      <a:lnTo>
                        <a:pt x="4884" y="1828"/>
                      </a:lnTo>
                      <a:cubicBezTo>
                        <a:pt x="4884" y="1103"/>
                        <a:pt x="4569" y="441"/>
                        <a:pt x="4033" y="0"/>
                      </a:cubicBezTo>
                      <a:cubicBezTo>
                        <a:pt x="3655" y="473"/>
                        <a:pt x="3088" y="788"/>
                        <a:pt x="2426" y="788"/>
                      </a:cubicBezTo>
                      <a:cubicBezTo>
                        <a:pt x="1765" y="788"/>
                        <a:pt x="1198" y="473"/>
                        <a:pt x="82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1" name="Google Shape;9395;p73">
                <a:extLst>
                  <a:ext uri="{FF2B5EF4-FFF2-40B4-BE49-F238E27FC236}">
                    <a16:creationId xmlns:a16="http://schemas.microsoft.com/office/drawing/2014/main" xmlns="" id="{F346F73C-1795-248D-E992-B9A64255D805}"/>
                  </a:ext>
                </a:extLst>
              </p:cNvPr>
              <p:cNvGrpSpPr/>
              <p:nvPr/>
            </p:nvGrpSpPr>
            <p:grpSpPr>
              <a:xfrm>
                <a:off x="4601244" y="4379003"/>
                <a:ext cx="440694" cy="498458"/>
                <a:chOff x="2786075" y="3591800"/>
                <a:chExt cx="260725" cy="294900"/>
              </a:xfrm>
              <a:grpFill/>
            </p:grpSpPr>
            <p:sp>
              <p:nvSpPr>
                <p:cNvPr id="17595" name="Google Shape;9396;p73">
                  <a:extLst>
                    <a:ext uri="{FF2B5EF4-FFF2-40B4-BE49-F238E27FC236}">
                      <a16:creationId xmlns:a16="http://schemas.microsoft.com/office/drawing/2014/main" xmlns="" id="{717086EE-6990-BDF1-80C9-4B3600534B73}"/>
                    </a:ext>
                  </a:extLst>
                </p:cNvPr>
                <p:cNvSpPr/>
                <p:nvPr/>
              </p:nvSpPr>
              <p:spPr>
                <a:xfrm>
                  <a:off x="2898700" y="36770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694" y="1"/>
                      </a:moveTo>
                      <a:cubicBezTo>
                        <a:pt x="316" y="1"/>
                        <a:pt x="1" y="316"/>
                        <a:pt x="1" y="725"/>
                      </a:cubicBezTo>
                      <a:cubicBezTo>
                        <a:pt x="1" y="1103"/>
                        <a:pt x="316" y="1418"/>
                        <a:pt x="694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6"/>
                        <a:pt x="1103" y="1"/>
                        <a:pt x="69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6" name="Google Shape;9397;p73">
                  <a:extLst>
                    <a:ext uri="{FF2B5EF4-FFF2-40B4-BE49-F238E27FC236}">
                      <a16:creationId xmlns:a16="http://schemas.microsoft.com/office/drawing/2014/main" xmlns="" id="{773F2217-EB6E-692F-9502-83192E232BF4}"/>
                    </a:ext>
                  </a:extLst>
                </p:cNvPr>
                <p:cNvSpPr/>
                <p:nvPr/>
              </p:nvSpPr>
              <p:spPr>
                <a:xfrm>
                  <a:off x="2883750" y="3729775"/>
                  <a:ext cx="6697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1356" extrusionOk="0">
                      <a:moveTo>
                        <a:pt x="1323" y="1"/>
                      </a:moveTo>
                      <a:cubicBezTo>
                        <a:pt x="693" y="1"/>
                        <a:pt x="189" y="379"/>
                        <a:pt x="0" y="977"/>
                      </a:cubicBezTo>
                      <a:cubicBezTo>
                        <a:pt x="378" y="1198"/>
                        <a:pt x="819" y="1355"/>
                        <a:pt x="1323" y="1355"/>
                      </a:cubicBezTo>
                      <a:cubicBezTo>
                        <a:pt x="1796" y="1355"/>
                        <a:pt x="2269" y="1198"/>
                        <a:pt x="2678" y="977"/>
                      </a:cubicBezTo>
                      <a:cubicBezTo>
                        <a:pt x="2489" y="410"/>
                        <a:pt x="1922" y="1"/>
                        <a:pt x="13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7" name="Google Shape;9398;p73">
                  <a:extLst>
                    <a:ext uri="{FF2B5EF4-FFF2-40B4-BE49-F238E27FC236}">
                      <a16:creationId xmlns:a16="http://schemas.microsoft.com/office/drawing/2014/main" xmlns="" id="{EB995277-A4E1-AF15-F0B6-F0320F9BB8CF}"/>
                    </a:ext>
                  </a:extLst>
                </p:cNvPr>
                <p:cNvSpPr/>
                <p:nvPr/>
              </p:nvSpPr>
              <p:spPr>
                <a:xfrm>
                  <a:off x="2855375" y="3643150"/>
                  <a:ext cx="122125" cy="9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3939" extrusionOk="0">
                      <a:moveTo>
                        <a:pt x="2458" y="0"/>
                      </a:moveTo>
                      <a:cubicBezTo>
                        <a:pt x="1198" y="0"/>
                        <a:pt x="222" y="977"/>
                        <a:pt x="64" y="2079"/>
                      </a:cubicBezTo>
                      <a:cubicBezTo>
                        <a:pt x="1" y="2741"/>
                        <a:pt x="159" y="3371"/>
                        <a:pt x="600" y="3938"/>
                      </a:cubicBezTo>
                      <a:cubicBezTo>
                        <a:pt x="820" y="3529"/>
                        <a:pt x="1135" y="3214"/>
                        <a:pt x="1482" y="3025"/>
                      </a:cubicBezTo>
                      <a:cubicBezTo>
                        <a:pt x="1230" y="2772"/>
                        <a:pt x="1072" y="2426"/>
                        <a:pt x="1072" y="2079"/>
                      </a:cubicBezTo>
                      <a:cubicBezTo>
                        <a:pt x="1072" y="1323"/>
                        <a:pt x="1734" y="693"/>
                        <a:pt x="2458" y="693"/>
                      </a:cubicBezTo>
                      <a:cubicBezTo>
                        <a:pt x="3214" y="693"/>
                        <a:pt x="3845" y="1323"/>
                        <a:pt x="3845" y="2079"/>
                      </a:cubicBezTo>
                      <a:cubicBezTo>
                        <a:pt x="3845" y="2426"/>
                        <a:pt x="3687" y="2772"/>
                        <a:pt x="3435" y="3025"/>
                      </a:cubicBezTo>
                      <a:cubicBezTo>
                        <a:pt x="3845" y="3214"/>
                        <a:pt x="4128" y="3529"/>
                        <a:pt x="4317" y="3938"/>
                      </a:cubicBezTo>
                      <a:cubicBezTo>
                        <a:pt x="4695" y="3466"/>
                        <a:pt x="4853" y="2930"/>
                        <a:pt x="4853" y="2394"/>
                      </a:cubicBezTo>
                      <a:cubicBezTo>
                        <a:pt x="4884" y="1103"/>
                        <a:pt x="3813" y="0"/>
                        <a:pt x="24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8" name="Google Shape;9399;p73">
                  <a:extLst>
                    <a:ext uri="{FF2B5EF4-FFF2-40B4-BE49-F238E27FC236}">
                      <a16:creationId xmlns:a16="http://schemas.microsoft.com/office/drawing/2014/main" xmlns="" id="{51E1ADE3-774A-EB1D-F26E-65F4112AB88B}"/>
                    </a:ext>
                  </a:extLst>
                </p:cNvPr>
                <p:cNvSpPr/>
                <p:nvPr/>
              </p:nvSpPr>
              <p:spPr>
                <a:xfrm>
                  <a:off x="2801050" y="3591800"/>
                  <a:ext cx="229225" cy="25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9" h="10340" extrusionOk="0">
                      <a:moveTo>
                        <a:pt x="4679" y="1327"/>
                      </a:moveTo>
                      <a:cubicBezTo>
                        <a:pt x="6369" y="1327"/>
                        <a:pt x="7750" y="2741"/>
                        <a:pt x="7750" y="4448"/>
                      </a:cubicBezTo>
                      <a:cubicBezTo>
                        <a:pt x="7750" y="6244"/>
                        <a:pt x="6301" y="7599"/>
                        <a:pt x="4631" y="7599"/>
                      </a:cubicBezTo>
                      <a:cubicBezTo>
                        <a:pt x="2836" y="7599"/>
                        <a:pt x="1292" y="5961"/>
                        <a:pt x="1575" y="4039"/>
                      </a:cubicBezTo>
                      <a:cubicBezTo>
                        <a:pt x="1764" y="2716"/>
                        <a:pt x="2867" y="1550"/>
                        <a:pt x="4222" y="1361"/>
                      </a:cubicBezTo>
                      <a:cubicBezTo>
                        <a:pt x="4376" y="1338"/>
                        <a:pt x="4529" y="1327"/>
                        <a:pt x="4679" y="1327"/>
                      </a:cubicBezTo>
                      <a:close/>
                      <a:moveTo>
                        <a:pt x="4597" y="0"/>
                      </a:moveTo>
                      <a:cubicBezTo>
                        <a:pt x="4401" y="0"/>
                        <a:pt x="4202" y="13"/>
                        <a:pt x="4001" y="38"/>
                      </a:cubicBezTo>
                      <a:cubicBezTo>
                        <a:pt x="1985" y="290"/>
                        <a:pt x="378" y="1928"/>
                        <a:pt x="158" y="3913"/>
                      </a:cubicBezTo>
                      <a:cubicBezTo>
                        <a:pt x="0" y="5110"/>
                        <a:pt x="315" y="6244"/>
                        <a:pt x="1008" y="7189"/>
                      </a:cubicBezTo>
                      <a:cubicBezTo>
                        <a:pt x="1197" y="7473"/>
                        <a:pt x="1449" y="7756"/>
                        <a:pt x="1670" y="7945"/>
                      </a:cubicBezTo>
                      <a:lnTo>
                        <a:pt x="4411" y="10277"/>
                      </a:lnTo>
                      <a:cubicBezTo>
                        <a:pt x="4474" y="10308"/>
                        <a:pt x="4568" y="10340"/>
                        <a:pt x="4631" y="10340"/>
                      </a:cubicBezTo>
                      <a:cubicBezTo>
                        <a:pt x="4726" y="10340"/>
                        <a:pt x="4789" y="10308"/>
                        <a:pt x="4883" y="10277"/>
                      </a:cubicBezTo>
                      <a:lnTo>
                        <a:pt x="7593" y="7945"/>
                      </a:lnTo>
                      <a:cubicBezTo>
                        <a:pt x="7845" y="7756"/>
                        <a:pt x="8065" y="7473"/>
                        <a:pt x="8254" y="7189"/>
                      </a:cubicBezTo>
                      <a:cubicBezTo>
                        <a:pt x="8853" y="6402"/>
                        <a:pt x="9168" y="5457"/>
                        <a:pt x="9168" y="4480"/>
                      </a:cubicBezTo>
                      <a:cubicBezTo>
                        <a:pt x="9139" y="1996"/>
                        <a:pt x="7104" y="0"/>
                        <a:pt x="45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9" name="Google Shape;9400;p73">
                  <a:extLst>
                    <a:ext uri="{FF2B5EF4-FFF2-40B4-BE49-F238E27FC236}">
                      <a16:creationId xmlns:a16="http://schemas.microsoft.com/office/drawing/2014/main" xmlns="" id="{3728BF86-F4F5-6308-6AFA-16841B562390}"/>
                    </a:ext>
                  </a:extLst>
                </p:cNvPr>
                <p:cNvSpPr/>
                <p:nvPr/>
              </p:nvSpPr>
              <p:spPr>
                <a:xfrm>
                  <a:off x="2786075" y="3800675"/>
                  <a:ext cx="260725" cy="8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9" h="3441" extrusionOk="0">
                      <a:moveTo>
                        <a:pt x="1702" y="0"/>
                      </a:moveTo>
                      <a:cubicBezTo>
                        <a:pt x="1576" y="0"/>
                        <a:pt x="1513" y="63"/>
                        <a:pt x="1418" y="189"/>
                      </a:cubicBezTo>
                      <a:lnTo>
                        <a:pt x="32" y="2930"/>
                      </a:lnTo>
                      <a:cubicBezTo>
                        <a:pt x="1" y="3056"/>
                        <a:pt x="1" y="3213"/>
                        <a:pt x="32" y="3308"/>
                      </a:cubicBezTo>
                      <a:cubicBezTo>
                        <a:pt x="95" y="3371"/>
                        <a:pt x="190" y="3434"/>
                        <a:pt x="316" y="3434"/>
                      </a:cubicBezTo>
                      <a:lnTo>
                        <a:pt x="10019" y="3434"/>
                      </a:lnTo>
                      <a:cubicBezTo>
                        <a:pt x="10045" y="3438"/>
                        <a:pt x="10070" y="3440"/>
                        <a:pt x="10093" y="3440"/>
                      </a:cubicBezTo>
                      <a:cubicBezTo>
                        <a:pt x="10241" y="3440"/>
                        <a:pt x="10338" y="3362"/>
                        <a:pt x="10366" y="3308"/>
                      </a:cubicBezTo>
                      <a:cubicBezTo>
                        <a:pt x="10429" y="3182"/>
                        <a:pt x="10429" y="3056"/>
                        <a:pt x="10366" y="2930"/>
                      </a:cubicBezTo>
                      <a:lnTo>
                        <a:pt x="8979" y="189"/>
                      </a:lnTo>
                      <a:cubicBezTo>
                        <a:pt x="8948" y="63"/>
                        <a:pt x="8822" y="32"/>
                        <a:pt x="8696" y="0"/>
                      </a:cubicBezTo>
                      <a:lnTo>
                        <a:pt x="8601" y="95"/>
                      </a:lnTo>
                      <a:lnTo>
                        <a:pt x="5860" y="2426"/>
                      </a:lnTo>
                      <a:cubicBezTo>
                        <a:pt x="5671" y="2583"/>
                        <a:pt x="5451" y="2678"/>
                        <a:pt x="5199" y="2678"/>
                      </a:cubicBezTo>
                      <a:cubicBezTo>
                        <a:pt x="4978" y="2678"/>
                        <a:pt x="4726" y="2583"/>
                        <a:pt x="4537" y="2426"/>
                      </a:cubicBezTo>
                      <a:lnTo>
                        <a:pt x="1828" y="95"/>
                      </a:lnTo>
                      <a:lnTo>
                        <a:pt x="17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08" name="Google Shape;9401;p73">
                <a:extLst>
                  <a:ext uri="{FF2B5EF4-FFF2-40B4-BE49-F238E27FC236}">
                    <a16:creationId xmlns:a16="http://schemas.microsoft.com/office/drawing/2014/main" xmlns="" id="{69B8C2F5-ECBA-5843-7856-6BE40B0E80F3}"/>
                  </a:ext>
                </a:extLst>
              </p:cNvPr>
              <p:cNvGrpSpPr/>
              <p:nvPr/>
            </p:nvGrpSpPr>
            <p:grpSpPr>
              <a:xfrm>
                <a:off x="4659158" y="4984646"/>
                <a:ext cx="324868" cy="500612"/>
                <a:chOff x="2819150" y="3955025"/>
                <a:chExt cx="192200" cy="296175"/>
              </a:xfrm>
              <a:grpFill/>
            </p:grpSpPr>
            <p:sp>
              <p:nvSpPr>
                <p:cNvPr id="17591" name="Google Shape;9402;p73">
                  <a:extLst>
                    <a:ext uri="{FF2B5EF4-FFF2-40B4-BE49-F238E27FC236}">
                      <a16:creationId xmlns:a16="http://schemas.microsoft.com/office/drawing/2014/main" xmlns="" id="{C7CCD5FC-6155-BEB5-8785-AE18A0FD0887}"/>
                    </a:ext>
                  </a:extLst>
                </p:cNvPr>
                <p:cNvSpPr/>
                <p:nvPr/>
              </p:nvSpPr>
              <p:spPr>
                <a:xfrm>
                  <a:off x="2856175" y="4007025"/>
                  <a:ext cx="122100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805" extrusionOk="0">
                      <a:moveTo>
                        <a:pt x="1324" y="0"/>
                      </a:moveTo>
                      <a:cubicBezTo>
                        <a:pt x="631" y="0"/>
                        <a:pt x="127" y="725"/>
                        <a:pt x="347" y="1386"/>
                      </a:cubicBezTo>
                      <a:lnTo>
                        <a:pt x="599" y="2080"/>
                      </a:lnTo>
                      <a:lnTo>
                        <a:pt x="379" y="2080"/>
                      </a:lnTo>
                      <a:cubicBezTo>
                        <a:pt x="158" y="2080"/>
                        <a:pt x="0" y="2237"/>
                        <a:pt x="0" y="2458"/>
                      </a:cubicBezTo>
                      <a:cubicBezTo>
                        <a:pt x="0" y="2647"/>
                        <a:pt x="158" y="2804"/>
                        <a:pt x="347" y="2804"/>
                      </a:cubicBezTo>
                      <a:lnTo>
                        <a:pt x="4506" y="2804"/>
                      </a:lnTo>
                      <a:cubicBezTo>
                        <a:pt x="4726" y="2804"/>
                        <a:pt x="4884" y="2647"/>
                        <a:pt x="4884" y="2458"/>
                      </a:cubicBezTo>
                      <a:cubicBezTo>
                        <a:pt x="4884" y="2237"/>
                        <a:pt x="4726" y="2080"/>
                        <a:pt x="4506" y="2080"/>
                      </a:cubicBezTo>
                      <a:lnTo>
                        <a:pt x="4317" y="2080"/>
                      </a:lnTo>
                      <a:lnTo>
                        <a:pt x="4569" y="1386"/>
                      </a:lnTo>
                      <a:cubicBezTo>
                        <a:pt x="4789" y="725"/>
                        <a:pt x="4285" y="0"/>
                        <a:pt x="35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2" name="Google Shape;9403;p73">
                  <a:extLst>
                    <a:ext uri="{FF2B5EF4-FFF2-40B4-BE49-F238E27FC236}">
                      <a16:creationId xmlns:a16="http://schemas.microsoft.com/office/drawing/2014/main" xmlns="" id="{B0A99FA1-8B8D-6B48-113B-FB133EF1581C}"/>
                    </a:ext>
                  </a:extLst>
                </p:cNvPr>
                <p:cNvSpPr/>
                <p:nvPr/>
              </p:nvSpPr>
              <p:spPr>
                <a:xfrm>
                  <a:off x="2819150" y="4180300"/>
                  <a:ext cx="192200" cy="7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" h="2836" extrusionOk="0">
                      <a:moveTo>
                        <a:pt x="1418" y="0"/>
                      </a:moveTo>
                      <a:cubicBezTo>
                        <a:pt x="1040" y="0"/>
                        <a:pt x="725" y="315"/>
                        <a:pt x="725" y="725"/>
                      </a:cubicBezTo>
                      <a:lnTo>
                        <a:pt x="725" y="1418"/>
                      </a:lnTo>
                      <a:cubicBezTo>
                        <a:pt x="316" y="1418"/>
                        <a:pt x="1" y="1733"/>
                        <a:pt x="1" y="2143"/>
                      </a:cubicBezTo>
                      <a:lnTo>
                        <a:pt x="1" y="2489"/>
                      </a:lnTo>
                      <a:cubicBezTo>
                        <a:pt x="1" y="2678"/>
                        <a:pt x="158" y="2836"/>
                        <a:pt x="379" y="2836"/>
                      </a:cubicBezTo>
                      <a:lnTo>
                        <a:pt x="7310" y="2836"/>
                      </a:lnTo>
                      <a:cubicBezTo>
                        <a:pt x="7530" y="2804"/>
                        <a:pt x="7688" y="2678"/>
                        <a:pt x="7688" y="2489"/>
                      </a:cubicBezTo>
                      <a:lnTo>
                        <a:pt x="7688" y="2143"/>
                      </a:lnTo>
                      <a:cubicBezTo>
                        <a:pt x="7688" y="1733"/>
                        <a:pt x="7373" y="1418"/>
                        <a:pt x="6995" y="1418"/>
                      </a:cubicBezTo>
                      <a:lnTo>
                        <a:pt x="6995" y="725"/>
                      </a:lnTo>
                      <a:cubicBezTo>
                        <a:pt x="6995" y="315"/>
                        <a:pt x="6680" y="0"/>
                        <a:pt x="62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3" name="Google Shape;9404;p73">
                  <a:extLst>
                    <a:ext uri="{FF2B5EF4-FFF2-40B4-BE49-F238E27FC236}">
                      <a16:creationId xmlns:a16="http://schemas.microsoft.com/office/drawing/2014/main" xmlns="" id="{CA318002-F839-B056-947C-BADBE9621506}"/>
                    </a:ext>
                  </a:extLst>
                </p:cNvPr>
                <p:cNvSpPr/>
                <p:nvPr/>
              </p:nvSpPr>
              <p:spPr>
                <a:xfrm>
                  <a:off x="2882950" y="3955025"/>
                  <a:ext cx="685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1419" extrusionOk="0">
                      <a:moveTo>
                        <a:pt x="1355" y="1"/>
                      </a:moveTo>
                      <a:cubicBezTo>
                        <a:pt x="1166" y="1"/>
                        <a:pt x="1009" y="158"/>
                        <a:pt x="1009" y="348"/>
                      </a:cubicBezTo>
                      <a:lnTo>
                        <a:pt x="1009" y="726"/>
                      </a:lnTo>
                      <a:cubicBezTo>
                        <a:pt x="568" y="820"/>
                        <a:pt x="221" y="1072"/>
                        <a:pt x="1" y="1419"/>
                      </a:cubicBezTo>
                      <a:lnTo>
                        <a:pt x="2742" y="1419"/>
                      </a:lnTo>
                      <a:cubicBezTo>
                        <a:pt x="2521" y="1104"/>
                        <a:pt x="2111" y="852"/>
                        <a:pt x="1733" y="726"/>
                      </a:cubicBezTo>
                      <a:lnTo>
                        <a:pt x="1733" y="348"/>
                      </a:lnTo>
                      <a:cubicBezTo>
                        <a:pt x="1670" y="158"/>
                        <a:pt x="1513" y="1"/>
                        <a:pt x="135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4" name="Google Shape;9405;p73">
                  <a:extLst>
                    <a:ext uri="{FF2B5EF4-FFF2-40B4-BE49-F238E27FC236}">
                      <a16:creationId xmlns:a16="http://schemas.microsoft.com/office/drawing/2014/main" xmlns="" id="{0E5F19B2-8574-9229-DF45-19720659BCC7}"/>
                    </a:ext>
                  </a:extLst>
                </p:cNvPr>
                <p:cNvSpPr/>
                <p:nvPr/>
              </p:nvSpPr>
              <p:spPr>
                <a:xfrm>
                  <a:off x="2856975" y="4093650"/>
                  <a:ext cx="118950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8" h="2805" extrusionOk="0">
                      <a:moveTo>
                        <a:pt x="473" y="1"/>
                      </a:moveTo>
                      <a:lnTo>
                        <a:pt x="0" y="2805"/>
                      </a:lnTo>
                      <a:lnTo>
                        <a:pt x="4757" y="2805"/>
                      </a:lnTo>
                      <a:lnTo>
                        <a:pt x="428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09" name="Google Shape;9406;p73">
                <a:extLst>
                  <a:ext uri="{FF2B5EF4-FFF2-40B4-BE49-F238E27FC236}">
                    <a16:creationId xmlns:a16="http://schemas.microsoft.com/office/drawing/2014/main" xmlns="" id="{871CBE50-1A22-E037-B246-0BAF9DD1F9F4}"/>
                  </a:ext>
                </a:extLst>
              </p:cNvPr>
              <p:cNvGrpSpPr/>
              <p:nvPr/>
            </p:nvGrpSpPr>
            <p:grpSpPr>
              <a:xfrm>
                <a:off x="7743692" y="3749212"/>
                <a:ext cx="499261" cy="497951"/>
                <a:chOff x="4629125" y="3235150"/>
                <a:chExt cx="295375" cy="294600"/>
              </a:xfrm>
              <a:grpFill/>
            </p:grpSpPr>
            <p:sp>
              <p:nvSpPr>
                <p:cNvPr id="17586" name="Google Shape;9407;p73">
                  <a:extLst>
                    <a:ext uri="{FF2B5EF4-FFF2-40B4-BE49-F238E27FC236}">
                      <a16:creationId xmlns:a16="http://schemas.microsoft.com/office/drawing/2014/main" xmlns="" id="{3543AA37-583C-0CF0-4B49-AC685A3CC28C}"/>
                    </a:ext>
                  </a:extLst>
                </p:cNvPr>
                <p:cNvSpPr/>
                <p:nvPr/>
              </p:nvSpPr>
              <p:spPr>
                <a:xfrm>
                  <a:off x="4696850" y="33911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725" y="1"/>
                      </a:moveTo>
                      <a:cubicBezTo>
                        <a:pt x="316" y="1"/>
                        <a:pt x="1" y="316"/>
                        <a:pt x="1" y="694"/>
                      </a:cubicBezTo>
                      <a:cubicBezTo>
                        <a:pt x="64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694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7" name="Google Shape;9408;p73">
                  <a:extLst>
                    <a:ext uri="{FF2B5EF4-FFF2-40B4-BE49-F238E27FC236}">
                      <a16:creationId xmlns:a16="http://schemas.microsoft.com/office/drawing/2014/main" xmlns="" id="{751A7304-FB16-696C-88BB-2D8E7F01FC3D}"/>
                    </a:ext>
                  </a:extLst>
                </p:cNvPr>
                <p:cNvSpPr/>
                <p:nvPr/>
              </p:nvSpPr>
              <p:spPr>
                <a:xfrm>
                  <a:off x="4680300" y="3443875"/>
                  <a:ext cx="693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1387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87"/>
                      </a:cubicBezTo>
                      <a:lnTo>
                        <a:pt x="2773" y="1387"/>
                      </a:lnTo>
                      <a:cubicBezTo>
                        <a:pt x="2773" y="630"/>
                        <a:pt x="2175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8" name="Google Shape;9409;p73">
                  <a:extLst>
                    <a:ext uri="{FF2B5EF4-FFF2-40B4-BE49-F238E27FC236}">
                      <a16:creationId xmlns:a16="http://schemas.microsoft.com/office/drawing/2014/main" xmlns="" id="{3EEBF074-F609-A403-0A01-40E4FE895FE8}"/>
                    </a:ext>
                  </a:extLst>
                </p:cNvPr>
                <p:cNvSpPr/>
                <p:nvPr/>
              </p:nvSpPr>
              <p:spPr>
                <a:xfrm>
                  <a:off x="4629125" y="3339900"/>
                  <a:ext cx="295375" cy="18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7594" extrusionOk="0">
                      <a:moveTo>
                        <a:pt x="10050" y="2080"/>
                      </a:moveTo>
                      <a:cubicBezTo>
                        <a:pt x="10239" y="2080"/>
                        <a:pt x="10397" y="2238"/>
                        <a:pt x="10397" y="2427"/>
                      </a:cubicBezTo>
                      <a:cubicBezTo>
                        <a:pt x="10397" y="2616"/>
                        <a:pt x="10239" y="2773"/>
                        <a:pt x="10050" y="2773"/>
                      </a:cubicBezTo>
                      <a:lnTo>
                        <a:pt x="6553" y="2773"/>
                      </a:lnTo>
                      <a:cubicBezTo>
                        <a:pt x="6333" y="2773"/>
                        <a:pt x="6175" y="2616"/>
                        <a:pt x="6175" y="2427"/>
                      </a:cubicBezTo>
                      <a:cubicBezTo>
                        <a:pt x="6175" y="2238"/>
                        <a:pt x="6333" y="2080"/>
                        <a:pt x="6553" y="2080"/>
                      </a:cubicBezTo>
                      <a:close/>
                      <a:moveTo>
                        <a:pt x="10050" y="3466"/>
                      </a:moveTo>
                      <a:cubicBezTo>
                        <a:pt x="10239" y="3466"/>
                        <a:pt x="10397" y="3624"/>
                        <a:pt x="10397" y="3813"/>
                      </a:cubicBezTo>
                      <a:cubicBezTo>
                        <a:pt x="10397" y="4002"/>
                        <a:pt x="10239" y="4159"/>
                        <a:pt x="10050" y="4159"/>
                      </a:cubicBezTo>
                      <a:lnTo>
                        <a:pt x="6553" y="4159"/>
                      </a:lnTo>
                      <a:cubicBezTo>
                        <a:pt x="6333" y="4159"/>
                        <a:pt x="6175" y="4002"/>
                        <a:pt x="6175" y="3813"/>
                      </a:cubicBezTo>
                      <a:cubicBezTo>
                        <a:pt x="6175" y="3624"/>
                        <a:pt x="6333" y="3466"/>
                        <a:pt x="6553" y="3466"/>
                      </a:cubicBezTo>
                      <a:close/>
                      <a:moveTo>
                        <a:pt x="10050" y="4821"/>
                      </a:moveTo>
                      <a:cubicBezTo>
                        <a:pt x="10239" y="4821"/>
                        <a:pt x="10397" y="4978"/>
                        <a:pt x="10397" y="5199"/>
                      </a:cubicBezTo>
                      <a:cubicBezTo>
                        <a:pt x="10397" y="5388"/>
                        <a:pt x="10239" y="5546"/>
                        <a:pt x="10050" y="5546"/>
                      </a:cubicBezTo>
                      <a:lnTo>
                        <a:pt x="6553" y="5546"/>
                      </a:lnTo>
                      <a:cubicBezTo>
                        <a:pt x="6333" y="5546"/>
                        <a:pt x="6175" y="5388"/>
                        <a:pt x="6175" y="5199"/>
                      </a:cubicBezTo>
                      <a:cubicBezTo>
                        <a:pt x="6175" y="4978"/>
                        <a:pt x="6333" y="4821"/>
                        <a:pt x="6553" y="4821"/>
                      </a:cubicBezTo>
                      <a:close/>
                      <a:moveTo>
                        <a:pt x="3403" y="1418"/>
                      </a:moveTo>
                      <a:cubicBezTo>
                        <a:pt x="4127" y="1418"/>
                        <a:pt x="4757" y="2049"/>
                        <a:pt x="4757" y="2773"/>
                      </a:cubicBezTo>
                      <a:cubicBezTo>
                        <a:pt x="4757" y="3151"/>
                        <a:pt x="4600" y="3498"/>
                        <a:pt x="4379" y="3718"/>
                      </a:cubicBezTo>
                      <a:cubicBezTo>
                        <a:pt x="5009" y="4065"/>
                        <a:pt x="5451" y="4758"/>
                        <a:pt x="5451" y="5546"/>
                      </a:cubicBezTo>
                      <a:lnTo>
                        <a:pt x="5451" y="5892"/>
                      </a:lnTo>
                      <a:lnTo>
                        <a:pt x="5514" y="5892"/>
                      </a:lnTo>
                      <a:cubicBezTo>
                        <a:pt x="5514" y="6081"/>
                        <a:pt x="5356" y="6239"/>
                        <a:pt x="5167" y="6239"/>
                      </a:cubicBezTo>
                      <a:lnTo>
                        <a:pt x="1701" y="6239"/>
                      </a:lnTo>
                      <a:cubicBezTo>
                        <a:pt x="1512" y="6239"/>
                        <a:pt x="1355" y="6081"/>
                        <a:pt x="1355" y="5892"/>
                      </a:cubicBezTo>
                      <a:lnTo>
                        <a:pt x="1355" y="5546"/>
                      </a:lnTo>
                      <a:cubicBezTo>
                        <a:pt x="1355" y="4758"/>
                        <a:pt x="1764" y="4096"/>
                        <a:pt x="2395" y="3718"/>
                      </a:cubicBezTo>
                      <a:cubicBezTo>
                        <a:pt x="2174" y="3498"/>
                        <a:pt x="2016" y="3151"/>
                        <a:pt x="2016" y="2773"/>
                      </a:cubicBezTo>
                      <a:cubicBezTo>
                        <a:pt x="2016" y="2049"/>
                        <a:pt x="2647" y="1418"/>
                        <a:pt x="3403" y="1418"/>
                      </a:cubicBezTo>
                      <a:close/>
                      <a:moveTo>
                        <a:pt x="1040" y="1"/>
                      </a:moveTo>
                      <a:cubicBezTo>
                        <a:pt x="441" y="1"/>
                        <a:pt x="0" y="473"/>
                        <a:pt x="0" y="1009"/>
                      </a:cubicBezTo>
                      <a:lnTo>
                        <a:pt x="0" y="6554"/>
                      </a:lnTo>
                      <a:cubicBezTo>
                        <a:pt x="0" y="7152"/>
                        <a:pt x="473" y="7593"/>
                        <a:pt x="1040" y="7593"/>
                      </a:cubicBezTo>
                      <a:lnTo>
                        <a:pt x="10806" y="7593"/>
                      </a:lnTo>
                      <a:cubicBezTo>
                        <a:pt x="11373" y="7593"/>
                        <a:pt x="11815" y="7121"/>
                        <a:pt x="11815" y="6554"/>
                      </a:cubicBezTo>
                      <a:lnTo>
                        <a:pt x="11815" y="1009"/>
                      </a:lnTo>
                      <a:cubicBezTo>
                        <a:pt x="11783" y="473"/>
                        <a:pt x="11310" y="1"/>
                        <a:pt x="10743" y="1"/>
                      </a:cubicBezTo>
                      <a:lnTo>
                        <a:pt x="7593" y="1"/>
                      </a:lnTo>
                      <a:lnTo>
                        <a:pt x="7593" y="347"/>
                      </a:lnTo>
                      <a:cubicBezTo>
                        <a:pt x="7593" y="946"/>
                        <a:pt x="7120" y="1355"/>
                        <a:pt x="6585" y="1355"/>
                      </a:cubicBezTo>
                      <a:lnTo>
                        <a:pt x="5198" y="1355"/>
                      </a:lnTo>
                      <a:cubicBezTo>
                        <a:pt x="4600" y="1355"/>
                        <a:pt x="4190" y="883"/>
                        <a:pt x="4190" y="347"/>
                      </a:cubicBezTo>
                      <a:lnTo>
                        <a:pt x="419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9" name="Google Shape;9410;p73">
                  <a:extLst>
                    <a:ext uri="{FF2B5EF4-FFF2-40B4-BE49-F238E27FC236}">
                      <a16:creationId xmlns:a16="http://schemas.microsoft.com/office/drawing/2014/main" xmlns="" id="{45E78B23-702F-30BF-1F0D-A3726ACCB546}"/>
                    </a:ext>
                  </a:extLst>
                </p:cNvPr>
                <p:cNvSpPr/>
                <p:nvPr/>
              </p:nvSpPr>
              <p:spPr>
                <a:xfrm>
                  <a:off x="4714975" y="3287125"/>
                  <a:ext cx="122100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805" extrusionOk="0">
                      <a:moveTo>
                        <a:pt x="693" y="1"/>
                      </a:moveTo>
                      <a:cubicBezTo>
                        <a:pt x="315" y="1"/>
                        <a:pt x="0" y="316"/>
                        <a:pt x="0" y="725"/>
                      </a:cubicBezTo>
                      <a:cubicBezTo>
                        <a:pt x="0" y="1104"/>
                        <a:pt x="315" y="1419"/>
                        <a:pt x="693" y="1419"/>
                      </a:cubicBezTo>
                      <a:lnTo>
                        <a:pt x="1418" y="1419"/>
                      </a:lnTo>
                      <a:lnTo>
                        <a:pt x="1418" y="2458"/>
                      </a:lnTo>
                      <a:cubicBezTo>
                        <a:pt x="1386" y="2647"/>
                        <a:pt x="1544" y="2805"/>
                        <a:pt x="1733" y="2805"/>
                      </a:cubicBezTo>
                      <a:lnTo>
                        <a:pt x="3119" y="2805"/>
                      </a:lnTo>
                      <a:cubicBezTo>
                        <a:pt x="3308" y="2805"/>
                        <a:pt x="3466" y="2647"/>
                        <a:pt x="3466" y="2458"/>
                      </a:cubicBezTo>
                      <a:lnTo>
                        <a:pt x="3466" y="1419"/>
                      </a:lnTo>
                      <a:lnTo>
                        <a:pt x="4159" y="1419"/>
                      </a:lnTo>
                      <a:cubicBezTo>
                        <a:pt x="4568" y="1419"/>
                        <a:pt x="4883" y="1104"/>
                        <a:pt x="4883" y="725"/>
                      </a:cubicBezTo>
                      <a:cubicBezTo>
                        <a:pt x="4883" y="316"/>
                        <a:pt x="4568" y="1"/>
                        <a:pt x="415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0" name="Google Shape;9411;p73">
                  <a:extLst>
                    <a:ext uri="{FF2B5EF4-FFF2-40B4-BE49-F238E27FC236}">
                      <a16:creationId xmlns:a16="http://schemas.microsoft.com/office/drawing/2014/main" xmlns="" id="{2F08716E-9465-D9F8-06A9-F0AA8252315A}"/>
                    </a:ext>
                  </a:extLst>
                </p:cNvPr>
                <p:cNvSpPr/>
                <p:nvPr/>
              </p:nvSpPr>
              <p:spPr>
                <a:xfrm>
                  <a:off x="4732300" y="3235150"/>
                  <a:ext cx="866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1419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1418"/>
                      </a:lnTo>
                      <a:lnTo>
                        <a:pt x="3466" y="1418"/>
                      </a:lnTo>
                      <a:lnTo>
                        <a:pt x="3466" y="347"/>
                      </a:lnTo>
                      <a:cubicBezTo>
                        <a:pt x="3466" y="158"/>
                        <a:pt x="3308" y="1"/>
                        <a:pt x="3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12" name="Google Shape;9412;p73">
                <a:extLst>
                  <a:ext uri="{FF2B5EF4-FFF2-40B4-BE49-F238E27FC236}">
                    <a16:creationId xmlns:a16="http://schemas.microsoft.com/office/drawing/2014/main" xmlns="" id="{365451BA-E846-9934-BED2-8228672F590F}"/>
                  </a:ext>
                </a:extLst>
              </p:cNvPr>
              <p:cNvGrpSpPr/>
              <p:nvPr/>
            </p:nvGrpSpPr>
            <p:grpSpPr>
              <a:xfrm>
                <a:off x="7743671" y="4378602"/>
                <a:ext cx="499303" cy="499261"/>
                <a:chOff x="4628325" y="3599825"/>
                <a:chExt cx="295400" cy="295375"/>
              </a:xfrm>
              <a:grpFill/>
            </p:grpSpPr>
            <p:sp>
              <p:nvSpPr>
                <p:cNvPr id="17574" name="Google Shape;9413;p73">
                  <a:extLst>
                    <a:ext uri="{FF2B5EF4-FFF2-40B4-BE49-F238E27FC236}">
                      <a16:creationId xmlns:a16="http://schemas.microsoft.com/office/drawing/2014/main" xmlns="" id="{209BAE0A-2C99-93E4-3BD4-78C91E52276B}"/>
                    </a:ext>
                  </a:extLst>
                </p:cNvPr>
                <p:cNvSpPr/>
                <p:nvPr/>
              </p:nvSpPr>
              <p:spPr>
                <a:xfrm>
                  <a:off x="4679525" y="3686450"/>
                  <a:ext cx="1735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3467" extrusionOk="0">
                      <a:moveTo>
                        <a:pt x="0" y="1"/>
                      </a:moveTo>
                      <a:lnTo>
                        <a:pt x="0" y="3466"/>
                      </a:lnTo>
                      <a:lnTo>
                        <a:pt x="694" y="3466"/>
                      </a:lnTo>
                      <a:lnTo>
                        <a:pt x="69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5" name="Google Shape;9414;p73">
                  <a:extLst>
                    <a:ext uri="{FF2B5EF4-FFF2-40B4-BE49-F238E27FC236}">
                      <a16:creationId xmlns:a16="http://schemas.microsoft.com/office/drawing/2014/main" xmlns="" id="{C68C2759-A659-4F2D-04E7-DE9720FDE9AF}"/>
                    </a:ext>
                  </a:extLst>
                </p:cNvPr>
                <p:cNvSpPr/>
                <p:nvPr/>
              </p:nvSpPr>
              <p:spPr>
                <a:xfrm>
                  <a:off x="4854375" y="3686450"/>
                  <a:ext cx="1815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3467" extrusionOk="0">
                      <a:moveTo>
                        <a:pt x="1" y="1"/>
                      </a:moveTo>
                      <a:lnTo>
                        <a:pt x="1" y="3466"/>
                      </a:lnTo>
                      <a:lnTo>
                        <a:pt x="725" y="3466"/>
                      </a:lnTo>
                      <a:lnTo>
                        <a:pt x="72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6" name="Google Shape;9415;p73">
                  <a:extLst>
                    <a:ext uri="{FF2B5EF4-FFF2-40B4-BE49-F238E27FC236}">
                      <a16:creationId xmlns:a16="http://schemas.microsoft.com/office/drawing/2014/main" xmlns="" id="{6DAE875E-C6A8-5179-C47B-B695A9E52B48}"/>
                    </a:ext>
                  </a:extLst>
                </p:cNvPr>
                <p:cNvSpPr/>
                <p:nvPr/>
              </p:nvSpPr>
              <p:spPr>
                <a:xfrm>
                  <a:off x="4679525" y="3790425"/>
                  <a:ext cx="1735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4160" extrusionOk="0">
                      <a:moveTo>
                        <a:pt x="0" y="0"/>
                      </a:moveTo>
                      <a:lnTo>
                        <a:pt x="0" y="4159"/>
                      </a:lnTo>
                      <a:lnTo>
                        <a:pt x="694" y="4159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7" name="Google Shape;9416;p73">
                  <a:extLst>
                    <a:ext uri="{FF2B5EF4-FFF2-40B4-BE49-F238E27FC236}">
                      <a16:creationId xmlns:a16="http://schemas.microsoft.com/office/drawing/2014/main" xmlns="" id="{75816142-384D-F899-058F-963DF4A3D6C1}"/>
                    </a:ext>
                  </a:extLst>
                </p:cNvPr>
                <p:cNvSpPr/>
                <p:nvPr/>
              </p:nvSpPr>
              <p:spPr>
                <a:xfrm>
                  <a:off x="4854375" y="3790425"/>
                  <a:ext cx="1815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4160" extrusionOk="0">
                      <a:moveTo>
                        <a:pt x="1" y="0"/>
                      </a:moveTo>
                      <a:lnTo>
                        <a:pt x="1" y="4159"/>
                      </a:lnTo>
                      <a:lnTo>
                        <a:pt x="725" y="4159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8" name="Google Shape;9417;p73">
                  <a:extLst>
                    <a:ext uri="{FF2B5EF4-FFF2-40B4-BE49-F238E27FC236}">
                      <a16:creationId xmlns:a16="http://schemas.microsoft.com/office/drawing/2014/main" xmlns="" id="{D3CB09C9-13C5-5968-C301-FB8A0C8A3AEE}"/>
                    </a:ext>
                  </a:extLst>
                </p:cNvPr>
                <p:cNvSpPr/>
                <p:nvPr/>
              </p:nvSpPr>
              <p:spPr>
                <a:xfrm>
                  <a:off x="4628325" y="3686450"/>
                  <a:ext cx="34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3467" extrusionOk="0">
                      <a:moveTo>
                        <a:pt x="1009" y="1"/>
                      </a:moveTo>
                      <a:cubicBezTo>
                        <a:pt x="442" y="1"/>
                        <a:pt x="1" y="442"/>
                        <a:pt x="1" y="1009"/>
                      </a:cubicBezTo>
                      <a:lnTo>
                        <a:pt x="1" y="2049"/>
                      </a:lnTo>
                      <a:cubicBezTo>
                        <a:pt x="1" y="2427"/>
                        <a:pt x="158" y="2773"/>
                        <a:pt x="442" y="3025"/>
                      </a:cubicBezTo>
                      <a:cubicBezTo>
                        <a:pt x="662" y="3340"/>
                        <a:pt x="1009" y="3466"/>
                        <a:pt x="1387" y="3466"/>
                      </a:cubicBezTo>
                      <a:lnTo>
                        <a:pt x="138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9" name="Google Shape;9418;p73">
                  <a:extLst>
                    <a:ext uri="{FF2B5EF4-FFF2-40B4-BE49-F238E27FC236}">
                      <a16:creationId xmlns:a16="http://schemas.microsoft.com/office/drawing/2014/main" xmlns="" id="{4C408F22-2649-AD07-00AF-474CA64AC285}"/>
                    </a:ext>
                  </a:extLst>
                </p:cNvPr>
                <p:cNvSpPr/>
                <p:nvPr/>
              </p:nvSpPr>
              <p:spPr>
                <a:xfrm>
                  <a:off x="4714975" y="3686450"/>
                  <a:ext cx="12210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3467" extrusionOk="0">
                      <a:moveTo>
                        <a:pt x="0" y="1"/>
                      </a:moveTo>
                      <a:lnTo>
                        <a:pt x="0" y="3466"/>
                      </a:lnTo>
                      <a:lnTo>
                        <a:pt x="4883" y="3466"/>
                      </a:lnTo>
                      <a:lnTo>
                        <a:pt x="488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0" name="Google Shape;9419;p73">
                  <a:extLst>
                    <a:ext uri="{FF2B5EF4-FFF2-40B4-BE49-F238E27FC236}">
                      <a16:creationId xmlns:a16="http://schemas.microsoft.com/office/drawing/2014/main" xmlns="" id="{A909F068-FEB1-2DBB-58A4-1086B7FC9F2C}"/>
                    </a:ext>
                  </a:extLst>
                </p:cNvPr>
                <p:cNvSpPr/>
                <p:nvPr/>
              </p:nvSpPr>
              <p:spPr>
                <a:xfrm>
                  <a:off x="4889025" y="3777825"/>
                  <a:ext cx="34700" cy="1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4695" extrusionOk="0">
                      <a:moveTo>
                        <a:pt x="1387" y="0"/>
                      </a:moveTo>
                      <a:cubicBezTo>
                        <a:pt x="977" y="315"/>
                        <a:pt x="505" y="504"/>
                        <a:pt x="1" y="504"/>
                      </a:cubicBezTo>
                      <a:lnTo>
                        <a:pt x="1" y="4695"/>
                      </a:lnTo>
                      <a:lnTo>
                        <a:pt x="347" y="4695"/>
                      </a:lnTo>
                      <a:cubicBezTo>
                        <a:pt x="946" y="4695"/>
                        <a:pt x="1387" y="4222"/>
                        <a:pt x="1387" y="3655"/>
                      </a:cubicBezTo>
                      <a:lnTo>
                        <a:pt x="138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1" name="Google Shape;9420;p73">
                  <a:extLst>
                    <a:ext uri="{FF2B5EF4-FFF2-40B4-BE49-F238E27FC236}">
                      <a16:creationId xmlns:a16="http://schemas.microsoft.com/office/drawing/2014/main" xmlns="" id="{1D3BFB6C-70A8-2CC5-E779-C2F5F4C63D4C}"/>
                    </a:ext>
                  </a:extLst>
                </p:cNvPr>
                <p:cNvSpPr/>
                <p:nvPr/>
              </p:nvSpPr>
              <p:spPr>
                <a:xfrm>
                  <a:off x="4628325" y="3777825"/>
                  <a:ext cx="34675" cy="1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4664" extrusionOk="0">
                      <a:moveTo>
                        <a:pt x="1" y="0"/>
                      </a:moveTo>
                      <a:lnTo>
                        <a:pt x="1" y="3655"/>
                      </a:lnTo>
                      <a:cubicBezTo>
                        <a:pt x="1" y="4222"/>
                        <a:pt x="442" y="4663"/>
                        <a:pt x="1009" y="4663"/>
                      </a:cubicBezTo>
                      <a:lnTo>
                        <a:pt x="1387" y="4663"/>
                      </a:lnTo>
                      <a:lnTo>
                        <a:pt x="1387" y="504"/>
                      </a:lnTo>
                      <a:cubicBezTo>
                        <a:pt x="851" y="504"/>
                        <a:pt x="379" y="315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2" name="Google Shape;9421;p73">
                  <a:extLst>
                    <a:ext uri="{FF2B5EF4-FFF2-40B4-BE49-F238E27FC236}">
                      <a16:creationId xmlns:a16="http://schemas.microsoft.com/office/drawing/2014/main" xmlns="" id="{A658E1BC-9DE2-27B8-C83F-B1706847E3E8}"/>
                    </a:ext>
                  </a:extLst>
                </p:cNvPr>
                <p:cNvSpPr/>
                <p:nvPr/>
              </p:nvSpPr>
              <p:spPr>
                <a:xfrm>
                  <a:off x="4766950" y="3790425"/>
                  <a:ext cx="17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6" extrusionOk="0">
                      <a:moveTo>
                        <a:pt x="1" y="0"/>
                      </a:moveTo>
                      <a:lnTo>
                        <a:pt x="1" y="347"/>
                      </a:lnTo>
                      <a:cubicBezTo>
                        <a:pt x="1" y="568"/>
                        <a:pt x="158" y="725"/>
                        <a:pt x="347" y="725"/>
                      </a:cubicBezTo>
                      <a:cubicBezTo>
                        <a:pt x="568" y="725"/>
                        <a:pt x="694" y="568"/>
                        <a:pt x="694" y="347"/>
                      </a:cubicBez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3" name="Google Shape;9422;p73">
                  <a:extLst>
                    <a:ext uri="{FF2B5EF4-FFF2-40B4-BE49-F238E27FC236}">
                      <a16:creationId xmlns:a16="http://schemas.microsoft.com/office/drawing/2014/main" xmlns="" id="{846A7FF2-ACB0-D400-1E5E-CC355664392D}"/>
                    </a:ext>
                  </a:extLst>
                </p:cNvPr>
                <p:cNvSpPr/>
                <p:nvPr/>
              </p:nvSpPr>
              <p:spPr>
                <a:xfrm>
                  <a:off x="4889025" y="3686450"/>
                  <a:ext cx="3470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3467" extrusionOk="0">
                      <a:moveTo>
                        <a:pt x="1" y="1"/>
                      </a:moveTo>
                      <a:lnTo>
                        <a:pt x="1" y="3466"/>
                      </a:lnTo>
                      <a:cubicBezTo>
                        <a:pt x="347" y="3466"/>
                        <a:pt x="662" y="3340"/>
                        <a:pt x="946" y="3088"/>
                      </a:cubicBezTo>
                      <a:cubicBezTo>
                        <a:pt x="1229" y="2836"/>
                        <a:pt x="1387" y="2458"/>
                        <a:pt x="1387" y="2080"/>
                      </a:cubicBezTo>
                      <a:lnTo>
                        <a:pt x="1387" y="1040"/>
                      </a:lnTo>
                      <a:cubicBezTo>
                        <a:pt x="1387" y="442"/>
                        <a:pt x="914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4" name="Google Shape;9423;p73">
                  <a:extLst>
                    <a:ext uri="{FF2B5EF4-FFF2-40B4-BE49-F238E27FC236}">
                      <a16:creationId xmlns:a16="http://schemas.microsoft.com/office/drawing/2014/main" xmlns="" id="{E6DDD124-976D-1F6C-AF77-F6AF72684250}"/>
                    </a:ext>
                  </a:extLst>
                </p:cNvPr>
                <p:cNvSpPr/>
                <p:nvPr/>
              </p:nvSpPr>
              <p:spPr>
                <a:xfrm>
                  <a:off x="4714975" y="3790425"/>
                  <a:ext cx="1221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4160" extrusionOk="0">
                      <a:moveTo>
                        <a:pt x="0" y="0"/>
                      </a:moveTo>
                      <a:lnTo>
                        <a:pt x="0" y="4159"/>
                      </a:lnTo>
                      <a:lnTo>
                        <a:pt x="4883" y="4159"/>
                      </a:lnTo>
                      <a:lnTo>
                        <a:pt x="4883" y="0"/>
                      </a:lnTo>
                      <a:lnTo>
                        <a:pt x="3466" y="0"/>
                      </a:lnTo>
                      <a:lnTo>
                        <a:pt x="3466" y="347"/>
                      </a:lnTo>
                      <a:cubicBezTo>
                        <a:pt x="3466" y="946"/>
                        <a:pt x="2993" y="1387"/>
                        <a:pt x="2426" y="1387"/>
                      </a:cubicBezTo>
                      <a:cubicBezTo>
                        <a:pt x="1827" y="1387"/>
                        <a:pt x="1418" y="914"/>
                        <a:pt x="1418" y="347"/>
                      </a:cubicBezTo>
                      <a:lnTo>
                        <a:pt x="14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5" name="Google Shape;9424;p73">
                  <a:extLst>
                    <a:ext uri="{FF2B5EF4-FFF2-40B4-BE49-F238E27FC236}">
                      <a16:creationId xmlns:a16="http://schemas.microsoft.com/office/drawing/2014/main" xmlns="" id="{9882AE84-2CF9-3B86-5939-D3B4F16BC5C7}"/>
                    </a:ext>
                  </a:extLst>
                </p:cNvPr>
                <p:cNvSpPr/>
                <p:nvPr/>
              </p:nvSpPr>
              <p:spPr>
                <a:xfrm>
                  <a:off x="4714175" y="3599825"/>
                  <a:ext cx="122100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773" extrusionOk="0">
                      <a:moveTo>
                        <a:pt x="2427" y="0"/>
                      </a:moveTo>
                      <a:cubicBezTo>
                        <a:pt x="1103" y="0"/>
                        <a:pt x="1" y="1103"/>
                        <a:pt x="1" y="2426"/>
                      </a:cubicBezTo>
                      <a:lnTo>
                        <a:pt x="1" y="2773"/>
                      </a:lnTo>
                      <a:lnTo>
                        <a:pt x="1355" y="2773"/>
                      </a:lnTo>
                      <a:lnTo>
                        <a:pt x="1355" y="2426"/>
                      </a:lnTo>
                      <a:cubicBezTo>
                        <a:pt x="1355" y="1828"/>
                        <a:pt x="1828" y="1418"/>
                        <a:pt x="2395" y="1418"/>
                      </a:cubicBezTo>
                      <a:cubicBezTo>
                        <a:pt x="2994" y="1418"/>
                        <a:pt x="3403" y="1891"/>
                        <a:pt x="3403" y="2426"/>
                      </a:cubicBezTo>
                      <a:lnTo>
                        <a:pt x="3403" y="2773"/>
                      </a:lnTo>
                      <a:lnTo>
                        <a:pt x="4884" y="2773"/>
                      </a:lnTo>
                      <a:lnTo>
                        <a:pt x="4884" y="2426"/>
                      </a:lnTo>
                      <a:cubicBezTo>
                        <a:pt x="4884" y="1103"/>
                        <a:pt x="3781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13" name="Google Shape;9425;p73">
                <a:extLst>
                  <a:ext uri="{FF2B5EF4-FFF2-40B4-BE49-F238E27FC236}">
                    <a16:creationId xmlns:a16="http://schemas.microsoft.com/office/drawing/2014/main" xmlns="" id="{CA9FF8C8-5FD8-CD69-D904-CB5DD56DA91D}"/>
                  </a:ext>
                </a:extLst>
              </p:cNvPr>
              <p:cNvGrpSpPr/>
              <p:nvPr/>
            </p:nvGrpSpPr>
            <p:grpSpPr>
              <a:xfrm>
                <a:off x="7773631" y="4984646"/>
                <a:ext cx="439383" cy="500612"/>
                <a:chOff x="4645650" y="3962900"/>
                <a:chExt cx="259950" cy="296175"/>
              </a:xfrm>
              <a:grpFill/>
            </p:grpSpPr>
            <p:sp>
              <p:nvSpPr>
                <p:cNvPr id="17568" name="Google Shape;9426;p73">
                  <a:extLst>
                    <a:ext uri="{FF2B5EF4-FFF2-40B4-BE49-F238E27FC236}">
                      <a16:creationId xmlns:a16="http://schemas.microsoft.com/office/drawing/2014/main" xmlns="" id="{5FCC2BB8-FE8E-D49F-6844-9563A945476D}"/>
                    </a:ext>
                  </a:extLst>
                </p:cNvPr>
                <p:cNvSpPr/>
                <p:nvPr/>
              </p:nvSpPr>
              <p:spPr>
                <a:xfrm>
                  <a:off x="4853600" y="4155100"/>
                  <a:ext cx="52000" cy="10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4159" extrusionOk="0">
                      <a:moveTo>
                        <a:pt x="0" y="0"/>
                      </a:moveTo>
                      <a:lnTo>
                        <a:pt x="0" y="4159"/>
                      </a:lnTo>
                      <a:lnTo>
                        <a:pt x="1733" y="4159"/>
                      </a:lnTo>
                      <a:cubicBezTo>
                        <a:pt x="1922" y="4159"/>
                        <a:pt x="2079" y="4001"/>
                        <a:pt x="2079" y="3812"/>
                      </a:cubicBezTo>
                      <a:lnTo>
                        <a:pt x="2079" y="1733"/>
                      </a:lnTo>
                      <a:cubicBezTo>
                        <a:pt x="2079" y="788"/>
                        <a:pt x="1292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9" name="Google Shape;9427;p73">
                  <a:extLst>
                    <a:ext uri="{FF2B5EF4-FFF2-40B4-BE49-F238E27FC236}">
                      <a16:creationId xmlns:a16="http://schemas.microsoft.com/office/drawing/2014/main" xmlns="" id="{909913F7-7A29-381D-BE3F-C7A8D813922E}"/>
                    </a:ext>
                  </a:extLst>
                </p:cNvPr>
                <p:cNvSpPr/>
                <p:nvPr/>
              </p:nvSpPr>
              <p:spPr>
                <a:xfrm>
                  <a:off x="4714975" y="4155100"/>
                  <a:ext cx="121300" cy="5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2025" extrusionOk="0">
                      <a:moveTo>
                        <a:pt x="0" y="0"/>
                      </a:moveTo>
                      <a:lnTo>
                        <a:pt x="0" y="1481"/>
                      </a:lnTo>
                      <a:cubicBezTo>
                        <a:pt x="772" y="1843"/>
                        <a:pt x="1599" y="2024"/>
                        <a:pt x="2426" y="2024"/>
                      </a:cubicBezTo>
                      <a:cubicBezTo>
                        <a:pt x="3253" y="2024"/>
                        <a:pt x="4080" y="1843"/>
                        <a:pt x="4852" y="1481"/>
                      </a:cubicBezTo>
                      <a:lnTo>
                        <a:pt x="4852" y="0"/>
                      </a:lnTo>
                      <a:lnTo>
                        <a:pt x="4789" y="0"/>
                      </a:lnTo>
                      <a:cubicBezTo>
                        <a:pt x="4348" y="410"/>
                        <a:pt x="3781" y="693"/>
                        <a:pt x="3119" y="693"/>
                      </a:cubicBezTo>
                      <a:lnTo>
                        <a:pt x="1733" y="693"/>
                      </a:lnTo>
                      <a:cubicBezTo>
                        <a:pt x="1071" y="693"/>
                        <a:pt x="473" y="410"/>
                        <a:pt x="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0" name="Google Shape;9428;p73">
                  <a:extLst>
                    <a:ext uri="{FF2B5EF4-FFF2-40B4-BE49-F238E27FC236}">
                      <a16:creationId xmlns:a16="http://schemas.microsoft.com/office/drawing/2014/main" xmlns="" id="{51A808E4-A639-DA3D-A654-F23829E9B70F}"/>
                    </a:ext>
                  </a:extLst>
                </p:cNvPr>
                <p:cNvSpPr/>
                <p:nvPr/>
              </p:nvSpPr>
              <p:spPr>
                <a:xfrm>
                  <a:off x="4714975" y="4211025"/>
                  <a:ext cx="121300" cy="4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1922" extrusionOk="0">
                      <a:moveTo>
                        <a:pt x="0" y="0"/>
                      </a:moveTo>
                      <a:lnTo>
                        <a:pt x="0" y="1922"/>
                      </a:lnTo>
                      <a:lnTo>
                        <a:pt x="4852" y="1922"/>
                      </a:lnTo>
                      <a:lnTo>
                        <a:pt x="4852" y="0"/>
                      </a:lnTo>
                      <a:cubicBezTo>
                        <a:pt x="4080" y="315"/>
                        <a:pt x="3253" y="473"/>
                        <a:pt x="2426" y="473"/>
                      </a:cubicBezTo>
                      <a:cubicBezTo>
                        <a:pt x="1599" y="473"/>
                        <a:pt x="772" y="31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1" name="Google Shape;9429;p73">
                  <a:extLst>
                    <a:ext uri="{FF2B5EF4-FFF2-40B4-BE49-F238E27FC236}">
                      <a16:creationId xmlns:a16="http://schemas.microsoft.com/office/drawing/2014/main" xmlns="" id="{AAD9F809-EFB2-F088-BBEC-277661503745}"/>
                    </a:ext>
                  </a:extLst>
                </p:cNvPr>
                <p:cNvSpPr/>
                <p:nvPr/>
              </p:nvSpPr>
              <p:spPr>
                <a:xfrm>
                  <a:off x="4645650" y="4154300"/>
                  <a:ext cx="52025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4191" extrusionOk="0">
                      <a:moveTo>
                        <a:pt x="1734" y="1"/>
                      </a:moveTo>
                      <a:cubicBezTo>
                        <a:pt x="757" y="32"/>
                        <a:pt x="1" y="757"/>
                        <a:pt x="1" y="1765"/>
                      </a:cubicBezTo>
                      <a:lnTo>
                        <a:pt x="1" y="3844"/>
                      </a:lnTo>
                      <a:cubicBezTo>
                        <a:pt x="1" y="4033"/>
                        <a:pt x="158" y="4191"/>
                        <a:pt x="379" y="4191"/>
                      </a:cubicBezTo>
                      <a:lnTo>
                        <a:pt x="2080" y="4191"/>
                      </a:lnTo>
                      <a:lnTo>
                        <a:pt x="208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2" name="Google Shape;9430;p73">
                  <a:extLst>
                    <a:ext uri="{FF2B5EF4-FFF2-40B4-BE49-F238E27FC236}">
                      <a16:creationId xmlns:a16="http://schemas.microsoft.com/office/drawing/2014/main" xmlns="" id="{F20FE083-6335-F04E-0FA3-3CA3D403483A}"/>
                    </a:ext>
                  </a:extLst>
                </p:cNvPr>
                <p:cNvSpPr/>
                <p:nvPr/>
              </p:nvSpPr>
              <p:spPr>
                <a:xfrm>
                  <a:off x="4722850" y="4049550"/>
                  <a:ext cx="103975" cy="10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223" extrusionOk="0">
                      <a:moveTo>
                        <a:pt x="2080" y="1"/>
                      </a:moveTo>
                      <a:cubicBezTo>
                        <a:pt x="1765" y="442"/>
                        <a:pt x="1260" y="694"/>
                        <a:pt x="693" y="694"/>
                      </a:cubicBezTo>
                      <a:lnTo>
                        <a:pt x="0" y="694"/>
                      </a:lnTo>
                      <a:lnTo>
                        <a:pt x="0" y="3498"/>
                      </a:lnTo>
                      <a:cubicBezTo>
                        <a:pt x="347" y="3939"/>
                        <a:pt x="851" y="4222"/>
                        <a:pt x="1418" y="4222"/>
                      </a:cubicBezTo>
                      <a:lnTo>
                        <a:pt x="2804" y="4222"/>
                      </a:lnTo>
                      <a:cubicBezTo>
                        <a:pt x="3340" y="4222"/>
                        <a:pt x="3844" y="3939"/>
                        <a:pt x="4159" y="3498"/>
                      </a:cubicBezTo>
                      <a:lnTo>
                        <a:pt x="4159" y="694"/>
                      </a:lnTo>
                      <a:lnTo>
                        <a:pt x="3466" y="694"/>
                      </a:lnTo>
                      <a:cubicBezTo>
                        <a:pt x="2899" y="694"/>
                        <a:pt x="2395" y="442"/>
                        <a:pt x="208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3" name="Google Shape;9431;p73">
                  <a:extLst>
                    <a:ext uri="{FF2B5EF4-FFF2-40B4-BE49-F238E27FC236}">
                      <a16:creationId xmlns:a16="http://schemas.microsoft.com/office/drawing/2014/main" xmlns="" id="{B74C58FC-8B62-A93C-3B11-AB80C294B175}"/>
                    </a:ext>
                  </a:extLst>
                </p:cNvPr>
                <p:cNvSpPr/>
                <p:nvPr/>
              </p:nvSpPr>
              <p:spPr>
                <a:xfrm>
                  <a:off x="4678725" y="3962900"/>
                  <a:ext cx="190650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6" h="6964" extrusionOk="0">
                      <a:moveTo>
                        <a:pt x="3813" y="1"/>
                      </a:moveTo>
                      <a:cubicBezTo>
                        <a:pt x="1734" y="1"/>
                        <a:pt x="1" y="1702"/>
                        <a:pt x="1" y="3813"/>
                      </a:cubicBezTo>
                      <a:lnTo>
                        <a:pt x="1" y="5955"/>
                      </a:lnTo>
                      <a:lnTo>
                        <a:pt x="64" y="5955"/>
                      </a:lnTo>
                      <a:cubicBezTo>
                        <a:pt x="64" y="6522"/>
                        <a:pt x="537" y="6964"/>
                        <a:pt x="1104" y="6964"/>
                      </a:cubicBezTo>
                      <a:lnTo>
                        <a:pt x="1104" y="3813"/>
                      </a:lnTo>
                      <a:cubicBezTo>
                        <a:pt x="1104" y="3624"/>
                        <a:pt x="1261" y="3467"/>
                        <a:pt x="1450" y="3467"/>
                      </a:cubicBezTo>
                      <a:lnTo>
                        <a:pt x="2458" y="3467"/>
                      </a:lnTo>
                      <a:cubicBezTo>
                        <a:pt x="3057" y="3467"/>
                        <a:pt x="3498" y="2994"/>
                        <a:pt x="3498" y="2427"/>
                      </a:cubicBezTo>
                      <a:lnTo>
                        <a:pt x="3498" y="1734"/>
                      </a:lnTo>
                      <a:cubicBezTo>
                        <a:pt x="3498" y="1545"/>
                        <a:pt x="3656" y="1387"/>
                        <a:pt x="3845" y="1387"/>
                      </a:cubicBezTo>
                      <a:cubicBezTo>
                        <a:pt x="4034" y="1387"/>
                        <a:pt x="4191" y="1545"/>
                        <a:pt x="4191" y="1734"/>
                      </a:cubicBezTo>
                      <a:lnTo>
                        <a:pt x="4191" y="2427"/>
                      </a:lnTo>
                      <a:cubicBezTo>
                        <a:pt x="4191" y="3025"/>
                        <a:pt x="4664" y="3467"/>
                        <a:pt x="5231" y="3467"/>
                      </a:cubicBezTo>
                      <a:lnTo>
                        <a:pt x="6239" y="3467"/>
                      </a:lnTo>
                      <a:cubicBezTo>
                        <a:pt x="6459" y="3467"/>
                        <a:pt x="6617" y="3624"/>
                        <a:pt x="6617" y="3813"/>
                      </a:cubicBezTo>
                      <a:lnTo>
                        <a:pt x="6617" y="6964"/>
                      </a:lnTo>
                      <a:cubicBezTo>
                        <a:pt x="7184" y="6964"/>
                        <a:pt x="7625" y="6491"/>
                        <a:pt x="7625" y="5955"/>
                      </a:cubicBezTo>
                      <a:lnTo>
                        <a:pt x="7625" y="3813"/>
                      </a:lnTo>
                      <a:cubicBezTo>
                        <a:pt x="7625" y="1734"/>
                        <a:pt x="5924" y="1"/>
                        <a:pt x="38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14" name="Google Shape;9432;p73">
                <a:extLst>
                  <a:ext uri="{FF2B5EF4-FFF2-40B4-BE49-F238E27FC236}">
                    <a16:creationId xmlns:a16="http://schemas.microsoft.com/office/drawing/2014/main" xmlns="" id="{8FE7A288-1F55-37A0-DD67-99C1A7C90108}"/>
                  </a:ext>
                </a:extLst>
              </p:cNvPr>
              <p:cNvGrpSpPr/>
              <p:nvPr/>
            </p:nvGrpSpPr>
            <p:grpSpPr>
              <a:xfrm>
                <a:off x="10280367" y="4379278"/>
                <a:ext cx="499261" cy="497908"/>
                <a:chOff x="6143725" y="3582500"/>
                <a:chExt cx="295375" cy="294575"/>
              </a:xfrm>
              <a:grpFill/>
            </p:grpSpPr>
            <p:sp>
              <p:nvSpPr>
                <p:cNvPr id="17561" name="Google Shape;9433;p73">
                  <a:extLst>
                    <a:ext uri="{FF2B5EF4-FFF2-40B4-BE49-F238E27FC236}">
                      <a16:creationId xmlns:a16="http://schemas.microsoft.com/office/drawing/2014/main" xmlns="" id="{72C0D6E0-2DCB-AD7E-B5CD-3E07FE38565A}"/>
                    </a:ext>
                  </a:extLst>
                </p:cNvPr>
                <p:cNvSpPr/>
                <p:nvPr/>
              </p:nvSpPr>
              <p:spPr>
                <a:xfrm>
                  <a:off x="6143725" y="3720325"/>
                  <a:ext cx="295375" cy="15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6270" extrusionOk="0">
                      <a:moveTo>
                        <a:pt x="7309" y="1418"/>
                      </a:moveTo>
                      <a:cubicBezTo>
                        <a:pt x="7908" y="1418"/>
                        <a:pt x="8349" y="1891"/>
                        <a:pt x="8349" y="2458"/>
                      </a:cubicBezTo>
                      <a:cubicBezTo>
                        <a:pt x="8349" y="2993"/>
                        <a:pt x="7845" y="3466"/>
                        <a:pt x="7309" y="3466"/>
                      </a:cubicBezTo>
                      <a:lnTo>
                        <a:pt x="4474" y="3466"/>
                      </a:lnTo>
                      <a:cubicBezTo>
                        <a:pt x="3875" y="3466"/>
                        <a:pt x="3434" y="2993"/>
                        <a:pt x="3434" y="2458"/>
                      </a:cubicBezTo>
                      <a:cubicBezTo>
                        <a:pt x="3434" y="1859"/>
                        <a:pt x="3907" y="1418"/>
                        <a:pt x="4474" y="1418"/>
                      </a:cubicBezTo>
                      <a:close/>
                      <a:moveTo>
                        <a:pt x="1008" y="1"/>
                      </a:moveTo>
                      <a:cubicBezTo>
                        <a:pt x="410" y="1"/>
                        <a:pt x="0" y="473"/>
                        <a:pt x="0" y="1040"/>
                      </a:cubicBezTo>
                      <a:lnTo>
                        <a:pt x="0" y="5262"/>
                      </a:lnTo>
                      <a:cubicBezTo>
                        <a:pt x="0" y="5829"/>
                        <a:pt x="473" y="6270"/>
                        <a:pt x="1008" y="6270"/>
                      </a:cubicBezTo>
                      <a:lnTo>
                        <a:pt x="10775" y="6270"/>
                      </a:lnTo>
                      <a:cubicBezTo>
                        <a:pt x="11373" y="6270"/>
                        <a:pt x="11815" y="5797"/>
                        <a:pt x="11815" y="5262"/>
                      </a:cubicBezTo>
                      <a:lnTo>
                        <a:pt x="11815" y="1040"/>
                      </a:lnTo>
                      <a:cubicBezTo>
                        <a:pt x="11783" y="473"/>
                        <a:pt x="11342" y="1"/>
                        <a:pt x="1077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2" name="Google Shape;9434;p73">
                  <a:extLst>
                    <a:ext uri="{FF2B5EF4-FFF2-40B4-BE49-F238E27FC236}">
                      <a16:creationId xmlns:a16="http://schemas.microsoft.com/office/drawing/2014/main" xmlns="" id="{33655F89-2388-42FB-2BFA-166A3AB855B4}"/>
                    </a:ext>
                  </a:extLst>
                </p:cNvPr>
                <p:cNvSpPr/>
                <p:nvPr/>
              </p:nvSpPr>
              <p:spPr>
                <a:xfrm>
                  <a:off x="6246900" y="3773100"/>
                  <a:ext cx="882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" h="694" extrusionOk="0">
                      <a:moveTo>
                        <a:pt x="347" y="0"/>
                      </a:moveTo>
                      <a:cubicBezTo>
                        <a:pt x="158" y="0"/>
                        <a:pt x="0" y="126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182" y="693"/>
                      </a:lnTo>
                      <a:cubicBezTo>
                        <a:pt x="3371" y="693"/>
                        <a:pt x="3529" y="536"/>
                        <a:pt x="3529" y="347"/>
                      </a:cubicBezTo>
                      <a:cubicBezTo>
                        <a:pt x="3529" y="126"/>
                        <a:pt x="3371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3" name="Google Shape;9435;p73">
                  <a:extLst>
                    <a:ext uri="{FF2B5EF4-FFF2-40B4-BE49-F238E27FC236}">
                      <a16:creationId xmlns:a16="http://schemas.microsoft.com/office/drawing/2014/main" xmlns="" id="{52E6953E-BDCD-8431-F6DC-D7931CA3022E}"/>
                    </a:ext>
                  </a:extLst>
                </p:cNvPr>
                <p:cNvSpPr/>
                <p:nvPr/>
              </p:nvSpPr>
              <p:spPr>
                <a:xfrm>
                  <a:off x="6161050" y="3582500"/>
                  <a:ext cx="866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1387" extrusionOk="0">
                      <a:moveTo>
                        <a:pt x="1008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1386"/>
                      </a:lnTo>
                      <a:lnTo>
                        <a:pt x="3466" y="1386"/>
                      </a:lnTo>
                      <a:lnTo>
                        <a:pt x="3466" y="1040"/>
                      </a:lnTo>
                      <a:lnTo>
                        <a:pt x="3434" y="1040"/>
                      </a:lnTo>
                      <a:cubicBezTo>
                        <a:pt x="3434" y="441"/>
                        <a:pt x="2962" y="0"/>
                        <a:pt x="23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4" name="Google Shape;9436;p73">
                  <a:extLst>
                    <a:ext uri="{FF2B5EF4-FFF2-40B4-BE49-F238E27FC236}">
                      <a16:creationId xmlns:a16="http://schemas.microsoft.com/office/drawing/2014/main" xmlns="" id="{AC78BBB0-39F8-99D3-9EDB-1DDC9DD4C409}"/>
                    </a:ext>
                  </a:extLst>
                </p:cNvPr>
                <p:cNvSpPr/>
                <p:nvPr/>
              </p:nvSpPr>
              <p:spPr>
                <a:xfrm>
                  <a:off x="6160250" y="3633675"/>
                  <a:ext cx="86675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2774" extrusionOk="0">
                      <a:moveTo>
                        <a:pt x="2112" y="726"/>
                      </a:moveTo>
                      <a:cubicBezTo>
                        <a:pt x="2332" y="726"/>
                        <a:pt x="2458" y="883"/>
                        <a:pt x="2458" y="1072"/>
                      </a:cubicBezTo>
                      <a:cubicBezTo>
                        <a:pt x="2458" y="1261"/>
                        <a:pt x="2332" y="1419"/>
                        <a:pt x="2112" y="1419"/>
                      </a:cubicBezTo>
                      <a:lnTo>
                        <a:pt x="1419" y="1419"/>
                      </a:lnTo>
                      <a:cubicBezTo>
                        <a:pt x="1230" y="1419"/>
                        <a:pt x="1072" y="1261"/>
                        <a:pt x="1072" y="1072"/>
                      </a:cubicBezTo>
                      <a:cubicBezTo>
                        <a:pt x="1072" y="883"/>
                        <a:pt x="1230" y="726"/>
                        <a:pt x="1419" y="726"/>
                      </a:cubicBezTo>
                      <a:close/>
                      <a:moveTo>
                        <a:pt x="1" y="1"/>
                      </a:moveTo>
                      <a:lnTo>
                        <a:pt x="1" y="2773"/>
                      </a:lnTo>
                      <a:lnTo>
                        <a:pt x="3466" y="2773"/>
                      </a:lnTo>
                      <a:lnTo>
                        <a:pt x="3466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5" name="Google Shape;9437;p73">
                  <a:extLst>
                    <a:ext uri="{FF2B5EF4-FFF2-40B4-BE49-F238E27FC236}">
                      <a16:creationId xmlns:a16="http://schemas.microsoft.com/office/drawing/2014/main" xmlns="" id="{F8B21E28-2094-9FE4-C580-E5A286240D67}"/>
                    </a:ext>
                  </a:extLst>
                </p:cNvPr>
                <p:cNvSpPr/>
                <p:nvPr/>
              </p:nvSpPr>
              <p:spPr>
                <a:xfrm>
                  <a:off x="6336675" y="3599025"/>
                  <a:ext cx="85875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5" h="2774" extrusionOk="0">
                      <a:moveTo>
                        <a:pt x="1986" y="1387"/>
                      </a:moveTo>
                      <a:cubicBezTo>
                        <a:pt x="2206" y="1387"/>
                        <a:pt x="2364" y="1545"/>
                        <a:pt x="2364" y="1765"/>
                      </a:cubicBezTo>
                      <a:cubicBezTo>
                        <a:pt x="2364" y="1954"/>
                        <a:pt x="2206" y="2112"/>
                        <a:pt x="1986" y="2112"/>
                      </a:cubicBezTo>
                      <a:lnTo>
                        <a:pt x="1293" y="2112"/>
                      </a:lnTo>
                      <a:cubicBezTo>
                        <a:pt x="1104" y="2112"/>
                        <a:pt x="946" y="1954"/>
                        <a:pt x="946" y="1765"/>
                      </a:cubicBezTo>
                      <a:cubicBezTo>
                        <a:pt x="946" y="1545"/>
                        <a:pt x="1104" y="1387"/>
                        <a:pt x="1293" y="1387"/>
                      </a:cubicBezTo>
                      <a:close/>
                      <a:moveTo>
                        <a:pt x="1009" y="1"/>
                      </a:moveTo>
                      <a:cubicBezTo>
                        <a:pt x="410" y="1"/>
                        <a:pt x="1" y="473"/>
                        <a:pt x="1" y="1040"/>
                      </a:cubicBezTo>
                      <a:lnTo>
                        <a:pt x="1" y="2773"/>
                      </a:lnTo>
                      <a:lnTo>
                        <a:pt x="3435" y="2773"/>
                      </a:lnTo>
                      <a:lnTo>
                        <a:pt x="3435" y="1040"/>
                      </a:lnTo>
                      <a:lnTo>
                        <a:pt x="3403" y="1040"/>
                      </a:lnTo>
                      <a:cubicBezTo>
                        <a:pt x="3403" y="442"/>
                        <a:pt x="2931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6" name="Google Shape;9438;p73">
                  <a:extLst>
                    <a:ext uri="{FF2B5EF4-FFF2-40B4-BE49-F238E27FC236}">
                      <a16:creationId xmlns:a16="http://schemas.microsoft.com/office/drawing/2014/main" xmlns="" id="{D11781E8-C313-914B-E0E1-FA7EFC88CDE5}"/>
                    </a:ext>
                  </a:extLst>
                </p:cNvPr>
                <p:cNvSpPr/>
                <p:nvPr/>
              </p:nvSpPr>
              <p:spPr>
                <a:xfrm>
                  <a:off x="6335100" y="3686450"/>
                  <a:ext cx="866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694" extrusionOk="0">
                      <a:moveTo>
                        <a:pt x="1" y="1"/>
                      </a:moveTo>
                      <a:lnTo>
                        <a:pt x="1" y="694"/>
                      </a:lnTo>
                      <a:lnTo>
                        <a:pt x="3466" y="694"/>
                      </a:lnTo>
                      <a:lnTo>
                        <a:pt x="3466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7" name="Google Shape;9439;p73">
                  <a:extLst>
                    <a:ext uri="{FF2B5EF4-FFF2-40B4-BE49-F238E27FC236}">
                      <a16:creationId xmlns:a16="http://schemas.microsoft.com/office/drawing/2014/main" xmlns="" id="{68D33169-8CDB-5828-08EF-4F808ADA2296}"/>
                    </a:ext>
                  </a:extLst>
                </p:cNvPr>
                <p:cNvSpPr/>
                <p:nvPr/>
              </p:nvSpPr>
              <p:spPr>
                <a:xfrm>
                  <a:off x="6264225" y="3617150"/>
                  <a:ext cx="53575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" h="3466" extrusionOk="0">
                      <a:moveTo>
                        <a:pt x="1072" y="0"/>
                      </a:moveTo>
                      <a:cubicBezTo>
                        <a:pt x="473" y="0"/>
                        <a:pt x="0" y="441"/>
                        <a:pt x="0" y="1040"/>
                      </a:cubicBezTo>
                      <a:lnTo>
                        <a:pt x="0" y="3466"/>
                      </a:lnTo>
                      <a:lnTo>
                        <a:pt x="2143" y="3466"/>
                      </a:lnTo>
                      <a:lnTo>
                        <a:pt x="2143" y="1040"/>
                      </a:lnTo>
                      <a:cubicBezTo>
                        <a:pt x="2143" y="441"/>
                        <a:pt x="1670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15" name="Google Shape;9440;p73">
                <a:extLst>
                  <a:ext uri="{FF2B5EF4-FFF2-40B4-BE49-F238E27FC236}">
                    <a16:creationId xmlns:a16="http://schemas.microsoft.com/office/drawing/2014/main" xmlns="" id="{50CDE981-A05B-4B9A-9C03-91FA6F089CE8}"/>
                  </a:ext>
                </a:extLst>
              </p:cNvPr>
              <p:cNvGrpSpPr/>
              <p:nvPr/>
            </p:nvGrpSpPr>
            <p:grpSpPr>
              <a:xfrm>
                <a:off x="2037247" y="3747903"/>
                <a:ext cx="501923" cy="500571"/>
                <a:chOff x="1310075" y="3253275"/>
                <a:chExt cx="296950" cy="296150"/>
              </a:xfrm>
              <a:grpFill/>
            </p:grpSpPr>
            <p:sp>
              <p:nvSpPr>
                <p:cNvPr id="17558" name="Google Shape;9441;p73">
                  <a:extLst>
                    <a:ext uri="{FF2B5EF4-FFF2-40B4-BE49-F238E27FC236}">
                      <a16:creationId xmlns:a16="http://schemas.microsoft.com/office/drawing/2014/main" xmlns="" id="{7E72AA58-F23E-9C2F-6B4E-BDEAD3037002}"/>
                    </a:ext>
                  </a:extLst>
                </p:cNvPr>
                <p:cNvSpPr/>
                <p:nvPr/>
              </p:nvSpPr>
              <p:spPr>
                <a:xfrm>
                  <a:off x="1423475" y="3359600"/>
                  <a:ext cx="69350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2742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55"/>
                      </a:cubicBezTo>
                      <a:cubicBezTo>
                        <a:pt x="1" y="2111"/>
                        <a:pt x="631" y="2741"/>
                        <a:pt x="1387" y="2741"/>
                      </a:cubicBezTo>
                      <a:cubicBezTo>
                        <a:pt x="2143" y="2741"/>
                        <a:pt x="2773" y="2111"/>
                        <a:pt x="2773" y="1355"/>
                      </a:cubicBezTo>
                      <a:cubicBezTo>
                        <a:pt x="2773" y="630"/>
                        <a:pt x="2143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9" name="Google Shape;9442;p73">
                  <a:extLst>
                    <a:ext uri="{FF2B5EF4-FFF2-40B4-BE49-F238E27FC236}">
                      <a16:creationId xmlns:a16="http://schemas.microsoft.com/office/drawing/2014/main" xmlns="" id="{62F007EA-4447-7922-F36F-841929C02451}"/>
                    </a:ext>
                  </a:extLst>
                </p:cNvPr>
                <p:cNvSpPr/>
                <p:nvPr/>
              </p:nvSpPr>
              <p:spPr>
                <a:xfrm>
                  <a:off x="1310075" y="3253275"/>
                  <a:ext cx="296950" cy="2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8" h="11846" extrusionOk="0">
                      <a:moveTo>
                        <a:pt x="5923" y="2111"/>
                      </a:moveTo>
                      <a:cubicBezTo>
                        <a:pt x="8003" y="2111"/>
                        <a:pt x="9735" y="3812"/>
                        <a:pt x="9735" y="5923"/>
                      </a:cubicBezTo>
                      <a:cubicBezTo>
                        <a:pt x="9735" y="8034"/>
                        <a:pt x="8034" y="9767"/>
                        <a:pt x="5923" y="9767"/>
                      </a:cubicBezTo>
                      <a:cubicBezTo>
                        <a:pt x="3844" y="9767"/>
                        <a:pt x="2080" y="8065"/>
                        <a:pt x="2080" y="5923"/>
                      </a:cubicBezTo>
                      <a:cubicBezTo>
                        <a:pt x="2111" y="3844"/>
                        <a:pt x="3844" y="2111"/>
                        <a:pt x="5923" y="2111"/>
                      </a:cubicBezTo>
                      <a:close/>
                      <a:moveTo>
                        <a:pt x="5262" y="0"/>
                      </a:moveTo>
                      <a:cubicBezTo>
                        <a:pt x="5104" y="0"/>
                        <a:pt x="4947" y="95"/>
                        <a:pt x="4884" y="252"/>
                      </a:cubicBezTo>
                      <a:lnTo>
                        <a:pt x="4726" y="1166"/>
                      </a:lnTo>
                      <a:cubicBezTo>
                        <a:pt x="4253" y="1292"/>
                        <a:pt x="3844" y="1481"/>
                        <a:pt x="3434" y="1733"/>
                      </a:cubicBezTo>
                      <a:lnTo>
                        <a:pt x="2678" y="1197"/>
                      </a:lnTo>
                      <a:cubicBezTo>
                        <a:pt x="2641" y="1160"/>
                        <a:pt x="2584" y="1142"/>
                        <a:pt x="2523" y="1142"/>
                      </a:cubicBezTo>
                      <a:cubicBezTo>
                        <a:pt x="2429" y="1142"/>
                        <a:pt x="2326" y="1184"/>
                        <a:pt x="2269" y="1260"/>
                      </a:cubicBezTo>
                      <a:lnTo>
                        <a:pt x="1260" y="2237"/>
                      </a:lnTo>
                      <a:cubicBezTo>
                        <a:pt x="1166" y="2363"/>
                        <a:pt x="1166" y="2552"/>
                        <a:pt x="1229" y="2678"/>
                      </a:cubicBezTo>
                      <a:lnTo>
                        <a:pt x="1733" y="3403"/>
                      </a:lnTo>
                      <a:cubicBezTo>
                        <a:pt x="1512" y="3812"/>
                        <a:pt x="1323" y="4253"/>
                        <a:pt x="1197" y="4726"/>
                      </a:cubicBezTo>
                      <a:lnTo>
                        <a:pt x="284" y="4883"/>
                      </a:lnTo>
                      <a:cubicBezTo>
                        <a:pt x="126" y="4915"/>
                        <a:pt x="0" y="5041"/>
                        <a:pt x="0" y="5230"/>
                      </a:cubicBezTo>
                      <a:lnTo>
                        <a:pt x="0" y="6616"/>
                      </a:lnTo>
                      <a:cubicBezTo>
                        <a:pt x="0" y="6805"/>
                        <a:pt x="126" y="6963"/>
                        <a:pt x="284" y="6963"/>
                      </a:cubicBezTo>
                      <a:lnTo>
                        <a:pt x="1197" y="7120"/>
                      </a:lnTo>
                      <a:cubicBezTo>
                        <a:pt x="1292" y="7593"/>
                        <a:pt x="1512" y="8002"/>
                        <a:pt x="1733" y="8412"/>
                      </a:cubicBezTo>
                      <a:lnTo>
                        <a:pt x="1229" y="9168"/>
                      </a:lnTo>
                      <a:cubicBezTo>
                        <a:pt x="1103" y="9263"/>
                        <a:pt x="1166" y="9483"/>
                        <a:pt x="1260" y="9578"/>
                      </a:cubicBezTo>
                      <a:lnTo>
                        <a:pt x="2269" y="10586"/>
                      </a:lnTo>
                      <a:cubicBezTo>
                        <a:pt x="2321" y="10638"/>
                        <a:pt x="2411" y="10661"/>
                        <a:pt x="2497" y="10661"/>
                      </a:cubicBezTo>
                      <a:cubicBezTo>
                        <a:pt x="2568" y="10661"/>
                        <a:pt x="2636" y="10646"/>
                        <a:pt x="2678" y="10617"/>
                      </a:cubicBezTo>
                      <a:lnTo>
                        <a:pt x="3434" y="10113"/>
                      </a:lnTo>
                      <a:cubicBezTo>
                        <a:pt x="3844" y="10334"/>
                        <a:pt x="4253" y="10554"/>
                        <a:pt x="4726" y="10649"/>
                      </a:cubicBezTo>
                      <a:lnTo>
                        <a:pt x="4884" y="11562"/>
                      </a:lnTo>
                      <a:cubicBezTo>
                        <a:pt x="4947" y="11720"/>
                        <a:pt x="5041" y="11846"/>
                        <a:pt x="5262" y="11846"/>
                      </a:cubicBezTo>
                      <a:lnTo>
                        <a:pt x="6616" y="11846"/>
                      </a:lnTo>
                      <a:cubicBezTo>
                        <a:pt x="6774" y="11846"/>
                        <a:pt x="6931" y="11720"/>
                        <a:pt x="6994" y="11562"/>
                      </a:cubicBezTo>
                      <a:lnTo>
                        <a:pt x="7152" y="10649"/>
                      </a:lnTo>
                      <a:cubicBezTo>
                        <a:pt x="7624" y="10523"/>
                        <a:pt x="8034" y="10334"/>
                        <a:pt x="8444" y="10113"/>
                      </a:cubicBezTo>
                      <a:lnTo>
                        <a:pt x="9200" y="10617"/>
                      </a:lnTo>
                      <a:cubicBezTo>
                        <a:pt x="9242" y="10646"/>
                        <a:pt x="9310" y="10661"/>
                        <a:pt x="9381" y="10661"/>
                      </a:cubicBezTo>
                      <a:cubicBezTo>
                        <a:pt x="9467" y="10661"/>
                        <a:pt x="9557" y="10638"/>
                        <a:pt x="9609" y="10586"/>
                      </a:cubicBezTo>
                      <a:lnTo>
                        <a:pt x="10617" y="9578"/>
                      </a:lnTo>
                      <a:cubicBezTo>
                        <a:pt x="10712" y="9483"/>
                        <a:pt x="10712" y="9263"/>
                        <a:pt x="10649" y="9168"/>
                      </a:cubicBezTo>
                      <a:lnTo>
                        <a:pt x="10145" y="8412"/>
                      </a:lnTo>
                      <a:cubicBezTo>
                        <a:pt x="10365" y="8002"/>
                        <a:pt x="10554" y="7593"/>
                        <a:pt x="10680" y="7120"/>
                      </a:cubicBezTo>
                      <a:lnTo>
                        <a:pt x="11594" y="6963"/>
                      </a:lnTo>
                      <a:cubicBezTo>
                        <a:pt x="11752" y="6900"/>
                        <a:pt x="11878" y="6805"/>
                        <a:pt x="11878" y="6616"/>
                      </a:cubicBezTo>
                      <a:lnTo>
                        <a:pt x="11878" y="5230"/>
                      </a:lnTo>
                      <a:cubicBezTo>
                        <a:pt x="11878" y="5072"/>
                        <a:pt x="11752" y="4915"/>
                        <a:pt x="11594" y="4883"/>
                      </a:cubicBezTo>
                      <a:lnTo>
                        <a:pt x="10680" y="4726"/>
                      </a:lnTo>
                      <a:cubicBezTo>
                        <a:pt x="10554" y="4253"/>
                        <a:pt x="10365" y="3812"/>
                        <a:pt x="10145" y="3403"/>
                      </a:cubicBezTo>
                      <a:lnTo>
                        <a:pt x="10649" y="2678"/>
                      </a:lnTo>
                      <a:cubicBezTo>
                        <a:pt x="10775" y="2552"/>
                        <a:pt x="10712" y="2363"/>
                        <a:pt x="10617" y="2237"/>
                      </a:cubicBezTo>
                      <a:lnTo>
                        <a:pt x="9609" y="1260"/>
                      </a:lnTo>
                      <a:cubicBezTo>
                        <a:pt x="9554" y="1187"/>
                        <a:pt x="9455" y="1156"/>
                        <a:pt x="9364" y="1156"/>
                      </a:cubicBezTo>
                      <a:cubicBezTo>
                        <a:pt x="9300" y="1156"/>
                        <a:pt x="9239" y="1171"/>
                        <a:pt x="9200" y="1197"/>
                      </a:cubicBezTo>
                      <a:lnTo>
                        <a:pt x="8444" y="1733"/>
                      </a:lnTo>
                      <a:cubicBezTo>
                        <a:pt x="8034" y="1481"/>
                        <a:pt x="7624" y="1292"/>
                        <a:pt x="7152" y="1166"/>
                      </a:cubicBezTo>
                      <a:lnTo>
                        <a:pt x="6994" y="252"/>
                      </a:lnTo>
                      <a:cubicBezTo>
                        <a:pt x="6931" y="95"/>
                        <a:pt x="6837" y="0"/>
                        <a:pt x="661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0" name="Google Shape;9443;p73">
                  <a:extLst>
                    <a:ext uri="{FF2B5EF4-FFF2-40B4-BE49-F238E27FC236}">
                      <a16:creationId xmlns:a16="http://schemas.microsoft.com/office/drawing/2014/main" xmlns="" id="{5DC2AB05-1B56-FEA0-8BC0-B10CC05CCE4B}"/>
                    </a:ext>
                  </a:extLst>
                </p:cNvPr>
                <p:cNvSpPr/>
                <p:nvPr/>
              </p:nvSpPr>
              <p:spPr>
                <a:xfrm>
                  <a:off x="1399850" y="3426550"/>
                  <a:ext cx="11660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4" h="2112" extrusionOk="0">
                      <a:moveTo>
                        <a:pt x="725" y="0"/>
                      </a:moveTo>
                      <a:cubicBezTo>
                        <a:pt x="410" y="252"/>
                        <a:pt x="127" y="662"/>
                        <a:pt x="1" y="1103"/>
                      </a:cubicBezTo>
                      <a:cubicBezTo>
                        <a:pt x="599" y="1733"/>
                        <a:pt x="1387" y="2111"/>
                        <a:pt x="2332" y="2111"/>
                      </a:cubicBezTo>
                      <a:cubicBezTo>
                        <a:pt x="3246" y="2111"/>
                        <a:pt x="4065" y="1733"/>
                        <a:pt x="4664" y="1103"/>
                      </a:cubicBezTo>
                      <a:cubicBezTo>
                        <a:pt x="4538" y="662"/>
                        <a:pt x="4254" y="252"/>
                        <a:pt x="3939" y="0"/>
                      </a:cubicBezTo>
                      <a:cubicBezTo>
                        <a:pt x="3561" y="473"/>
                        <a:pt x="2994" y="788"/>
                        <a:pt x="2332" y="788"/>
                      </a:cubicBezTo>
                      <a:cubicBezTo>
                        <a:pt x="1702" y="788"/>
                        <a:pt x="1103" y="473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416" name="Google Shape;9444;p73">
                <a:extLst>
                  <a:ext uri="{FF2B5EF4-FFF2-40B4-BE49-F238E27FC236}">
                    <a16:creationId xmlns:a16="http://schemas.microsoft.com/office/drawing/2014/main" xmlns="" id="{1640DDD4-D4D4-E6DF-6B37-4329B975E335}"/>
                  </a:ext>
                </a:extLst>
              </p:cNvPr>
              <p:cNvSpPr/>
              <p:nvPr/>
            </p:nvSpPr>
            <p:spPr>
              <a:xfrm>
                <a:off x="2039216" y="4379924"/>
                <a:ext cx="497951" cy="496599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11752" extrusionOk="0">
                    <a:moveTo>
                      <a:pt x="1040" y="0"/>
                    </a:moveTo>
                    <a:cubicBezTo>
                      <a:pt x="441" y="0"/>
                      <a:pt x="0" y="473"/>
                      <a:pt x="0" y="1040"/>
                    </a:cubicBezTo>
                    <a:cubicBezTo>
                      <a:pt x="0" y="1639"/>
                      <a:pt x="473" y="2048"/>
                      <a:pt x="1040" y="2048"/>
                    </a:cubicBezTo>
                    <a:lnTo>
                      <a:pt x="1386" y="2048"/>
                    </a:lnTo>
                    <a:lnTo>
                      <a:pt x="1386" y="2426"/>
                    </a:lnTo>
                    <a:cubicBezTo>
                      <a:pt x="1386" y="2993"/>
                      <a:pt x="1859" y="3434"/>
                      <a:pt x="2426" y="3434"/>
                    </a:cubicBezTo>
                    <a:lnTo>
                      <a:pt x="5577" y="3434"/>
                    </a:lnTo>
                    <a:lnTo>
                      <a:pt x="5577" y="4159"/>
                    </a:lnTo>
                    <a:lnTo>
                      <a:pt x="4537" y="4159"/>
                    </a:lnTo>
                    <a:cubicBezTo>
                      <a:pt x="3938" y="4159"/>
                      <a:pt x="3466" y="4632"/>
                      <a:pt x="3466" y="5167"/>
                    </a:cubicBezTo>
                    <a:lnTo>
                      <a:pt x="3466" y="6585"/>
                    </a:lnTo>
                    <a:cubicBezTo>
                      <a:pt x="3466" y="7183"/>
                      <a:pt x="3938" y="7625"/>
                      <a:pt x="4537" y="7625"/>
                    </a:cubicBezTo>
                    <a:lnTo>
                      <a:pt x="5577" y="7625"/>
                    </a:lnTo>
                    <a:lnTo>
                      <a:pt x="5577" y="8318"/>
                    </a:lnTo>
                    <a:lnTo>
                      <a:pt x="2426" y="8318"/>
                    </a:lnTo>
                    <a:cubicBezTo>
                      <a:pt x="1828" y="8318"/>
                      <a:pt x="1386" y="8790"/>
                      <a:pt x="1386" y="9357"/>
                    </a:cubicBezTo>
                    <a:lnTo>
                      <a:pt x="1386" y="9704"/>
                    </a:lnTo>
                    <a:lnTo>
                      <a:pt x="1040" y="9704"/>
                    </a:lnTo>
                    <a:cubicBezTo>
                      <a:pt x="441" y="9704"/>
                      <a:pt x="0" y="10176"/>
                      <a:pt x="0" y="10744"/>
                    </a:cubicBezTo>
                    <a:cubicBezTo>
                      <a:pt x="0" y="11311"/>
                      <a:pt x="473" y="11752"/>
                      <a:pt x="1040" y="11752"/>
                    </a:cubicBezTo>
                    <a:lnTo>
                      <a:pt x="2426" y="11752"/>
                    </a:lnTo>
                    <a:cubicBezTo>
                      <a:pt x="2993" y="11752"/>
                      <a:pt x="3434" y="11279"/>
                      <a:pt x="3434" y="10744"/>
                    </a:cubicBezTo>
                    <a:cubicBezTo>
                      <a:pt x="3434" y="10145"/>
                      <a:pt x="2962" y="9704"/>
                      <a:pt x="2426" y="9704"/>
                    </a:cubicBezTo>
                    <a:lnTo>
                      <a:pt x="2048" y="9704"/>
                    </a:lnTo>
                    <a:lnTo>
                      <a:pt x="2048" y="9357"/>
                    </a:lnTo>
                    <a:cubicBezTo>
                      <a:pt x="2048" y="9168"/>
                      <a:pt x="2206" y="9011"/>
                      <a:pt x="2426" y="9011"/>
                    </a:cubicBezTo>
                    <a:lnTo>
                      <a:pt x="5577" y="9011"/>
                    </a:lnTo>
                    <a:lnTo>
                      <a:pt x="5577" y="9704"/>
                    </a:lnTo>
                    <a:lnTo>
                      <a:pt x="5199" y="9704"/>
                    </a:lnTo>
                    <a:cubicBezTo>
                      <a:pt x="4631" y="9704"/>
                      <a:pt x="4190" y="10176"/>
                      <a:pt x="4190" y="10744"/>
                    </a:cubicBezTo>
                    <a:cubicBezTo>
                      <a:pt x="4190" y="11311"/>
                      <a:pt x="4663" y="11752"/>
                      <a:pt x="5199" y="11752"/>
                    </a:cubicBezTo>
                    <a:lnTo>
                      <a:pt x="6585" y="11752"/>
                    </a:lnTo>
                    <a:cubicBezTo>
                      <a:pt x="7183" y="11752"/>
                      <a:pt x="7593" y="11279"/>
                      <a:pt x="7593" y="10744"/>
                    </a:cubicBezTo>
                    <a:cubicBezTo>
                      <a:pt x="7593" y="10145"/>
                      <a:pt x="7120" y="9704"/>
                      <a:pt x="6585" y="9704"/>
                    </a:cubicBezTo>
                    <a:lnTo>
                      <a:pt x="6238" y="9704"/>
                    </a:lnTo>
                    <a:lnTo>
                      <a:pt x="6238" y="9011"/>
                    </a:lnTo>
                    <a:lnTo>
                      <a:pt x="9389" y="9011"/>
                    </a:lnTo>
                    <a:cubicBezTo>
                      <a:pt x="9578" y="9011"/>
                      <a:pt x="9735" y="9168"/>
                      <a:pt x="9735" y="9357"/>
                    </a:cubicBezTo>
                    <a:lnTo>
                      <a:pt x="9735" y="9704"/>
                    </a:lnTo>
                    <a:lnTo>
                      <a:pt x="9389" y="9704"/>
                    </a:lnTo>
                    <a:cubicBezTo>
                      <a:pt x="8790" y="9704"/>
                      <a:pt x="8349" y="10176"/>
                      <a:pt x="8349" y="10744"/>
                    </a:cubicBezTo>
                    <a:cubicBezTo>
                      <a:pt x="8349" y="11311"/>
                      <a:pt x="8822" y="11752"/>
                      <a:pt x="9389" y="11752"/>
                    </a:cubicBezTo>
                    <a:lnTo>
                      <a:pt x="10743" y="11752"/>
                    </a:lnTo>
                    <a:cubicBezTo>
                      <a:pt x="11342" y="11752"/>
                      <a:pt x="11783" y="11279"/>
                      <a:pt x="11783" y="10744"/>
                    </a:cubicBezTo>
                    <a:cubicBezTo>
                      <a:pt x="11783" y="10145"/>
                      <a:pt x="11311" y="9704"/>
                      <a:pt x="10743" y="9704"/>
                    </a:cubicBezTo>
                    <a:lnTo>
                      <a:pt x="10397" y="9704"/>
                    </a:lnTo>
                    <a:lnTo>
                      <a:pt x="10397" y="9357"/>
                    </a:lnTo>
                    <a:cubicBezTo>
                      <a:pt x="10397" y="8759"/>
                      <a:pt x="9924" y="8318"/>
                      <a:pt x="9389" y="8318"/>
                    </a:cubicBezTo>
                    <a:lnTo>
                      <a:pt x="6238" y="8318"/>
                    </a:lnTo>
                    <a:lnTo>
                      <a:pt x="6238" y="7625"/>
                    </a:lnTo>
                    <a:lnTo>
                      <a:pt x="7246" y="7625"/>
                    </a:lnTo>
                    <a:cubicBezTo>
                      <a:pt x="7845" y="7625"/>
                      <a:pt x="8318" y="7152"/>
                      <a:pt x="8318" y="6585"/>
                    </a:cubicBezTo>
                    <a:lnTo>
                      <a:pt x="8318" y="5167"/>
                    </a:lnTo>
                    <a:cubicBezTo>
                      <a:pt x="8318" y="4569"/>
                      <a:pt x="7845" y="4159"/>
                      <a:pt x="7246" y="4159"/>
                    </a:cubicBezTo>
                    <a:lnTo>
                      <a:pt x="6238" y="4159"/>
                    </a:lnTo>
                    <a:lnTo>
                      <a:pt x="6238" y="3434"/>
                    </a:lnTo>
                    <a:lnTo>
                      <a:pt x="9389" y="3434"/>
                    </a:lnTo>
                    <a:cubicBezTo>
                      <a:pt x="9956" y="3434"/>
                      <a:pt x="10397" y="2962"/>
                      <a:pt x="10397" y="2426"/>
                    </a:cubicBezTo>
                    <a:lnTo>
                      <a:pt x="10397" y="2048"/>
                    </a:lnTo>
                    <a:lnTo>
                      <a:pt x="10743" y="2048"/>
                    </a:lnTo>
                    <a:cubicBezTo>
                      <a:pt x="11342" y="2048"/>
                      <a:pt x="11783" y="1576"/>
                      <a:pt x="11783" y="1040"/>
                    </a:cubicBezTo>
                    <a:cubicBezTo>
                      <a:pt x="11783" y="441"/>
                      <a:pt x="11311" y="0"/>
                      <a:pt x="10743" y="0"/>
                    </a:cubicBezTo>
                    <a:lnTo>
                      <a:pt x="9389" y="0"/>
                    </a:lnTo>
                    <a:cubicBezTo>
                      <a:pt x="8790" y="0"/>
                      <a:pt x="8349" y="473"/>
                      <a:pt x="8349" y="1040"/>
                    </a:cubicBezTo>
                    <a:cubicBezTo>
                      <a:pt x="8349" y="1639"/>
                      <a:pt x="8822" y="2048"/>
                      <a:pt x="9389" y="2048"/>
                    </a:cubicBezTo>
                    <a:lnTo>
                      <a:pt x="9735" y="2048"/>
                    </a:lnTo>
                    <a:lnTo>
                      <a:pt x="9735" y="2426"/>
                    </a:lnTo>
                    <a:cubicBezTo>
                      <a:pt x="9735" y="2615"/>
                      <a:pt x="9578" y="2773"/>
                      <a:pt x="9389" y="2773"/>
                    </a:cubicBezTo>
                    <a:lnTo>
                      <a:pt x="6238" y="2773"/>
                    </a:lnTo>
                    <a:lnTo>
                      <a:pt x="6238" y="2048"/>
                    </a:lnTo>
                    <a:lnTo>
                      <a:pt x="6585" y="2048"/>
                    </a:lnTo>
                    <a:cubicBezTo>
                      <a:pt x="7183" y="2048"/>
                      <a:pt x="7593" y="1576"/>
                      <a:pt x="7593" y="1040"/>
                    </a:cubicBezTo>
                    <a:cubicBezTo>
                      <a:pt x="7593" y="441"/>
                      <a:pt x="7120" y="0"/>
                      <a:pt x="6585" y="0"/>
                    </a:cubicBezTo>
                    <a:lnTo>
                      <a:pt x="5199" y="0"/>
                    </a:lnTo>
                    <a:cubicBezTo>
                      <a:pt x="4631" y="0"/>
                      <a:pt x="4190" y="473"/>
                      <a:pt x="4190" y="1040"/>
                    </a:cubicBezTo>
                    <a:cubicBezTo>
                      <a:pt x="4190" y="1639"/>
                      <a:pt x="4663" y="2048"/>
                      <a:pt x="5199" y="2048"/>
                    </a:cubicBezTo>
                    <a:lnTo>
                      <a:pt x="5577" y="2048"/>
                    </a:lnTo>
                    <a:lnTo>
                      <a:pt x="5577" y="2773"/>
                    </a:lnTo>
                    <a:lnTo>
                      <a:pt x="2426" y="2773"/>
                    </a:lnTo>
                    <a:cubicBezTo>
                      <a:pt x="2206" y="2773"/>
                      <a:pt x="2048" y="2615"/>
                      <a:pt x="2048" y="2426"/>
                    </a:cubicBezTo>
                    <a:lnTo>
                      <a:pt x="2048" y="2048"/>
                    </a:lnTo>
                    <a:lnTo>
                      <a:pt x="2426" y="2048"/>
                    </a:lnTo>
                    <a:cubicBezTo>
                      <a:pt x="2993" y="2048"/>
                      <a:pt x="3434" y="1576"/>
                      <a:pt x="3434" y="1040"/>
                    </a:cubicBezTo>
                    <a:cubicBezTo>
                      <a:pt x="3434" y="441"/>
                      <a:pt x="2962" y="0"/>
                      <a:pt x="24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417" name="Google Shape;9445;p73">
                <a:extLst>
                  <a:ext uri="{FF2B5EF4-FFF2-40B4-BE49-F238E27FC236}">
                    <a16:creationId xmlns:a16="http://schemas.microsoft.com/office/drawing/2014/main" xmlns="" id="{50062B59-8207-7100-5398-7543C221B95D}"/>
                  </a:ext>
                </a:extLst>
              </p:cNvPr>
              <p:cNvGrpSpPr/>
              <p:nvPr/>
            </p:nvGrpSpPr>
            <p:grpSpPr>
              <a:xfrm>
                <a:off x="2036572" y="4983505"/>
                <a:ext cx="503276" cy="502894"/>
                <a:chOff x="1310075" y="3980250"/>
                <a:chExt cx="297750" cy="297525"/>
              </a:xfrm>
              <a:grpFill/>
            </p:grpSpPr>
            <p:sp>
              <p:nvSpPr>
                <p:cNvPr id="17554" name="Google Shape;9446;p73">
                  <a:extLst>
                    <a:ext uri="{FF2B5EF4-FFF2-40B4-BE49-F238E27FC236}">
                      <a16:creationId xmlns:a16="http://schemas.microsoft.com/office/drawing/2014/main" xmlns="" id="{E7989AFD-6E6A-2002-19AD-1B821B152171}"/>
                    </a:ext>
                  </a:extLst>
                </p:cNvPr>
                <p:cNvSpPr/>
                <p:nvPr/>
              </p:nvSpPr>
              <p:spPr>
                <a:xfrm>
                  <a:off x="1310075" y="3980250"/>
                  <a:ext cx="297750" cy="29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901" extrusionOk="0">
                      <a:moveTo>
                        <a:pt x="3844" y="4946"/>
                      </a:moveTo>
                      <a:cubicBezTo>
                        <a:pt x="4033" y="4946"/>
                        <a:pt x="4190" y="5104"/>
                        <a:pt x="4190" y="5293"/>
                      </a:cubicBezTo>
                      <a:lnTo>
                        <a:pt x="4190" y="6679"/>
                      </a:lnTo>
                      <a:cubicBezTo>
                        <a:pt x="4190" y="6868"/>
                        <a:pt x="4033" y="7026"/>
                        <a:pt x="3844" y="7026"/>
                      </a:cubicBezTo>
                      <a:lnTo>
                        <a:pt x="2458" y="7026"/>
                      </a:lnTo>
                      <a:cubicBezTo>
                        <a:pt x="2269" y="7026"/>
                        <a:pt x="2111" y="6868"/>
                        <a:pt x="2111" y="6679"/>
                      </a:cubicBezTo>
                      <a:lnTo>
                        <a:pt x="2111" y="5293"/>
                      </a:lnTo>
                      <a:cubicBezTo>
                        <a:pt x="2111" y="5104"/>
                        <a:pt x="2269" y="4946"/>
                        <a:pt x="2458" y="4946"/>
                      </a:cubicBezTo>
                      <a:close/>
                      <a:moveTo>
                        <a:pt x="6616" y="3560"/>
                      </a:moveTo>
                      <a:cubicBezTo>
                        <a:pt x="6837" y="3560"/>
                        <a:pt x="6994" y="3718"/>
                        <a:pt x="6994" y="3907"/>
                      </a:cubicBezTo>
                      <a:lnTo>
                        <a:pt x="6994" y="6679"/>
                      </a:lnTo>
                      <a:cubicBezTo>
                        <a:pt x="6994" y="6868"/>
                        <a:pt x="6837" y="7026"/>
                        <a:pt x="6616" y="7026"/>
                      </a:cubicBezTo>
                      <a:lnTo>
                        <a:pt x="5262" y="7026"/>
                      </a:lnTo>
                      <a:cubicBezTo>
                        <a:pt x="5041" y="7026"/>
                        <a:pt x="4884" y="6868"/>
                        <a:pt x="4884" y="6679"/>
                      </a:cubicBezTo>
                      <a:lnTo>
                        <a:pt x="4884" y="3907"/>
                      </a:lnTo>
                      <a:cubicBezTo>
                        <a:pt x="4884" y="3718"/>
                        <a:pt x="5041" y="3560"/>
                        <a:pt x="5262" y="3560"/>
                      </a:cubicBezTo>
                      <a:close/>
                      <a:moveTo>
                        <a:pt x="9389" y="2174"/>
                      </a:moveTo>
                      <a:cubicBezTo>
                        <a:pt x="9578" y="2174"/>
                        <a:pt x="9735" y="2331"/>
                        <a:pt x="9735" y="2520"/>
                      </a:cubicBezTo>
                      <a:lnTo>
                        <a:pt x="9735" y="6679"/>
                      </a:lnTo>
                      <a:cubicBezTo>
                        <a:pt x="9735" y="6868"/>
                        <a:pt x="9578" y="7026"/>
                        <a:pt x="9389" y="7026"/>
                      </a:cubicBezTo>
                      <a:lnTo>
                        <a:pt x="8003" y="7026"/>
                      </a:lnTo>
                      <a:cubicBezTo>
                        <a:pt x="7813" y="7026"/>
                        <a:pt x="7656" y="6868"/>
                        <a:pt x="7656" y="6679"/>
                      </a:cubicBezTo>
                      <a:lnTo>
                        <a:pt x="7656" y="2520"/>
                      </a:lnTo>
                      <a:cubicBezTo>
                        <a:pt x="7656" y="2331"/>
                        <a:pt x="7813" y="2174"/>
                        <a:pt x="8003" y="2174"/>
                      </a:cubicBezTo>
                      <a:close/>
                      <a:moveTo>
                        <a:pt x="5577" y="8412"/>
                      </a:moveTo>
                      <a:lnTo>
                        <a:pt x="5577" y="9105"/>
                      </a:lnTo>
                      <a:lnTo>
                        <a:pt x="5167" y="9105"/>
                      </a:lnTo>
                      <a:lnTo>
                        <a:pt x="5451" y="8412"/>
                      </a:lnTo>
                      <a:close/>
                      <a:moveTo>
                        <a:pt x="6396" y="8412"/>
                      </a:moveTo>
                      <a:lnTo>
                        <a:pt x="6679" y="9105"/>
                      </a:lnTo>
                      <a:lnTo>
                        <a:pt x="6270" y="9105"/>
                      </a:lnTo>
                      <a:lnTo>
                        <a:pt x="6270" y="8412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8" y="158"/>
                        <a:pt x="5608" y="378"/>
                      </a:cubicBezTo>
                      <a:lnTo>
                        <a:pt x="5608" y="725"/>
                      </a:lnTo>
                      <a:lnTo>
                        <a:pt x="347" y="725"/>
                      </a:lnTo>
                      <a:cubicBezTo>
                        <a:pt x="158" y="725"/>
                        <a:pt x="0" y="882"/>
                        <a:pt x="0" y="1071"/>
                      </a:cubicBezTo>
                      <a:cubicBezTo>
                        <a:pt x="0" y="1260"/>
                        <a:pt x="158" y="1418"/>
                        <a:pt x="347" y="1418"/>
                      </a:cubicBezTo>
                      <a:lnTo>
                        <a:pt x="725" y="1418"/>
                      </a:lnTo>
                      <a:lnTo>
                        <a:pt x="725" y="7719"/>
                      </a:lnTo>
                      <a:lnTo>
                        <a:pt x="378" y="7719"/>
                      </a:lnTo>
                      <a:cubicBezTo>
                        <a:pt x="158" y="7719"/>
                        <a:pt x="0" y="7876"/>
                        <a:pt x="0" y="8097"/>
                      </a:cubicBezTo>
                      <a:cubicBezTo>
                        <a:pt x="0" y="8286"/>
                        <a:pt x="158" y="8443"/>
                        <a:pt x="378" y="8443"/>
                      </a:cubicBezTo>
                      <a:lnTo>
                        <a:pt x="4726" y="8443"/>
                      </a:lnTo>
                      <a:lnTo>
                        <a:pt x="3560" y="11436"/>
                      </a:lnTo>
                      <a:cubicBezTo>
                        <a:pt x="3466" y="11625"/>
                        <a:pt x="3560" y="11814"/>
                        <a:pt x="3749" y="11877"/>
                      </a:cubicBezTo>
                      <a:cubicBezTo>
                        <a:pt x="3788" y="11893"/>
                        <a:pt x="3831" y="11901"/>
                        <a:pt x="3876" y="11901"/>
                      </a:cubicBezTo>
                      <a:cubicBezTo>
                        <a:pt x="4016" y="11901"/>
                        <a:pt x="4167" y="11824"/>
                        <a:pt x="4190" y="11657"/>
                      </a:cubicBezTo>
                      <a:lnTo>
                        <a:pt x="4947" y="9830"/>
                      </a:lnTo>
                      <a:lnTo>
                        <a:pt x="5608" y="9830"/>
                      </a:lnTo>
                      <a:lnTo>
                        <a:pt x="5608" y="10838"/>
                      </a:lnTo>
                      <a:cubicBezTo>
                        <a:pt x="5608" y="11027"/>
                        <a:pt x="5766" y="11184"/>
                        <a:pt x="5955" y="11184"/>
                      </a:cubicBezTo>
                      <a:cubicBezTo>
                        <a:pt x="6144" y="11184"/>
                        <a:pt x="6301" y="11027"/>
                        <a:pt x="6301" y="10838"/>
                      </a:cubicBezTo>
                      <a:lnTo>
                        <a:pt x="6301" y="9830"/>
                      </a:lnTo>
                      <a:lnTo>
                        <a:pt x="6994" y="9830"/>
                      </a:lnTo>
                      <a:lnTo>
                        <a:pt x="7719" y="11657"/>
                      </a:lnTo>
                      <a:cubicBezTo>
                        <a:pt x="7791" y="11824"/>
                        <a:pt x="7916" y="11901"/>
                        <a:pt x="8042" y="11901"/>
                      </a:cubicBezTo>
                      <a:cubicBezTo>
                        <a:pt x="8082" y="11901"/>
                        <a:pt x="8122" y="11893"/>
                        <a:pt x="8160" y="11877"/>
                      </a:cubicBezTo>
                      <a:cubicBezTo>
                        <a:pt x="8349" y="11783"/>
                        <a:pt x="8444" y="11594"/>
                        <a:pt x="8349" y="11436"/>
                      </a:cubicBezTo>
                      <a:lnTo>
                        <a:pt x="7183" y="8443"/>
                      </a:lnTo>
                      <a:lnTo>
                        <a:pt x="11531" y="8443"/>
                      </a:lnTo>
                      <a:cubicBezTo>
                        <a:pt x="11752" y="8443"/>
                        <a:pt x="11909" y="8286"/>
                        <a:pt x="11909" y="8097"/>
                      </a:cubicBezTo>
                      <a:cubicBezTo>
                        <a:pt x="11909" y="7876"/>
                        <a:pt x="11752" y="7719"/>
                        <a:pt x="11531" y="7719"/>
                      </a:cubicBezTo>
                      <a:lnTo>
                        <a:pt x="11185" y="7719"/>
                      </a:lnTo>
                      <a:lnTo>
                        <a:pt x="11185" y="1418"/>
                      </a:lnTo>
                      <a:lnTo>
                        <a:pt x="11531" y="1418"/>
                      </a:lnTo>
                      <a:cubicBezTo>
                        <a:pt x="11752" y="1418"/>
                        <a:pt x="11909" y="1260"/>
                        <a:pt x="11909" y="1071"/>
                      </a:cubicBezTo>
                      <a:cubicBezTo>
                        <a:pt x="11909" y="882"/>
                        <a:pt x="11752" y="725"/>
                        <a:pt x="11531" y="725"/>
                      </a:cubicBezTo>
                      <a:lnTo>
                        <a:pt x="6301" y="725"/>
                      </a:lnTo>
                      <a:lnTo>
                        <a:pt x="6301" y="378"/>
                      </a:lnTo>
                      <a:cubicBezTo>
                        <a:pt x="6301" y="158"/>
                        <a:pt x="614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5" name="Google Shape;9447;p73">
                  <a:extLst>
                    <a:ext uri="{FF2B5EF4-FFF2-40B4-BE49-F238E27FC236}">
                      <a16:creationId xmlns:a16="http://schemas.microsoft.com/office/drawing/2014/main" xmlns="" id="{CBAC00B8-657D-2FF1-9E18-D2419B1B075B}"/>
                    </a:ext>
                  </a:extLst>
                </p:cNvPr>
                <p:cNvSpPr/>
                <p:nvPr/>
              </p:nvSpPr>
              <p:spPr>
                <a:xfrm>
                  <a:off x="1449475" y="4086575"/>
                  <a:ext cx="1735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2080" extrusionOk="0">
                      <a:moveTo>
                        <a:pt x="1" y="0"/>
                      </a:moveTo>
                      <a:lnTo>
                        <a:pt x="1" y="2080"/>
                      </a:lnTo>
                      <a:lnTo>
                        <a:pt x="694" y="2080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6" name="Google Shape;9448;p73">
                  <a:extLst>
                    <a:ext uri="{FF2B5EF4-FFF2-40B4-BE49-F238E27FC236}">
                      <a16:creationId xmlns:a16="http://schemas.microsoft.com/office/drawing/2014/main" xmlns="" id="{6BD7CC99-76BE-6C4A-87DB-A2447996DEAA}"/>
                    </a:ext>
                  </a:extLst>
                </p:cNvPr>
                <p:cNvSpPr/>
                <p:nvPr/>
              </p:nvSpPr>
              <p:spPr>
                <a:xfrm>
                  <a:off x="1380175" y="4121225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0" y="0"/>
                      </a:moveTo>
                      <a:lnTo>
                        <a:pt x="0" y="694"/>
                      </a:lnTo>
                      <a:lnTo>
                        <a:pt x="693" y="694"/>
                      </a:lnTo>
                      <a:lnTo>
                        <a:pt x="6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7" name="Google Shape;9449;p73">
                  <a:extLst>
                    <a:ext uri="{FF2B5EF4-FFF2-40B4-BE49-F238E27FC236}">
                      <a16:creationId xmlns:a16="http://schemas.microsoft.com/office/drawing/2014/main" xmlns="" id="{B49C7A6F-2437-888F-C977-AF9853C45148}"/>
                    </a:ext>
                  </a:extLst>
                </p:cNvPr>
                <p:cNvSpPr/>
                <p:nvPr/>
              </p:nvSpPr>
              <p:spPr>
                <a:xfrm>
                  <a:off x="1518800" y="4051925"/>
                  <a:ext cx="18125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3466" extrusionOk="0">
                      <a:moveTo>
                        <a:pt x="0" y="0"/>
                      </a:moveTo>
                      <a:lnTo>
                        <a:pt x="0" y="3466"/>
                      </a:lnTo>
                      <a:lnTo>
                        <a:pt x="725" y="3466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18" name="Google Shape;9450;p73">
                <a:extLst>
                  <a:ext uri="{FF2B5EF4-FFF2-40B4-BE49-F238E27FC236}">
                    <a16:creationId xmlns:a16="http://schemas.microsoft.com/office/drawing/2014/main" xmlns="" id="{D524502A-B9FE-2776-E963-98D23817776B}"/>
                  </a:ext>
                </a:extLst>
              </p:cNvPr>
              <p:cNvGrpSpPr/>
              <p:nvPr/>
            </p:nvGrpSpPr>
            <p:grpSpPr>
              <a:xfrm>
                <a:off x="5275218" y="3748557"/>
                <a:ext cx="380816" cy="499261"/>
                <a:chOff x="3167275" y="3227275"/>
                <a:chExt cx="225300" cy="295375"/>
              </a:xfrm>
              <a:grpFill/>
            </p:grpSpPr>
            <p:sp>
              <p:nvSpPr>
                <p:cNvPr id="17549" name="Google Shape;9451;p73">
                  <a:extLst>
                    <a:ext uri="{FF2B5EF4-FFF2-40B4-BE49-F238E27FC236}">
                      <a16:creationId xmlns:a16="http://schemas.microsoft.com/office/drawing/2014/main" xmlns="" id="{F296B486-AC8B-58E9-8B10-FBB208094B5E}"/>
                    </a:ext>
                  </a:extLst>
                </p:cNvPr>
                <p:cNvSpPr/>
                <p:nvPr/>
              </p:nvSpPr>
              <p:spPr>
                <a:xfrm>
                  <a:off x="3167275" y="3227275"/>
                  <a:ext cx="225300" cy="20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2" h="8318" extrusionOk="0">
                      <a:moveTo>
                        <a:pt x="4538" y="1"/>
                      </a:moveTo>
                      <a:cubicBezTo>
                        <a:pt x="2112" y="1"/>
                        <a:pt x="1" y="1985"/>
                        <a:pt x="32" y="4537"/>
                      </a:cubicBezTo>
                      <a:cubicBezTo>
                        <a:pt x="32" y="5860"/>
                        <a:pt x="631" y="7184"/>
                        <a:pt x="1797" y="8066"/>
                      </a:cubicBezTo>
                      <a:cubicBezTo>
                        <a:pt x="1923" y="8192"/>
                        <a:pt x="2017" y="8223"/>
                        <a:pt x="2049" y="8318"/>
                      </a:cubicBezTo>
                      <a:lnTo>
                        <a:pt x="4160" y="8318"/>
                      </a:lnTo>
                      <a:lnTo>
                        <a:pt x="4160" y="6900"/>
                      </a:lnTo>
                      <a:lnTo>
                        <a:pt x="2427" y="6900"/>
                      </a:lnTo>
                      <a:cubicBezTo>
                        <a:pt x="2238" y="6900"/>
                        <a:pt x="2080" y="6743"/>
                        <a:pt x="2080" y="6554"/>
                      </a:cubicBezTo>
                      <a:lnTo>
                        <a:pt x="2080" y="5829"/>
                      </a:lnTo>
                      <a:cubicBezTo>
                        <a:pt x="2080" y="4852"/>
                        <a:pt x="2679" y="4033"/>
                        <a:pt x="3498" y="3624"/>
                      </a:cubicBezTo>
                      <a:cubicBezTo>
                        <a:pt x="3277" y="3403"/>
                        <a:pt x="3151" y="3088"/>
                        <a:pt x="3151" y="2678"/>
                      </a:cubicBezTo>
                      <a:cubicBezTo>
                        <a:pt x="3151" y="1922"/>
                        <a:pt x="3782" y="1292"/>
                        <a:pt x="4538" y="1292"/>
                      </a:cubicBezTo>
                      <a:cubicBezTo>
                        <a:pt x="5262" y="1292"/>
                        <a:pt x="5892" y="1922"/>
                        <a:pt x="5892" y="2678"/>
                      </a:cubicBezTo>
                      <a:cubicBezTo>
                        <a:pt x="5892" y="3025"/>
                        <a:pt x="5735" y="3340"/>
                        <a:pt x="5546" y="3624"/>
                      </a:cubicBezTo>
                      <a:cubicBezTo>
                        <a:pt x="6365" y="4033"/>
                        <a:pt x="6964" y="4852"/>
                        <a:pt x="6964" y="5829"/>
                      </a:cubicBezTo>
                      <a:lnTo>
                        <a:pt x="6964" y="6554"/>
                      </a:lnTo>
                      <a:cubicBezTo>
                        <a:pt x="6964" y="6743"/>
                        <a:pt x="6806" y="6900"/>
                        <a:pt x="6617" y="6900"/>
                      </a:cubicBezTo>
                      <a:lnTo>
                        <a:pt x="4884" y="6900"/>
                      </a:lnTo>
                      <a:lnTo>
                        <a:pt x="4884" y="8318"/>
                      </a:lnTo>
                      <a:lnTo>
                        <a:pt x="6995" y="8318"/>
                      </a:lnTo>
                      <a:cubicBezTo>
                        <a:pt x="7027" y="8286"/>
                        <a:pt x="7121" y="8192"/>
                        <a:pt x="7247" y="8129"/>
                      </a:cubicBezTo>
                      <a:cubicBezTo>
                        <a:pt x="8413" y="7184"/>
                        <a:pt x="9011" y="5829"/>
                        <a:pt x="9011" y="4506"/>
                      </a:cubicBezTo>
                      <a:cubicBezTo>
                        <a:pt x="9011" y="2017"/>
                        <a:pt x="6995" y="1"/>
                        <a:pt x="453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0" name="Google Shape;9452;p73">
                  <a:extLst>
                    <a:ext uri="{FF2B5EF4-FFF2-40B4-BE49-F238E27FC236}">
                      <a16:creationId xmlns:a16="http://schemas.microsoft.com/office/drawing/2014/main" xmlns="" id="{4746372A-60C7-AD2F-D91D-1CC5BEB13867}"/>
                    </a:ext>
                  </a:extLst>
                </p:cNvPr>
                <p:cNvSpPr/>
                <p:nvPr/>
              </p:nvSpPr>
              <p:spPr>
                <a:xfrm>
                  <a:off x="3262600" y="3278475"/>
                  <a:ext cx="354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419" extrusionOk="0">
                      <a:moveTo>
                        <a:pt x="725" y="0"/>
                      </a:moveTo>
                      <a:cubicBezTo>
                        <a:pt x="315" y="0"/>
                        <a:pt x="0" y="315"/>
                        <a:pt x="0" y="725"/>
                      </a:cubicBezTo>
                      <a:cubicBezTo>
                        <a:pt x="0" y="1103"/>
                        <a:pt x="315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5"/>
                        <a:pt x="1103" y="0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1" name="Google Shape;9453;p73">
                  <a:extLst>
                    <a:ext uri="{FF2B5EF4-FFF2-40B4-BE49-F238E27FC236}">
                      <a16:creationId xmlns:a16="http://schemas.microsoft.com/office/drawing/2014/main" xmlns="" id="{B85A67F4-8864-3121-8401-D992B08F1AD2}"/>
                    </a:ext>
                  </a:extLst>
                </p:cNvPr>
                <p:cNvSpPr/>
                <p:nvPr/>
              </p:nvSpPr>
              <p:spPr>
                <a:xfrm>
                  <a:off x="3220050" y="3452525"/>
                  <a:ext cx="1213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1419" extrusionOk="0">
                      <a:moveTo>
                        <a:pt x="1" y="1"/>
                      </a:moveTo>
                      <a:lnTo>
                        <a:pt x="1" y="347"/>
                      </a:lnTo>
                      <a:cubicBezTo>
                        <a:pt x="1" y="946"/>
                        <a:pt x="473" y="1419"/>
                        <a:pt x="1040" y="1419"/>
                      </a:cubicBezTo>
                      <a:lnTo>
                        <a:pt x="3781" y="1419"/>
                      </a:lnTo>
                      <a:cubicBezTo>
                        <a:pt x="4380" y="1419"/>
                        <a:pt x="4853" y="946"/>
                        <a:pt x="4853" y="347"/>
                      </a:cubicBezTo>
                      <a:lnTo>
                        <a:pt x="485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2" name="Google Shape;9454;p73">
                  <a:extLst>
                    <a:ext uri="{FF2B5EF4-FFF2-40B4-BE49-F238E27FC236}">
                      <a16:creationId xmlns:a16="http://schemas.microsoft.com/office/drawing/2014/main" xmlns="" id="{5C8CC359-1B65-A7BA-5653-0F741F706387}"/>
                    </a:ext>
                  </a:extLst>
                </p:cNvPr>
                <p:cNvSpPr/>
                <p:nvPr/>
              </p:nvSpPr>
              <p:spPr>
                <a:xfrm>
                  <a:off x="3237375" y="3332025"/>
                  <a:ext cx="86675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2080" extrusionOk="0">
                      <a:moveTo>
                        <a:pt x="1734" y="1"/>
                      </a:moveTo>
                      <a:cubicBezTo>
                        <a:pt x="789" y="1"/>
                        <a:pt x="1" y="725"/>
                        <a:pt x="1" y="1733"/>
                      </a:cubicBezTo>
                      <a:lnTo>
                        <a:pt x="1" y="2080"/>
                      </a:lnTo>
                      <a:lnTo>
                        <a:pt x="3466" y="2080"/>
                      </a:lnTo>
                      <a:lnTo>
                        <a:pt x="3466" y="1733"/>
                      </a:lnTo>
                      <a:cubicBezTo>
                        <a:pt x="3466" y="788"/>
                        <a:pt x="2679" y="1"/>
                        <a:pt x="173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3" name="Google Shape;9455;p73">
                  <a:extLst>
                    <a:ext uri="{FF2B5EF4-FFF2-40B4-BE49-F238E27FC236}">
                      <a16:creationId xmlns:a16="http://schemas.microsoft.com/office/drawing/2014/main" xmlns="" id="{CAB09941-E853-A04C-D3FC-E41125E5E887}"/>
                    </a:ext>
                  </a:extLst>
                </p:cNvPr>
                <p:cNvSpPr/>
                <p:nvPr/>
              </p:nvSpPr>
              <p:spPr>
                <a:xfrm>
                  <a:off x="3237375" y="3505300"/>
                  <a:ext cx="87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8" h="694" extrusionOk="0">
                      <a:moveTo>
                        <a:pt x="32" y="1"/>
                      </a:moveTo>
                      <a:cubicBezTo>
                        <a:pt x="1" y="379"/>
                        <a:pt x="284" y="694"/>
                        <a:pt x="694" y="694"/>
                      </a:cubicBezTo>
                      <a:lnTo>
                        <a:pt x="2773" y="694"/>
                      </a:lnTo>
                      <a:cubicBezTo>
                        <a:pt x="3183" y="694"/>
                        <a:pt x="3498" y="379"/>
                        <a:pt x="34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419" name="Google Shape;9456;p73">
                <a:extLst>
                  <a:ext uri="{FF2B5EF4-FFF2-40B4-BE49-F238E27FC236}">
                    <a16:creationId xmlns:a16="http://schemas.microsoft.com/office/drawing/2014/main" xmlns="" id="{F69B2378-0AE2-BC3E-FD29-2E716F623885}"/>
                  </a:ext>
                </a:extLst>
              </p:cNvPr>
              <p:cNvSpPr/>
              <p:nvPr/>
            </p:nvSpPr>
            <p:spPr>
              <a:xfrm>
                <a:off x="5202621" y="4377430"/>
                <a:ext cx="525925" cy="501585"/>
              </a:xfrm>
              <a:custGeom>
                <a:avLst/>
                <a:gdLst/>
                <a:ahLst/>
                <a:cxnLst/>
                <a:rect l="l" t="t" r="r" b="b"/>
                <a:pathLst>
                  <a:path w="12446" h="11870" extrusionOk="0">
                    <a:moveTo>
                      <a:pt x="9421" y="1410"/>
                    </a:moveTo>
                    <a:cubicBezTo>
                      <a:pt x="9775" y="1410"/>
                      <a:pt x="10130" y="1544"/>
                      <a:pt x="10397" y="1812"/>
                    </a:cubicBezTo>
                    <a:cubicBezTo>
                      <a:pt x="10901" y="2316"/>
                      <a:pt x="10901" y="3198"/>
                      <a:pt x="10366" y="3734"/>
                    </a:cubicBezTo>
                    <a:lnTo>
                      <a:pt x="9169" y="4931"/>
                    </a:lnTo>
                    <a:cubicBezTo>
                      <a:pt x="8948" y="5152"/>
                      <a:pt x="8633" y="5278"/>
                      <a:pt x="8318" y="5309"/>
                    </a:cubicBezTo>
                    <a:lnTo>
                      <a:pt x="8476" y="5152"/>
                    </a:lnTo>
                    <a:cubicBezTo>
                      <a:pt x="8854" y="4773"/>
                      <a:pt x="8854" y="4112"/>
                      <a:pt x="8476" y="3702"/>
                    </a:cubicBezTo>
                    <a:cubicBezTo>
                      <a:pt x="8271" y="3513"/>
                      <a:pt x="8003" y="3419"/>
                      <a:pt x="7739" y="3419"/>
                    </a:cubicBezTo>
                    <a:cubicBezTo>
                      <a:pt x="7475" y="3419"/>
                      <a:pt x="7215" y="3513"/>
                      <a:pt x="7026" y="3702"/>
                    </a:cubicBezTo>
                    <a:lnTo>
                      <a:pt x="6869" y="3860"/>
                    </a:lnTo>
                    <a:cubicBezTo>
                      <a:pt x="6900" y="3545"/>
                      <a:pt x="7026" y="3230"/>
                      <a:pt x="7247" y="3009"/>
                    </a:cubicBezTo>
                    <a:lnTo>
                      <a:pt x="8444" y="1812"/>
                    </a:lnTo>
                    <a:cubicBezTo>
                      <a:pt x="8712" y="1544"/>
                      <a:pt x="9066" y="1410"/>
                      <a:pt x="9421" y="1410"/>
                    </a:cubicBezTo>
                    <a:close/>
                    <a:moveTo>
                      <a:pt x="4128" y="6475"/>
                    </a:moveTo>
                    <a:lnTo>
                      <a:pt x="3970" y="6601"/>
                    </a:lnTo>
                    <a:cubicBezTo>
                      <a:pt x="3592" y="7010"/>
                      <a:pt x="3592" y="7672"/>
                      <a:pt x="3970" y="8081"/>
                    </a:cubicBezTo>
                    <a:cubicBezTo>
                      <a:pt x="4175" y="8270"/>
                      <a:pt x="4443" y="8365"/>
                      <a:pt x="4711" y="8365"/>
                    </a:cubicBezTo>
                    <a:cubicBezTo>
                      <a:pt x="4978" y="8365"/>
                      <a:pt x="5246" y="8270"/>
                      <a:pt x="5451" y="8081"/>
                    </a:cubicBezTo>
                    <a:lnTo>
                      <a:pt x="5577" y="7924"/>
                    </a:lnTo>
                    <a:lnTo>
                      <a:pt x="5577" y="7924"/>
                    </a:lnTo>
                    <a:cubicBezTo>
                      <a:pt x="5640" y="8270"/>
                      <a:pt x="5483" y="8586"/>
                      <a:pt x="5231" y="8838"/>
                    </a:cubicBezTo>
                    <a:lnTo>
                      <a:pt x="4065" y="10003"/>
                    </a:lnTo>
                    <a:cubicBezTo>
                      <a:pt x="3781" y="10271"/>
                      <a:pt x="3427" y="10405"/>
                      <a:pt x="3072" y="10405"/>
                    </a:cubicBezTo>
                    <a:cubicBezTo>
                      <a:pt x="2718" y="10405"/>
                      <a:pt x="2364" y="10271"/>
                      <a:pt x="2080" y="10003"/>
                    </a:cubicBezTo>
                    <a:cubicBezTo>
                      <a:pt x="1544" y="9468"/>
                      <a:pt x="1544" y="8586"/>
                      <a:pt x="2080" y="8050"/>
                    </a:cubicBezTo>
                    <a:lnTo>
                      <a:pt x="3277" y="6853"/>
                    </a:lnTo>
                    <a:cubicBezTo>
                      <a:pt x="3498" y="6601"/>
                      <a:pt x="3813" y="6506"/>
                      <a:pt x="4128" y="6475"/>
                    </a:cubicBezTo>
                    <a:close/>
                    <a:moveTo>
                      <a:pt x="9373" y="0"/>
                    </a:moveTo>
                    <a:cubicBezTo>
                      <a:pt x="8665" y="0"/>
                      <a:pt x="7956" y="268"/>
                      <a:pt x="7404" y="804"/>
                    </a:cubicBezTo>
                    <a:lnTo>
                      <a:pt x="6239" y="1970"/>
                    </a:lnTo>
                    <a:cubicBezTo>
                      <a:pt x="5451" y="2757"/>
                      <a:pt x="5199" y="3986"/>
                      <a:pt x="5640" y="4994"/>
                    </a:cubicBezTo>
                    <a:lnTo>
                      <a:pt x="5325" y="5309"/>
                    </a:lnTo>
                    <a:cubicBezTo>
                      <a:pt x="4994" y="5170"/>
                      <a:pt x="4634" y="5100"/>
                      <a:pt x="4270" y="5100"/>
                    </a:cubicBezTo>
                    <a:cubicBezTo>
                      <a:pt x="3562" y="5100"/>
                      <a:pt x="2842" y="5366"/>
                      <a:pt x="2301" y="5908"/>
                    </a:cubicBezTo>
                    <a:lnTo>
                      <a:pt x="1103" y="7105"/>
                    </a:lnTo>
                    <a:cubicBezTo>
                      <a:pt x="1" y="8144"/>
                      <a:pt x="1" y="9940"/>
                      <a:pt x="1103" y="11043"/>
                    </a:cubicBezTo>
                    <a:cubicBezTo>
                      <a:pt x="1655" y="11594"/>
                      <a:pt x="2364" y="11870"/>
                      <a:pt x="3072" y="11870"/>
                    </a:cubicBezTo>
                    <a:cubicBezTo>
                      <a:pt x="3781" y="11870"/>
                      <a:pt x="4490" y="11594"/>
                      <a:pt x="5041" y="11043"/>
                    </a:cubicBezTo>
                    <a:lnTo>
                      <a:pt x="6239" y="9846"/>
                    </a:lnTo>
                    <a:cubicBezTo>
                      <a:pt x="7026" y="9058"/>
                      <a:pt x="7247" y="7829"/>
                      <a:pt x="6806" y="6821"/>
                    </a:cubicBezTo>
                    <a:lnTo>
                      <a:pt x="7121" y="6506"/>
                    </a:lnTo>
                    <a:cubicBezTo>
                      <a:pt x="7473" y="6656"/>
                      <a:pt x="7840" y="6729"/>
                      <a:pt x="8204" y="6729"/>
                    </a:cubicBezTo>
                    <a:cubicBezTo>
                      <a:pt x="8914" y="6729"/>
                      <a:pt x="9614" y="6449"/>
                      <a:pt x="10177" y="5908"/>
                    </a:cubicBezTo>
                    <a:lnTo>
                      <a:pt x="11342" y="4742"/>
                    </a:lnTo>
                    <a:cubicBezTo>
                      <a:pt x="12445" y="3639"/>
                      <a:pt x="12445" y="1907"/>
                      <a:pt x="11342" y="804"/>
                    </a:cubicBezTo>
                    <a:cubicBezTo>
                      <a:pt x="10791" y="268"/>
                      <a:pt x="10082" y="0"/>
                      <a:pt x="937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420" name="Google Shape;9457;p73">
                <a:extLst>
                  <a:ext uri="{FF2B5EF4-FFF2-40B4-BE49-F238E27FC236}">
                    <a16:creationId xmlns:a16="http://schemas.microsoft.com/office/drawing/2014/main" xmlns="" id="{28EC3719-B00B-AB18-1E7C-ADD81100BFEC}"/>
                  </a:ext>
                </a:extLst>
              </p:cNvPr>
              <p:cNvGrpSpPr/>
              <p:nvPr/>
            </p:nvGrpSpPr>
            <p:grpSpPr>
              <a:xfrm>
                <a:off x="5213987" y="4985299"/>
                <a:ext cx="503276" cy="499303"/>
                <a:chOff x="3133425" y="3955025"/>
                <a:chExt cx="297750" cy="295400"/>
              </a:xfrm>
              <a:grpFill/>
            </p:grpSpPr>
            <p:sp>
              <p:nvSpPr>
                <p:cNvPr id="17546" name="Google Shape;9458;p73">
                  <a:extLst>
                    <a:ext uri="{FF2B5EF4-FFF2-40B4-BE49-F238E27FC236}">
                      <a16:creationId xmlns:a16="http://schemas.microsoft.com/office/drawing/2014/main" xmlns="" id="{43F2E8D9-6484-438A-8499-ED54D76C78ED}"/>
                    </a:ext>
                  </a:extLst>
                </p:cNvPr>
                <p:cNvSpPr/>
                <p:nvPr/>
              </p:nvSpPr>
              <p:spPr>
                <a:xfrm>
                  <a:off x="3133425" y="4058225"/>
                  <a:ext cx="297750" cy="19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7688" extrusionOk="0">
                      <a:moveTo>
                        <a:pt x="5923" y="0"/>
                      </a:moveTo>
                      <a:cubicBezTo>
                        <a:pt x="5325" y="0"/>
                        <a:pt x="4821" y="347"/>
                        <a:pt x="4631" y="914"/>
                      </a:cubicBezTo>
                      <a:cubicBezTo>
                        <a:pt x="4505" y="1166"/>
                        <a:pt x="4505" y="1449"/>
                        <a:pt x="4568" y="1764"/>
                      </a:cubicBezTo>
                      <a:cubicBezTo>
                        <a:pt x="4884" y="1922"/>
                        <a:pt x="5199" y="2016"/>
                        <a:pt x="5577" y="2048"/>
                      </a:cubicBezTo>
                      <a:lnTo>
                        <a:pt x="5577" y="2741"/>
                      </a:lnTo>
                      <a:lnTo>
                        <a:pt x="2458" y="2741"/>
                      </a:lnTo>
                      <a:cubicBezTo>
                        <a:pt x="1859" y="2741"/>
                        <a:pt x="1418" y="3214"/>
                        <a:pt x="1418" y="3781"/>
                      </a:cubicBezTo>
                      <a:lnTo>
                        <a:pt x="1418" y="4190"/>
                      </a:lnTo>
                      <a:cubicBezTo>
                        <a:pt x="630" y="4316"/>
                        <a:pt x="0" y="5041"/>
                        <a:pt x="0" y="5891"/>
                      </a:cubicBezTo>
                      <a:cubicBezTo>
                        <a:pt x="0" y="6837"/>
                        <a:pt x="788" y="7687"/>
                        <a:pt x="1765" y="7687"/>
                      </a:cubicBezTo>
                      <a:cubicBezTo>
                        <a:pt x="2710" y="7687"/>
                        <a:pt x="3497" y="6900"/>
                        <a:pt x="3497" y="5891"/>
                      </a:cubicBezTo>
                      <a:cubicBezTo>
                        <a:pt x="3497" y="5072"/>
                        <a:pt x="2930" y="4316"/>
                        <a:pt x="2143" y="4190"/>
                      </a:cubicBezTo>
                      <a:lnTo>
                        <a:pt x="2143" y="3781"/>
                      </a:lnTo>
                      <a:cubicBezTo>
                        <a:pt x="2143" y="3592"/>
                        <a:pt x="2300" y="3434"/>
                        <a:pt x="2489" y="3434"/>
                      </a:cubicBezTo>
                      <a:lnTo>
                        <a:pt x="5608" y="3434"/>
                      </a:lnTo>
                      <a:lnTo>
                        <a:pt x="5608" y="4127"/>
                      </a:lnTo>
                      <a:cubicBezTo>
                        <a:pt x="4821" y="4285"/>
                        <a:pt x="4222" y="5009"/>
                        <a:pt x="4222" y="5860"/>
                      </a:cubicBezTo>
                      <a:cubicBezTo>
                        <a:pt x="4222" y="6805"/>
                        <a:pt x="5010" y="7656"/>
                        <a:pt x="5955" y="7656"/>
                      </a:cubicBezTo>
                      <a:cubicBezTo>
                        <a:pt x="6900" y="7656"/>
                        <a:pt x="7687" y="6868"/>
                        <a:pt x="7687" y="5860"/>
                      </a:cubicBezTo>
                      <a:cubicBezTo>
                        <a:pt x="7687" y="5041"/>
                        <a:pt x="7089" y="4285"/>
                        <a:pt x="6301" y="4127"/>
                      </a:cubicBezTo>
                      <a:lnTo>
                        <a:pt x="6301" y="3434"/>
                      </a:lnTo>
                      <a:lnTo>
                        <a:pt x="9452" y="3434"/>
                      </a:lnTo>
                      <a:cubicBezTo>
                        <a:pt x="9641" y="3434"/>
                        <a:pt x="9798" y="3592"/>
                        <a:pt x="9798" y="3781"/>
                      </a:cubicBezTo>
                      <a:lnTo>
                        <a:pt x="9798" y="4190"/>
                      </a:lnTo>
                      <a:cubicBezTo>
                        <a:pt x="9011" y="4316"/>
                        <a:pt x="8444" y="5041"/>
                        <a:pt x="8444" y="5891"/>
                      </a:cubicBezTo>
                      <a:cubicBezTo>
                        <a:pt x="8444" y="6837"/>
                        <a:pt x="9231" y="7687"/>
                        <a:pt x="10176" y="7687"/>
                      </a:cubicBezTo>
                      <a:cubicBezTo>
                        <a:pt x="11121" y="7687"/>
                        <a:pt x="11909" y="6900"/>
                        <a:pt x="11909" y="5891"/>
                      </a:cubicBezTo>
                      <a:cubicBezTo>
                        <a:pt x="11783" y="5135"/>
                        <a:pt x="11185" y="4379"/>
                        <a:pt x="10397" y="4222"/>
                      </a:cubicBezTo>
                      <a:lnTo>
                        <a:pt x="10397" y="3812"/>
                      </a:lnTo>
                      <a:cubicBezTo>
                        <a:pt x="10397" y="3245"/>
                        <a:pt x="9924" y="2804"/>
                        <a:pt x="9389" y="2804"/>
                      </a:cubicBezTo>
                      <a:lnTo>
                        <a:pt x="6238" y="2804"/>
                      </a:lnTo>
                      <a:lnTo>
                        <a:pt x="6238" y="2079"/>
                      </a:lnTo>
                      <a:cubicBezTo>
                        <a:pt x="6585" y="2048"/>
                        <a:pt x="6900" y="1922"/>
                        <a:pt x="7215" y="1827"/>
                      </a:cubicBezTo>
                      <a:cubicBezTo>
                        <a:pt x="7341" y="1418"/>
                        <a:pt x="7246" y="977"/>
                        <a:pt x="7057" y="630"/>
                      </a:cubicBezTo>
                      <a:cubicBezTo>
                        <a:pt x="6774" y="221"/>
                        <a:pt x="6396" y="0"/>
                        <a:pt x="59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47" name="Google Shape;9459;p73">
                  <a:extLst>
                    <a:ext uri="{FF2B5EF4-FFF2-40B4-BE49-F238E27FC236}">
                      <a16:creationId xmlns:a16="http://schemas.microsoft.com/office/drawing/2014/main" xmlns="" id="{EBE77CC2-A888-677D-BEC0-1663DE4E183A}"/>
                    </a:ext>
                  </a:extLst>
                </p:cNvPr>
                <p:cNvSpPr/>
                <p:nvPr/>
              </p:nvSpPr>
              <p:spPr>
                <a:xfrm>
                  <a:off x="3263375" y="4007025"/>
                  <a:ext cx="35475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8" extrusionOk="0">
                      <a:moveTo>
                        <a:pt x="725" y="0"/>
                      </a:moveTo>
                      <a:cubicBezTo>
                        <a:pt x="284" y="0"/>
                        <a:pt x="1" y="315"/>
                        <a:pt x="1" y="725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5"/>
                        <a:pt x="1103" y="0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48" name="Google Shape;9460;p73">
                  <a:extLst>
                    <a:ext uri="{FF2B5EF4-FFF2-40B4-BE49-F238E27FC236}">
                      <a16:creationId xmlns:a16="http://schemas.microsoft.com/office/drawing/2014/main" xmlns="" id="{6D55C2A5-D71B-64CF-5DAA-8DA768213113}"/>
                    </a:ext>
                  </a:extLst>
                </p:cNvPr>
                <p:cNvSpPr/>
                <p:nvPr/>
              </p:nvSpPr>
              <p:spPr>
                <a:xfrm>
                  <a:off x="3203525" y="3955025"/>
                  <a:ext cx="155175" cy="13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7" h="5420" extrusionOk="0">
                      <a:moveTo>
                        <a:pt x="3119" y="1"/>
                      </a:moveTo>
                      <a:cubicBezTo>
                        <a:pt x="1386" y="1"/>
                        <a:pt x="0" y="1387"/>
                        <a:pt x="0" y="3120"/>
                      </a:cubicBezTo>
                      <a:cubicBezTo>
                        <a:pt x="0" y="4002"/>
                        <a:pt x="410" y="4853"/>
                        <a:pt x="1071" y="5420"/>
                      </a:cubicBezTo>
                      <a:cubicBezTo>
                        <a:pt x="1071" y="5231"/>
                        <a:pt x="1103" y="5042"/>
                        <a:pt x="1197" y="4853"/>
                      </a:cubicBezTo>
                      <a:cubicBezTo>
                        <a:pt x="1323" y="4380"/>
                        <a:pt x="1701" y="3971"/>
                        <a:pt x="2111" y="3750"/>
                      </a:cubicBezTo>
                      <a:cubicBezTo>
                        <a:pt x="1890" y="3498"/>
                        <a:pt x="1733" y="3151"/>
                        <a:pt x="1733" y="2805"/>
                      </a:cubicBezTo>
                      <a:cubicBezTo>
                        <a:pt x="1733" y="2049"/>
                        <a:pt x="2363" y="1419"/>
                        <a:pt x="3119" y="1419"/>
                      </a:cubicBezTo>
                      <a:cubicBezTo>
                        <a:pt x="3844" y="1419"/>
                        <a:pt x="4474" y="2049"/>
                        <a:pt x="4474" y="2805"/>
                      </a:cubicBezTo>
                      <a:cubicBezTo>
                        <a:pt x="4474" y="3151"/>
                        <a:pt x="4348" y="3498"/>
                        <a:pt x="4096" y="3750"/>
                      </a:cubicBezTo>
                      <a:cubicBezTo>
                        <a:pt x="4379" y="3876"/>
                        <a:pt x="4600" y="4097"/>
                        <a:pt x="4789" y="4380"/>
                      </a:cubicBezTo>
                      <a:cubicBezTo>
                        <a:pt x="5009" y="4695"/>
                        <a:pt x="5135" y="5042"/>
                        <a:pt x="5167" y="5420"/>
                      </a:cubicBezTo>
                      <a:cubicBezTo>
                        <a:pt x="5797" y="4853"/>
                        <a:pt x="6207" y="4065"/>
                        <a:pt x="6207" y="3120"/>
                      </a:cubicBezTo>
                      <a:cubicBezTo>
                        <a:pt x="6207" y="1387"/>
                        <a:pt x="4852" y="1"/>
                        <a:pt x="3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1" name="Google Shape;9461;p73">
                <a:extLst>
                  <a:ext uri="{FF2B5EF4-FFF2-40B4-BE49-F238E27FC236}">
                    <a16:creationId xmlns:a16="http://schemas.microsoft.com/office/drawing/2014/main" xmlns="" id="{D13DAC0F-61B5-DB93-3052-24C5C14B1760}"/>
                  </a:ext>
                </a:extLst>
              </p:cNvPr>
              <p:cNvGrpSpPr/>
              <p:nvPr/>
            </p:nvGrpSpPr>
            <p:grpSpPr>
              <a:xfrm>
                <a:off x="8379176" y="3746993"/>
                <a:ext cx="500612" cy="502387"/>
                <a:chOff x="4991425" y="3234750"/>
                <a:chExt cx="296175" cy="297225"/>
              </a:xfrm>
              <a:grpFill/>
            </p:grpSpPr>
            <p:sp>
              <p:nvSpPr>
                <p:cNvPr id="17540" name="Google Shape;9462;p73">
                  <a:extLst>
                    <a:ext uri="{FF2B5EF4-FFF2-40B4-BE49-F238E27FC236}">
                      <a16:creationId xmlns:a16="http://schemas.microsoft.com/office/drawing/2014/main" xmlns="" id="{FA1209A9-0681-8DCA-EC5A-2FD8230C67AE}"/>
                    </a:ext>
                  </a:extLst>
                </p:cNvPr>
                <p:cNvSpPr/>
                <p:nvPr/>
              </p:nvSpPr>
              <p:spPr>
                <a:xfrm>
                  <a:off x="5077275" y="3304450"/>
                  <a:ext cx="122100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3971" extrusionOk="0">
                      <a:moveTo>
                        <a:pt x="2426" y="1"/>
                      </a:moveTo>
                      <a:cubicBezTo>
                        <a:pt x="1103" y="1"/>
                        <a:pt x="0" y="1104"/>
                        <a:pt x="0" y="2427"/>
                      </a:cubicBezTo>
                      <a:cubicBezTo>
                        <a:pt x="0" y="3025"/>
                        <a:pt x="190" y="3530"/>
                        <a:pt x="536" y="3971"/>
                      </a:cubicBezTo>
                      <a:cubicBezTo>
                        <a:pt x="820" y="3624"/>
                        <a:pt x="1103" y="3309"/>
                        <a:pt x="1481" y="3057"/>
                      </a:cubicBezTo>
                      <a:cubicBezTo>
                        <a:pt x="1261" y="2805"/>
                        <a:pt x="1103" y="2458"/>
                        <a:pt x="1103" y="2112"/>
                      </a:cubicBezTo>
                      <a:cubicBezTo>
                        <a:pt x="1103" y="1356"/>
                        <a:pt x="1733" y="726"/>
                        <a:pt x="2489" y="726"/>
                      </a:cubicBezTo>
                      <a:cubicBezTo>
                        <a:pt x="3214" y="726"/>
                        <a:pt x="3844" y="1356"/>
                        <a:pt x="3844" y="2112"/>
                      </a:cubicBezTo>
                      <a:cubicBezTo>
                        <a:pt x="3844" y="2458"/>
                        <a:pt x="3687" y="2805"/>
                        <a:pt x="3466" y="3057"/>
                      </a:cubicBezTo>
                      <a:cubicBezTo>
                        <a:pt x="3844" y="3246"/>
                        <a:pt x="4128" y="3561"/>
                        <a:pt x="4317" y="3971"/>
                      </a:cubicBezTo>
                      <a:cubicBezTo>
                        <a:pt x="4695" y="3530"/>
                        <a:pt x="4884" y="3025"/>
                        <a:pt x="4884" y="2427"/>
                      </a:cubicBezTo>
                      <a:cubicBezTo>
                        <a:pt x="4884" y="1104"/>
                        <a:pt x="3781" y="1"/>
                        <a:pt x="242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41" name="Google Shape;9463;p73">
                  <a:extLst>
                    <a:ext uri="{FF2B5EF4-FFF2-40B4-BE49-F238E27FC236}">
                      <a16:creationId xmlns:a16="http://schemas.microsoft.com/office/drawing/2014/main" xmlns="" id="{CAE176C9-D707-E52B-8DC2-417C3E521E77}"/>
                    </a:ext>
                  </a:extLst>
                </p:cNvPr>
                <p:cNvSpPr/>
                <p:nvPr/>
              </p:nvSpPr>
              <p:spPr>
                <a:xfrm>
                  <a:off x="5121375" y="33399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725" y="1"/>
                      </a:moveTo>
                      <a:cubicBezTo>
                        <a:pt x="316" y="1"/>
                        <a:pt x="1" y="316"/>
                        <a:pt x="1" y="694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694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42" name="Google Shape;9464;p73">
                  <a:extLst>
                    <a:ext uri="{FF2B5EF4-FFF2-40B4-BE49-F238E27FC236}">
                      <a16:creationId xmlns:a16="http://schemas.microsoft.com/office/drawing/2014/main" xmlns="" id="{27CB0D91-0D94-618E-94BF-AA43EB6157C5}"/>
                    </a:ext>
                  </a:extLst>
                </p:cNvPr>
                <p:cNvSpPr/>
                <p:nvPr/>
              </p:nvSpPr>
              <p:spPr>
                <a:xfrm>
                  <a:off x="5009550" y="3234750"/>
                  <a:ext cx="259150" cy="26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6" h="10445" extrusionOk="0">
                      <a:moveTo>
                        <a:pt x="5198" y="2159"/>
                      </a:moveTo>
                      <a:cubicBezTo>
                        <a:pt x="6931" y="2159"/>
                        <a:pt x="8286" y="3514"/>
                        <a:pt x="8286" y="5246"/>
                      </a:cubicBezTo>
                      <a:cubicBezTo>
                        <a:pt x="8286" y="6916"/>
                        <a:pt x="6931" y="8365"/>
                        <a:pt x="5198" y="8365"/>
                      </a:cubicBezTo>
                      <a:cubicBezTo>
                        <a:pt x="3340" y="8365"/>
                        <a:pt x="2079" y="6822"/>
                        <a:pt x="2079" y="5246"/>
                      </a:cubicBezTo>
                      <a:cubicBezTo>
                        <a:pt x="2079" y="3514"/>
                        <a:pt x="3497" y="2159"/>
                        <a:pt x="5198" y="2159"/>
                      </a:cubicBezTo>
                      <a:close/>
                      <a:moveTo>
                        <a:pt x="5167" y="1"/>
                      </a:moveTo>
                      <a:cubicBezTo>
                        <a:pt x="5088" y="1"/>
                        <a:pt x="5009" y="17"/>
                        <a:pt x="4946" y="48"/>
                      </a:cubicBezTo>
                      <a:lnTo>
                        <a:pt x="4001" y="836"/>
                      </a:lnTo>
                      <a:lnTo>
                        <a:pt x="2773" y="678"/>
                      </a:lnTo>
                      <a:cubicBezTo>
                        <a:pt x="2756" y="675"/>
                        <a:pt x="2739" y="673"/>
                        <a:pt x="2723" y="673"/>
                      </a:cubicBezTo>
                      <a:cubicBezTo>
                        <a:pt x="2583" y="673"/>
                        <a:pt x="2454" y="786"/>
                        <a:pt x="2426" y="899"/>
                      </a:cubicBezTo>
                      <a:lnTo>
                        <a:pt x="1953" y="2033"/>
                      </a:lnTo>
                      <a:lnTo>
                        <a:pt x="819" y="2505"/>
                      </a:lnTo>
                      <a:cubicBezTo>
                        <a:pt x="662" y="2568"/>
                        <a:pt x="567" y="2694"/>
                        <a:pt x="630" y="2852"/>
                      </a:cubicBezTo>
                      <a:lnTo>
                        <a:pt x="788" y="4081"/>
                      </a:lnTo>
                      <a:lnTo>
                        <a:pt x="32" y="5026"/>
                      </a:lnTo>
                      <a:cubicBezTo>
                        <a:pt x="0" y="5183"/>
                        <a:pt x="0" y="5341"/>
                        <a:pt x="63" y="5467"/>
                      </a:cubicBezTo>
                      <a:lnTo>
                        <a:pt x="819" y="6381"/>
                      </a:lnTo>
                      <a:lnTo>
                        <a:pt x="662" y="7609"/>
                      </a:lnTo>
                      <a:cubicBezTo>
                        <a:pt x="630" y="7767"/>
                        <a:pt x="725" y="7924"/>
                        <a:pt x="851" y="7956"/>
                      </a:cubicBezTo>
                      <a:lnTo>
                        <a:pt x="1985" y="8428"/>
                      </a:lnTo>
                      <a:lnTo>
                        <a:pt x="2457" y="9594"/>
                      </a:lnTo>
                      <a:cubicBezTo>
                        <a:pt x="2536" y="9725"/>
                        <a:pt x="2637" y="9791"/>
                        <a:pt x="2741" y="9791"/>
                      </a:cubicBezTo>
                      <a:cubicBezTo>
                        <a:pt x="2762" y="9791"/>
                        <a:pt x="2783" y="9788"/>
                        <a:pt x="2804" y="9783"/>
                      </a:cubicBezTo>
                      <a:lnTo>
                        <a:pt x="4033" y="9626"/>
                      </a:lnTo>
                      <a:lnTo>
                        <a:pt x="4978" y="10382"/>
                      </a:lnTo>
                      <a:cubicBezTo>
                        <a:pt x="5072" y="10413"/>
                        <a:pt x="5104" y="10445"/>
                        <a:pt x="5167" y="10445"/>
                      </a:cubicBezTo>
                      <a:cubicBezTo>
                        <a:pt x="5261" y="10445"/>
                        <a:pt x="5324" y="10413"/>
                        <a:pt x="5387" y="10382"/>
                      </a:cubicBezTo>
                      <a:lnTo>
                        <a:pt x="6333" y="9626"/>
                      </a:lnTo>
                      <a:lnTo>
                        <a:pt x="7530" y="9783"/>
                      </a:lnTo>
                      <a:cubicBezTo>
                        <a:pt x="7687" y="9783"/>
                        <a:pt x="7876" y="9689"/>
                        <a:pt x="7908" y="9594"/>
                      </a:cubicBezTo>
                      <a:lnTo>
                        <a:pt x="8380" y="8428"/>
                      </a:lnTo>
                      <a:lnTo>
                        <a:pt x="9515" y="7956"/>
                      </a:lnTo>
                      <a:cubicBezTo>
                        <a:pt x="9672" y="7893"/>
                        <a:pt x="9735" y="7767"/>
                        <a:pt x="9704" y="7609"/>
                      </a:cubicBezTo>
                      <a:lnTo>
                        <a:pt x="9546" y="6381"/>
                      </a:lnTo>
                      <a:lnTo>
                        <a:pt x="10302" y="5467"/>
                      </a:lnTo>
                      <a:cubicBezTo>
                        <a:pt x="10365" y="5341"/>
                        <a:pt x="10365" y="5120"/>
                        <a:pt x="10302" y="5026"/>
                      </a:cubicBezTo>
                      <a:lnTo>
                        <a:pt x="9546" y="4081"/>
                      </a:lnTo>
                      <a:lnTo>
                        <a:pt x="9704" y="2852"/>
                      </a:lnTo>
                      <a:cubicBezTo>
                        <a:pt x="9735" y="2694"/>
                        <a:pt x="9641" y="2537"/>
                        <a:pt x="9515" y="2505"/>
                      </a:cubicBezTo>
                      <a:lnTo>
                        <a:pt x="8380" y="2033"/>
                      </a:lnTo>
                      <a:lnTo>
                        <a:pt x="7908" y="899"/>
                      </a:lnTo>
                      <a:cubicBezTo>
                        <a:pt x="7826" y="762"/>
                        <a:pt x="7719" y="672"/>
                        <a:pt x="7589" y="672"/>
                      </a:cubicBezTo>
                      <a:cubicBezTo>
                        <a:pt x="7570" y="672"/>
                        <a:pt x="7550" y="674"/>
                        <a:pt x="7530" y="678"/>
                      </a:cubicBezTo>
                      <a:lnTo>
                        <a:pt x="6333" y="836"/>
                      </a:lnTo>
                      <a:lnTo>
                        <a:pt x="5387" y="48"/>
                      </a:lnTo>
                      <a:cubicBezTo>
                        <a:pt x="5324" y="17"/>
                        <a:pt x="5246" y="1"/>
                        <a:pt x="51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43" name="Google Shape;9465;p73">
                  <a:extLst>
                    <a:ext uri="{FF2B5EF4-FFF2-40B4-BE49-F238E27FC236}">
                      <a16:creationId xmlns:a16="http://schemas.microsoft.com/office/drawing/2014/main" xmlns="" id="{0D53A7C0-8EB3-F416-922A-85FE6C9CC01B}"/>
                    </a:ext>
                  </a:extLst>
                </p:cNvPr>
                <p:cNvSpPr/>
                <p:nvPr/>
              </p:nvSpPr>
              <p:spPr>
                <a:xfrm>
                  <a:off x="5105625" y="3391900"/>
                  <a:ext cx="6697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1387" extrusionOk="0">
                      <a:moveTo>
                        <a:pt x="1355" y="0"/>
                      </a:moveTo>
                      <a:cubicBezTo>
                        <a:pt x="725" y="0"/>
                        <a:pt x="190" y="441"/>
                        <a:pt x="1" y="977"/>
                      </a:cubicBezTo>
                      <a:cubicBezTo>
                        <a:pt x="410" y="1229"/>
                        <a:pt x="820" y="1386"/>
                        <a:pt x="1355" y="1386"/>
                      </a:cubicBezTo>
                      <a:cubicBezTo>
                        <a:pt x="1859" y="1386"/>
                        <a:pt x="2301" y="1229"/>
                        <a:pt x="2679" y="977"/>
                      </a:cubicBezTo>
                      <a:cubicBezTo>
                        <a:pt x="2521" y="410"/>
                        <a:pt x="1985" y="0"/>
                        <a:pt x="13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44" name="Google Shape;9466;p73">
                  <a:extLst>
                    <a:ext uri="{FF2B5EF4-FFF2-40B4-BE49-F238E27FC236}">
                      <a16:creationId xmlns:a16="http://schemas.microsoft.com/office/drawing/2014/main" xmlns="" id="{0B59C257-B4EA-91F5-73A4-7A0716566738}"/>
                    </a:ext>
                  </a:extLst>
                </p:cNvPr>
                <p:cNvSpPr/>
                <p:nvPr/>
              </p:nvSpPr>
              <p:spPr>
                <a:xfrm>
                  <a:off x="5192275" y="3443075"/>
                  <a:ext cx="95325" cy="8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3479" extrusionOk="0">
                      <a:moveTo>
                        <a:pt x="2867" y="1"/>
                      </a:moveTo>
                      <a:cubicBezTo>
                        <a:pt x="2741" y="127"/>
                        <a:pt x="2647" y="221"/>
                        <a:pt x="2489" y="284"/>
                      </a:cubicBezTo>
                      <a:lnTo>
                        <a:pt x="1607" y="631"/>
                      </a:lnTo>
                      <a:lnTo>
                        <a:pt x="1260" y="1482"/>
                      </a:lnTo>
                      <a:cubicBezTo>
                        <a:pt x="1103" y="1891"/>
                        <a:pt x="693" y="2112"/>
                        <a:pt x="284" y="2112"/>
                      </a:cubicBezTo>
                      <a:lnTo>
                        <a:pt x="158" y="2112"/>
                      </a:lnTo>
                      <a:lnTo>
                        <a:pt x="0" y="2080"/>
                      </a:lnTo>
                      <a:lnTo>
                        <a:pt x="1166" y="3372"/>
                      </a:lnTo>
                      <a:cubicBezTo>
                        <a:pt x="1237" y="3443"/>
                        <a:pt x="1343" y="3478"/>
                        <a:pt x="1445" y="3478"/>
                      </a:cubicBezTo>
                      <a:cubicBezTo>
                        <a:pt x="1479" y="3478"/>
                        <a:pt x="1512" y="3474"/>
                        <a:pt x="1544" y="3466"/>
                      </a:cubicBezTo>
                      <a:cubicBezTo>
                        <a:pt x="1638" y="3403"/>
                        <a:pt x="1764" y="3340"/>
                        <a:pt x="1764" y="3183"/>
                      </a:cubicBezTo>
                      <a:lnTo>
                        <a:pt x="2080" y="1639"/>
                      </a:lnTo>
                      <a:lnTo>
                        <a:pt x="3497" y="1324"/>
                      </a:lnTo>
                      <a:cubicBezTo>
                        <a:pt x="3532" y="1338"/>
                        <a:pt x="3563" y="1344"/>
                        <a:pt x="3592" y="1344"/>
                      </a:cubicBezTo>
                      <a:cubicBezTo>
                        <a:pt x="3693" y="1344"/>
                        <a:pt x="3756" y="1265"/>
                        <a:pt x="3781" y="1167"/>
                      </a:cubicBezTo>
                      <a:cubicBezTo>
                        <a:pt x="3812" y="1072"/>
                        <a:pt x="3781" y="946"/>
                        <a:pt x="3686" y="820"/>
                      </a:cubicBezTo>
                      <a:lnTo>
                        <a:pt x="286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45" name="Google Shape;9467;p73">
                  <a:extLst>
                    <a:ext uri="{FF2B5EF4-FFF2-40B4-BE49-F238E27FC236}">
                      <a16:creationId xmlns:a16="http://schemas.microsoft.com/office/drawing/2014/main" xmlns="" id="{9AA0EFC0-A8C3-22AD-6E7F-CBA320C805CD}"/>
                    </a:ext>
                  </a:extLst>
                </p:cNvPr>
                <p:cNvSpPr/>
                <p:nvPr/>
              </p:nvSpPr>
              <p:spPr>
                <a:xfrm>
                  <a:off x="4991425" y="3444650"/>
                  <a:ext cx="95325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3493" extrusionOk="0">
                      <a:moveTo>
                        <a:pt x="946" y="1"/>
                      </a:moveTo>
                      <a:lnTo>
                        <a:pt x="126" y="851"/>
                      </a:lnTo>
                      <a:cubicBezTo>
                        <a:pt x="0" y="851"/>
                        <a:pt x="0" y="1009"/>
                        <a:pt x="32" y="1104"/>
                      </a:cubicBezTo>
                      <a:cubicBezTo>
                        <a:pt x="95" y="1230"/>
                        <a:pt x="158" y="1324"/>
                        <a:pt x="315" y="1356"/>
                      </a:cubicBezTo>
                      <a:lnTo>
                        <a:pt x="1733" y="1671"/>
                      </a:lnTo>
                      <a:lnTo>
                        <a:pt x="2048" y="3214"/>
                      </a:lnTo>
                      <a:cubicBezTo>
                        <a:pt x="2080" y="3309"/>
                        <a:pt x="2174" y="3435"/>
                        <a:pt x="2300" y="3466"/>
                      </a:cubicBezTo>
                      <a:cubicBezTo>
                        <a:pt x="2328" y="3485"/>
                        <a:pt x="2361" y="3492"/>
                        <a:pt x="2396" y="3492"/>
                      </a:cubicBezTo>
                      <a:cubicBezTo>
                        <a:pt x="2482" y="3492"/>
                        <a:pt x="2580" y="3448"/>
                        <a:pt x="2647" y="3403"/>
                      </a:cubicBezTo>
                      <a:lnTo>
                        <a:pt x="3813" y="2112"/>
                      </a:lnTo>
                      <a:lnTo>
                        <a:pt x="3813" y="2112"/>
                      </a:lnTo>
                      <a:lnTo>
                        <a:pt x="3624" y="2143"/>
                      </a:lnTo>
                      <a:lnTo>
                        <a:pt x="3561" y="2143"/>
                      </a:lnTo>
                      <a:cubicBezTo>
                        <a:pt x="3119" y="2143"/>
                        <a:pt x="2773" y="1891"/>
                        <a:pt x="2552" y="1513"/>
                      </a:cubicBezTo>
                      <a:lnTo>
                        <a:pt x="2206" y="631"/>
                      </a:lnTo>
                      <a:lnTo>
                        <a:pt x="1355" y="284"/>
                      </a:lnTo>
                      <a:cubicBezTo>
                        <a:pt x="1198" y="221"/>
                        <a:pt x="1072" y="127"/>
                        <a:pt x="94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2" name="Google Shape;9468;p73">
                <a:extLst>
                  <a:ext uri="{FF2B5EF4-FFF2-40B4-BE49-F238E27FC236}">
                    <a16:creationId xmlns:a16="http://schemas.microsoft.com/office/drawing/2014/main" xmlns="" id="{2FA5463A-55CF-6803-BA84-49302C464277}"/>
                  </a:ext>
                </a:extLst>
              </p:cNvPr>
              <p:cNvGrpSpPr/>
              <p:nvPr/>
            </p:nvGrpSpPr>
            <p:grpSpPr>
              <a:xfrm>
                <a:off x="8379176" y="4407885"/>
                <a:ext cx="500612" cy="440694"/>
                <a:chOff x="4991425" y="3617150"/>
                <a:chExt cx="296175" cy="260725"/>
              </a:xfrm>
              <a:grpFill/>
            </p:grpSpPr>
            <p:sp>
              <p:nvSpPr>
                <p:cNvPr id="17533" name="Google Shape;9469;p73">
                  <a:extLst>
                    <a:ext uri="{FF2B5EF4-FFF2-40B4-BE49-F238E27FC236}">
                      <a16:creationId xmlns:a16="http://schemas.microsoft.com/office/drawing/2014/main" xmlns="" id="{BB304AF2-3EBC-1407-AA68-FE2E54AF26B2}"/>
                    </a:ext>
                  </a:extLst>
                </p:cNvPr>
                <p:cNvSpPr/>
                <p:nvPr/>
              </p:nvSpPr>
              <p:spPr>
                <a:xfrm>
                  <a:off x="5069400" y="3738450"/>
                  <a:ext cx="139425" cy="13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7" h="5577" extrusionOk="0">
                      <a:moveTo>
                        <a:pt x="2804" y="0"/>
                      </a:moveTo>
                      <a:cubicBezTo>
                        <a:pt x="1607" y="0"/>
                        <a:pt x="1450" y="725"/>
                        <a:pt x="1009" y="3308"/>
                      </a:cubicBezTo>
                      <a:cubicBezTo>
                        <a:pt x="946" y="3749"/>
                        <a:pt x="851" y="4285"/>
                        <a:pt x="757" y="4883"/>
                      </a:cubicBezTo>
                      <a:lnTo>
                        <a:pt x="347" y="4883"/>
                      </a:lnTo>
                      <a:cubicBezTo>
                        <a:pt x="158" y="4883"/>
                        <a:pt x="0" y="5041"/>
                        <a:pt x="0" y="5230"/>
                      </a:cubicBezTo>
                      <a:cubicBezTo>
                        <a:pt x="0" y="5419"/>
                        <a:pt x="158" y="5576"/>
                        <a:pt x="347" y="5576"/>
                      </a:cubicBezTo>
                      <a:lnTo>
                        <a:pt x="5230" y="5576"/>
                      </a:lnTo>
                      <a:cubicBezTo>
                        <a:pt x="5419" y="5545"/>
                        <a:pt x="5577" y="5387"/>
                        <a:pt x="5577" y="5198"/>
                      </a:cubicBezTo>
                      <a:cubicBezTo>
                        <a:pt x="5577" y="5009"/>
                        <a:pt x="5419" y="4852"/>
                        <a:pt x="5230" y="4852"/>
                      </a:cubicBezTo>
                      <a:lnTo>
                        <a:pt x="4852" y="4852"/>
                      </a:lnTo>
                      <a:cubicBezTo>
                        <a:pt x="4726" y="4253"/>
                        <a:pt x="4632" y="3749"/>
                        <a:pt x="4569" y="3277"/>
                      </a:cubicBezTo>
                      <a:cubicBezTo>
                        <a:pt x="4128" y="756"/>
                        <a:pt x="3970" y="0"/>
                        <a:pt x="28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4" name="Google Shape;9470;p73">
                  <a:extLst>
                    <a:ext uri="{FF2B5EF4-FFF2-40B4-BE49-F238E27FC236}">
                      <a16:creationId xmlns:a16="http://schemas.microsoft.com/office/drawing/2014/main" xmlns="" id="{A1C0B796-F903-E2CD-1D5F-E60446A8788D}"/>
                    </a:ext>
                  </a:extLst>
                </p:cNvPr>
                <p:cNvSpPr/>
                <p:nvPr/>
              </p:nvSpPr>
              <p:spPr>
                <a:xfrm>
                  <a:off x="5200150" y="3617150"/>
                  <a:ext cx="6932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3" h="2773" extrusionOk="0">
                      <a:moveTo>
                        <a:pt x="1386" y="0"/>
                      </a:moveTo>
                      <a:cubicBezTo>
                        <a:pt x="630" y="0"/>
                        <a:pt x="0" y="630"/>
                        <a:pt x="0" y="1387"/>
                      </a:cubicBezTo>
                      <a:cubicBezTo>
                        <a:pt x="0" y="2111"/>
                        <a:pt x="630" y="2773"/>
                        <a:pt x="1386" y="2773"/>
                      </a:cubicBezTo>
                      <a:cubicBezTo>
                        <a:pt x="2143" y="2773"/>
                        <a:pt x="2773" y="2111"/>
                        <a:pt x="2773" y="1387"/>
                      </a:cubicBezTo>
                      <a:cubicBezTo>
                        <a:pt x="2773" y="630"/>
                        <a:pt x="2143" y="0"/>
                        <a:pt x="13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5" name="Google Shape;9471;p73">
                  <a:extLst>
                    <a:ext uri="{FF2B5EF4-FFF2-40B4-BE49-F238E27FC236}">
                      <a16:creationId xmlns:a16="http://schemas.microsoft.com/office/drawing/2014/main" xmlns="" id="{C3BAFDCF-90EA-8860-F823-024FA6EEB4F1}"/>
                    </a:ext>
                  </a:extLst>
                </p:cNvPr>
                <p:cNvSpPr/>
                <p:nvPr/>
              </p:nvSpPr>
              <p:spPr>
                <a:xfrm>
                  <a:off x="5009550" y="3617150"/>
                  <a:ext cx="6852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" h="2773" extrusionOk="0">
                      <a:moveTo>
                        <a:pt x="1355" y="0"/>
                      </a:moveTo>
                      <a:cubicBezTo>
                        <a:pt x="599" y="0"/>
                        <a:pt x="0" y="630"/>
                        <a:pt x="0" y="1387"/>
                      </a:cubicBezTo>
                      <a:cubicBezTo>
                        <a:pt x="0" y="2143"/>
                        <a:pt x="599" y="2773"/>
                        <a:pt x="1355" y="2773"/>
                      </a:cubicBezTo>
                      <a:cubicBezTo>
                        <a:pt x="2111" y="2773"/>
                        <a:pt x="2741" y="2143"/>
                        <a:pt x="2741" y="1387"/>
                      </a:cubicBezTo>
                      <a:cubicBezTo>
                        <a:pt x="2741" y="630"/>
                        <a:pt x="2111" y="0"/>
                        <a:pt x="13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6" name="Google Shape;9472;p73">
                  <a:extLst>
                    <a:ext uri="{FF2B5EF4-FFF2-40B4-BE49-F238E27FC236}">
                      <a16:creationId xmlns:a16="http://schemas.microsoft.com/office/drawing/2014/main" xmlns="" id="{F703C58E-4DF3-42AD-DBAE-BF269AA1AC58}"/>
                    </a:ext>
                  </a:extLst>
                </p:cNvPr>
                <p:cNvSpPr/>
                <p:nvPr/>
              </p:nvSpPr>
              <p:spPr>
                <a:xfrm>
                  <a:off x="4991425" y="3686450"/>
                  <a:ext cx="104775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2081" extrusionOk="0">
                      <a:moveTo>
                        <a:pt x="568" y="1"/>
                      </a:moveTo>
                      <a:cubicBezTo>
                        <a:pt x="252" y="347"/>
                        <a:pt x="0" y="851"/>
                        <a:pt x="0" y="1356"/>
                      </a:cubicBezTo>
                      <a:lnTo>
                        <a:pt x="0" y="1734"/>
                      </a:lnTo>
                      <a:cubicBezTo>
                        <a:pt x="0" y="1923"/>
                        <a:pt x="158" y="2080"/>
                        <a:pt x="347" y="2080"/>
                      </a:cubicBezTo>
                      <a:lnTo>
                        <a:pt x="3813" y="2080"/>
                      </a:lnTo>
                      <a:cubicBezTo>
                        <a:pt x="4033" y="2080"/>
                        <a:pt x="4191" y="1923"/>
                        <a:pt x="4191" y="1734"/>
                      </a:cubicBezTo>
                      <a:lnTo>
                        <a:pt x="4191" y="1356"/>
                      </a:lnTo>
                      <a:cubicBezTo>
                        <a:pt x="4191" y="820"/>
                        <a:pt x="3970" y="347"/>
                        <a:pt x="3624" y="1"/>
                      </a:cubicBezTo>
                      <a:cubicBezTo>
                        <a:pt x="3245" y="410"/>
                        <a:pt x="2678" y="694"/>
                        <a:pt x="2080" y="694"/>
                      </a:cubicBezTo>
                      <a:cubicBezTo>
                        <a:pt x="1513" y="694"/>
                        <a:pt x="946" y="410"/>
                        <a:pt x="56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7" name="Google Shape;9473;p73">
                  <a:extLst>
                    <a:ext uri="{FF2B5EF4-FFF2-40B4-BE49-F238E27FC236}">
                      <a16:creationId xmlns:a16="http://schemas.microsoft.com/office/drawing/2014/main" xmlns="" id="{447A0F95-F988-D0A0-8EA3-3D58AECB06F2}"/>
                    </a:ext>
                  </a:extLst>
                </p:cNvPr>
                <p:cNvSpPr/>
                <p:nvPr/>
              </p:nvSpPr>
              <p:spPr>
                <a:xfrm>
                  <a:off x="5183600" y="3686450"/>
                  <a:ext cx="10400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2081" extrusionOk="0">
                      <a:moveTo>
                        <a:pt x="536" y="1"/>
                      </a:moveTo>
                      <a:cubicBezTo>
                        <a:pt x="221" y="347"/>
                        <a:pt x="1" y="851"/>
                        <a:pt x="1" y="1356"/>
                      </a:cubicBezTo>
                      <a:lnTo>
                        <a:pt x="1" y="1702"/>
                      </a:lnTo>
                      <a:cubicBezTo>
                        <a:pt x="1" y="1923"/>
                        <a:pt x="158" y="2080"/>
                        <a:pt x="347" y="2080"/>
                      </a:cubicBezTo>
                      <a:lnTo>
                        <a:pt x="3813" y="2080"/>
                      </a:lnTo>
                      <a:cubicBezTo>
                        <a:pt x="4002" y="2080"/>
                        <a:pt x="4159" y="1923"/>
                        <a:pt x="4159" y="1702"/>
                      </a:cubicBezTo>
                      <a:lnTo>
                        <a:pt x="4159" y="1356"/>
                      </a:lnTo>
                      <a:cubicBezTo>
                        <a:pt x="4159" y="820"/>
                        <a:pt x="3970" y="347"/>
                        <a:pt x="3624" y="1"/>
                      </a:cubicBezTo>
                      <a:cubicBezTo>
                        <a:pt x="3214" y="410"/>
                        <a:pt x="2679" y="694"/>
                        <a:pt x="2080" y="694"/>
                      </a:cubicBezTo>
                      <a:cubicBezTo>
                        <a:pt x="1450" y="694"/>
                        <a:pt x="946" y="410"/>
                        <a:pt x="53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8" name="Google Shape;9474;p73">
                  <a:extLst>
                    <a:ext uri="{FF2B5EF4-FFF2-40B4-BE49-F238E27FC236}">
                      <a16:creationId xmlns:a16="http://schemas.microsoft.com/office/drawing/2014/main" xmlns="" id="{5CED08A7-3C4C-D188-9420-82A5C7771187}"/>
                    </a:ext>
                  </a:extLst>
                </p:cNvPr>
                <p:cNvSpPr/>
                <p:nvPr/>
              </p:nvSpPr>
              <p:spPr>
                <a:xfrm>
                  <a:off x="5187550" y="3755775"/>
                  <a:ext cx="10005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2" h="2112" extrusionOk="0">
                      <a:moveTo>
                        <a:pt x="0" y="0"/>
                      </a:moveTo>
                      <a:cubicBezTo>
                        <a:pt x="189" y="567"/>
                        <a:pt x="315" y="1229"/>
                        <a:pt x="473" y="2111"/>
                      </a:cubicBezTo>
                      <a:lnTo>
                        <a:pt x="3655" y="2111"/>
                      </a:lnTo>
                      <a:cubicBezTo>
                        <a:pt x="3844" y="2111"/>
                        <a:pt x="4001" y="1954"/>
                        <a:pt x="4001" y="1733"/>
                      </a:cubicBezTo>
                      <a:lnTo>
                        <a:pt x="4001" y="378"/>
                      </a:lnTo>
                      <a:cubicBezTo>
                        <a:pt x="3970" y="158"/>
                        <a:pt x="3844" y="0"/>
                        <a:pt x="36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9" name="Google Shape;9475;p73">
                  <a:extLst>
                    <a:ext uri="{FF2B5EF4-FFF2-40B4-BE49-F238E27FC236}">
                      <a16:creationId xmlns:a16="http://schemas.microsoft.com/office/drawing/2014/main" xmlns="" id="{0908F6F4-4246-4B67-D2AB-EC1090E59764}"/>
                    </a:ext>
                  </a:extLst>
                </p:cNvPr>
                <p:cNvSpPr/>
                <p:nvPr/>
              </p:nvSpPr>
              <p:spPr>
                <a:xfrm>
                  <a:off x="4991425" y="3755775"/>
                  <a:ext cx="10085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4" h="2080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1733"/>
                      </a:lnTo>
                      <a:cubicBezTo>
                        <a:pt x="0" y="1954"/>
                        <a:pt x="158" y="2080"/>
                        <a:pt x="347" y="2080"/>
                      </a:cubicBezTo>
                      <a:lnTo>
                        <a:pt x="3561" y="2080"/>
                      </a:lnTo>
                      <a:cubicBezTo>
                        <a:pt x="3718" y="1229"/>
                        <a:pt x="3813" y="567"/>
                        <a:pt x="40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3" name="Google Shape;9476;p73">
                <a:extLst>
                  <a:ext uri="{FF2B5EF4-FFF2-40B4-BE49-F238E27FC236}">
                    <a16:creationId xmlns:a16="http://schemas.microsoft.com/office/drawing/2014/main" xmlns="" id="{FF6104C2-A367-8005-02BF-2AFF6A8EF15B}"/>
                  </a:ext>
                </a:extLst>
              </p:cNvPr>
              <p:cNvGrpSpPr/>
              <p:nvPr/>
            </p:nvGrpSpPr>
            <p:grpSpPr>
              <a:xfrm>
                <a:off x="8489677" y="4985299"/>
                <a:ext cx="279612" cy="499303"/>
                <a:chOff x="5056800" y="3962900"/>
                <a:chExt cx="165425" cy="295400"/>
              </a:xfrm>
              <a:grpFill/>
            </p:grpSpPr>
            <p:sp>
              <p:nvSpPr>
                <p:cNvPr id="17530" name="Google Shape;9477;p73">
                  <a:extLst>
                    <a:ext uri="{FF2B5EF4-FFF2-40B4-BE49-F238E27FC236}">
                      <a16:creationId xmlns:a16="http://schemas.microsoft.com/office/drawing/2014/main" xmlns="" id="{688AF427-559B-E661-E9C7-D1CA13233767}"/>
                    </a:ext>
                  </a:extLst>
                </p:cNvPr>
                <p:cNvSpPr/>
                <p:nvPr/>
              </p:nvSpPr>
              <p:spPr>
                <a:xfrm>
                  <a:off x="5155250" y="4042450"/>
                  <a:ext cx="66975" cy="10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4192" extrusionOk="0">
                      <a:moveTo>
                        <a:pt x="0" y="1"/>
                      </a:moveTo>
                      <a:lnTo>
                        <a:pt x="505" y="3467"/>
                      </a:lnTo>
                      <a:lnTo>
                        <a:pt x="1103" y="4065"/>
                      </a:lnTo>
                      <a:cubicBezTo>
                        <a:pt x="1166" y="4128"/>
                        <a:pt x="1261" y="4191"/>
                        <a:pt x="1324" y="4191"/>
                      </a:cubicBezTo>
                      <a:lnTo>
                        <a:pt x="2300" y="4191"/>
                      </a:lnTo>
                      <a:cubicBezTo>
                        <a:pt x="2521" y="4191"/>
                        <a:pt x="2678" y="4034"/>
                        <a:pt x="2678" y="3813"/>
                      </a:cubicBezTo>
                      <a:lnTo>
                        <a:pt x="2678" y="2805"/>
                      </a:lnTo>
                      <a:cubicBezTo>
                        <a:pt x="2678" y="2710"/>
                        <a:pt x="2615" y="2616"/>
                        <a:pt x="2552" y="255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1" name="Google Shape;9478;p73">
                  <a:extLst>
                    <a:ext uri="{FF2B5EF4-FFF2-40B4-BE49-F238E27FC236}">
                      <a16:creationId xmlns:a16="http://schemas.microsoft.com/office/drawing/2014/main" xmlns="" id="{593E3FDA-AA80-3250-DF9A-3537C40B5209}"/>
                    </a:ext>
                  </a:extLst>
                </p:cNvPr>
                <p:cNvSpPr/>
                <p:nvPr/>
              </p:nvSpPr>
              <p:spPr>
                <a:xfrm>
                  <a:off x="5065450" y="3962900"/>
                  <a:ext cx="8825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0" h="2081" extrusionOk="0">
                      <a:moveTo>
                        <a:pt x="347" y="1"/>
                      </a:moveTo>
                      <a:cubicBezTo>
                        <a:pt x="221" y="1"/>
                        <a:pt x="158" y="33"/>
                        <a:pt x="64" y="159"/>
                      </a:cubicBezTo>
                      <a:cubicBezTo>
                        <a:pt x="1" y="222"/>
                        <a:pt x="1" y="348"/>
                        <a:pt x="32" y="474"/>
                      </a:cubicBezTo>
                      <a:lnTo>
                        <a:pt x="568" y="2080"/>
                      </a:lnTo>
                      <a:lnTo>
                        <a:pt x="2931" y="2080"/>
                      </a:lnTo>
                      <a:lnTo>
                        <a:pt x="3498" y="474"/>
                      </a:lnTo>
                      <a:cubicBezTo>
                        <a:pt x="3529" y="348"/>
                        <a:pt x="3498" y="222"/>
                        <a:pt x="3466" y="159"/>
                      </a:cubicBezTo>
                      <a:cubicBezTo>
                        <a:pt x="3340" y="64"/>
                        <a:pt x="3214" y="1"/>
                        <a:pt x="31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2" name="Google Shape;9479;p73">
                  <a:extLst>
                    <a:ext uri="{FF2B5EF4-FFF2-40B4-BE49-F238E27FC236}">
                      <a16:creationId xmlns:a16="http://schemas.microsoft.com/office/drawing/2014/main" xmlns="" id="{A46D2A10-89D4-150E-65D3-371AF4E221AD}"/>
                    </a:ext>
                  </a:extLst>
                </p:cNvPr>
                <p:cNvSpPr/>
                <p:nvPr/>
              </p:nvSpPr>
              <p:spPr>
                <a:xfrm>
                  <a:off x="5056800" y="4032225"/>
                  <a:ext cx="104000" cy="2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9043" extrusionOk="0">
                      <a:moveTo>
                        <a:pt x="977" y="0"/>
                      </a:moveTo>
                      <a:lnTo>
                        <a:pt x="0" y="6553"/>
                      </a:lnTo>
                      <a:cubicBezTo>
                        <a:pt x="0" y="6648"/>
                        <a:pt x="0" y="6742"/>
                        <a:pt x="63" y="6837"/>
                      </a:cubicBezTo>
                      <a:lnTo>
                        <a:pt x="1796" y="8916"/>
                      </a:lnTo>
                      <a:cubicBezTo>
                        <a:pt x="1859" y="9011"/>
                        <a:pt x="1954" y="9042"/>
                        <a:pt x="2080" y="9042"/>
                      </a:cubicBezTo>
                      <a:cubicBezTo>
                        <a:pt x="2174" y="9042"/>
                        <a:pt x="2269" y="9011"/>
                        <a:pt x="2332" y="8916"/>
                      </a:cubicBezTo>
                      <a:lnTo>
                        <a:pt x="4065" y="6837"/>
                      </a:lnTo>
                      <a:cubicBezTo>
                        <a:pt x="4159" y="6742"/>
                        <a:pt x="4159" y="6679"/>
                        <a:pt x="4159" y="6553"/>
                      </a:cubicBezTo>
                      <a:lnTo>
                        <a:pt x="318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4" name="Google Shape;9480;p73">
                <a:extLst>
                  <a:ext uri="{FF2B5EF4-FFF2-40B4-BE49-F238E27FC236}">
                    <a16:creationId xmlns:a16="http://schemas.microsoft.com/office/drawing/2014/main" xmlns="" id="{8D5600BF-DB30-E42D-278A-BB94544FEE08}"/>
                  </a:ext>
                </a:extLst>
              </p:cNvPr>
              <p:cNvGrpSpPr/>
              <p:nvPr/>
            </p:nvGrpSpPr>
            <p:grpSpPr>
              <a:xfrm>
                <a:off x="10279035" y="4985321"/>
                <a:ext cx="501923" cy="499261"/>
                <a:chOff x="6168925" y="3936925"/>
                <a:chExt cx="296950" cy="295375"/>
              </a:xfrm>
              <a:grpFill/>
            </p:grpSpPr>
            <p:sp>
              <p:nvSpPr>
                <p:cNvPr id="17524" name="Google Shape;9481;p73">
                  <a:extLst>
                    <a:ext uri="{FF2B5EF4-FFF2-40B4-BE49-F238E27FC236}">
                      <a16:creationId xmlns:a16="http://schemas.microsoft.com/office/drawing/2014/main" xmlns="" id="{65260F20-2E42-F47D-4AE8-4FDD93D748B3}"/>
                    </a:ext>
                  </a:extLst>
                </p:cNvPr>
                <p:cNvSpPr/>
                <p:nvPr/>
              </p:nvSpPr>
              <p:spPr>
                <a:xfrm>
                  <a:off x="6220900" y="4164550"/>
                  <a:ext cx="181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cubicBezTo>
                        <a:pt x="568" y="725"/>
                        <a:pt x="725" y="567"/>
                        <a:pt x="725" y="347"/>
                      </a:cubicBezTo>
                      <a:cubicBezTo>
                        <a:pt x="725" y="158"/>
                        <a:pt x="568" y="0"/>
                        <a:pt x="37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5" name="Google Shape;9482;p73">
                  <a:extLst>
                    <a:ext uri="{FF2B5EF4-FFF2-40B4-BE49-F238E27FC236}">
                      <a16:creationId xmlns:a16="http://schemas.microsoft.com/office/drawing/2014/main" xmlns="" id="{A0E1C9B5-0197-54AC-39AE-095DF44FEC66}"/>
                    </a:ext>
                  </a:extLst>
                </p:cNvPr>
                <p:cNvSpPr/>
                <p:nvPr/>
              </p:nvSpPr>
              <p:spPr>
                <a:xfrm>
                  <a:off x="6168925" y="3972375"/>
                  <a:ext cx="227650" cy="25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6" h="10397" extrusionOk="0">
                      <a:moveTo>
                        <a:pt x="3115" y="2135"/>
                      </a:moveTo>
                      <a:cubicBezTo>
                        <a:pt x="3206" y="2135"/>
                        <a:pt x="3293" y="2158"/>
                        <a:pt x="3340" y="2205"/>
                      </a:cubicBezTo>
                      <a:cubicBezTo>
                        <a:pt x="3466" y="2331"/>
                        <a:pt x="3466" y="2583"/>
                        <a:pt x="3340" y="2678"/>
                      </a:cubicBezTo>
                      <a:lnTo>
                        <a:pt x="2930" y="3119"/>
                      </a:lnTo>
                      <a:lnTo>
                        <a:pt x="3340" y="3560"/>
                      </a:lnTo>
                      <a:cubicBezTo>
                        <a:pt x="3466" y="3686"/>
                        <a:pt x="3466" y="3907"/>
                        <a:pt x="3340" y="4033"/>
                      </a:cubicBezTo>
                      <a:cubicBezTo>
                        <a:pt x="3293" y="4096"/>
                        <a:pt x="3206" y="4127"/>
                        <a:pt x="3115" y="4127"/>
                      </a:cubicBezTo>
                      <a:cubicBezTo>
                        <a:pt x="3025" y="4127"/>
                        <a:pt x="2930" y="4096"/>
                        <a:pt x="2867" y="4033"/>
                      </a:cubicBezTo>
                      <a:lnTo>
                        <a:pt x="2458" y="3592"/>
                      </a:lnTo>
                      <a:lnTo>
                        <a:pt x="2017" y="4033"/>
                      </a:lnTo>
                      <a:cubicBezTo>
                        <a:pt x="1954" y="4096"/>
                        <a:pt x="1867" y="4127"/>
                        <a:pt x="1780" y="4127"/>
                      </a:cubicBezTo>
                      <a:cubicBezTo>
                        <a:pt x="1694" y="4127"/>
                        <a:pt x="1607" y="4096"/>
                        <a:pt x="1544" y="4033"/>
                      </a:cubicBezTo>
                      <a:cubicBezTo>
                        <a:pt x="1418" y="3907"/>
                        <a:pt x="1418" y="3686"/>
                        <a:pt x="1544" y="3560"/>
                      </a:cubicBezTo>
                      <a:lnTo>
                        <a:pt x="1985" y="3119"/>
                      </a:lnTo>
                      <a:lnTo>
                        <a:pt x="1544" y="2678"/>
                      </a:lnTo>
                      <a:cubicBezTo>
                        <a:pt x="1418" y="2583"/>
                        <a:pt x="1418" y="2331"/>
                        <a:pt x="1544" y="2205"/>
                      </a:cubicBezTo>
                      <a:cubicBezTo>
                        <a:pt x="1591" y="2158"/>
                        <a:pt x="1678" y="2135"/>
                        <a:pt x="1769" y="2135"/>
                      </a:cubicBezTo>
                      <a:cubicBezTo>
                        <a:pt x="1859" y="2135"/>
                        <a:pt x="1954" y="2158"/>
                        <a:pt x="2017" y="2205"/>
                      </a:cubicBezTo>
                      <a:lnTo>
                        <a:pt x="2458" y="2646"/>
                      </a:lnTo>
                      <a:lnTo>
                        <a:pt x="2867" y="2205"/>
                      </a:lnTo>
                      <a:cubicBezTo>
                        <a:pt x="2930" y="2158"/>
                        <a:pt x="3025" y="2135"/>
                        <a:pt x="3115" y="2135"/>
                      </a:cubicBezTo>
                      <a:close/>
                      <a:moveTo>
                        <a:pt x="6727" y="2079"/>
                      </a:moveTo>
                      <a:cubicBezTo>
                        <a:pt x="6813" y="2079"/>
                        <a:pt x="6900" y="2111"/>
                        <a:pt x="6963" y="2174"/>
                      </a:cubicBezTo>
                      <a:lnTo>
                        <a:pt x="7688" y="2898"/>
                      </a:lnTo>
                      <a:cubicBezTo>
                        <a:pt x="7719" y="2993"/>
                        <a:pt x="7719" y="3245"/>
                        <a:pt x="7593" y="3371"/>
                      </a:cubicBezTo>
                      <a:cubicBezTo>
                        <a:pt x="7546" y="3418"/>
                        <a:pt x="7459" y="3442"/>
                        <a:pt x="7369" y="3442"/>
                      </a:cubicBezTo>
                      <a:cubicBezTo>
                        <a:pt x="7278" y="3442"/>
                        <a:pt x="7183" y="3418"/>
                        <a:pt x="7120" y="3371"/>
                      </a:cubicBezTo>
                      <a:lnTo>
                        <a:pt x="7026" y="3245"/>
                      </a:lnTo>
                      <a:lnTo>
                        <a:pt x="7026" y="4505"/>
                      </a:lnTo>
                      <a:cubicBezTo>
                        <a:pt x="7026" y="5104"/>
                        <a:pt x="6553" y="5513"/>
                        <a:pt x="5986" y="5513"/>
                      </a:cubicBezTo>
                      <a:lnTo>
                        <a:pt x="3151" y="5513"/>
                      </a:lnTo>
                      <a:cubicBezTo>
                        <a:pt x="2962" y="5513"/>
                        <a:pt x="2804" y="5671"/>
                        <a:pt x="2804" y="5891"/>
                      </a:cubicBezTo>
                      <a:lnTo>
                        <a:pt x="2804" y="7026"/>
                      </a:lnTo>
                      <a:cubicBezTo>
                        <a:pt x="3182" y="7183"/>
                        <a:pt x="3497" y="7530"/>
                        <a:pt x="3497" y="8002"/>
                      </a:cubicBezTo>
                      <a:cubicBezTo>
                        <a:pt x="3497" y="8601"/>
                        <a:pt x="3025" y="9042"/>
                        <a:pt x="2489" y="9042"/>
                      </a:cubicBezTo>
                      <a:cubicBezTo>
                        <a:pt x="1922" y="9042"/>
                        <a:pt x="1450" y="8569"/>
                        <a:pt x="1450" y="8002"/>
                      </a:cubicBezTo>
                      <a:cubicBezTo>
                        <a:pt x="1450" y="7561"/>
                        <a:pt x="1733" y="7183"/>
                        <a:pt x="2174" y="7026"/>
                      </a:cubicBezTo>
                      <a:lnTo>
                        <a:pt x="2174" y="5891"/>
                      </a:lnTo>
                      <a:cubicBezTo>
                        <a:pt x="2174" y="5293"/>
                        <a:pt x="2647" y="4852"/>
                        <a:pt x="3182" y="4852"/>
                      </a:cubicBezTo>
                      <a:lnTo>
                        <a:pt x="6018" y="4852"/>
                      </a:lnTo>
                      <a:cubicBezTo>
                        <a:pt x="6207" y="4852"/>
                        <a:pt x="6364" y="4694"/>
                        <a:pt x="6364" y="4505"/>
                      </a:cubicBezTo>
                      <a:lnTo>
                        <a:pt x="6364" y="3245"/>
                      </a:lnTo>
                      <a:lnTo>
                        <a:pt x="6270" y="3371"/>
                      </a:lnTo>
                      <a:cubicBezTo>
                        <a:pt x="6207" y="3418"/>
                        <a:pt x="6120" y="3442"/>
                        <a:pt x="6034" y="3442"/>
                      </a:cubicBezTo>
                      <a:cubicBezTo>
                        <a:pt x="5947" y="3442"/>
                        <a:pt x="5860" y="3418"/>
                        <a:pt x="5797" y="3371"/>
                      </a:cubicBezTo>
                      <a:cubicBezTo>
                        <a:pt x="5671" y="3245"/>
                        <a:pt x="5671" y="2993"/>
                        <a:pt x="5797" y="2898"/>
                      </a:cubicBezTo>
                      <a:lnTo>
                        <a:pt x="6490" y="2174"/>
                      </a:lnTo>
                      <a:cubicBezTo>
                        <a:pt x="6553" y="2111"/>
                        <a:pt x="6640" y="2079"/>
                        <a:pt x="6727" y="2079"/>
                      </a:cubicBezTo>
                      <a:close/>
                      <a:moveTo>
                        <a:pt x="7369" y="7057"/>
                      </a:moveTo>
                      <a:cubicBezTo>
                        <a:pt x="7459" y="7057"/>
                        <a:pt x="7546" y="7089"/>
                        <a:pt x="7593" y="7152"/>
                      </a:cubicBezTo>
                      <a:cubicBezTo>
                        <a:pt x="7719" y="7246"/>
                        <a:pt x="7719" y="7498"/>
                        <a:pt x="7593" y="7624"/>
                      </a:cubicBezTo>
                      <a:lnTo>
                        <a:pt x="7183" y="8034"/>
                      </a:lnTo>
                      <a:lnTo>
                        <a:pt x="7593" y="8475"/>
                      </a:lnTo>
                      <a:cubicBezTo>
                        <a:pt x="7719" y="8601"/>
                        <a:pt x="7719" y="8821"/>
                        <a:pt x="7593" y="8947"/>
                      </a:cubicBezTo>
                      <a:cubicBezTo>
                        <a:pt x="7546" y="9010"/>
                        <a:pt x="7459" y="9042"/>
                        <a:pt x="7369" y="9042"/>
                      </a:cubicBezTo>
                      <a:cubicBezTo>
                        <a:pt x="7278" y="9042"/>
                        <a:pt x="7183" y="9010"/>
                        <a:pt x="7120" y="8947"/>
                      </a:cubicBezTo>
                      <a:lnTo>
                        <a:pt x="6711" y="8506"/>
                      </a:lnTo>
                      <a:lnTo>
                        <a:pt x="6270" y="8947"/>
                      </a:lnTo>
                      <a:cubicBezTo>
                        <a:pt x="6207" y="9010"/>
                        <a:pt x="6120" y="9042"/>
                        <a:pt x="6034" y="9042"/>
                      </a:cubicBezTo>
                      <a:cubicBezTo>
                        <a:pt x="5947" y="9042"/>
                        <a:pt x="5860" y="9010"/>
                        <a:pt x="5797" y="8947"/>
                      </a:cubicBezTo>
                      <a:cubicBezTo>
                        <a:pt x="5671" y="8821"/>
                        <a:pt x="5671" y="8601"/>
                        <a:pt x="5797" y="8475"/>
                      </a:cubicBezTo>
                      <a:lnTo>
                        <a:pt x="6207" y="8034"/>
                      </a:lnTo>
                      <a:lnTo>
                        <a:pt x="5797" y="7624"/>
                      </a:lnTo>
                      <a:cubicBezTo>
                        <a:pt x="5671" y="7498"/>
                        <a:pt x="5671" y="7246"/>
                        <a:pt x="5797" y="7152"/>
                      </a:cubicBezTo>
                      <a:cubicBezTo>
                        <a:pt x="5845" y="7089"/>
                        <a:pt x="5931" y="7057"/>
                        <a:pt x="6022" y="7057"/>
                      </a:cubicBezTo>
                      <a:cubicBezTo>
                        <a:pt x="6112" y="7057"/>
                        <a:pt x="6207" y="7089"/>
                        <a:pt x="6270" y="7152"/>
                      </a:cubicBezTo>
                      <a:lnTo>
                        <a:pt x="6711" y="7561"/>
                      </a:lnTo>
                      <a:lnTo>
                        <a:pt x="7120" y="7152"/>
                      </a:lnTo>
                      <a:cubicBezTo>
                        <a:pt x="7183" y="7089"/>
                        <a:pt x="7278" y="7057"/>
                        <a:pt x="7369" y="7057"/>
                      </a:cubicBezTo>
                      <a:close/>
                      <a:moveTo>
                        <a:pt x="1040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9388"/>
                      </a:lnTo>
                      <a:cubicBezTo>
                        <a:pt x="0" y="9987"/>
                        <a:pt x="473" y="10397"/>
                        <a:pt x="1040" y="10397"/>
                      </a:cubicBezTo>
                      <a:lnTo>
                        <a:pt x="8003" y="10397"/>
                      </a:lnTo>
                      <a:cubicBezTo>
                        <a:pt x="8601" y="10397"/>
                        <a:pt x="9011" y="9924"/>
                        <a:pt x="9011" y="9388"/>
                      </a:cubicBezTo>
                      <a:lnTo>
                        <a:pt x="9011" y="1040"/>
                      </a:lnTo>
                      <a:cubicBezTo>
                        <a:pt x="9105" y="473"/>
                        <a:pt x="8633" y="0"/>
                        <a:pt x="8034" y="0"/>
                      </a:cubicBezTo>
                      <a:lnTo>
                        <a:pt x="7341" y="0"/>
                      </a:lnTo>
                      <a:cubicBezTo>
                        <a:pt x="7341" y="756"/>
                        <a:pt x="6711" y="1386"/>
                        <a:pt x="5955" y="1386"/>
                      </a:cubicBezTo>
                      <a:lnTo>
                        <a:pt x="3119" y="1386"/>
                      </a:lnTo>
                      <a:cubicBezTo>
                        <a:pt x="2363" y="1386"/>
                        <a:pt x="1733" y="756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6" name="Google Shape;9483;p73">
                  <a:extLst>
                    <a:ext uri="{FF2B5EF4-FFF2-40B4-BE49-F238E27FC236}">
                      <a16:creationId xmlns:a16="http://schemas.microsoft.com/office/drawing/2014/main" xmlns="" id="{B77F4A19-49C5-4AD5-707A-C786BEC553E5}"/>
                    </a:ext>
                  </a:extLst>
                </p:cNvPr>
                <p:cNvSpPr/>
                <p:nvPr/>
              </p:nvSpPr>
              <p:spPr>
                <a:xfrm>
                  <a:off x="6228775" y="3936925"/>
                  <a:ext cx="106350" cy="5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2143" extrusionOk="0">
                      <a:moveTo>
                        <a:pt x="2143" y="0"/>
                      </a:moveTo>
                      <a:cubicBezTo>
                        <a:pt x="1860" y="0"/>
                        <a:pt x="1576" y="221"/>
                        <a:pt x="1450" y="473"/>
                      </a:cubicBezTo>
                      <a:lnTo>
                        <a:pt x="1387" y="725"/>
                      </a:lnTo>
                      <a:lnTo>
                        <a:pt x="725" y="725"/>
                      </a:lnTo>
                      <a:cubicBezTo>
                        <a:pt x="316" y="725"/>
                        <a:pt x="1" y="1040"/>
                        <a:pt x="1" y="1418"/>
                      </a:cubicBezTo>
                      <a:cubicBezTo>
                        <a:pt x="1" y="1828"/>
                        <a:pt x="316" y="2143"/>
                        <a:pt x="725" y="2143"/>
                      </a:cubicBezTo>
                      <a:lnTo>
                        <a:pt x="3561" y="2143"/>
                      </a:lnTo>
                      <a:cubicBezTo>
                        <a:pt x="3939" y="2143"/>
                        <a:pt x="4254" y="1828"/>
                        <a:pt x="4254" y="1418"/>
                      </a:cubicBezTo>
                      <a:cubicBezTo>
                        <a:pt x="4254" y="1040"/>
                        <a:pt x="3939" y="725"/>
                        <a:pt x="3561" y="725"/>
                      </a:cubicBezTo>
                      <a:lnTo>
                        <a:pt x="2868" y="725"/>
                      </a:lnTo>
                      <a:lnTo>
                        <a:pt x="2805" y="473"/>
                      </a:lnTo>
                      <a:cubicBezTo>
                        <a:pt x="2710" y="221"/>
                        <a:pt x="2458" y="0"/>
                        <a:pt x="21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7" name="Google Shape;9484;p73">
                  <a:extLst>
                    <a:ext uri="{FF2B5EF4-FFF2-40B4-BE49-F238E27FC236}">
                      <a16:creationId xmlns:a16="http://schemas.microsoft.com/office/drawing/2014/main" xmlns="" id="{582176A7-AEEB-A44B-3FF7-3210D446C8C2}"/>
                    </a:ext>
                  </a:extLst>
                </p:cNvPr>
                <p:cNvSpPr/>
                <p:nvPr/>
              </p:nvSpPr>
              <p:spPr>
                <a:xfrm>
                  <a:off x="6412300" y="4059000"/>
                  <a:ext cx="52000" cy="10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4223" extrusionOk="0">
                      <a:moveTo>
                        <a:pt x="0" y="1"/>
                      </a:moveTo>
                      <a:lnTo>
                        <a:pt x="0" y="4222"/>
                      </a:lnTo>
                      <a:lnTo>
                        <a:pt x="32" y="4222"/>
                      </a:lnTo>
                      <a:cubicBezTo>
                        <a:pt x="315" y="4002"/>
                        <a:pt x="662" y="3876"/>
                        <a:pt x="1072" y="3876"/>
                      </a:cubicBezTo>
                      <a:cubicBezTo>
                        <a:pt x="1450" y="3876"/>
                        <a:pt x="1796" y="4002"/>
                        <a:pt x="2080" y="4222"/>
                      </a:cubicBezTo>
                      <a:lnTo>
                        <a:pt x="208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8" name="Google Shape;9485;p73">
                  <a:extLst>
                    <a:ext uri="{FF2B5EF4-FFF2-40B4-BE49-F238E27FC236}">
                      <a16:creationId xmlns:a16="http://schemas.microsoft.com/office/drawing/2014/main" xmlns="" id="{CD4C2751-EBCA-9A2F-5644-5E492CF532AB}"/>
                    </a:ext>
                  </a:extLst>
                </p:cNvPr>
                <p:cNvSpPr/>
                <p:nvPr/>
              </p:nvSpPr>
              <p:spPr>
                <a:xfrm>
                  <a:off x="6413875" y="4007025"/>
                  <a:ext cx="5200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1387" extrusionOk="0">
                      <a:moveTo>
                        <a:pt x="1040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1386"/>
                      </a:lnTo>
                      <a:lnTo>
                        <a:pt x="2080" y="1386"/>
                      </a:lnTo>
                      <a:lnTo>
                        <a:pt x="2080" y="1040"/>
                      </a:lnTo>
                      <a:cubicBezTo>
                        <a:pt x="2048" y="473"/>
                        <a:pt x="1576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9" name="Google Shape;9486;p73">
                  <a:extLst>
                    <a:ext uri="{FF2B5EF4-FFF2-40B4-BE49-F238E27FC236}">
                      <a16:creationId xmlns:a16="http://schemas.microsoft.com/office/drawing/2014/main" xmlns="" id="{05717B48-6B56-6992-F7A8-08F6BEEB34AB}"/>
                    </a:ext>
                  </a:extLst>
                </p:cNvPr>
                <p:cNvSpPr/>
                <p:nvPr/>
              </p:nvSpPr>
              <p:spPr>
                <a:xfrm>
                  <a:off x="6417800" y="4173200"/>
                  <a:ext cx="43350" cy="4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" h="1734" extrusionOk="0">
                      <a:moveTo>
                        <a:pt x="883" y="1"/>
                      </a:moveTo>
                      <a:cubicBezTo>
                        <a:pt x="537" y="1"/>
                        <a:pt x="190" y="221"/>
                        <a:pt x="1" y="442"/>
                      </a:cubicBezTo>
                      <a:lnTo>
                        <a:pt x="568" y="1545"/>
                      </a:lnTo>
                      <a:cubicBezTo>
                        <a:pt x="600" y="1671"/>
                        <a:pt x="757" y="1734"/>
                        <a:pt x="883" y="1734"/>
                      </a:cubicBezTo>
                      <a:cubicBezTo>
                        <a:pt x="978" y="1734"/>
                        <a:pt x="1104" y="1671"/>
                        <a:pt x="1198" y="1545"/>
                      </a:cubicBezTo>
                      <a:lnTo>
                        <a:pt x="1734" y="442"/>
                      </a:lnTo>
                      <a:cubicBezTo>
                        <a:pt x="1545" y="158"/>
                        <a:pt x="1230" y="1"/>
                        <a:pt x="88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5" name="Google Shape;9487;p73">
                <a:extLst>
                  <a:ext uri="{FF2B5EF4-FFF2-40B4-BE49-F238E27FC236}">
                    <a16:creationId xmlns:a16="http://schemas.microsoft.com/office/drawing/2014/main" xmlns="" id="{9F44E99C-D019-D8B6-E4B4-E09107D9B320}"/>
                  </a:ext>
                </a:extLst>
              </p:cNvPr>
              <p:cNvGrpSpPr/>
              <p:nvPr/>
            </p:nvGrpSpPr>
            <p:grpSpPr>
              <a:xfrm>
                <a:off x="2672075" y="3748558"/>
                <a:ext cx="497908" cy="499261"/>
                <a:chOff x="1674750" y="3254050"/>
                <a:chExt cx="294575" cy="295375"/>
              </a:xfrm>
              <a:grpFill/>
            </p:grpSpPr>
            <p:sp>
              <p:nvSpPr>
                <p:cNvPr id="17521" name="Google Shape;9488;p73">
                  <a:extLst>
                    <a:ext uri="{FF2B5EF4-FFF2-40B4-BE49-F238E27FC236}">
                      <a16:creationId xmlns:a16="http://schemas.microsoft.com/office/drawing/2014/main" xmlns="" id="{C57E509E-4496-A7FF-25E6-B183A4F7F4DE}"/>
                    </a:ext>
                  </a:extLst>
                </p:cNvPr>
                <p:cNvSpPr/>
                <p:nvPr/>
              </p:nvSpPr>
              <p:spPr>
                <a:xfrm>
                  <a:off x="1691275" y="3351700"/>
                  <a:ext cx="278050" cy="19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22" h="7909" extrusionOk="0">
                      <a:moveTo>
                        <a:pt x="10535" y="0"/>
                      </a:moveTo>
                      <a:cubicBezTo>
                        <a:pt x="10489" y="0"/>
                        <a:pt x="10442" y="10"/>
                        <a:pt x="10397" y="33"/>
                      </a:cubicBezTo>
                      <a:cubicBezTo>
                        <a:pt x="10208" y="64"/>
                        <a:pt x="10114" y="253"/>
                        <a:pt x="10177" y="474"/>
                      </a:cubicBezTo>
                      <a:cubicBezTo>
                        <a:pt x="10334" y="978"/>
                        <a:pt x="10429" y="1482"/>
                        <a:pt x="10429" y="1986"/>
                      </a:cubicBezTo>
                      <a:cubicBezTo>
                        <a:pt x="10429" y="4885"/>
                        <a:pt x="8066" y="7247"/>
                        <a:pt x="5199" y="7247"/>
                      </a:cubicBezTo>
                      <a:cubicBezTo>
                        <a:pt x="3561" y="7247"/>
                        <a:pt x="2017" y="6397"/>
                        <a:pt x="1072" y="5137"/>
                      </a:cubicBezTo>
                      <a:lnTo>
                        <a:pt x="1733" y="5137"/>
                      </a:lnTo>
                      <a:cubicBezTo>
                        <a:pt x="1922" y="5137"/>
                        <a:pt x="2080" y="4979"/>
                        <a:pt x="2080" y="4790"/>
                      </a:cubicBezTo>
                      <a:cubicBezTo>
                        <a:pt x="2080" y="4601"/>
                        <a:pt x="1922" y="4443"/>
                        <a:pt x="1733" y="4443"/>
                      </a:cubicBezTo>
                      <a:lnTo>
                        <a:pt x="347" y="4443"/>
                      </a:lnTo>
                      <a:cubicBezTo>
                        <a:pt x="158" y="4443"/>
                        <a:pt x="1" y="4601"/>
                        <a:pt x="1" y="4790"/>
                      </a:cubicBezTo>
                      <a:lnTo>
                        <a:pt x="1" y="6176"/>
                      </a:lnTo>
                      <a:cubicBezTo>
                        <a:pt x="1" y="6365"/>
                        <a:pt x="158" y="6523"/>
                        <a:pt x="347" y="6523"/>
                      </a:cubicBezTo>
                      <a:cubicBezTo>
                        <a:pt x="536" y="6523"/>
                        <a:pt x="694" y="6365"/>
                        <a:pt x="694" y="6176"/>
                      </a:cubicBezTo>
                      <a:lnTo>
                        <a:pt x="694" y="5767"/>
                      </a:lnTo>
                      <a:cubicBezTo>
                        <a:pt x="1796" y="7090"/>
                        <a:pt x="3466" y="7909"/>
                        <a:pt x="5199" y="7909"/>
                      </a:cubicBezTo>
                      <a:cubicBezTo>
                        <a:pt x="8412" y="7909"/>
                        <a:pt x="11122" y="5231"/>
                        <a:pt x="11122" y="1986"/>
                      </a:cubicBezTo>
                      <a:cubicBezTo>
                        <a:pt x="11122" y="1419"/>
                        <a:pt x="10996" y="820"/>
                        <a:pt x="10838" y="222"/>
                      </a:cubicBezTo>
                      <a:cubicBezTo>
                        <a:pt x="10814" y="102"/>
                        <a:pt x="10681" y="0"/>
                        <a:pt x="105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2" name="Google Shape;9489;p73">
                  <a:extLst>
                    <a:ext uri="{FF2B5EF4-FFF2-40B4-BE49-F238E27FC236}">
                      <a16:creationId xmlns:a16="http://schemas.microsoft.com/office/drawing/2014/main" xmlns="" id="{8D18D4B7-8499-97E3-00CE-C6875FDEC7F5}"/>
                    </a:ext>
                  </a:extLst>
                </p:cNvPr>
                <p:cNvSpPr/>
                <p:nvPr/>
              </p:nvSpPr>
              <p:spPr>
                <a:xfrm>
                  <a:off x="1674750" y="3254050"/>
                  <a:ext cx="277250" cy="19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0" h="7916" extrusionOk="0">
                      <a:moveTo>
                        <a:pt x="5891" y="1"/>
                      </a:moveTo>
                      <a:cubicBezTo>
                        <a:pt x="2678" y="1"/>
                        <a:pt x="0" y="2679"/>
                        <a:pt x="0" y="5892"/>
                      </a:cubicBezTo>
                      <a:cubicBezTo>
                        <a:pt x="0" y="6491"/>
                        <a:pt x="126" y="7089"/>
                        <a:pt x="284" y="7656"/>
                      </a:cubicBezTo>
                      <a:cubicBezTo>
                        <a:pt x="310" y="7842"/>
                        <a:pt x="448" y="7916"/>
                        <a:pt x="604" y="7916"/>
                      </a:cubicBezTo>
                      <a:cubicBezTo>
                        <a:pt x="633" y="7916"/>
                        <a:pt x="663" y="7913"/>
                        <a:pt x="693" y="7908"/>
                      </a:cubicBezTo>
                      <a:cubicBezTo>
                        <a:pt x="882" y="7877"/>
                        <a:pt x="977" y="7656"/>
                        <a:pt x="945" y="7467"/>
                      </a:cubicBezTo>
                      <a:cubicBezTo>
                        <a:pt x="788" y="6963"/>
                        <a:pt x="662" y="6459"/>
                        <a:pt x="662" y="5892"/>
                      </a:cubicBezTo>
                      <a:cubicBezTo>
                        <a:pt x="662" y="3025"/>
                        <a:pt x="3025" y="662"/>
                        <a:pt x="5891" y="662"/>
                      </a:cubicBezTo>
                      <a:cubicBezTo>
                        <a:pt x="7561" y="662"/>
                        <a:pt x="9105" y="1481"/>
                        <a:pt x="10050" y="2742"/>
                      </a:cubicBezTo>
                      <a:lnTo>
                        <a:pt x="9357" y="2742"/>
                      </a:lnTo>
                      <a:cubicBezTo>
                        <a:pt x="9168" y="2742"/>
                        <a:pt x="9010" y="2899"/>
                        <a:pt x="9010" y="3088"/>
                      </a:cubicBezTo>
                      <a:cubicBezTo>
                        <a:pt x="9010" y="3309"/>
                        <a:pt x="9168" y="3466"/>
                        <a:pt x="9357" y="3466"/>
                      </a:cubicBezTo>
                      <a:lnTo>
                        <a:pt x="10743" y="3466"/>
                      </a:lnTo>
                      <a:cubicBezTo>
                        <a:pt x="10932" y="3466"/>
                        <a:pt x="11090" y="3309"/>
                        <a:pt x="11090" y="3088"/>
                      </a:cubicBezTo>
                      <a:lnTo>
                        <a:pt x="11090" y="1733"/>
                      </a:lnTo>
                      <a:cubicBezTo>
                        <a:pt x="11090" y="1513"/>
                        <a:pt x="10932" y="1355"/>
                        <a:pt x="10743" y="1355"/>
                      </a:cubicBezTo>
                      <a:cubicBezTo>
                        <a:pt x="10554" y="1355"/>
                        <a:pt x="10397" y="1513"/>
                        <a:pt x="10397" y="1733"/>
                      </a:cubicBezTo>
                      <a:lnTo>
                        <a:pt x="10397" y="2111"/>
                      </a:lnTo>
                      <a:cubicBezTo>
                        <a:pt x="9294" y="820"/>
                        <a:pt x="7624" y="1"/>
                        <a:pt x="58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3" name="Google Shape;9490;p73">
                  <a:extLst>
                    <a:ext uri="{FF2B5EF4-FFF2-40B4-BE49-F238E27FC236}">
                      <a16:creationId xmlns:a16="http://schemas.microsoft.com/office/drawing/2014/main" xmlns="" id="{B1962EF9-D19C-CDA8-7FAB-178C9CB11481}"/>
                    </a:ext>
                  </a:extLst>
                </p:cNvPr>
                <p:cNvSpPr/>
                <p:nvPr/>
              </p:nvSpPr>
              <p:spPr>
                <a:xfrm>
                  <a:off x="1727500" y="3306825"/>
                  <a:ext cx="189075" cy="18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3" h="7562" extrusionOk="0">
                      <a:moveTo>
                        <a:pt x="3750" y="2048"/>
                      </a:moveTo>
                      <a:cubicBezTo>
                        <a:pt x="3939" y="2048"/>
                        <a:pt x="4097" y="2206"/>
                        <a:pt x="4097" y="2426"/>
                      </a:cubicBezTo>
                      <a:lnTo>
                        <a:pt x="4097" y="3435"/>
                      </a:lnTo>
                      <a:lnTo>
                        <a:pt x="4475" y="3435"/>
                      </a:lnTo>
                      <a:cubicBezTo>
                        <a:pt x="4664" y="3435"/>
                        <a:pt x="4821" y="3592"/>
                        <a:pt x="4821" y="3781"/>
                      </a:cubicBezTo>
                      <a:cubicBezTo>
                        <a:pt x="4821" y="4002"/>
                        <a:pt x="4664" y="4159"/>
                        <a:pt x="4475" y="4159"/>
                      </a:cubicBezTo>
                      <a:lnTo>
                        <a:pt x="3750" y="4159"/>
                      </a:lnTo>
                      <a:cubicBezTo>
                        <a:pt x="3561" y="4159"/>
                        <a:pt x="3403" y="4002"/>
                        <a:pt x="3403" y="3781"/>
                      </a:cubicBezTo>
                      <a:lnTo>
                        <a:pt x="3403" y="2426"/>
                      </a:lnTo>
                      <a:cubicBezTo>
                        <a:pt x="3403" y="2206"/>
                        <a:pt x="3561" y="2048"/>
                        <a:pt x="3750" y="2048"/>
                      </a:cubicBezTo>
                      <a:close/>
                      <a:moveTo>
                        <a:pt x="3435" y="0"/>
                      </a:moveTo>
                      <a:cubicBezTo>
                        <a:pt x="2647" y="95"/>
                        <a:pt x="1923" y="410"/>
                        <a:pt x="1356" y="883"/>
                      </a:cubicBezTo>
                      <a:lnTo>
                        <a:pt x="2049" y="1576"/>
                      </a:lnTo>
                      <a:cubicBezTo>
                        <a:pt x="2175" y="1702"/>
                        <a:pt x="2175" y="1954"/>
                        <a:pt x="2049" y="2048"/>
                      </a:cubicBezTo>
                      <a:cubicBezTo>
                        <a:pt x="1986" y="2111"/>
                        <a:pt x="1899" y="2143"/>
                        <a:pt x="1812" y="2143"/>
                      </a:cubicBezTo>
                      <a:cubicBezTo>
                        <a:pt x="1726" y="2143"/>
                        <a:pt x="1639" y="2111"/>
                        <a:pt x="1576" y="2048"/>
                      </a:cubicBezTo>
                      <a:lnTo>
                        <a:pt x="883" y="1355"/>
                      </a:lnTo>
                      <a:cubicBezTo>
                        <a:pt x="410" y="1922"/>
                        <a:pt x="95" y="2647"/>
                        <a:pt x="1" y="3435"/>
                      </a:cubicBezTo>
                      <a:lnTo>
                        <a:pt x="1041" y="3435"/>
                      </a:lnTo>
                      <a:cubicBezTo>
                        <a:pt x="1230" y="3435"/>
                        <a:pt x="1387" y="3592"/>
                        <a:pt x="1387" y="3781"/>
                      </a:cubicBezTo>
                      <a:cubicBezTo>
                        <a:pt x="1387" y="3970"/>
                        <a:pt x="1230" y="4128"/>
                        <a:pt x="1041" y="4128"/>
                      </a:cubicBezTo>
                      <a:lnTo>
                        <a:pt x="1" y="4128"/>
                      </a:lnTo>
                      <a:cubicBezTo>
                        <a:pt x="95" y="4915"/>
                        <a:pt x="410" y="5640"/>
                        <a:pt x="883" y="6238"/>
                      </a:cubicBezTo>
                      <a:lnTo>
                        <a:pt x="1576" y="5514"/>
                      </a:lnTo>
                      <a:cubicBezTo>
                        <a:pt x="1639" y="5451"/>
                        <a:pt x="1734" y="5419"/>
                        <a:pt x="1824" y="5419"/>
                      </a:cubicBezTo>
                      <a:cubicBezTo>
                        <a:pt x="1915" y="5419"/>
                        <a:pt x="2001" y="5451"/>
                        <a:pt x="2049" y="5514"/>
                      </a:cubicBezTo>
                      <a:cubicBezTo>
                        <a:pt x="2175" y="5640"/>
                        <a:pt x="2175" y="5860"/>
                        <a:pt x="2049" y="5986"/>
                      </a:cubicBezTo>
                      <a:lnTo>
                        <a:pt x="1356" y="6711"/>
                      </a:lnTo>
                      <a:cubicBezTo>
                        <a:pt x="1923" y="7184"/>
                        <a:pt x="2647" y="7499"/>
                        <a:pt x="3435" y="7562"/>
                      </a:cubicBezTo>
                      <a:lnTo>
                        <a:pt x="3435" y="6553"/>
                      </a:lnTo>
                      <a:cubicBezTo>
                        <a:pt x="3435" y="6333"/>
                        <a:pt x="3592" y="6175"/>
                        <a:pt x="3781" y="6175"/>
                      </a:cubicBezTo>
                      <a:cubicBezTo>
                        <a:pt x="4002" y="6175"/>
                        <a:pt x="4160" y="6333"/>
                        <a:pt x="4160" y="6553"/>
                      </a:cubicBezTo>
                      <a:lnTo>
                        <a:pt x="4160" y="7562"/>
                      </a:lnTo>
                      <a:cubicBezTo>
                        <a:pt x="4947" y="7499"/>
                        <a:pt x="5640" y="7184"/>
                        <a:pt x="6239" y="6711"/>
                      </a:cubicBezTo>
                      <a:lnTo>
                        <a:pt x="5514" y="5986"/>
                      </a:lnTo>
                      <a:cubicBezTo>
                        <a:pt x="5420" y="5860"/>
                        <a:pt x="5420" y="5640"/>
                        <a:pt x="5514" y="5514"/>
                      </a:cubicBezTo>
                      <a:cubicBezTo>
                        <a:pt x="5577" y="5451"/>
                        <a:pt x="5672" y="5419"/>
                        <a:pt x="5762" y="5419"/>
                      </a:cubicBezTo>
                      <a:cubicBezTo>
                        <a:pt x="5853" y="5419"/>
                        <a:pt x="5940" y="5451"/>
                        <a:pt x="5987" y="5514"/>
                      </a:cubicBezTo>
                      <a:lnTo>
                        <a:pt x="6711" y="6238"/>
                      </a:lnTo>
                      <a:cubicBezTo>
                        <a:pt x="7184" y="5640"/>
                        <a:pt x="7499" y="4915"/>
                        <a:pt x="7562" y="4128"/>
                      </a:cubicBezTo>
                      <a:lnTo>
                        <a:pt x="6554" y="4128"/>
                      </a:lnTo>
                      <a:cubicBezTo>
                        <a:pt x="6365" y="4128"/>
                        <a:pt x="6207" y="3970"/>
                        <a:pt x="6207" y="3781"/>
                      </a:cubicBezTo>
                      <a:cubicBezTo>
                        <a:pt x="6207" y="3592"/>
                        <a:pt x="6365" y="3435"/>
                        <a:pt x="6554" y="3435"/>
                      </a:cubicBezTo>
                      <a:lnTo>
                        <a:pt x="7562" y="3435"/>
                      </a:lnTo>
                      <a:cubicBezTo>
                        <a:pt x="7499" y="2647"/>
                        <a:pt x="7184" y="1922"/>
                        <a:pt x="6711" y="1355"/>
                      </a:cubicBezTo>
                      <a:lnTo>
                        <a:pt x="5987" y="2048"/>
                      </a:lnTo>
                      <a:cubicBezTo>
                        <a:pt x="5940" y="2111"/>
                        <a:pt x="5853" y="2143"/>
                        <a:pt x="5762" y="2143"/>
                      </a:cubicBezTo>
                      <a:cubicBezTo>
                        <a:pt x="5672" y="2143"/>
                        <a:pt x="5577" y="2111"/>
                        <a:pt x="5514" y="2048"/>
                      </a:cubicBezTo>
                      <a:cubicBezTo>
                        <a:pt x="5420" y="1922"/>
                        <a:pt x="5420" y="1702"/>
                        <a:pt x="5514" y="1576"/>
                      </a:cubicBezTo>
                      <a:lnTo>
                        <a:pt x="6239" y="883"/>
                      </a:lnTo>
                      <a:cubicBezTo>
                        <a:pt x="5640" y="410"/>
                        <a:pt x="4947" y="95"/>
                        <a:pt x="4160" y="0"/>
                      </a:cubicBezTo>
                      <a:lnTo>
                        <a:pt x="4160" y="1040"/>
                      </a:lnTo>
                      <a:cubicBezTo>
                        <a:pt x="4160" y="1229"/>
                        <a:pt x="4002" y="1387"/>
                        <a:pt x="3781" y="1387"/>
                      </a:cubicBezTo>
                      <a:cubicBezTo>
                        <a:pt x="3592" y="1387"/>
                        <a:pt x="3435" y="1229"/>
                        <a:pt x="3435" y="1040"/>
                      </a:cubicBezTo>
                      <a:lnTo>
                        <a:pt x="343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6" name="Google Shape;9491;p73">
                <a:extLst>
                  <a:ext uri="{FF2B5EF4-FFF2-40B4-BE49-F238E27FC236}">
                    <a16:creationId xmlns:a16="http://schemas.microsoft.com/office/drawing/2014/main" xmlns="" id="{47A1DA6D-4F63-2B3F-5626-F2234BE8A939}"/>
                  </a:ext>
                </a:extLst>
              </p:cNvPr>
              <p:cNvGrpSpPr/>
              <p:nvPr/>
            </p:nvGrpSpPr>
            <p:grpSpPr>
              <a:xfrm>
                <a:off x="2692697" y="4378602"/>
                <a:ext cx="456666" cy="499261"/>
                <a:chOff x="1687350" y="3618725"/>
                <a:chExt cx="270175" cy="295375"/>
              </a:xfrm>
              <a:grpFill/>
            </p:grpSpPr>
            <p:sp>
              <p:nvSpPr>
                <p:cNvPr id="17518" name="Google Shape;9492;p73">
                  <a:extLst>
                    <a:ext uri="{FF2B5EF4-FFF2-40B4-BE49-F238E27FC236}">
                      <a16:creationId xmlns:a16="http://schemas.microsoft.com/office/drawing/2014/main" xmlns="" id="{451A25F2-EF0D-3687-9653-2AB76E08CD3A}"/>
                    </a:ext>
                  </a:extLst>
                </p:cNvPr>
                <p:cNvSpPr/>
                <p:nvPr/>
              </p:nvSpPr>
              <p:spPr>
                <a:xfrm>
                  <a:off x="1829900" y="3808550"/>
                  <a:ext cx="18150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1418" extrusionOk="0">
                      <a:moveTo>
                        <a:pt x="1" y="0"/>
                      </a:moveTo>
                      <a:lnTo>
                        <a:pt x="1" y="1418"/>
                      </a:lnTo>
                      <a:lnTo>
                        <a:pt x="379" y="1418"/>
                      </a:lnTo>
                      <a:cubicBezTo>
                        <a:pt x="568" y="1418"/>
                        <a:pt x="725" y="1260"/>
                        <a:pt x="725" y="1040"/>
                      </a:cubicBezTo>
                      <a:lnTo>
                        <a:pt x="725" y="347"/>
                      </a:lnTo>
                      <a:cubicBezTo>
                        <a:pt x="725" y="158"/>
                        <a:pt x="568" y="0"/>
                        <a:pt x="37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9" name="Google Shape;9493;p73">
                  <a:extLst>
                    <a:ext uri="{FF2B5EF4-FFF2-40B4-BE49-F238E27FC236}">
                      <a16:creationId xmlns:a16="http://schemas.microsoft.com/office/drawing/2014/main" xmlns="" id="{9A9972FA-CBEB-F756-2685-146EC73A2F1D}"/>
                    </a:ext>
                  </a:extLst>
                </p:cNvPr>
                <p:cNvSpPr/>
                <p:nvPr/>
              </p:nvSpPr>
              <p:spPr>
                <a:xfrm>
                  <a:off x="1795250" y="3755775"/>
                  <a:ext cx="18125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1418" extrusionOk="0">
                      <a:moveTo>
                        <a:pt x="378" y="0"/>
                      </a:moveTo>
                      <a:cubicBezTo>
                        <a:pt x="189" y="0"/>
                        <a:pt x="0" y="158"/>
                        <a:pt x="0" y="378"/>
                      </a:cubicBezTo>
                      <a:lnTo>
                        <a:pt x="0" y="1071"/>
                      </a:lnTo>
                      <a:cubicBezTo>
                        <a:pt x="0" y="1260"/>
                        <a:pt x="189" y="1418"/>
                        <a:pt x="378" y="1418"/>
                      </a:cubicBezTo>
                      <a:lnTo>
                        <a:pt x="725" y="1418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0" name="Google Shape;9494;p73">
                  <a:extLst>
                    <a:ext uri="{FF2B5EF4-FFF2-40B4-BE49-F238E27FC236}">
                      <a16:creationId xmlns:a16="http://schemas.microsoft.com/office/drawing/2014/main" xmlns="" id="{86067495-3292-BCEF-DB86-71BD3E3E8F02}"/>
                    </a:ext>
                  </a:extLst>
                </p:cNvPr>
                <p:cNvSpPr/>
                <p:nvPr/>
              </p:nvSpPr>
              <p:spPr>
                <a:xfrm>
                  <a:off x="1687350" y="3618725"/>
                  <a:ext cx="270175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7" h="11815" extrusionOk="0">
                      <a:moveTo>
                        <a:pt x="6459" y="662"/>
                      </a:moveTo>
                      <a:cubicBezTo>
                        <a:pt x="6868" y="662"/>
                        <a:pt x="7183" y="977"/>
                        <a:pt x="7183" y="1355"/>
                      </a:cubicBezTo>
                      <a:cubicBezTo>
                        <a:pt x="7183" y="1765"/>
                        <a:pt x="6868" y="2080"/>
                        <a:pt x="6459" y="2080"/>
                      </a:cubicBezTo>
                      <a:lnTo>
                        <a:pt x="6459" y="1702"/>
                      </a:lnTo>
                      <a:cubicBezTo>
                        <a:pt x="6459" y="1513"/>
                        <a:pt x="6301" y="1355"/>
                        <a:pt x="6112" y="1355"/>
                      </a:cubicBezTo>
                      <a:lnTo>
                        <a:pt x="4726" y="1355"/>
                      </a:lnTo>
                      <a:cubicBezTo>
                        <a:pt x="4537" y="1355"/>
                        <a:pt x="4379" y="1513"/>
                        <a:pt x="4379" y="1702"/>
                      </a:cubicBezTo>
                      <a:lnTo>
                        <a:pt x="4379" y="2080"/>
                      </a:lnTo>
                      <a:cubicBezTo>
                        <a:pt x="3970" y="2017"/>
                        <a:pt x="3655" y="1702"/>
                        <a:pt x="3655" y="1355"/>
                      </a:cubicBezTo>
                      <a:cubicBezTo>
                        <a:pt x="3655" y="977"/>
                        <a:pt x="3970" y="662"/>
                        <a:pt x="4379" y="662"/>
                      </a:cubicBezTo>
                      <a:close/>
                      <a:moveTo>
                        <a:pt x="5387" y="4128"/>
                      </a:moveTo>
                      <a:cubicBezTo>
                        <a:pt x="5608" y="4128"/>
                        <a:pt x="5766" y="4285"/>
                        <a:pt x="5766" y="4474"/>
                      </a:cubicBezTo>
                      <a:lnTo>
                        <a:pt x="5766" y="4821"/>
                      </a:lnTo>
                      <a:lnTo>
                        <a:pt x="6112" y="4821"/>
                      </a:lnTo>
                      <a:cubicBezTo>
                        <a:pt x="6711" y="4821"/>
                        <a:pt x="7120" y="5293"/>
                        <a:pt x="7120" y="5860"/>
                      </a:cubicBezTo>
                      <a:cubicBezTo>
                        <a:pt x="7120" y="6049"/>
                        <a:pt x="6963" y="6207"/>
                        <a:pt x="6774" y="6207"/>
                      </a:cubicBezTo>
                      <a:cubicBezTo>
                        <a:pt x="6585" y="6207"/>
                        <a:pt x="6427" y="6049"/>
                        <a:pt x="6427" y="5860"/>
                      </a:cubicBezTo>
                      <a:cubicBezTo>
                        <a:pt x="6427" y="5640"/>
                        <a:pt x="6270" y="5482"/>
                        <a:pt x="6081" y="5482"/>
                      </a:cubicBezTo>
                      <a:lnTo>
                        <a:pt x="5703" y="5482"/>
                      </a:lnTo>
                      <a:lnTo>
                        <a:pt x="5703" y="6868"/>
                      </a:lnTo>
                      <a:lnTo>
                        <a:pt x="6081" y="6868"/>
                      </a:lnTo>
                      <a:cubicBezTo>
                        <a:pt x="6648" y="6868"/>
                        <a:pt x="7089" y="7341"/>
                        <a:pt x="7089" y="7908"/>
                      </a:cubicBezTo>
                      <a:lnTo>
                        <a:pt x="7089" y="8601"/>
                      </a:lnTo>
                      <a:cubicBezTo>
                        <a:pt x="7089" y="9200"/>
                        <a:pt x="6616" y="9641"/>
                        <a:pt x="6081" y="9641"/>
                      </a:cubicBezTo>
                      <a:lnTo>
                        <a:pt x="5703" y="9641"/>
                      </a:lnTo>
                      <a:lnTo>
                        <a:pt x="5703" y="9987"/>
                      </a:lnTo>
                      <a:cubicBezTo>
                        <a:pt x="5703" y="10176"/>
                        <a:pt x="5545" y="10334"/>
                        <a:pt x="5356" y="10334"/>
                      </a:cubicBezTo>
                      <a:cubicBezTo>
                        <a:pt x="5167" y="10334"/>
                        <a:pt x="5009" y="10176"/>
                        <a:pt x="5009" y="9987"/>
                      </a:cubicBezTo>
                      <a:lnTo>
                        <a:pt x="5009" y="9704"/>
                      </a:lnTo>
                      <a:lnTo>
                        <a:pt x="4631" y="9704"/>
                      </a:lnTo>
                      <a:cubicBezTo>
                        <a:pt x="4064" y="9704"/>
                        <a:pt x="3623" y="9231"/>
                        <a:pt x="3623" y="8664"/>
                      </a:cubicBezTo>
                      <a:cubicBezTo>
                        <a:pt x="3623" y="8475"/>
                        <a:pt x="3781" y="8318"/>
                        <a:pt x="3970" y="8318"/>
                      </a:cubicBezTo>
                      <a:cubicBezTo>
                        <a:pt x="4159" y="8318"/>
                        <a:pt x="4316" y="8475"/>
                        <a:pt x="4316" y="8664"/>
                      </a:cubicBezTo>
                      <a:cubicBezTo>
                        <a:pt x="4316" y="8885"/>
                        <a:pt x="4505" y="9042"/>
                        <a:pt x="4694" y="9042"/>
                      </a:cubicBezTo>
                      <a:lnTo>
                        <a:pt x="5041" y="9042"/>
                      </a:lnTo>
                      <a:lnTo>
                        <a:pt x="5041" y="7625"/>
                      </a:lnTo>
                      <a:lnTo>
                        <a:pt x="4694" y="7625"/>
                      </a:lnTo>
                      <a:lnTo>
                        <a:pt x="4694" y="7593"/>
                      </a:lnTo>
                      <a:cubicBezTo>
                        <a:pt x="4096" y="7593"/>
                        <a:pt x="3655" y="7120"/>
                        <a:pt x="3655" y="6553"/>
                      </a:cubicBezTo>
                      <a:lnTo>
                        <a:pt x="3655" y="5860"/>
                      </a:lnTo>
                      <a:cubicBezTo>
                        <a:pt x="3655" y="5262"/>
                        <a:pt x="4127" y="4821"/>
                        <a:pt x="4694" y="4821"/>
                      </a:cubicBezTo>
                      <a:lnTo>
                        <a:pt x="5041" y="4821"/>
                      </a:lnTo>
                      <a:lnTo>
                        <a:pt x="5041" y="4474"/>
                      </a:lnTo>
                      <a:cubicBezTo>
                        <a:pt x="5041" y="4285"/>
                        <a:pt x="5198" y="4128"/>
                        <a:pt x="5387" y="4128"/>
                      </a:cubicBezTo>
                      <a:close/>
                      <a:moveTo>
                        <a:pt x="4379" y="0"/>
                      </a:moveTo>
                      <a:cubicBezTo>
                        <a:pt x="3623" y="0"/>
                        <a:pt x="2993" y="662"/>
                        <a:pt x="2993" y="1387"/>
                      </a:cubicBezTo>
                      <a:cubicBezTo>
                        <a:pt x="2993" y="2143"/>
                        <a:pt x="3623" y="2773"/>
                        <a:pt x="4379" y="2773"/>
                      </a:cubicBezTo>
                      <a:lnTo>
                        <a:pt x="4379" y="2899"/>
                      </a:lnTo>
                      <a:cubicBezTo>
                        <a:pt x="3781" y="3025"/>
                        <a:pt x="3277" y="3277"/>
                        <a:pt x="2804" y="3592"/>
                      </a:cubicBezTo>
                      <a:lnTo>
                        <a:pt x="2332" y="3056"/>
                      </a:lnTo>
                      <a:lnTo>
                        <a:pt x="2584" y="2804"/>
                      </a:lnTo>
                      <a:cubicBezTo>
                        <a:pt x="2710" y="2710"/>
                        <a:pt x="2710" y="2458"/>
                        <a:pt x="2615" y="2332"/>
                      </a:cubicBezTo>
                      <a:lnTo>
                        <a:pt x="1701" y="1292"/>
                      </a:lnTo>
                      <a:cubicBezTo>
                        <a:pt x="1630" y="1203"/>
                        <a:pt x="1529" y="1165"/>
                        <a:pt x="1432" y="1165"/>
                      </a:cubicBezTo>
                      <a:cubicBezTo>
                        <a:pt x="1357" y="1165"/>
                        <a:pt x="1284" y="1188"/>
                        <a:pt x="1229" y="1229"/>
                      </a:cubicBezTo>
                      <a:lnTo>
                        <a:pt x="158" y="2143"/>
                      </a:lnTo>
                      <a:cubicBezTo>
                        <a:pt x="0" y="2269"/>
                        <a:pt x="0" y="2489"/>
                        <a:pt x="126" y="2615"/>
                      </a:cubicBezTo>
                      <a:lnTo>
                        <a:pt x="1040" y="3686"/>
                      </a:lnTo>
                      <a:cubicBezTo>
                        <a:pt x="1090" y="3770"/>
                        <a:pt x="1183" y="3809"/>
                        <a:pt x="1279" y="3809"/>
                      </a:cubicBezTo>
                      <a:cubicBezTo>
                        <a:pt x="1365" y="3809"/>
                        <a:pt x="1453" y="3777"/>
                        <a:pt x="1512" y="3718"/>
                      </a:cubicBezTo>
                      <a:lnTo>
                        <a:pt x="1764" y="3497"/>
                      </a:lnTo>
                      <a:lnTo>
                        <a:pt x="2237" y="4033"/>
                      </a:lnTo>
                      <a:cubicBezTo>
                        <a:pt x="1418" y="4852"/>
                        <a:pt x="914" y="5986"/>
                        <a:pt x="914" y="7247"/>
                      </a:cubicBezTo>
                      <a:cubicBezTo>
                        <a:pt x="914" y="9735"/>
                        <a:pt x="2930" y="11815"/>
                        <a:pt x="5387" y="11815"/>
                      </a:cubicBezTo>
                      <a:cubicBezTo>
                        <a:pt x="7876" y="11815"/>
                        <a:pt x="9893" y="9798"/>
                        <a:pt x="9893" y="7247"/>
                      </a:cubicBezTo>
                      <a:cubicBezTo>
                        <a:pt x="9893" y="5986"/>
                        <a:pt x="9389" y="4852"/>
                        <a:pt x="8538" y="4033"/>
                      </a:cubicBezTo>
                      <a:lnTo>
                        <a:pt x="9011" y="3497"/>
                      </a:lnTo>
                      <a:lnTo>
                        <a:pt x="9294" y="3718"/>
                      </a:lnTo>
                      <a:cubicBezTo>
                        <a:pt x="9368" y="3777"/>
                        <a:pt x="9450" y="3809"/>
                        <a:pt x="9528" y="3809"/>
                      </a:cubicBezTo>
                      <a:cubicBezTo>
                        <a:pt x="9616" y="3809"/>
                        <a:pt x="9700" y="3770"/>
                        <a:pt x="9767" y="3686"/>
                      </a:cubicBezTo>
                      <a:lnTo>
                        <a:pt x="10680" y="2615"/>
                      </a:lnTo>
                      <a:cubicBezTo>
                        <a:pt x="10806" y="2458"/>
                        <a:pt x="10806" y="2269"/>
                        <a:pt x="10649" y="2143"/>
                      </a:cubicBezTo>
                      <a:lnTo>
                        <a:pt x="9578" y="1229"/>
                      </a:lnTo>
                      <a:cubicBezTo>
                        <a:pt x="9509" y="1188"/>
                        <a:pt x="9434" y="1165"/>
                        <a:pt x="9361" y="1165"/>
                      </a:cubicBezTo>
                      <a:cubicBezTo>
                        <a:pt x="9267" y="1165"/>
                        <a:pt x="9176" y="1203"/>
                        <a:pt x="9105" y="1292"/>
                      </a:cubicBezTo>
                      <a:lnTo>
                        <a:pt x="8191" y="2332"/>
                      </a:lnTo>
                      <a:cubicBezTo>
                        <a:pt x="8065" y="2489"/>
                        <a:pt x="8065" y="2710"/>
                        <a:pt x="8223" y="2804"/>
                      </a:cubicBezTo>
                      <a:lnTo>
                        <a:pt x="8506" y="3056"/>
                      </a:lnTo>
                      <a:lnTo>
                        <a:pt x="8034" y="3592"/>
                      </a:lnTo>
                      <a:cubicBezTo>
                        <a:pt x="7561" y="3245"/>
                        <a:pt x="7057" y="3025"/>
                        <a:pt x="6459" y="2899"/>
                      </a:cubicBezTo>
                      <a:lnTo>
                        <a:pt x="6459" y="2773"/>
                      </a:lnTo>
                      <a:cubicBezTo>
                        <a:pt x="7215" y="2773"/>
                        <a:pt x="7845" y="2143"/>
                        <a:pt x="7845" y="1387"/>
                      </a:cubicBezTo>
                      <a:cubicBezTo>
                        <a:pt x="7845" y="662"/>
                        <a:pt x="7215" y="0"/>
                        <a:pt x="64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7" name="Google Shape;9495;p73">
                <a:extLst>
                  <a:ext uri="{FF2B5EF4-FFF2-40B4-BE49-F238E27FC236}">
                    <a16:creationId xmlns:a16="http://schemas.microsoft.com/office/drawing/2014/main" xmlns="" id="{4FC3B9D1-B26B-E965-F516-EA282A618DB9}"/>
                  </a:ext>
                </a:extLst>
              </p:cNvPr>
              <p:cNvGrpSpPr/>
              <p:nvPr/>
            </p:nvGrpSpPr>
            <p:grpSpPr>
              <a:xfrm>
                <a:off x="2669392" y="4985321"/>
                <a:ext cx="503276" cy="499261"/>
                <a:chOff x="1672375" y="3982600"/>
                <a:chExt cx="297750" cy="295375"/>
              </a:xfrm>
              <a:grpFill/>
            </p:grpSpPr>
            <p:sp>
              <p:nvSpPr>
                <p:cNvPr id="17515" name="Google Shape;9496;p73">
                  <a:extLst>
                    <a:ext uri="{FF2B5EF4-FFF2-40B4-BE49-F238E27FC236}">
                      <a16:creationId xmlns:a16="http://schemas.microsoft.com/office/drawing/2014/main" xmlns="" id="{A57F6FF9-F506-2DC3-EE4E-421A62FE7DF9}"/>
                    </a:ext>
                  </a:extLst>
                </p:cNvPr>
                <p:cNvSpPr/>
                <p:nvPr/>
              </p:nvSpPr>
              <p:spPr>
                <a:xfrm>
                  <a:off x="1796825" y="3982600"/>
                  <a:ext cx="5122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9" extrusionOk="0">
                      <a:moveTo>
                        <a:pt x="1008" y="1"/>
                      </a:moveTo>
                      <a:cubicBezTo>
                        <a:pt x="441" y="1"/>
                        <a:pt x="0" y="442"/>
                        <a:pt x="0" y="1009"/>
                      </a:cubicBezTo>
                      <a:cubicBezTo>
                        <a:pt x="0" y="1576"/>
                        <a:pt x="441" y="2048"/>
                        <a:pt x="1008" y="2048"/>
                      </a:cubicBezTo>
                      <a:cubicBezTo>
                        <a:pt x="1576" y="2048"/>
                        <a:pt x="2048" y="1576"/>
                        <a:pt x="2048" y="1009"/>
                      </a:cubicBezTo>
                      <a:cubicBezTo>
                        <a:pt x="2048" y="442"/>
                        <a:pt x="1576" y="1"/>
                        <a:pt x="10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6" name="Google Shape;9497;p73">
                  <a:extLst>
                    <a:ext uri="{FF2B5EF4-FFF2-40B4-BE49-F238E27FC236}">
                      <a16:creationId xmlns:a16="http://schemas.microsoft.com/office/drawing/2014/main" xmlns="" id="{8D7DEA06-BEED-F1D7-495F-A8B719208197}"/>
                    </a:ext>
                  </a:extLst>
                </p:cNvPr>
                <p:cNvSpPr/>
                <p:nvPr/>
              </p:nvSpPr>
              <p:spPr>
                <a:xfrm>
                  <a:off x="1672375" y="4092075"/>
                  <a:ext cx="297750" cy="18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7436" extrusionOk="0">
                      <a:moveTo>
                        <a:pt x="3498" y="1"/>
                      </a:moveTo>
                      <a:cubicBezTo>
                        <a:pt x="2174" y="316"/>
                        <a:pt x="1418" y="820"/>
                        <a:pt x="1418" y="1482"/>
                      </a:cubicBezTo>
                      <a:cubicBezTo>
                        <a:pt x="1418" y="2112"/>
                        <a:pt x="2080" y="2553"/>
                        <a:pt x="3088" y="2868"/>
                      </a:cubicBezTo>
                      <a:lnTo>
                        <a:pt x="1891" y="5357"/>
                      </a:lnTo>
                      <a:lnTo>
                        <a:pt x="1765" y="5357"/>
                      </a:lnTo>
                      <a:cubicBezTo>
                        <a:pt x="788" y="5357"/>
                        <a:pt x="1" y="5766"/>
                        <a:pt x="1" y="6365"/>
                      </a:cubicBezTo>
                      <a:cubicBezTo>
                        <a:pt x="1" y="6963"/>
                        <a:pt x="757" y="7404"/>
                        <a:pt x="1765" y="7404"/>
                      </a:cubicBezTo>
                      <a:cubicBezTo>
                        <a:pt x="2804" y="7404"/>
                        <a:pt x="3498" y="6963"/>
                        <a:pt x="3498" y="6365"/>
                      </a:cubicBezTo>
                      <a:cubicBezTo>
                        <a:pt x="3498" y="5987"/>
                        <a:pt x="3151" y="5609"/>
                        <a:pt x="2615" y="5451"/>
                      </a:cubicBezTo>
                      <a:lnTo>
                        <a:pt x="3781" y="3025"/>
                      </a:lnTo>
                      <a:cubicBezTo>
                        <a:pt x="4348" y="3151"/>
                        <a:pt x="4978" y="3183"/>
                        <a:pt x="5608" y="3214"/>
                      </a:cubicBezTo>
                      <a:lnTo>
                        <a:pt x="5608" y="5388"/>
                      </a:lnTo>
                      <a:cubicBezTo>
                        <a:pt x="4758" y="5451"/>
                        <a:pt x="4222" y="5892"/>
                        <a:pt x="4222" y="6396"/>
                      </a:cubicBezTo>
                      <a:cubicBezTo>
                        <a:pt x="4222" y="6995"/>
                        <a:pt x="4978" y="7436"/>
                        <a:pt x="5955" y="7436"/>
                      </a:cubicBezTo>
                      <a:cubicBezTo>
                        <a:pt x="6932" y="7436"/>
                        <a:pt x="7688" y="6995"/>
                        <a:pt x="7688" y="6396"/>
                      </a:cubicBezTo>
                      <a:cubicBezTo>
                        <a:pt x="7688" y="5892"/>
                        <a:pt x="7089" y="5451"/>
                        <a:pt x="6302" y="5388"/>
                      </a:cubicBezTo>
                      <a:lnTo>
                        <a:pt x="6302" y="3214"/>
                      </a:lnTo>
                      <a:cubicBezTo>
                        <a:pt x="6932" y="3214"/>
                        <a:pt x="7562" y="3151"/>
                        <a:pt x="8129" y="3025"/>
                      </a:cubicBezTo>
                      <a:lnTo>
                        <a:pt x="9295" y="5451"/>
                      </a:lnTo>
                      <a:cubicBezTo>
                        <a:pt x="8759" y="5609"/>
                        <a:pt x="8381" y="5987"/>
                        <a:pt x="8381" y="6365"/>
                      </a:cubicBezTo>
                      <a:cubicBezTo>
                        <a:pt x="8381" y="6963"/>
                        <a:pt x="9137" y="7404"/>
                        <a:pt x="10114" y="7404"/>
                      </a:cubicBezTo>
                      <a:cubicBezTo>
                        <a:pt x="11122" y="7404"/>
                        <a:pt x="11909" y="6963"/>
                        <a:pt x="11909" y="6365"/>
                      </a:cubicBezTo>
                      <a:cubicBezTo>
                        <a:pt x="11909" y="5766"/>
                        <a:pt x="11122" y="5357"/>
                        <a:pt x="10145" y="5357"/>
                      </a:cubicBezTo>
                      <a:lnTo>
                        <a:pt x="10019" y="5357"/>
                      </a:lnTo>
                      <a:lnTo>
                        <a:pt x="8822" y="2868"/>
                      </a:lnTo>
                      <a:cubicBezTo>
                        <a:pt x="9830" y="2584"/>
                        <a:pt x="10492" y="2112"/>
                        <a:pt x="10492" y="1482"/>
                      </a:cubicBezTo>
                      <a:cubicBezTo>
                        <a:pt x="10492" y="820"/>
                        <a:pt x="9736" y="316"/>
                        <a:pt x="8381" y="1"/>
                      </a:cubicBezTo>
                      <a:lnTo>
                        <a:pt x="8381" y="64"/>
                      </a:lnTo>
                      <a:lnTo>
                        <a:pt x="8381" y="1450"/>
                      </a:lnTo>
                      <a:cubicBezTo>
                        <a:pt x="8381" y="1639"/>
                        <a:pt x="8223" y="1797"/>
                        <a:pt x="8034" y="1797"/>
                      </a:cubicBezTo>
                      <a:lnTo>
                        <a:pt x="3876" y="1797"/>
                      </a:lnTo>
                      <a:cubicBezTo>
                        <a:pt x="3655" y="1797"/>
                        <a:pt x="3498" y="1639"/>
                        <a:pt x="3498" y="1450"/>
                      </a:cubicBezTo>
                      <a:lnTo>
                        <a:pt x="3498" y="64"/>
                      </a:lnTo>
                      <a:lnTo>
                        <a:pt x="3498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7" name="Google Shape;9498;p73">
                  <a:extLst>
                    <a:ext uri="{FF2B5EF4-FFF2-40B4-BE49-F238E27FC236}">
                      <a16:creationId xmlns:a16="http://schemas.microsoft.com/office/drawing/2014/main" xmlns="" id="{5918EB2F-4EFF-F352-0A98-975B96563D55}"/>
                    </a:ext>
                  </a:extLst>
                </p:cNvPr>
                <p:cNvSpPr/>
                <p:nvPr/>
              </p:nvSpPr>
              <p:spPr>
                <a:xfrm>
                  <a:off x="1778700" y="4051125"/>
                  <a:ext cx="8667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2773" extrusionOk="0">
                      <a:moveTo>
                        <a:pt x="1733" y="1"/>
                      </a:moveTo>
                      <a:cubicBezTo>
                        <a:pt x="788" y="1"/>
                        <a:pt x="1" y="757"/>
                        <a:pt x="1" y="1733"/>
                      </a:cubicBezTo>
                      <a:lnTo>
                        <a:pt x="1" y="2773"/>
                      </a:lnTo>
                      <a:lnTo>
                        <a:pt x="3466" y="2773"/>
                      </a:lnTo>
                      <a:lnTo>
                        <a:pt x="3466" y="1733"/>
                      </a:lnTo>
                      <a:cubicBezTo>
                        <a:pt x="3466" y="788"/>
                        <a:pt x="2679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8" name="Google Shape;9499;p73">
                <a:extLst>
                  <a:ext uri="{FF2B5EF4-FFF2-40B4-BE49-F238E27FC236}">
                    <a16:creationId xmlns:a16="http://schemas.microsoft.com/office/drawing/2014/main" xmlns="" id="{DDA52221-A32D-FA1D-9807-E9C663230BFA}"/>
                  </a:ext>
                </a:extLst>
              </p:cNvPr>
              <p:cNvGrpSpPr/>
              <p:nvPr/>
            </p:nvGrpSpPr>
            <p:grpSpPr>
              <a:xfrm>
                <a:off x="5851479" y="3747882"/>
                <a:ext cx="500612" cy="500612"/>
                <a:chOff x="3497300" y="3227275"/>
                <a:chExt cx="296175" cy="296175"/>
              </a:xfrm>
              <a:grpFill/>
            </p:grpSpPr>
            <p:sp>
              <p:nvSpPr>
                <p:cNvPr id="17507" name="Google Shape;9500;p73">
                  <a:extLst>
                    <a:ext uri="{FF2B5EF4-FFF2-40B4-BE49-F238E27FC236}">
                      <a16:creationId xmlns:a16="http://schemas.microsoft.com/office/drawing/2014/main" xmlns="" id="{1CAAA0AA-3C6B-A4F7-3ACC-F95C78F093CC}"/>
                    </a:ext>
                  </a:extLst>
                </p:cNvPr>
                <p:cNvSpPr/>
                <p:nvPr/>
              </p:nvSpPr>
              <p:spPr>
                <a:xfrm>
                  <a:off x="3609925" y="3339900"/>
                  <a:ext cx="69350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2742" extrusionOk="0">
                      <a:moveTo>
                        <a:pt x="1387" y="1"/>
                      </a:moveTo>
                      <a:cubicBezTo>
                        <a:pt x="631" y="1"/>
                        <a:pt x="1" y="631"/>
                        <a:pt x="1" y="1355"/>
                      </a:cubicBezTo>
                      <a:cubicBezTo>
                        <a:pt x="1" y="2112"/>
                        <a:pt x="631" y="2742"/>
                        <a:pt x="1387" y="2742"/>
                      </a:cubicBezTo>
                      <a:cubicBezTo>
                        <a:pt x="2143" y="2742"/>
                        <a:pt x="2773" y="2112"/>
                        <a:pt x="2773" y="1355"/>
                      </a:cubicBezTo>
                      <a:cubicBezTo>
                        <a:pt x="2773" y="631"/>
                        <a:pt x="2143" y="1"/>
                        <a:pt x="13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8" name="Google Shape;9501;p73">
                  <a:extLst>
                    <a:ext uri="{FF2B5EF4-FFF2-40B4-BE49-F238E27FC236}">
                      <a16:creationId xmlns:a16="http://schemas.microsoft.com/office/drawing/2014/main" xmlns="" id="{8491F67D-D392-14C3-6D28-87D86C44C220}"/>
                    </a:ext>
                  </a:extLst>
                </p:cNvPr>
                <p:cNvSpPr/>
                <p:nvPr/>
              </p:nvSpPr>
              <p:spPr>
                <a:xfrm>
                  <a:off x="3531175" y="3227275"/>
                  <a:ext cx="8665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3467" extrusionOk="0">
                      <a:moveTo>
                        <a:pt x="1733" y="1"/>
                      </a:moveTo>
                      <a:cubicBezTo>
                        <a:pt x="788" y="1"/>
                        <a:pt x="0" y="788"/>
                        <a:pt x="0" y="1733"/>
                      </a:cubicBezTo>
                      <a:cubicBezTo>
                        <a:pt x="0" y="2678"/>
                        <a:pt x="788" y="3466"/>
                        <a:pt x="1733" y="3466"/>
                      </a:cubicBezTo>
                      <a:cubicBezTo>
                        <a:pt x="2741" y="3466"/>
                        <a:pt x="3466" y="2678"/>
                        <a:pt x="3466" y="1733"/>
                      </a:cubicBezTo>
                      <a:cubicBezTo>
                        <a:pt x="3466" y="788"/>
                        <a:pt x="2678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9" name="Google Shape;9502;p73">
                  <a:extLst>
                    <a:ext uri="{FF2B5EF4-FFF2-40B4-BE49-F238E27FC236}">
                      <a16:creationId xmlns:a16="http://schemas.microsoft.com/office/drawing/2014/main" xmlns="" id="{A2504DC1-A72F-CE83-C2FA-8A3CC92443FF}"/>
                    </a:ext>
                  </a:extLst>
                </p:cNvPr>
                <p:cNvSpPr/>
                <p:nvPr/>
              </p:nvSpPr>
              <p:spPr>
                <a:xfrm>
                  <a:off x="3670575" y="3227275"/>
                  <a:ext cx="86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467" extrusionOk="0">
                      <a:moveTo>
                        <a:pt x="1733" y="1"/>
                      </a:moveTo>
                      <a:cubicBezTo>
                        <a:pt x="788" y="1"/>
                        <a:pt x="1" y="788"/>
                        <a:pt x="1" y="1733"/>
                      </a:cubicBezTo>
                      <a:cubicBezTo>
                        <a:pt x="1" y="2678"/>
                        <a:pt x="788" y="3466"/>
                        <a:pt x="1733" y="3466"/>
                      </a:cubicBezTo>
                      <a:cubicBezTo>
                        <a:pt x="2679" y="3466"/>
                        <a:pt x="3466" y="2678"/>
                        <a:pt x="3466" y="1733"/>
                      </a:cubicBezTo>
                      <a:cubicBezTo>
                        <a:pt x="3466" y="788"/>
                        <a:pt x="2679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0" name="Google Shape;9503;p73">
                  <a:extLst>
                    <a:ext uri="{FF2B5EF4-FFF2-40B4-BE49-F238E27FC236}">
                      <a16:creationId xmlns:a16="http://schemas.microsoft.com/office/drawing/2014/main" xmlns="" id="{0F19ECEE-2FB0-87AE-4172-EC20D5D2F848}"/>
                    </a:ext>
                  </a:extLst>
                </p:cNvPr>
                <p:cNvSpPr/>
                <p:nvPr/>
              </p:nvSpPr>
              <p:spPr>
                <a:xfrm>
                  <a:off x="3622525" y="3421825"/>
                  <a:ext cx="4177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1" h="1009" extrusionOk="0">
                      <a:moveTo>
                        <a:pt x="1" y="0"/>
                      </a:moveTo>
                      <a:lnTo>
                        <a:pt x="851" y="1008"/>
                      </a:lnTo>
                      <a:lnTo>
                        <a:pt x="1671" y="0"/>
                      </a:lnTo>
                      <a:lnTo>
                        <a:pt x="1671" y="0"/>
                      </a:lnTo>
                      <a:cubicBezTo>
                        <a:pt x="1450" y="126"/>
                        <a:pt x="1167" y="158"/>
                        <a:pt x="851" y="158"/>
                      </a:cubicBezTo>
                      <a:cubicBezTo>
                        <a:pt x="568" y="158"/>
                        <a:pt x="284" y="95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1" name="Google Shape;9504;p73">
                  <a:extLst>
                    <a:ext uri="{FF2B5EF4-FFF2-40B4-BE49-F238E27FC236}">
                      <a16:creationId xmlns:a16="http://schemas.microsoft.com/office/drawing/2014/main" xmlns="" id="{5047A9C7-A5B0-785F-3534-F259F2320EBD}"/>
                    </a:ext>
                  </a:extLst>
                </p:cNvPr>
                <p:cNvSpPr/>
                <p:nvPr/>
              </p:nvSpPr>
              <p:spPr>
                <a:xfrm>
                  <a:off x="3566600" y="3416300"/>
                  <a:ext cx="70125" cy="10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4254" extrusionOk="0">
                      <a:moveTo>
                        <a:pt x="1261" y="1"/>
                      </a:moveTo>
                      <a:cubicBezTo>
                        <a:pt x="474" y="599"/>
                        <a:pt x="1" y="1513"/>
                        <a:pt x="1" y="2490"/>
                      </a:cubicBezTo>
                      <a:lnTo>
                        <a:pt x="1" y="3907"/>
                      </a:lnTo>
                      <a:cubicBezTo>
                        <a:pt x="1" y="4096"/>
                        <a:pt x="158" y="4254"/>
                        <a:pt x="379" y="4254"/>
                      </a:cubicBezTo>
                      <a:lnTo>
                        <a:pt x="2805" y="4254"/>
                      </a:lnTo>
                      <a:lnTo>
                        <a:pt x="2805" y="1891"/>
                      </a:lnTo>
                      <a:lnTo>
                        <a:pt x="1261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2" name="Google Shape;9505;p73">
                  <a:extLst>
                    <a:ext uri="{FF2B5EF4-FFF2-40B4-BE49-F238E27FC236}">
                      <a16:creationId xmlns:a16="http://schemas.microsoft.com/office/drawing/2014/main" xmlns="" id="{4A78EB67-75E1-B9D1-E13E-1510A20387FD}"/>
                    </a:ext>
                  </a:extLst>
                </p:cNvPr>
                <p:cNvSpPr/>
                <p:nvPr/>
              </p:nvSpPr>
              <p:spPr>
                <a:xfrm>
                  <a:off x="3653250" y="3417100"/>
                  <a:ext cx="70125" cy="10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4254" extrusionOk="0">
                      <a:moveTo>
                        <a:pt x="1544" y="0"/>
                      </a:moveTo>
                      <a:lnTo>
                        <a:pt x="1" y="1890"/>
                      </a:lnTo>
                      <a:lnTo>
                        <a:pt x="1" y="4253"/>
                      </a:lnTo>
                      <a:lnTo>
                        <a:pt x="2458" y="4253"/>
                      </a:lnTo>
                      <a:cubicBezTo>
                        <a:pt x="2647" y="4253"/>
                        <a:pt x="2804" y="4096"/>
                        <a:pt x="2804" y="3907"/>
                      </a:cubicBezTo>
                      <a:lnTo>
                        <a:pt x="2804" y="2489"/>
                      </a:lnTo>
                      <a:cubicBezTo>
                        <a:pt x="2773" y="1481"/>
                        <a:pt x="2300" y="567"/>
                        <a:pt x="15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3" name="Google Shape;9506;p73">
                  <a:extLst>
                    <a:ext uri="{FF2B5EF4-FFF2-40B4-BE49-F238E27FC236}">
                      <a16:creationId xmlns:a16="http://schemas.microsoft.com/office/drawing/2014/main" xmlns="" id="{015AC72E-F1AD-3B17-2486-6CD024C2D4A0}"/>
                    </a:ext>
                  </a:extLst>
                </p:cNvPr>
                <p:cNvSpPr/>
                <p:nvPr/>
              </p:nvSpPr>
              <p:spPr>
                <a:xfrm>
                  <a:off x="3655625" y="3310775"/>
                  <a:ext cx="137850" cy="10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4" h="4348" extrusionOk="0">
                      <a:moveTo>
                        <a:pt x="3686" y="1512"/>
                      </a:moveTo>
                      <a:cubicBezTo>
                        <a:pt x="3907" y="1512"/>
                        <a:pt x="4064" y="1670"/>
                        <a:pt x="4064" y="1859"/>
                      </a:cubicBezTo>
                      <a:cubicBezTo>
                        <a:pt x="4064" y="2048"/>
                        <a:pt x="3907" y="2205"/>
                        <a:pt x="3686" y="2205"/>
                      </a:cubicBezTo>
                      <a:lnTo>
                        <a:pt x="2993" y="2205"/>
                      </a:lnTo>
                      <a:cubicBezTo>
                        <a:pt x="2804" y="2205"/>
                        <a:pt x="2646" y="2048"/>
                        <a:pt x="2646" y="1859"/>
                      </a:cubicBezTo>
                      <a:cubicBezTo>
                        <a:pt x="2646" y="1670"/>
                        <a:pt x="2804" y="1512"/>
                        <a:pt x="2993" y="1512"/>
                      </a:cubicBezTo>
                      <a:close/>
                      <a:moveTo>
                        <a:pt x="4127" y="0"/>
                      </a:moveTo>
                      <a:cubicBezTo>
                        <a:pt x="3686" y="536"/>
                        <a:pt x="3056" y="851"/>
                        <a:pt x="2331" y="851"/>
                      </a:cubicBezTo>
                      <a:cubicBezTo>
                        <a:pt x="1607" y="851"/>
                        <a:pt x="977" y="504"/>
                        <a:pt x="536" y="63"/>
                      </a:cubicBezTo>
                      <a:cubicBezTo>
                        <a:pt x="347" y="221"/>
                        <a:pt x="158" y="378"/>
                        <a:pt x="0" y="567"/>
                      </a:cubicBezTo>
                      <a:cubicBezTo>
                        <a:pt x="945" y="756"/>
                        <a:pt x="1638" y="1575"/>
                        <a:pt x="1638" y="2615"/>
                      </a:cubicBezTo>
                      <a:cubicBezTo>
                        <a:pt x="1638" y="2930"/>
                        <a:pt x="1575" y="3214"/>
                        <a:pt x="1449" y="3466"/>
                      </a:cubicBezTo>
                      <a:cubicBezTo>
                        <a:pt x="1859" y="3718"/>
                        <a:pt x="2205" y="4001"/>
                        <a:pt x="2520" y="4348"/>
                      </a:cubicBezTo>
                      <a:lnTo>
                        <a:pt x="5167" y="4348"/>
                      </a:lnTo>
                      <a:cubicBezTo>
                        <a:pt x="5356" y="4348"/>
                        <a:pt x="5513" y="4190"/>
                        <a:pt x="5513" y="4001"/>
                      </a:cubicBezTo>
                      <a:lnTo>
                        <a:pt x="5513" y="2615"/>
                      </a:lnTo>
                      <a:cubicBezTo>
                        <a:pt x="5482" y="1512"/>
                        <a:pt x="4915" y="567"/>
                        <a:pt x="41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4" name="Google Shape;9507;p73">
                  <a:extLst>
                    <a:ext uri="{FF2B5EF4-FFF2-40B4-BE49-F238E27FC236}">
                      <a16:creationId xmlns:a16="http://schemas.microsoft.com/office/drawing/2014/main" xmlns="" id="{2D8F5426-AF9B-4D79-C735-B05C665F2959}"/>
                    </a:ext>
                  </a:extLst>
                </p:cNvPr>
                <p:cNvSpPr/>
                <p:nvPr/>
              </p:nvSpPr>
              <p:spPr>
                <a:xfrm>
                  <a:off x="3497300" y="3309975"/>
                  <a:ext cx="136275" cy="10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1" h="4349" extrusionOk="0">
                      <a:moveTo>
                        <a:pt x="2426" y="1544"/>
                      </a:moveTo>
                      <a:cubicBezTo>
                        <a:pt x="2615" y="1544"/>
                        <a:pt x="2773" y="1702"/>
                        <a:pt x="2773" y="1891"/>
                      </a:cubicBezTo>
                      <a:cubicBezTo>
                        <a:pt x="2773" y="2080"/>
                        <a:pt x="2615" y="2237"/>
                        <a:pt x="2426" y="2237"/>
                      </a:cubicBezTo>
                      <a:lnTo>
                        <a:pt x="1733" y="2237"/>
                      </a:lnTo>
                      <a:cubicBezTo>
                        <a:pt x="1513" y="2237"/>
                        <a:pt x="1355" y="2080"/>
                        <a:pt x="1355" y="1891"/>
                      </a:cubicBezTo>
                      <a:cubicBezTo>
                        <a:pt x="1355" y="1702"/>
                        <a:pt x="1513" y="1544"/>
                        <a:pt x="1733" y="1544"/>
                      </a:cubicBezTo>
                      <a:close/>
                      <a:moveTo>
                        <a:pt x="1324" y="1"/>
                      </a:moveTo>
                      <a:cubicBezTo>
                        <a:pt x="536" y="568"/>
                        <a:pt x="1" y="1513"/>
                        <a:pt x="1" y="2552"/>
                      </a:cubicBezTo>
                      <a:lnTo>
                        <a:pt x="1" y="3939"/>
                      </a:lnTo>
                      <a:cubicBezTo>
                        <a:pt x="1" y="4191"/>
                        <a:pt x="95" y="4348"/>
                        <a:pt x="316" y="4348"/>
                      </a:cubicBezTo>
                      <a:lnTo>
                        <a:pt x="2930" y="4348"/>
                      </a:lnTo>
                      <a:cubicBezTo>
                        <a:pt x="3214" y="3970"/>
                        <a:pt x="3561" y="3655"/>
                        <a:pt x="4002" y="3466"/>
                      </a:cubicBezTo>
                      <a:cubicBezTo>
                        <a:pt x="3876" y="3183"/>
                        <a:pt x="3813" y="2930"/>
                        <a:pt x="3813" y="2615"/>
                      </a:cubicBezTo>
                      <a:cubicBezTo>
                        <a:pt x="3813" y="1607"/>
                        <a:pt x="4506" y="757"/>
                        <a:pt x="5451" y="568"/>
                      </a:cubicBezTo>
                      <a:cubicBezTo>
                        <a:pt x="5293" y="347"/>
                        <a:pt x="5104" y="190"/>
                        <a:pt x="4915" y="32"/>
                      </a:cubicBezTo>
                      <a:cubicBezTo>
                        <a:pt x="4474" y="505"/>
                        <a:pt x="3844" y="820"/>
                        <a:pt x="3151" y="820"/>
                      </a:cubicBezTo>
                      <a:cubicBezTo>
                        <a:pt x="2426" y="820"/>
                        <a:pt x="1796" y="505"/>
                        <a:pt x="13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9" name="Google Shape;9508;p73">
                <a:extLst>
                  <a:ext uri="{FF2B5EF4-FFF2-40B4-BE49-F238E27FC236}">
                    <a16:creationId xmlns:a16="http://schemas.microsoft.com/office/drawing/2014/main" xmlns="" id="{9DB71135-D972-9020-A8EF-072B2846D87E}"/>
                  </a:ext>
                </a:extLst>
              </p:cNvPr>
              <p:cNvGrpSpPr/>
              <p:nvPr/>
            </p:nvGrpSpPr>
            <p:grpSpPr>
              <a:xfrm>
                <a:off x="5852154" y="4379933"/>
                <a:ext cx="499261" cy="496599"/>
                <a:chOff x="3497300" y="3591950"/>
                <a:chExt cx="295375" cy="293800"/>
              </a:xfrm>
              <a:grpFill/>
            </p:grpSpPr>
            <p:sp>
              <p:nvSpPr>
                <p:cNvPr id="17499" name="Google Shape;9509;p73">
                  <a:extLst>
                    <a:ext uri="{FF2B5EF4-FFF2-40B4-BE49-F238E27FC236}">
                      <a16:creationId xmlns:a16="http://schemas.microsoft.com/office/drawing/2014/main" xmlns="" id="{634323F7-7D43-5B42-B393-99BFDCF777A8}"/>
                    </a:ext>
                  </a:extLst>
                </p:cNvPr>
                <p:cNvSpPr/>
                <p:nvPr/>
              </p:nvSpPr>
              <p:spPr>
                <a:xfrm>
                  <a:off x="3628825" y="3724275"/>
                  <a:ext cx="18150" cy="1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62" extrusionOk="0">
                      <a:moveTo>
                        <a:pt x="375" y="0"/>
                      </a:moveTo>
                      <a:cubicBezTo>
                        <a:pt x="292" y="0"/>
                        <a:pt x="206" y="32"/>
                        <a:pt x="127" y="95"/>
                      </a:cubicBezTo>
                      <a:cubicBezTo>
                        <a:pt x="1" y="221"/>
                        <a:pt x="1" y="441"/>
                        <a:pt x="127" y="567"/>
                      </a:cubicBezTo>
                      <a:cubicBezTo>
                        <a:pt x="190" y="630"/>
                        <a:pt x="277" y="662"/>
                        <a:pt x="363" y="662"/>
                      </a:cubicBezTo>
                      <a:cubicBezTo>
                        <a:pt x="450" y="662"/>
                        <a:pt x="536" y="630"/>
                        <a:pt x="599" y="567"/>
                      </a:cubicBezTo>
                      <a:cubicBezTo>
                        <a:pt x="725" y="441"/>
                        <a:pt x="725" y="221"/>
                        <a:pt x="599" y="95"/>
                      </a:cubicBezTo>
                      <a:cubicBezTo>
                        <a:pt x="536" y="32"/>
                        <a:pt x="458" y="0"/>
                        <a:pt x="37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0" name="Google Shape;9510;p73">
                  <a:extLst>
                    <a:ext uri="{FF2B5EF4-FFF2-40B4-BE49-F238E27FC236}">
                      <a16:creationId xmlns:a16="http://schemas.microsoft.com/office/drawing/2014/main" xmlns="" id="{0A2FC356-6031-07F2-BD15-81EEDB628629}"/>
                    </a:ext>
                  </a:extLst>
                </p:cNvPr>
                <p:cNvSpPr/>
                <p:nvPr/>
              </p:nvSpPr>
              <p:spPr>
                <a:xfrm>
                  <a:off x="3590250" y="3689400"/>
                  <a:ext cx="9452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1" h="3467" extrusionOk="0">
                      <a:moveTo>
                        <a:pt x="1922" y="710"/>
                      </a:moveTo>
                      <a:cubicBezTo>
                        <a:pt x="2190" y="710"/>
                        <a:pt x="2458" y="812"/>
                        <a:pt x="2647" y="1017"/>
                      </a:cubicBezTo>
                      <a:cubicBezTo>
                        <a:pt x="3088" y="1395"/>
                        <a:pt x="3088" y="2088"/>
                        <a:pt x="2647" y="2466"/>
                      </a:cubicBezTo>
                      <a:cubicBezTo>
                        <a:pt x="2458" y="2671"/>
                        <a:pt x="2190" y="2773"/>
                        <a:pt x="1922" y="2773"/>
                      </a:cubicBezTo>
                      <a:cubicBezTo>
                        <a:pt x="1654" y="2773"/>
                        <a:pt x="1386" y="2671"/>
                        <a:pt x="1197" y="2466"/>
                      </a:cubicBezTo>
                      <a:cubicBezTo>
                        <a:pt x="788" y="2088"/>
                        <a:pt x="788" y="1395"/>
                        <a:pt x="1197" y="1017"/>
                      </a:cubicBezTo>
                      <a:cubicBezTo>
                        <a:pt x="1386" y="812"/>
                        <a:pt x="1654" y="710"/>
                        <a:pt x="1922" y="710"/>
                      </a:cubicBezTo>
                      <a:close/>
                      <a:moveTo>
                        <a:pt x="1930" y="1"/>
                      </a:moveTo>
                      <a:cubicBezTo>
                        <a:pt x="1489" y="1"/>
                        <a:pt x="1040" y="182"/>
                        <a:pt x="693" y="544"/>
                      </a:cubicBezTo>
                      <a:cubicBezTo>
                        <a:pt x="0" y="1206"/>
                        <a:pt x="0" y="2309"/>
                        <a:pt x="693" y="2970"/>
                      </a:cubicBezTo>
                      <a:cubicBezTo>
                        <a:pt x="1024" y="3301"/>
                        <a:pt x="1473" y="3466"/>
                        <a:pt x="1918" y="3466"/>
                      </a:cubicBezTo>
                      <a:cubicBezTo>
                        <a:pt x="2363" y="3466"/>
                        <a:pt x="2804" y="3301"/>
                        <a:pt x="3119" y="2970"/>
                      </a:cubicBezTo>
                      <a:cubicBezTo>
                        <a:pt x="3781" y="2309"/>
                        <a:pt x="3781" y="1206"/>
                        <a:pt x="3119" y="544"/>
                      </a:cubicBezTo>
                      <a:cubicBezTo>
                        <a:pt x="2804" y="182"/>
                        <a:pt x="2371" y="1"/>
                        <a:pt x="19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1" name="Google Shape;9511;p73">
                  <a:extLst>
                    <a:ext uri="{FF2B5EF4-FFF2-40B4-BE49-F238E27FC236}">
                      <a16:creationId xmlns:a16="http://schemas.microsoft.com/office/drawing/2014/main" xmlns="" id="{78C605D1-AEC1-DD92-DEAA-79A00451B536}"/>
                    </a:ext>
                  </a:extLst>
                </p:cNvPr>
                <p:cNvSpPr/>
                <p:nvPr/>
              </p:nvSpPr>
              <p:spPr>
                <a:xfrm>
                  <a:off x="3674525" y="3601400"/>
                  <a:ext cx="118150" cy="1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6" h="4758" extrusionOk="0">
                      <a:moveTo>
                        <a:pt x="3533" y="0"/>
                      </a:moveTo>
                      <a:cubicBezTo>
                        <a:pt x="3442" y="0"/>
                        <a:pt x="3355" y="32"/>
                        <a:pt x="3308" y="95"/>
                      </a:cubicBezTo>
                      <a:lnTo>
                        <a:pt x="0" y="3308"/>
                      </a:lnTo>
                      <a:cubicBezTo>
                        <a:pt x="410" y="3623"/>
                        <a:pt x="788" y="4127"/>
                        <a:pt x="1953" y="4758"/>
                      </a:cubicBezTo>
                      <a:lnTo>
                        <a:pt x="4600" y="2678"/>
                      </a:lnTo>
                      <a:cubicBezTo>
                        <a:pt x="4663" y="2615"/>
                        <a:pt x="4726" y="2521"/>
                        <a:pt x="4726" y="2395"/>
                      </a:cubicBezTo>
                      <a:cubicBezTo>
                        <a:pt x="4726" y="1544"/>
                        <a:pt x="4348" y="693"/>
                        <a:pt x="3781" y="95"/>
                      </a:cubicBezTo>
                      <a:cubicBezTo>
                        <a:pt x="3718" y="32"/>
                        <a:pt x="3623" y="0"/>
                        <a:pt x="35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2" name="Google Shape;9512;p73">
                  <a:extLst>
                    <a:ext uri="{FF2B5EF4-FFF2-40B4-BE49-F238E27FC236}">
                      <a16:creationId xmlns:a16="http://schemas.microsoft.com/office/drawing/2014/main" xmlns="" id="{07DEA9B0-BECD-8315-1769-40C286544FBA}"/>
                    </a:ext>
                  </a:extLst>
                </p:cNvPr>
                <p:cNvSpPr/>
                <p:nvPr/>
              </p:nvSpPr>
              <p:spPr>
                <a:xfrm>
                  <a:off x="3631200" y="3774675"/>
                  <a:ext cx="103200" cy="10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8" h="4096" extrusionOk="0">
                      <a:moveTo>
                        <a:pt x="2048" y="0"/>
                      </a:moveTo>
                      <a:cubicBezTo>
                        <a:pt x="1985" y="32"/>
                        <a:pt x="1985" y="63"/>
                        <a:pt x="1954" y="126"/>
                      </a:cubicBezTo>
                      <a:cubicBezTo>
                        <a:pt x="1506" y="546"/>
                        <a:pt x="859" y="767"/>
                        <a:pt x="235" y="767"/>
                      </a:cubicBezTo>
                      <a:cubicBezTo>
                        <a:pt x="156" y="767"/>
                        <a:pt x="78" y="764"/>
                        <a:pt x="0" y="756"/>
                      </a:cubicBezTo>
                      <a:lnTo>
                        <a:pt x="0" y="756"/>
                      </a:lnTo>
                      <a:cubicBezTo>
                        <a:pt x="567" y="1670"/>
                        <a:pt x="1355" y="3749"/>
                        <a:pt x="1418" y="3875"/>
                      </a:cubicBezTo>
                      <a:cubicBezTo>
                        <a:pt x="1450" y="4001"/>
                        <a:pt x="1607" y="4096"/>
                        <a:pt x="1733" y="4096"/>
                      </a:cubicBezTo>
                      <a:cubicBezTo>
                        <a:pt x="1891" y="4096"/>
                        <a:pt x="1985" y="4033"/>
                        <a:pt x="2048" y="3875"/>
                      </a:cubicBezTo>
                      <a:lnTo>
                        <a:pt x="2426" y="2647"/>
                      </a:lnTo>
                      <a:lnTo>
                        <a:pt x="3182" y="2647"/>
                      </a:lnTo>
                      <a:cubicBezTo>
                        <a:pt x="4128" y="2647"/>
                        <a:pt x="2710" y="630"/>
                        <a:pt x="20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3" name="Google Shape;9513;p73">
                  <a:extLst>
                    <a:ext uri="{FF2B5EF4-FFF2-40B4-BE49-F238E27FC236}">
                      <a16:creationId xmlns:a16="http://schemas.microsoft.com/office/drawing/2014/main" xmlns="" id="{B894CE8F-F3D3-7EC9-6528-8AD73289A65F}"/>
                    </a:ext>
                  </a:extLst>
                </p:cNvPr>
                <p:cNvSpPr/>
                <p:nvPr/>
              </p:nvSpPr>
              <p:spPr>
                <a:xfrm>
                  <a:off x="3691850" y="3726625"/>
                  <a:ext cx="89800" cy="8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3562" extrusionOk="0">
                      <a:moveTo>
                        <a:pt x="252" y="1"/>
                      </a:moveTo>
                      <a:cubicBezTo>
                        <a:pt x="284" y="410"/>
                        <a:pt x="189" y="883"/>
                        <a:pt x="0" y="1292"/>
                      </a:cubicBezTo>
                      <a:cubicBezTo>
                        <a:pt x="630" y="1922"/>
                        <a:pt x="1134" y="2615"/>
                        <a:pt x="1544" y="3466"/>
                      </a:cubicBezTo>
                      <a:cubicBezTo>
                        <a:pt x="1565" y="3530"/>
                        <a:pt x="1634" y="3562"/>
                        <a:pt x="1715" y="3562"/>
                      </a:cubicBezTo>
                      <a:cubicBezTo>
                        <a:pt x="1874" y="3562"/>
                        <a:pt x="2080" y="3443"/>
                        <a:pt x="2080" y="3214"/>
                      </a:cubicBezTo>
                      <a:lnTo>
                        <a:pt x="2080" y="2458"/>
                      </a:lnTo>
                      <a:lnTo>
                        <a:pt x="3308" y="2080"/>
                      </a:lnTo>
                      <a:cubicBezTo>
                        <a:pt x="3497" y="1985"/>
                        <a:pt x="3592" y="1891"/>
                        <a:pt x="3592" y="1733"/>
                      </a:cubicBezTo>
                      <a:cubicBezTo>
                        <a:pt x="3592" y="1576"/>
                        <a:pt x="3497" y="1450"/>
                        <a:pt x="3340" y="1418"/>
                      </a:cubicBezTo>
                      <a:cubicBezTo>
                        <a:pt x="3182" y="1355"/>
                        <a:pt x="1134" y="568"/>
                        <a:pt x="25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4" name="Google Shape;9514;p73">
                  <a:extLst>
                    <a:ext uri="{FF2B5EF4-FFF2-40B4-BE49-F238E27FC236}">
                      <a16:creationId xmlns:a16="http://schemas.microsoft.com/office/drawing/2014/main" xmlns="" id="{920AE97A-4BDA-BDA4-DB2C-4F7B8CDC49A0}"/>
                    </a:ext>
                  </a:extLst>
                </p:cNvPr>
                <p:cNvSpPr/>
                <p:nvPr/>
              </p:nvSpPr>
              <p:spPr>
                <a:xfrm>
                  <a:off x="3505175" y="3767575"/>
                  <a:ext cx="120525" cy="11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4727" extrusionOk="0">
                      <a:moveTo>
                        <a:pt x="3372" y="1"/>
                      </a:moveTo>
                      <a:lnTo>
                        <a:pt x="95" y="3277"/>
                      </a:lnTo>
                      <a:cubicBezTo>
                        <a:pt x="1" y="3435"/>
                        <a:pt x="1" y="3687"/>
                        <a:pt x="158" y="3781"/>
                      </a:cubicBezTo>
                      <a:cubicBezTo>
                        <a:pt x="788" y="4411"/>
                        <a:pt x="1607" y="4727"/>
                        <a:pt x="2458" y="4727"/>
                      </a:cubicBezTo>
                      <a:cubicBezTo>
                        <a:pt x="2584" y="4727"/>
                        <a:pt x="2679" y="4695"/>
                        <a:pt x="2742" y="4632"/>
                      </a:cubicBezTo>
                      <a:lnTo>
                        <a:pt x="4821" y="1986"/>
                      </a:lnTo>
                      <a:cubicBezTo>
                        <a:pt x="4254" y="851"/>
                        <a:pt x="3718" y="442"/>
                        <a:pt x="33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5" name="Google Shape;9515;p73">
                  <a:extLst>
                    <a:ext uri="{FF2B5EF4-FFF2-40B4-BE49-F238E27FC236}">
                      <a16:creationId xmlns:a16="http://schemas.microsoft.com/office/drawing/2014/main" xmlns="" id="{C89225CF-9960-3868-64C8-6ABF87220F7E}"/>
                    </a:ext>
                  </a:extLst>
                </p:cNvPr>
                <p:cNvSpPr/>
                <p:nvPr/>
              </p:nvSpPr>
              <p:spPr>
                <a:xfrm>
                  <a:off x="3631200" y="3591950"/>
                  <a:ext cx="104000" cy="8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3372" extrusionOk="0">
                      <a:moveTo>
                        <a:pt x="2836" y="0"/>
                      </a:moveTo>
                      <a:cubicBezTo>
                        <a:pt x="2678" y="0"/>
                        <a:pt x="2584" y="32"/>
                        <a:pt x="2521" y="95"/>
                      </a:cubicBezTo>
                      <a:lnTo>
                        <a:pt x="0" y="3245"/>
                      </a:lnTo>
                      <a:cubicBezTo>
                        <a:pt x="90" y="3238"/>
                        <a:pt x="181" y="3234"/>
                        <a:pt x="272" y="3234"/>
                      </a:cubicBezTo>
                      <a:cubicBezTo>
                        <a:pt x="568" y="3234"/>
                        <a:pt x="870" y="3275"/>
                        <a:pt x="1135" y="3371"/>
                      </a:cubicBezTo>
                      <a:cubicBezTo>
                        <a:pt x="1324" y="3119"/>
                        <a:pt x="3939" y="567"/>
                        <a:pt x="4159" y="347"/>
                      </a:cubicBezTo>
                      <a:cubicBezTo>
                        <a:pt x="3718" y="158"/>
                        <a:pt x="3308" y="0"/>
                        <a:pt x="283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6" name="Google Shape;9516;p73">
                  <a:extLst>
                    <a:ext uri="{FF2B5EF4-FFF2-40B4-BE49-F238E27FC236}">
                      <a16:creationId xmlns:a16="http://schemas.microsoft.com/office/drawing/2014/main" xmlns="" id="{2C5B7D3C-8614-E2CB-347F-650453A9C3AA}"/>
                    </a:ext>
                  </a:extLst>
                </p:cNvPr>
                <p:cNvSpPr/>
                <p:nvPr/>
              </p:nvSpPr>
              <p:spPr>
                <a:xfrm>
                  <a:off x="3497300" y="3721900"/>
                  <a:ext cx="84300" cy="10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4286" extrusionOk="0">
                      <a:moveTo>
                        <a:pt x="3246" y="1"/>
                      </a:moveTo>
                      <a:lnTo>
                        <a:pt x="95" y="2552"/>
                      </a:lnTo>
                      <a:cubicBezTo>
                        <a:pt x="32" y="2615"/>
                        <a:pt x="1" y="2710"/>
                        <a:pt x="1" y="2836"/>
                      </a:cubicBezTo>
                      <a:cubicBezTo>
                        <a:pt x="1" y="3340"/>
                        <a:pt x="95" y="3844"/>
                        <a:pt x="347" y="4285"/>
                      </a:cubicBezTo>
                      <a:lnTo>
                        <a:pt x="3372" y="1261"/>
                      </a:lnTo>
                      <a:cubicBezTo>
                        <a:pt x="3214" y="851"/>
                        <a:pt x="3183" y="410"/>
                        <a:pt x="324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0" name="Google Shape;9517;p73">
                <a:extLst>
                  <a:ext uri="{FF2B5EF4-FFF2-40B4-BE49-F238E27FC236}">
                    <a16:creationId xmlns:a16="http://schemas.microsoft.com/office/drawing/2014/main" xmlns="" id="{F4EB06D3-45ED-D6A7-9F38-3485AA046CDA}"/>
                  </a:ext>
                </a:extLst>
              </p:cNvPr>
              <p:cNvGrpSpPr/>
              <p:nvPr/>
            </p:nvGrpSpPr>
            <p:grpSpPr>
              <a:xfrm>
                <a:off x="5852154" y="4985299"/>
                <a:ext cx="499261" cy="499303"/>
                <a:chOff x="3497300" y="3955025"/>
                <a:chExt cx="295375" cy="295400"/>
              </a:xfrm>
              <a:grpFill/>
            </p:grpSpPr>
            <p:sp>
              <p:nvSpPr>
                <p:cNvPr id="17496" name="Google Shape;9518;p73">
                  <a:extLst>
                    <a:ext uri="{FF2B5EF4-FFF2-40B4-BE49-F238E27FC236}">
                      <a16:creationId xmlns:a16="http://schemas.microsoft.com/office/drawing/2014/main" xmlns="" id="{FF747517-6097-2376-34AE-B0493D829692}"/>
                    </a:ext>
                  </a:extLst>
                </p:cNvPr>
                <p:cNvSpPr/>
                <p:nvPr/>
              </p:nvSpPr>
              <p:spPr>
                <a:xfrm>
                  <a:off x="3660350" y="4035375"/>
                  <a:ext cx="1323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3" h="6207" extrusionOk="0">
                      <a:moveTo>
                        <a:pt x="4663" y="0"/>
                      </a:moveTo>
                      <a:lnTo>
                        <a:pt x="0" y="2773"/>
                      </a:lnTo>
                      <a:lnTo>
                        <a:pt x="4127" y="6207"/>
                      </a:lnTo>
                      <a:cubicBezTo>
                        <a:pt x="4852" y="5199"/>
                        <a:pt x="5293" y="4033"/>
                        <a:pt x="5293" y="2678"/>
                      </a:cubicBezTo>
                      <a:cubicBezTo>
                        <a:pt x="5293" y="1733"/>
                        <a:pt x="5041" y="851"/>
                        <a:pt x="466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7" name="Google Shape;9519;p73">
                  <a:extLst>
                    <a:ext uri="{FF2B5EF4-FFF2-40B4-BE49-F238E27FC236}">
                      <a16:creationId xmlns:a16="http://schemas.microsoft.com/office/drawing/2014/main" xmlns="" id="{12873A53-F89B-2ECB-7440-1C7EF450A8C6}"/>
                    </a:ext>
                  </a:extLst>
                </p:cNvPr>
                <p:cNvSpPr/>
                <p:nvPr/>
              </p:nvSpPr>
              <p:spPr>
                <a:xfrm>
                  <a:off x="3653250" y="3955025"/>
                  <a:ext cx="114225" cy="13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9" h="5326" extrusionOk="0">
                      <a:moveTo>
                        <a:pt x="1" y="1"/>
                      </a:moveTo>
                      <a:lnTo>
                        <a:pt x="1" y="5325"/>
                      </a:lnTo>
                      <a:lnTo>
                        <a:pt x="4569" y="2679"/>
                      </a:lnTo>
                      <a:cubicBezTo>
                        <a:pt x="3561" y="1167"/>
                        <a:pt x="1891" y="127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8" name="Google Shape;9520;p73">
                  <a:extLst>
                    <a:ext uri="{FF2B5EF4-FFF2-40B4-BE49-F238E27FC236}">
                      <a16:creationId xmlns:a16="http://schemas.microsoft.com/office/drawing/2014/main" xmlns="" id="{22EE14F0-35AA-1A41-BE13-8671F6C28C53}"/>
                    </a:ext>
                  </a:extLst>
                </p:cNvPr>
                <p:cNvSpPr/>
                <p:nvPr/>
              </p:nvSpPr>
              <p:spPr>
                <a:xfrm>
                  <a:off x="3497300" y="3955025"/>
                  <a:ext cx="256000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0" h="11816" extrusionOk="0">
                      <a:moveTo>
                        <a:pt x="5577" y="1"/>
                      </a:moveTo>
                      <a:cubicBezTo>
                        <a:pt x="2521" y="190"/>
                        <a:pt x="1" y="2805"/>
                        <a:pt x="1" y="5892"/>
                      </a:cubicBezTo>
                      <a:cubicBezTo>
                        <a:pt x="1" y="9137"/>
                        <a:pt x="2678" y="11815"/>
                        <a:pt x="5923" y="11815"/>
                      </a:cubicBezTo>
                      <a:cubicBezTo>
                        <a:pt x="7625" y="11815"/>
                        <a:pt x="9168" y="11059"/>
                        <a:pt x="10240" y="9925"/>
                      </a:cubicBezTo>
                      <a:lnTo>
                        <a:pt x="5703" y="6176"/>
                      </a:lnTo>
                      <a:cubicBezTo>
                        <a:pt x="5608" y="6144"/>
                        <a:pt x="5577" y="5987"/>
                        <a:pt x="5577" y="5892"/>
                      </a:cubicBezTo>
                      <a:lnTo>
                        <a:pt x="557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1" name="Google Shape;9521;p73">
                <a:extLst>
                  <a:ext uri="{FF2B5EF4-FFF2-40B4-BE49-F238E27FC236}">
                    <a16:creationId xmlns:a16="http://schemas.microsoft.com/office/drawing/2014/main" xmlns="" id="{73A575D0-257E-2905-187B-D13CBBC13E4D}"/>
                  </a:ext>
                </a:extLst>
              </p:cNvPr>
              <p:cNvGrpSpPr/>
              <p:nvPr/>
            </p:nvGrpSpPr>
            <p:grpSpPr>
              <a:xfrm>
                <a:off x="9033293" y="3748917"/>
                <a:ext cx="468667" cy="498542"/>
                <a:chOff x="5364750" y="3235150"/>
                <a:chExt cx="277275" cy="294950"/>
              </a:xfrm>
              <a:grpFill/>
            </p:grpSpPr>
            <p:sp>
              <p:nvSpPr>
                <p:cNvPr id="17488" name="Google Shape;9522;p73">
                  <a:extLst>
                    <a:ext uri="{FF2B5EF4-FFF2-40B4-BE49-F238E27FC236}">
                      <a16:creationId xmlns:a16="http://schemas.microsoft.com/office/drawing/2014/main" xmlns="" id="{00229278-29D9-19EB-985D-CCBC792623D6}"/>
                    </a:ext>
                  </a:extLst>
                </p:cNvPr>
                <p:cNvSpPr/>
                <p:nvPr/>
              </p:nvSpPr>
              <p:spPr>
                <a:xfrm>
                  <a:off x="5502600" y="3235150"/>
                  <a:ext cx="17350" cy="4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765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1418"/>
                      </a:lnTo>
                      <a:cubicBezTo>
                        <a:pt x="0" y="1607"/>
                        <a:pt x="158" y="1765"/>
                        <a:pt x="347" y="1765"/>
                      </a:cubicBezTo>
                      <a:cubicBezTo>
                        <a:pt x="536" y="1765"/>
                        <a:pt x="693" y="1607"/>
                        <a:pt x="693" y="1418"/>
                      </a:cubicBezTo>
                      <a:lnTo>
                        <a:pt x="693" y="347"/>
                      </a:ln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9" name="Google Shape;9523;p73">
                  <a:extLst>
                    <a:ext uri="{FF2B5EF4-FFF2-40B4-BE49-F238E27FC236}">
                      <a16:creationId xmlns:a16="http://schemas.microsoft.com/office/drawing/2014/main" xmlns="" id="{8CCF3E55-AFD5-91D5-F492-749BB8B848F4}"/>
                    </a:ext>
                  </a:extLst>
                </p:cNvPr>
                <p:cNvSpPr/>
                <p:nvPr/>
              </p:nvSpPr>
              <p:spPr>
                <a:xfrm>
                  <a:off x="5555375" y="3253850"/>
                  <a:ext cx="35450" cy="3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64" extrusionOk="0">
                      <a:moveTo>
                        <a:pt x="1071" y="1"/>
                      </a:moveTo>
                      <a:cubicBezTo>
                        <a:pt x="977" y="1"/>
                        <a:pt x="882" y="24"/>
                        <a:pt x="819" y="72"/>
                      </a:cubicBezTo>
                      <a:lnTo>
                        <a:pt x="126" y="796"/>
                      </a:lnTo>
                      <a:cubicBezTo>
                        <a:pt x="0" y="922"/>
                        <a:pt x="0" y="1143"/>
                        <a:pt x="126" y="1269"/>
                      </a:cubicBezTo>
                      <a:cubicBezTo>
                        <a:pt x="189" y="1332"/>
                        <a:pt x="268" y="1363"/>
                        <a:pt x="350" y="1363"/>
                      </a:cubicBezTo>
                      <a:cubicBezTo>
                        <a:pt x="433" y="1363"/>
                        <a:pt x="520" y="1332"/>
                        <a:pt x="599" y="1269"/>
                      </a:cubicBezTo>
                      <a:lnTo>
                        <a:pt x="1323" y="544"/>
                      </a:lnTo>
                      <a:cubicBezTo>
                        <a:pt x="1418" y="418"/>
                        <a:pt x="1418" y="198"/>
                        <a:pt x="1323" y="72"/>
                      </a:cubicBezTo>
                      <a:cubicBezTo>
                        <a:pt x="1260" y="24"/>
                        <a:pt x="1166" y="1"/>
                        <a:pt x="10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0" name="Google Shape;9524;p73">
                  <a:extLst>
                    <a:ext uri="{FF2B5EF4-FFF2-40B4-BE49-F238E27FC236}">
                      <a16:creationId xmlns:a16="http://schemas.microsoft.com/office/drawing/2014/main" xmlns="" id="{ABCFAA90-4A0E-0EC3-31D1-AD46447146E3}"/>
                    </a:ext>
                  </a:extLst>
                </p:cNvPr>
                <p:cNvSpPr/>
                <p:nvPr/>
              </p:nvSpPr>
              <p:spPr>
                <a:xfrm>
                  <a:off x="5606550" y="335722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79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9" y="568"/>
                        <a:pt x="1419" y="347"/>
                      </a:cubicBezTo>
                      <a:cubicBezTo>
                        <a:pt x="1419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1" name="Google Shape;9525;p73">
                  <a:extLst>
                    <a:ext uri="{FF2B5EF4-FFF2-40B4-BE49-F238E27FC236}">
                      <a16:creationId xmlns:a16="http://schemas.microsoft.com/office/drawing/2014/main" xmlns="" id="{E590DB8D-DB1C-1B85-B6D6-1EB9CBDDEF40}"/>
                    </a:ext>
                  </a:extLst>
                </p:cNvPr>
                <p:cNvSpPr/>
                <p:nvPr/>
              </p:nvSpPr>
              <p:spPr>
                <a:xfrm>
                  <a:off x="5364750" y="3357225"/>
                  <a:ext cx="354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694"/>
                        <a:pt x="347" y="694"/>
                      </a:cubicBezTo>
                      <a:lnTo>
                        <a:pt x="1072" y="694"/>
                      </a:lnTo>
                      <a:cubicBezTo>
                        <a:pt x="1261" y="694"/>
                        <a:pt x="1419" y="568"/>
                        <a:pt x="1419" y="347"/>
                      </a:cubicBezTo>
                      <a:cubicBezTo>
                        <a:pt x="1419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2" name="Google Shape;9526;p73">
                  <a:extLst>
                    <a:ext uri="{FF2B5EF4-FFF2-40B4-BE49-F238E27FC236}">
                      <a16:creationId xmlns:a16="http://schemas.microsoft.com/office/drawing/2014/main" xmlns="" id="{B69103C3-6AFF-14F7-A94B-EC42C82E389B}"/>
                    </a:ext>
                  </a:extLst>
                </p:cNvPr>
                <p:cNvSpPr/>
                <p:nvPr/>
              </p:nvSpPr>
              <p:spPr>
                <a:xfrm>
                  <a:off x="5433275" y="3253850"/>
                  <a:ext cx="35475" cy="3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64" extrusionOk="0">
                      <a:moveTo>
                        <a:pt x="363" y="1"/>
                      </a:moveTo>
                      <a:cubicBezTo>
                        <a:pt x="276" y="1"/>
                        <a:pt x="190" y="24"/>
                        <a:pt x="127" y="72"/>
                      </a:cubicBezTo>
                      <a:cubicBezTo>
                        <a:pt x="1" y="198"/>
                        <a:pt x="1" y="450"/>
                        <a:pt x="127" y="544"/>
                      </a:cubicBezTo>
                      <a:lnTo>
                        <a:pt x="820" y="1269"/>
                      </a:lnTo>
                      <a:cubicBezTo>
                        <a:pt x="883" y="1332"/>
                        <a:pt x="977" y="1363"/>
                        <a:pt x="1072" y="1363"/>
                      </a:cubicBezTo>
                      <a:cubicBezTo>
                        <a:pt x="1166" y="1363"/>
                        <a:pt x="1261" y="1332"/>
                        <a:pt x="1324" y="1269"/>
                      </a:cubicBezTo>
                      <a:cubicBezTo>
                        <a:pt x="1418" y="1143"/>
                        <a:pt x="1418" y="922"/>
                        <a:pt x="1324" y="796"/>
                      </a:cubicBezTo>
                      <a:lnTo>
                        <a:pt x="599" y="72"/>
                      </a:lnTo>
                      <a:cubicBezTo>
                        <a:pt x="536" y="24"/>
                        <a:pt x="450" y="1"/>
                        <a:pt x="36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3" name="Google Shape;9527;p73">
                  <a:extLst>
                    <a:ext uri="{FF2B5EF4-FFF2-40B4-BE49-F238E27FC236}">
                      <a16:creationId xmlns:a16="http://schemas.microsoft.com/office/drawing/2014/main" xmlns="" id="{001BCC18-196C-83E6-FC6E-CFC3EA6FE4A9}"/>
                    </a:ext>
                  </a:extLst>
                </p:cNvPr>
                <p:cNvSpPr/>
                <p:nvPr/>
              </p:nvSpPr>
              <p:spPr>
                <a:xfrm>
                  <a:off x="5380500" y="3287775"/>
                  <a:ext cx="37050" cy="2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" h="1039" extrusionOk="0">
                      <a:moveTo>
                        <a:pt x="396" y="0"/>
                      </a:moveTo>
                      <a:cubicBezTo>
                        <a:pt x="267" y="0"/>
                        <a:pt x="132" y="81"/>
                        <a:pt x="64" y="195"/>
                      </a:cubicBezTo>
                      <a:cubicBezTo>
                        <a:pt x="1" y="353"/>
                        <a:pt x="64" y="573"/>
                        <a:pt x="221" y="668"/>
                      </a:cubicBezTo>
                      <a:lnTo>
                        <a:pt x="946" y="1015"/>
                      </a:lnTo>
                      <a:cubicBezTo>
                        <a:pt x="987" y="1031"/>
                        <a:pt x="1032" y="1039"/>
                        <a:pt x="1077" y="1039"/>
                      </a:cubicBezTo>
                      <a:cubicBezTo>
                        <a:pt x="1209" y="1039"/>
                        <a:pt x="1349" y="974"/>
                        <a:pt x="1419" y="857"/>
                      </a:cubicBezTo>
                      <a:cubicBezTo>
                        <a:pt x="1482" y="699"/>
                        <a:pt x="1419" y="447"/>
                        <a:pt x="1261" y="384"/>
                      </a:cubicBezTo>
                      <a:lnTo>
                        <a:pt x="536" y="38"/>
                      </a:lnTo>
                      <a:cubicBezTo>
                        <a:pt x="493" y="12"/>
                        <a:pt x="445" y="0"/>
                        <a:pt x="3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4" name="Google Shape;9528;p73">
                  <a:extLst>
                    <a:ext uri="{FF2B5EF4-FFF2-40B4-BE49-F238E27FC236}">
                      <a16:creationId xmlns:a16="http://schemas.microsoft.com/office/drawing/2014/main" xmlns="" id="{B07CFAC4-005B-862A-EC79-60CCF55479FF}"/>
                    </a:ext>
                  </a:extLst>
                </p:cNvPr>
                <p:cNvSpPr/>
                <p:nvPr/>
              </p:nvSpPr>
              <p:spPr>
                <a:xfrm>
                  <a:off x="5588450" y="3288075"/>
                  <a:ext cx="37025" cy="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" h="1072" extrusionOk="0">
                      <a:moveTo>
                        <a:pt x="1110" y="0"/>
                      </a:moveTo>
                      <a:cubicBezTo>
                        <a:pt x="1049" y="0"/>
                        <a:pt x="983" y="18"/>
                        <a:pt x="914" y="57"/>
                      </a:cubicBezTo>
                      <a:lnTo>
                        <a:pt x="221" y="404"/>
                      </a:lnTo>
                      <a:cubicBezTo>
                        <a:pt x="63" y="498"/>
                        <a:pt x="0" y="687"/>
                        <a:pt x="63" y="877"/>
                      </a:cubicBezTo>
                      <a:cubicBezTo>
                        <a:pt x="132" y="991"/>
                        <a:pt x="250" y="1072"/>
                        <a:pt x="382" y="1072"/>
                      </a:cubicBezTo>
                      <a:cubicBezTo>
                        <a:pt x="432" y="1072"/>
                        <a:pt x="484" y="1060"/>
                        <a:pt x="536" y="1034"/>
                      </a:cubicBezTo>
                      <a:lnTo>
                        <a:pt x="1260" y="687"/>
                      </a:lnTo>
                      <a:cubicBezTo>
                        <a:pt x="1418" y="593"/>
                        <a:pt x="1481" y="404"/>
                        <a:pt x="1418" y="215"/>
                      </a:cubicBezTo>
                      <a:cubicBezTo>
                        <a:pt x="1353" y="85"/>
                        <a:pt x="1244" y="0"/>
                        <a:pt x="11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5" name="Google Shape;9529;p73">
                  <a:extLst>
                    <a:ext uri="{FF2B5EF4-FFF2-40B4-BE49-F238E27FC236}">
                      <a16:creationId xmlns:a16="http://schemas.microsoft.com/office/drawing/2014/main" xmlns="" id="{555126F2-2E06-B5F7-5930-0BF08843CBBD}"/>
                    </a:ext>
                  </a:extLst>
                </p:cNvPr>
                <p:cNvSpPr/>
                <p:nvPr/>
              </p:nvSpPr>
              <p:spPr>
                <a:xfrm>
                  <a:off x="5412025" y="3286350"/>
                  <a:ext cx="177225" cy="24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9" h="9750" extrusionOk="0">
                      <a:moveTo>
                        <a:pt x="3529" y="0"/>
                      </a:moveTo>
                      <a:cubicBezTo>
                        <a:pt x="3151" y="0"/>
                        <a:pt x="2836" y="315"/>
                        <a:pt x="2836" y="725"/>
                      </a:cubicBezTo>
                      <a:lnTo>
                        <a:pt x="2836" y="1418"/>
                      </a:lnTo>
                      <a:cubicBezTo>
                        <a:pt x="2836" y="1040"/>
                        <a:pt x="2520" y="725"/>
                        <a:pt x="2111" y="725"/>
                      </a:cubicBezTo>
                      <a:cubicBezTo>
                        <a:pt x="1733" y="725"/>
                        <a:pt x="1418" y="1040"/>
                        <a:pt x="1418" y="1418"/>
                      </a:cubicBezTo>
                      <a:lnTo>
                        <a:pt x="1418" y="2143"/>
                      </a:lnTo>
                      <a:cubicBezTo>
                        <a:pt x="1544" y="2143"/>
                        <a:pt x="1638" y="2080"/>
                        <a:pt x="1764" y="2080"/>
                      </a:cubicBezTo>
                      <a:lnTo>
                        <a:pt x="3497" y="2080"/>
                      </a:lnTo>
                      <a:cubicBezTo>
                        <a:pt x="4253" y="2080"/>
                        <a:pt x="4883" y="2710"/>
                        <a:pt x="4883" y="3466"/>
                      </a:cubicBezTo>
                      <a:cubicBezTo>
                        <a:pt x="4883" y="4096"/>
                        <a:pt x="4474" y="4600"/>
                        <a:pt x="3907" y="4758"/>
                      </a:cubicBezTo>
                      <a:cubicBezTo>
                        <a:pt x="4064" y="5073"/>
                        <a:pt x="4159" y="5482"/>
                        <a:pt x="4159" y="5860"/>
                      </a:cubicBezTo>
                      <a:cubicBezTo>
                        <a:pt x="4159" y="6081"/>
                        <a:pt x="4001" y="6238"/>
                        <a:pt x="3812" y="6238"/>
                      </a:cubicBezTo>
                      <a:cubicBezTo>
                        <a:pt x="3623" y="6238"/>
                        <a:pt x="3466" y="6081"/>
                        <a:pt x="3466" y="5860"/>
                      </a:cubicBezTo>
                      <a:cubicBezTo>
                        <a:pt x="3466" y="4915"/>
                        <a:pt x="2678" y="4128"/>
                        <a:pt x="1733" y="4128"/>
                      </a:cubicBezTo>
                      <a:lnTo>
                        <a:pt x="3466" y="4128"/>
                      </a:lnTo>
                      <a:cubicBezTo>
                        <a:pt x="3844" y="4128"/>
                        <a:pt x="4159" y="3812"/>
                        <a:pt x="4159" y="3434"/>
                      </a:cubicBezTo>
                      <a:cubicBezTo>
                        <a:pt x="4159" y="3025"/>
                        <a:pt x="3844" y="2710"/>
                        <a:pt x="3466" y="2710"/>
                      </a:cubicBezTo>
                      <a:lnTo>
                        <a:pt x="1733" y="2710"/>
                      </a:lnTo>
                      <a:cubicBezTo>
                        <a:pt x="788" y="2710"/>
                        <a:pt x="0" y="3497"/>
                        <a:pt x="0" y="4443"/>
                      </a:cubicBezTo>
                      <a:lnTo>
                        <a:pt x="0" y="5167"/>
                      </a:lnTo>
                      <a:cubicBezTo>
                        <a:pt x="0" y="6112"/>
                        <a:pt x="536" y="6963"/>
                        <a:pt x="1386" y="7372"/>
                      </a:cubicBezTo>
                      <a:lnTo>
                        <a:pt x="1386" y="8318"/>
                      </a:lnTo>
                      <a:cubicBezTo>
                        <a:pt x="977" y="8318"/>
                        <a:pt x="662" y="8633"/>
                        <a:pt x="662" y="9011"/>
                      </a:cubicBezTo>
                      <a:lnTo>
                        <a:pt x="662" y="9389"/>
                      </a:lnTo>
                      <a:cubicBezTo>
                        <a:pt x="662" y="9578"/>
                        <a:pt x="819" y="9735"/>
                        <a:pt x="1008" y="9735"/>
                      </a:cubicBezTo>
                      <a:lnTo>
                        <a:pt x="5860" y="9735"/>
                      </a:lnTo>
                      <a:cubicBezTo>
                        <a:pt x="5923" y="9745"/>
                        <a:pt x="5979" y="9749"/>
                        <a:pt x="6029" y="9749"/>
                      </a:cubicBezTo>
                      <a:cubicBezTo>
                        <a:pt x="6305" y="9749"/>
                        <a:pt x="6396" y="9612"/>
                        <a:pt x="6396" y="9452"/>
                      </a:cubicBezTo>
                      <a:lnTo>
                        <a:pt x="6396" y="9105"/>
                      </a:lnTo>
                      <a:cubicBezTo>
                        <a:pt x="6396" y="8696"/>
                        <a:pt x="6112" y="8381"/>
                        <a:pt x="5702" y="8381"/>
                      </a:cubicBezTo>
                      <a:lnTo>
                        <a:pt x="5702" y="7436"/>
                      </a:lnTo>
                      <a:cubicBezTo>
                        <a:pt x="6522" y="7057"/>
                        <a:pt x="7089" y="6175"/>
                        <a:pt x="7089" y="5230"/>
                      </a:cubicBezTo>
                      <a:lnTo>
                        <a:pt x="7089" y="2143"/>
                      </a:lnTo>
                      <a:cubicBezTo>
                        <a:pt x="7089" y="1733"/>
                        <a:pt x="6774" y="1418"/>
                        <a:pt x="6364" y="1418"/>
                      </a:cubicBezTo>
                      <a:cubicBezTo>
                        <a:pt x="5986" y="1418"/>
                        <a:pt x="5671" y="1733"/>
                        <a:pt x="5671" y="2143"/>
                      </a:cubicBezTo>
                      <a:lnTo>
                        <a:pt x="5671" y="1418"/>
                      </a:lnTo>
                      <a:cubicBezTo>
                        <a:pt x="5671" y="1040"/>
                        <a:pt x="5356" y="725"/>
                        <a:pt x="4946" y="725"/>
                      </a:cubicBezTo>
                      <a:cubicBezTo>
                        <a:pt x="4568" y="725"/>
                        <a:pt x="4253" y="1040"/>
                        <a:pt x="4253" y="1418"/>
                      </a:cubicBezTo>
                      <a:lnTo>
                        <a:pt x="4253" y="725"/>
                      </a:lnTo>
                      <a:cubicBezTo>
                        <a:pt x="4253" y="315"/>
                        <a:pt x="3938" y="0"/>
                        <a:pt x="352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2" name="Google Shape;9530;p73">
                <a:extLst>
                  <a:ext uri="{FF2B5EF4-FFF2-40B4-BE49-F238E27FC236}">
                    <a16:creationId xmlns:a16="http://schemas.microsoft.com/office/drawing/2014/main" xmlns="" id="{EB755826-DE75-0DCC-BA96-072E6026329C}"/>
                  </a:ext>
                </a:extLst>
              </p:cNvPr>
              <p:cNvGrpSpPr/>
              <p:nvPr/>
            </p:nvGrpSpPr>
            <p:grpSpPr>
              <a:xfrm>
                <a:off x="9016645" y="4376595"/>
                <a:ext cx="501965" cy="503276"/>
                <a:chOff x="5355300" y="3598250"/>
                <a:chExt cx="296975" cy="297750"/>
              </a:xfrm>
              <a:grpFill/>
            </p:grpSpPr>
            <p:sp>
              <p:nvSpPr>
                <p:cNvPr id="17480" name="Google Shape;9531;p73">
                  <a:extLst>
                    <a:ext uri="{FF2B5EF4-FFF2-40B4-BE49-F238E27FC236}">
                      <a16:creationId xmlns:a16="http://schemas.microsoft.com/office/drawing/2014/main" xmlns="" id="{F64B3056-6846-7381-B32A-B599761CE6FD}"/>
                    </a:ext>
                  </a:extLst>
                </p:cNvPr>
                <p:cNvSpPr/>
                <p:nvPr/>
              </p:nvSpPr>
              <p:spPr>
                <a:xfrm>
                  <a:off x="5355300" y="3703000"/>
                  <a:ext cx="35475" cy="1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657" extrusionOk="0">
                      <a:moveTo>
                        <a:pt x="410" y="0"/>
                      </a:moveTo>
                      <a:cubicBezTo>
                        <a:pt x="221" y="0"/>
                        <a:pt x="64" y="158"/>
                        <a:pt x="64" y="347"/>
                      </a:cubicBezTo>
                      <a:cubicBezTo>
                        <a:pt x="1" y="2867"/>
                        <a:pt x="1" y="4789"/>
                        <a:pt x="1" y="7310"/>
                      </a:cubicBezTo>
                      <a:cubicBezTo>
                        <a:pt x="1" y="7530"/>
                        <a:pt x="158" y="7656"/>
                        <a:pt x="379" y="7656"/>
                      </a:cubicBezTo>
                      <a:cubicBezTo>
                        <a:pt x="568" y="7656"/>
                        <a:pt x="725" y="7530"/>
                        <a:pt x="725" y="7310"/>
                      </a:cubicBezTo>
                      <a:lnTo>
                        <a:pt x="725" y="1355"/>
                      </a:lnTo>
                      <a:lnTo>
                        <a:pt x="1418" y="1355"/>
                      </a:lnTo>
                      <a:lnTo>
                        <a:pt x="14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1" name="Google Shape;9532;p73">
                  <a:extLst>
                    <a:ext uri="{FF2B5EF4-FFF2-40B4-BE49-F238E27FC236}">
                      <a16:creationId xmlns:a16="http://schemas.microsoft.com/office/drawing/2014/main" xmlns="" id="{66D6C507-B557-347E-EA7A-1AB26B087FF8}"/>
                    </a:ext>
                  </a:extLst>
                </p:cNvPr>
                <p:cNvSpPr/>
                <p:nvPr/>
              </p:nvSpPr>
              <p:spPr>
                <a:xfrm>
                  <a:off x="5389175" y="3773100"/>
                  <a:ext cx="122900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4916" extrusionOk="0">
                      <a:moveTo>
                        <a:pt x="2080" y="0"/>
                      </a:moveTo>
                      <a:lnTo>
                        <a:pt x="2080" y="693"/>
                      </a:lnTo>
                      <a:lnTo>
                        <a:pt x="1733" y="693"/>
                      </a:lnTo>
                      <a:cubicBezTo>
                        <a:pt x="788" y="693"/>
                        <a:pt x="0" y="1481"/>
                        <a:pt x="0" y="2458"/>
                      </a:cubicBezTo>
                      <a:cubicBezTo>
                        <a:pt x="0" y="2678"/>
                        <a:pt x="158" y="2836"/>
                        <a:pt x="347" y="2836"/>
                      </a:cubicBezTo>
                      <a:lnTo>
                        <a:pt x="2080" y="2836"/>
                      </a:lnTo>
                      <a:lnTo>
                        <a:pt x="2080" y="3529"/>
                      </a:lnTo>
                      <a:lnTo>
                        <a:pt x="1072" y="3529"/>
                      </a:lnTo>
                      <a:cubicBezTo>
                        <a:pt x="473" y="3529"/>
                        <a:pt x="32" y="4001"/>
                        <a:pt x="32" y="4569"/>
                      </a:cubicBezTo>
                      <a:cubicBezTo>
                        <a:pt x="32" y="4758"/>
                        <a:pt x="189" y="4915"/>
                        <a:pt x="410" y="4915"/>
                      </a:cubicBezTo>
                      <a:cubicBezTo>
                        <a:pt x="599" y="4915"/>
                        <a:pt x="757" y="4758"/>
                        <a:pt x="757" y="4569"/>
                      </a:cubicBezTo>
                      <a:cubicBezTo>
                        <a:pt x="757" y="4348"/>
                        <a:pt x="914" y="4190"/>
                        <a:pt x="1103" y="4190"/>
                      </a:cubicBezTo>
                      <a:lnTo>
                        <a:pt x="2143" y="4190"/>
                      </a:lnTo>
                      <a:lnTo>
                        <a:pt x="2143" y="4569"/>
                      </a:lnTo>
                      <a:cubicBezTo>
                        <a:pt x="2143" y="4758"/>
                        <a:pt x="2300" y="4915"/>
                        <a:pt x="2489" y="4915"/>
                      </a:cubicBezTo>
                      <a:cubicBezTo>
                        <a:pt x="2678" y="4915"/>
                        <a:pt x="2836" y="4758"/>
                        <a:pt x="2836" y="4569"/>
                      </a:cubicBezTo>
                      <a:lnTo>
                        <a:pt x="2836" y="4190"/>
                      </a:lnTo>
                      <a:lnTo>
                        <a:pt x="3876" y="4190"/>
                      </a:lnTo>
                      <a:cubicBezTo>
                        <a:pt x="4065" y="4190"/>
                        <a:pt x="4222" y="4348"/>
                        <a:pt x="4222" y="4569"/>
                      </a:cubicBezTo>
                      <a:cubicBezTo>
                        <a:pt x="4222" y="4758"/>
                        <a:pt x="4380" y="4915"/>
                        <a:pt x="4569" y="4915"/>
                      </a:cubicBezTo>
                      <a:cubicBezTo>
                        <a:pt x="4758" y="4915"/>
                        <a:pt x="4915" y="4758"/>
                        <a:pt x="4915" y="4569"/>
                      </a:cubicBezTo>
                      <a:cubicBezTo>
                        <a:pt x="4915" y="3970"/>
                        <a:pt x="4443" y="3529"/>
                        <a:pt x="3907" y="3529"/>
                      </a:cubicBezTo>
                      <a:lnTo>
                        <a:pt x="2867" y="3529"/>
                      </a:lnTo>
                      <a:lnTo>
                        <a:pt x="2867" y="2836"/>
                      </a:lnTo>
                      <a:lnTo>
                        <a:pt x="4537" y="2836"/>
                      </a:lnTo>
                      <a:lnTo>
                        <a:pt x="4537" y="2773"/>
                      </a:lnTo>
                      <a:cubicBezTo>
                        <a:pt x="4726" y="2773"/>
                        <a:pt x="4884" y="2615"/>
                        <a:pt x="4884" y="2426"/>
                      </a:cubicBezTo>
                      <a:cubicBezTo>
                        <a:pt x="4884" y="1481"/>
                        <a:pt x="4096" y="662"/>
                        <a:pt x="3151" y="662"/>
                      </a:cubicBezTo>
                      <a:lnTo>
                        <a:pt x="2804" y="662"/>
                      </a:lnTo>
                      <a:lnTo>
                        <a:pt x="28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2" name="Google Shape;9533;p73">
                  <a:extLst>
                    <a:ext uri="{FF2B5EF4-FFF2-40B4-BE49-F238E27FC236}">
                      <a16:creationId xmlns:a16="http://schemas.microsoft.com/office/drawing/2014/main" xmlns="" id="{BFE75B35-31D0-854C-5AD2-ABC5DCDD5234}"/>
                    </a:ext>
                  </a:extLst>
                </p:cNvPr>
                <p:cNvSpPr/>
                <p:nvPr/>
              </p:nvSpPr>
              <p:spPr>
                <a:xfrm>
                  <a:off x="5527800" y="3598250"/>
                  <a:ext cx="105550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2" h="1418" extrusionOk="0">
                      <a:moveTo>
                        <a:pt x="725" y="0"/>
                      </a:moveTo>
                      <a:cubicBezTo>
                        <a:pt x="315" y="0"/>
                        <a:pt x="0" y="315"/>
                        <a:pt x="0" y="725"/>
                      </a:cubicBezTo>
                      <a:cubicBezTo>
                        <a:pt x="63" y="1103"/>
                        <a:pt x="378" y="1418"/>
                        <a:pt x="725" y="1418"/>
                      </a:cubicBezTo>
                      <a:lnTo>
                        <a:pt x="3875" y="1418"/>
                      </a:lnTo>
                      <a:cubicBezTo>
                        <a:pt x="4064" y="1418"/>
                        <a:pt x="4222" y="1260"/>
                        <a:pt x="4222" y="1071"/>
                      </a:cubicBezTo>
                      <a:lnTo>
                        <a:pt x="4222" y="378"/>
                      </a:lnTo>
                      <a:cubicBezTo>
                        <a:pt x="4222" y="158"/>
                        <a:pt x="4064" y="0"/>
                        <a:pt x="387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3" name="Google Shape;9534;p73">
                  <a:extLst>
                    <a:ext uri="{FF2B5EF4-FFF2-40B4-BE49-F238E27FC236}">
                      <a16:creationId xmlns:a16="http://schemas.microsoft.com/office/drawing/2014/main" xmlns="" id="{29D64B38-2A2A-7C4D-D1EB-F92AEA1B0586}"/>
                    </a:ext>
                  </a:extLst>
                </p:cNvPr>
                <p:cNvSpPr/>
                <p:nvPr/>
              </p:nvSpPr>
              <p:spPr>
                <a:xfrm>
                  <a:off x="5545900" y="3651800"/>
                  <a:ext cx="10480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2" h="1419" extrusionOk="0">
                      <a:moveTo>
                        <a:pt x="694" y="1"/>
                      </a:moveTo>
                      <a:cubicBezTo>
                        <a:pt x="316" y="1"/>
                        <a:pt x="1" y="316"/>
                        <a:pt x="1" y="694"/>
                      </a:cubicBezTo>
                      <a:cubicBezTo>
                        <a:pt x="1" y="1103"/>
                        <a:pt x="316" y="1418"/>
                        <a:pt x="694" y="1418"/>
                      </a:cubicBezTo>
                      <a:lnTo>
                        <a:pt x="3845" y="1418"/>
                      </a:lnTo>
                      <a:cubicBezTo>
                        <a:pt x="4065" y="1418"/>
                        <a:pt x="4191" y="1261"/>
                        <a:pt x="4191" y="1072"/>
                      </a:cubicBezTo>
                      <a:lnTo>
                        <a:pt x="4191" y="347"/>
                      </a:lnTo>
                      <a:cubicBezTo>
                        <a:pt x="4191" y="158"/>
                        <a:pt x="4065" y="1"/>
                        <a:pt x="384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4" name="Google Shape;9535;p73">
                  <a:extLst>
                    <a:ext uri="{FF2B5EF4-FFF2-40B4-BE49-F238E27FC236}">
                      <a16:creationId xmlns:a16="http://schemas.microsoft.com/office/drawing/2014/main" xmlns="" id="{5F71A9A7-8222-980F-66ED-9D28D5C1342B}"/>
                    </a:ext>
                  </a:extLst>
                </p:cNvPr>
                <p:cNvSpPr/>
                <p:nvPr/>
              </p:nvSpPr>
              <p:spPr>
                <a:xfrm>
                  <a:off x="5529375" y="3754975"/>
                  <a:ext cx="12210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1419" extrusionOk="0">
                      <a:moveTo>
                        <a:pt x="0" y="1"/>
                      </a:moveTo>
                      <a:lnTo>
                        <a:pt x="0" y="1418"/>
                      </a:lnTo>
                      <a:lnTo>
                        <a:pt x="4884" y="1418"/>
                      </a:lnTo>
                      <a:lnTo>
                        <a:pt x="4884" y="1"/>
                      </a:lnTo>
                      <a:lnTo>
                        <a:pt x="2773" y="1"/>
                      </a:lnTo>
                      <a:lnTo>
                        <a:pt x="2773" y="347"/>
                      </a:lnTo>
                      <a:cubicBezTo>
                        <a:pt x="2773" y="568"/>
                        <a:pt x="2615" y="725"/>
                        <a:pt x="2426" y="725"/>
                      </a:cubicBezTo>
                      <a:cubicBezTo>
                        <a:pt x="2237" y="725"/>
                        <a:pt x="2080" y="568"/>
                        <a:pt x="2080" y="347"/>
                      </a:cubicBezTo>
                      <a:lnTo>
                        <a:pt x="208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5" name="Google Shape;9536;p73">
                  <a:extLst>
                    <a:ext uri="{FF2B5EF4-FFF2-40B4-BE49-F238E27FC236}">
                      <a16:creationId xmlns:a16="http://schemas.microsoft.com/office/drawing/2014/main" xmlns="" id="{8A23AE87-6772-DD39-C411-1F192C25F6A3}"/>
                    </a:ext>
                  </a:extLst>
                </p:cNvPr>
                <p:cNvSpPr/>
                <p:nvPr/>
              </p:nvSpPr>
              <p:spPr>
                <a:xfrm>
                  <a:off x="5511250" y="3703000"/>
                  <a:ext cx="14022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9" h="1356" extrusionOk="0">
                      <a:moveTo>
                        <a:pt x="1" y="0"/>
                      </a:moveTo>
                      <a:lnTo>
                        <a:pt x="1" y="1355"/>
                      </a:lnTo>
                      <a:lnTo>
                        <a:pt x="5609" y="1355"/>
                      </a:lnTo>
                      <a:lnTo>
                        <a:pt x="5609" y="347"/>
                      </a:lnTo>
                      <a:cubicBezTo>
                        <a:pt x="5577" y="158"/>
                        <a:pt x="5451" y="0"/>
                        <a:pt x="523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6" name="Google Shape;9537;p73">
                  <a:extLst>
                    <a:ext uri="{FF2B5EF4-FFF2-40B4-BE49-F238E27FC236}">
                      <a16:creationId xmlns:a16="http://schemas.microsoft.com/office/drawing/2014/main" xmlns="" id="{94D19844-16B6-5671-ACB6-0619EA8C3A5D}"/>
                    </a:ext>
                  </a:extLst>
                </p:cNvPr>
                <p:cNvSpPr/>
                <p:nvPr/>
              </p:nvSpPr>
              <p:spPr>
                <a:xfrm>
                  <a:off x="5529375" y="3808550"/>
                  <a:ext cx="122900" cy="8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3498" extrusionOk="0">
                      <a:moveTo>
                        <a:pt x="0" y="0"/>
                      </a:moveTo>
                      <a:lnTo>
                        <a:pt x="0" y="3151"/>
                      </a:lnTo>
                      <a:cubicBezTo>
                        <a:pt x="0" y="3340"/>
                        <a:pt x="158" y="3497"/>
                        <a:pt x="347" y="3497"/>
                      </a:cubicBezTo>
                      <a:cubicBezTo>
                        <a:pt x="536" y="3497"/>
                        <a:pt x="693" y="3340"/>
                        <a:pt x="693" y="3151"/>
                      </a:cubicBezTo>
                      <a:lnTo>
                        <a:pt x="693" y="1418"/>
                      </a:lnTo>
                      <a:lnTo>
                        <a:pt x="4190" y="1418"/>
                      </a:lnTo>
                      <a:lnTo>
                        <a:pt x="4190" y="3151"/>
                      </a:lnTo>
                      <a:cubicBezTo>
                        <a:pt x="4190" y="3340"/>
                        <a:pt x="4348" y="3497"/>
                        <a:pt x="4569" y="3497"/>
                      </a:cubicBezTo>
                      <a:cubicBezTo>
                        <a:pt x="4758" y="3497"/>
                        <a:pt x="4915" y="3340"/>
                        <a:pt x="4915" y="3151"/>
                      </a:cubicBezTo>
                      <a:lnTo>
                        <a:pt x="4915" y="0"/>
                      </a:lnTo>
                      <a:lnTo>
                        <a:pt x="2773" y="0"/>
                      </a:lnTo>
                      <a:lnTo>
                        <a:pt x="2773" y="347"/>
                      </a:lnTo>
                      <a:cubicBezTo>
                        <a:pt x="2773" y="536"/>
                        <a:pt x="2615" y="693"/>
                        <a:pt x="2426" y="693"/>
                      </a:cubicBezTo>
                      <a:cubicBezTo>
                        <a:pt x="2237" y="693"/>
                        <a:pt x="2080" y="536"/>
                        <a:pt x="2080" y="347"/>
                      </a:cubicBezTo>
                      <a:lnTo>
                        <a:pt x="20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7" name="Google Shape;9538;p73">
                  <a:extLst>
                    <a:ext uri="{FF2B5EF4-FFF2-40B4-BE49-F238E27FC236}">
                      <a16:creationId xmlns:a16="http://schemas.microsoft.com/office/drawing/2014/main" xmlns="" id="{126CF029-8DB6-FE2F-3BAE-E6FEE73B0D32}"/>
                    </a:ext>
                  </a:extLst>
                </p:cNvPr>
                <p:cNvSpPr/>
                <p:nvPr/>
              </p:nvSpPr>
              <p:spPr>
                <a:xfrm>
                  <a:off x="5408075" y="3651025"/>
                  <a:ext cx="86675" cy="10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4159" extrusionOk="0">
                      <a:moveTo>
                        <a:pt x="1733" y="0"/>
                      </a:moveTo>
                      <a:cubicBezTo>
                        <a:pt x="788" y="0"/>
                        <a:pt x="1" y="788"/>
                        <a:pt x="1" y="1733"/>
                      </a:cubicBezTo>
                      <a:lnTo>
                        <a:pt x="1" y="3812"/>
                      </a:lnTo>
                      <a:cubicBezTo>
                        <a:pt x="1" y="4001"/>
                        <a:pt x="158" y="4159"/>
                        <a:pt x="347" y="4159"/>
                      </a:cubicBezTo>
                      <a:lnTo>
                        <a:pt x="3120" y="4159"/>
                      </a:lnTo>
                      <a:cubicBezTo>
                        <a:pt x="3309" y="4159"/>
                        <a:pt x="3466" y="4001"/>
                        <a:pt x="3466" y="3812"/>
                      </a:cubicBezTo>
                      <a:lnTo>
                        <a:pt x="3466" y="1733"/>
                      </a:lnTo>
                      <a:cubicBezTo>
                        <a:pt x="3466" y="788"/>
                        <a:pt x="2678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3" name="Google Shape;9539;p73">
                <a:extLst>
                  <a:ext uri="{FF2B5EF4-FFF2-40B4-BE49-F238E27FC236}">
                    <a16:creationId xmlns:a16="http://schemas.microsoft.com/office/drawing/2014/main" xmlns="" id="{14AE3BFC-5EF6-E87C-F12B-EC33C97F0A6D}"/>
                  </a:ext>
                </a:extLst>
              </p:cNvPr>
              <p:cNvGrpSpPr/>
              <p:nvPr/>
            </p:nvGrpSpPr>
            <p:grpSpPr>
              <a:xfrm>
                <a:off x="9022644" y="5073172"/>
                <a:ext cx="489964" cy="323559"/>
                <a:chOff x="5358450" y="4015675"/>
                <a:chExt cx="289875" cy="191425"/>
              </a:xfrm>
              <a:grpFill/>
            </p:grpSpPr>
            <p:sp>
              <p:nvSpPr>
                <p:cNvPr id="17476" name="Google Shape;9540;p73">
                  <a:extLst>
                    <a:ext uri="{FF2B5EF4-FFF2-40B4-BE49-F238E27FC236}">
                      <a16:creationId xmlns:a16="http://schemas.microsoft.com/office/drawing/2014/main" xmlns="" id="{B8D6CD4E-C137-DDB1-6ABC-CD43C5CEE725}"/>
                    </a:ext>
                  </a:extLst>
                </p:cNvPr>
                <p:cNvSpPr/>
                <p:nvPr/>
              </p:nvSpPr>
              <p:spPr>
                <a:xfrm>
                  <a:off x="5358450" y="4015675"/>
                  <a:ext cx="289875" cy="8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5" h="3561" extrusionOk="0">
                      <a:moveTo>
                        <a:pt x="5798" y="1"/>
                      </a:moveTo>
                      <a:cubicBezTo>
                        <a:pt x="2773" y="1"/>
                        <a:pt x="316" y="3120"/>
                        <a:pt x="1" y="3561"/>
                      </a:cubicBezTo>
                      <a:cubicBezTo>
                        <a:pt x="1229" y="2679"/>
                        <a:pt x="3561" y="1734"/>
                        <a:pt x="5798" y="1734"/>
                      </a:cubicBezTo>
                      <a:cubicBezTo>
                        <a:pt x="7751" y="1734"/>
                        <a:pt x="10051" y="2490"/>
                        <a:pt x="11595" y="3561"/>
                      </a:cubicBezTo>
                      <a:cubicBezTo>
                        <a:pt x="11280" y="3120"/>
                        <a:pt x="8822" y="1"/>
                        <a:pt x="57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7" name="Google Shape;9541;p73">
                  <a:extLst>
                    <a:ext uri="{FF2B5EF4-FFF2-40B4-BE49-F238E27FC236}">
                      <a16:creationId xmlns:a16="http://schemas.microsoft.com/office/drawing/2014/main" xmlns="" id="{D9B8DF72-94E6-A7D2-D455-EB85149DD990}"/>
                    </a:ext>
                  </a:extLst>
                </p:cNvPr>
                <p:cNvSpPr/>
                <p:nvPr/>
              </p:nvSpPr>
              <p:spPr>
                <a:xfrm>
                  <a:off x="5494725" y="4101525"/>
                  <a:ext cx="17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cubicBezTo>
                        <a:pt x="536" y="725"/>
                        <a:pt x="693" y="568"/>
                        <a:pt x="693" y="347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8" name="Google Shape;9542;p73">
                  <a:extLst>
                    <a:ext uri="{FF2B5EF4-FFF2-40B4-BE49-F238E27FC236}">
                      <a16:creationId xmlns:a16="http://schemas.microsoft.com/office/drawing/2014/main" xmlns="" id="{C7CA6ED4-1775-4585-8C79-E572F251E2A3}"/>
                    </a:ext>
                  </a:extLst>
                </p:cNvPr>
                <p:cNvSpPr/>
                <p:nvPr/>
              </p:nvSpPr>
              <p:spPr>
                <a:xfrm>
                  <a:off x="5460050" y="4077125"/>
                  <a:ext cx="86675" cy="7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120" extrusionOk="0">
                      <a:moveTo>
                        <a:pt x="1734" y="315"/>
                      </a:moveTo>
                      <a:cubicBezTo>
                        <a:pt x="2332" y="315"/>
                        <a:pt x="2773" y="788"/>
                        <a:pt x="2773" y="1323"/>
                      </a:cubicBezTo>
                      <a:cubicBezTo>
                        <a:pt x="2773" y="1922"/>
                        <a:pt x="2269" y="2363"/>
                        <a:pt x="1734" y="2363"/>
                      </a:cubicBezTo>
                      <a:cubicBezTo>
                        <a:pt x="1135" y="2363"/>
                        <a:pt x="694" y="1890"/>
                        <a:pt x="694" y="1323"/>
                      </a:cubicBezTo>
                      <a:cubicBezTo>
                        <a:pt x="663" y="788"/>
                        <a:pt x="1135" y="315"/>
                        <a:pt x="1734" y="315"/>
                      </a:cubicBezTo>
                      <a:close/>
                      <a:moveTo>
                        <a:pt x="1734" y="0"/>
                      </a:moveTo>
                      <a:cubicBezTo>
                        <a:pt x="1324" y="0"/>
                        <a:pt x="978" y="32"/>
                        <a:pt x="599" y="63"/>
                      </a:cubicBezTo>
                      <a:cubicBezTo>
                        <a:pt x="190" y="378"/>
                        <a:pt x="1" y="851"/>
                        <a:pt x="1" y="1386"/>
                      </a:cubicBezTo>
                      <a:cubicBezTo>
                        <a:pt x="1" y="2332"/>
                        <a:pt x="789" y="3119"/>
                        <a:pt x="1734" y="3119"/>
                      </a:cubicBezTo>
                      <a:cubicBezTo>
                        <a:pt x="2679" y="3119"/>
                        <a:pt x="3466" y="2332"/>
                        <a:pt x="3466" y="1386"/>
                      </a:cubicBezTo>
                      <a:cubicBezTo>
                        <a:pt x="3466" y="851"/>
                        <a:pt x="3214" y="378"/>
                        <a:pt x="2868" y="63"/>
                      </a:cubicBezTo>
                      <a:cubicBezTo>
                        <a:pt x="2521" y="32"/>
                        <a:pt x="2112" y="0"/>
                        <a:pt x="17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9" name="Google Shape;9543;p73">
                  <a:extLst>
                    <a:ext uri="{FF2B5EF4-FFF2-40B4-BE49-F238E27FC236}">
                      <a16:creationId xmlns:a16="http://schemas.microsoft.com/office/drawing/2014/main" xmlns="" id="{BB33B190-9521-5B10-AB55-FB76C3B93646}"/>
                    </a:ext>
                  </a:extLst>
                </p:cNvPr>
                <p:cNvSpPr/>
                <p:nvPr/>
              </p:nvSpPr>
              <p:spPr>
                <a:xfrm>
                  <a:off x="5362400" y="4084200"/>
                  <a:ext cx="282000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80" h="4916" extrusionOk="0">
                      <a:moveTo>
                        <a:pt x="3466" y="1"/>
                      </a:moveTo>
                      <a:lnTo>
                        <a:pt x="3466" y="1"/>
                      </a:lnTo>
                      <a:cubicBezTo>
                        <a:pt x="2332" y="253"/>
                        <a:pt x="1103" y="820"/>
                        <a:pt x="0" y="1576"/>
                      </a:cubicBezTo>
                      <a:cubicBezTo>
                        <a:pt x="693" y="2395"/>
                        <a:pt x="2899" y="4915"/>
                        <a:pt x="5640" y="4915"/>
                      </a:cubicBezTo>
                      <a:cubicBezTo>
                        <a:pt x="8349" y="4884"/>
                        <a:pt x="10617" y="2395"/>
                        <a:pt x="11279" y="1576"/>
                      </a:cubicBezTo>
                      <a:cubicBezTo>
                        <a:pt x="10176" y="820"/>
                        <a:pt x="8948" y="253"/>
                        <a:pt x="7814" y="1"/>
                      </a:cubicBezTo>
                      <a:lnTo>
                        <a:pt x="7814" y="1"/>
                      </a:lnTo>
                      <a:cubicBezTo>
                        <a:pt x="7971" y="347"/>
                        <a:pt x="8097" y="694"/>
                        <a:pt x="8097" y="1103"/>
                      </a:cubicBezTo>
                      <a:cubicBezTo>
                        <a:pt x="8097" y="2427"/>
                        <a:pt x="6994" y="3529"/>
                        <a:pt x="5640" y="3529"/>
                      </a:cubicBezTo>
                      <a:cubicBezTo>
                        <a:pt x="4316" y="3529"/>
                        <a:pt x="3214" y="2427"/>
                        <a:pt x="3214" y="1103"/>
                      </a:cubicBezTo>
                      <a:cubicBezTo>
                        <a:pt x="3214" y="694"/>
                        <a:pt x="3277" y="347"/>
                        <a:pt x="346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4" name="Google Shape;9544;p73">
                <a:extLst>
                  <a:ext uri="{FF2B5EF4-FFF2-40B4-BE49-F238E27FC236}">
                    <a16:creationId xmlns:a16="http://schemas.microsoft.com/office/drawing/2014/main" xmlns="" id="{665AAED6-833C-731D-D50D-74C2A8844AC7}"/>
                  </a:ext>
                </a:extLst>
              </p:cNvPr>
              <p:cNvGrpSpPr/>
              <p:nvPr/>
            </p:nvGrpSpPr>
            <p:grpSpPr>
              <a:xfrm>
                <a:off x="10925482" y="3765480"/>
                <a:ext cx="501965" cy="465413"/>
                <a:chOff x="6543825" y="3202075"/>
                <a:chExt cx="296975" cy="275350"/>
              </a:xfrm>
              <a:grpFill/>
            </p:grpSpPr>
            <p:sp>
              <p:nvSpPr>
                <p:cNvPr id="17469" name="Google Shape;9545;p73">
                  <a:extLst>
                    <a:ext uri="{FF2B5EF4-FFF2-40B4-BE49-F238E27FC236}">
                      <a16:creationId xmlns:a16="http://schemas.microsoft.com/office/drawing/2014/main" xmlns="" id="{D1294509-78D0-25FD-593D-AE21FC70257A}"/>
                    </a:ext>
                  </a:extLst>
                </p:cNvPr>
                <p:cNvSpPr/>
                <p:nvPr/>
              </p:nvSpPr>
              <p:spPr>
                <a:xfrm>
                  <a:off x="6683250" y="3202075"/>
                  <a:ext cx="17350" cy="4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73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1355"/>
                      </a:lnTo>
                      <a:cubicBezTo>
                        <a:pt x="0" y="1576"/>
                        <a:pt x="158" y="1733"/>
                        <a:pt x="347" y="1733"/>
                      </a:cubicBezTo>
                      <a:cubicBezTo>
                        <a:pt x="536" y="1733"/>
                        <a:pt x="693" y="1576"/>
                        <a:pt x="693" y="1355"/>
                      </a:cubicBezTo>
                      <a:lnTo>
                        <a:pt x="693" y="347"/>
                      </a:ln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0" name="Google Shape;9546;p73">
                  <a:extLst>
                    <a:ext uri="{FF2B5EF4-FFF2-40B4-BE49-F238E27FC236}">
                      <a16:creationId xmlns:a16="http://schemas.microsoft.com/office/drawing/2014/main" xmlns="" id="{763D7B27-A542-CC10-1BB2-8CE806ED118A}"/>
                    </a:ext>
                  </a:extLst>
                </p:cNvPr>
                <p:cNvSpPr/>
                <p:nvPr/>
              </p:nvSpPr>
              <p:spPr>
                <a:xfrm>
                  <a:off x="6613925" y="3236125"/>
                  <a:ext cx="35475" cy="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88" extrusionOk="0">
                      <a:moveTo>
                        <a:pt x="363" y="1"/>
                      </a:moveTo>
                      <a:cubicBezTo>
                        <a:pt x="276" y="1"/>
                        <a:pt x="190" y="40"/>
                        <a:pt x="127" y="119"/>
                      </a:cubicBezTo>
                      <a:cubicBezTo>
                        <a:pt x="1" y="245"/>
                        <a:pt x="1" y="466"/>
                        <a:pt x="127" y="592"/>
                      </a:cubicBezTo>
                      <a:lnTo>
                        <a:pt x="820" y="1316"/>
                      </a:lnTo>
                      <a:cubicBezTo>
                        <a:pt x="883" y="1364"/>
                        <a:pt x="969" y="1387"/>
                        <a:pt x="1056" y="1387"/>
                      </a:cubicBezTo>
                      <a:cubicBezTo>
                        <a:pt x="1143" y="1387"/>
                        <a:pt x="1229" y="1364"/>
                        <a:pt x="1292" y="1316"/>
                      </a:cubicBezTo>
                      <a:cubicBezTo>
                        <a:pt x="1418" y="1190"/>
                        <a:pt x="1418" y="938"/>
                        <a:pt x="1292" y="844"/>
                      </a:cubicBezTo>
                      <a:lnTo>
                        <a:pt x="599" y="119"/>
                      </a:lnTo>
                      <a:cubicBezTo>
                        <a:pt x="536" y="40"/>
                        <a:pt x="450" y="1"/>
                        <a:pt x="36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1" name="Google Shape;9547;p73">
                  <a:extLst>
                    <a:ext uri="{FF2B5EF4-FFF2-40B4-BE49-F238E27FC236}">
                      <a16:creationId xmlns:a16="http://schemas.microsoft.com/office/drawing/2014/main" xmlns="" id="{FD6A1A1D-1FF6-B37A-F516-A62ADBC181E2}"/>
                    </a:ext>
                  </a:extLst>
                </p:cNvPr>
                <p:cNvSpPr/>
                <p:nvPr/>
              </p:nvSpPr>
              <p:spPr>
                <a:xfrm>
                  <a:off x="6734425" y="3236425"/>
                  <a:ext cx="35475" cy="3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76" extrusionOk="0">
                      <a:moveTo>
                        <a:pt x="1054" y="0"/>
                      </a:moveTo>
                      <a:cubicBezTo>
                        <a:pt x="976" y="0"/>
                        <a:pt x="894" y="33"/>
                        <a:pt x="820" y="107"/>
                      </a:cubicBezTo>
                      <a:lnTo>
                        <a:pt x="95" y="832"/>
                      </a:lnTo>
                      <a:cubicBezTo>
                        <a:pt x="1" y="926"/>
                        <a:pt x="1" y="1178"/>
                        <a:pt x="95" y="1304"/>
                      </a:cubicBezTo>
                      <a:cubicBezTo>
                        <a:pt x="158" y="1352"/>
                        <a:pt x="253" y="1375"/>
                        <a:pt x="344" y="1375"/>
                      </a:cubicBezTo>
                      <a:cubicBezTo>
                        <a:pt x="434" y="1375"/>
                        <a:pt x="521" y="1352"/>
                        <a:pt x="568" y="1304"/>
                      </a:cubicBezTo>
                      <a:lnTo>
                        <a:pt x="1293" y="580"/>
                      </a:lnTo>
                      <a:cubicBezTo>
                        <a:pt x="1419" y="454"/>
                        <a:pt x="1419" y="233"/>
                        <a:pt x="1293" y="107"/>
                      </a:cubicBezTo>
                      <a:cubicBezTo>
                        <a:pt x="1226" y="41"/>
                        <a:pt x="1142" y="0"/>
                        <a:pt x="105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2" name="Google Shape;9548;p73">
                  <a:extLst>
                    <a:ext uri="{FF2B5EF4-FFF2-40B4-BE49-F238E27FC236}">
                      <a16:creationId xmlns:a16="http://schemas.microsoft.com/office/drawing/2014/main" xmlns="" id="{EC0F4606-DAE9-C8EE-008C-FC3EDFE133D2}"/>
                    </a:ext>
                  </a:extLst>
                </p:cNvPr>
                <p:cNvSpPr/>
                <p:nvPr/>
              </p:nvSpPr>
              <p:spPr>
                <a:xfrm>
                  <a:off x="6805325" y="3322575"/>
                  <a:ext cx="35475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4853" extrusionOk="0">
                      <a:moveTo>
                        <a:pt x="0" y="1"/>
                      </a:moveTo>
                      <a:lnTo>
                        <a:pt x="0" y="4852"/>
                      </a:lnTo>
                      <a:lnTo>
                        <a:pt x="1040" y="4852"/>
                      </a:lnTo>
                      <a:cubicBezTo>
                        <a:pt x="1261" y="4852"/>
                        <a:pt x="1418" y="4695"/>
                        <a:pt x="1418" y="4506"/>
                      </a:cubicBezTo>
                      <a:lnTo>
                        <a:pt x="1418" y="316"/>
                      </a:lnTo>
                      <a:cubicBezTo>
                        <a:pt x="1355" y="158"/>
                        <a:pt x="1198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3" name="Google Shape;9549;p73">
                  <a:extLst>
                    <a:ext uri="{FF2B5EF4-FFF2-40B4-BE49-F238E27FC236}">
                      <a16:creationId xmlns:a16="http://schemas.microsoft.com/office/drawing/2014/main" xmlns="" id="{2AEFAD47-58B3-88A2-96F5-205E66C2452B}"/>
                    </a:ext>
                  </a:extLst>
                </p:cNvPr>
                <p:cNvSpPr/>
                <p:nvPr/>
              </p:nvSpPr>
              <p:spPr>
                <a:xfrm>
                  <a:off x="6543825" y="3323275"/>
                  <a:ext cx="35475" cy="12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4856" extrusionOk="0">
                      <a:moveTo>
                        <a:pt x="323" y="0"/>
                      </a:moveTo>
                      <a:cubicBezTo>
                        <a:pt x="132" y="0"/>
                        <a:pt x="1" y="149"/>
                        <a:pt x="1" y="351"/>
                      </a:cubicBezTo>
                      <a:lnTo>
                        <a:pt x="1" y="4509"/>
                      </a:lnTo>
                      <a:cubicBezTo>
                        <a:pt x="1" y="4698"/>
                        <a:pt x="158" y="4856"/>
                        <a:pt x="379" y="4856"/>
                      </a:cubicBezTo>
                      <a:lnTo>
                        <a:pt x="1418" y="4856"/>
                      </a:lnTo>
                      <a:lnTo>
                        <a:pt x="1418" y="4"/>
                      </a:lnTo>
                      <a:lnTo>
                        <a:pt x="379" y="4"/>
                      </a:lnTo>
                      <a:cubicBezTo>
                        <a:pt x="360" y="1"/>
                        <a:pt x="341" y="0"/>
                        <a:pt x="3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4" name="Google Shape;9550;p73">
                  <a:extLst>
                    <a:ext uri="{FF2B5EF4-FFF2-40B4-BE49-F238E27FC236}">
                      <a16:creationId xmlns:a16="http://schemas.microsoft.com/office/drawing/2014/main" xmlns="" id="{6D4654E2-F4E5-CD24-0713-BFC3E46F8427}"/>
                    </a:ext>
                  </a:extLst>
                </p:cNvPr>
                <p:cNvSpPr/>
                <p:nvPr/>
              </p:nvSpPr>
              <p:spPr>
                <a:xfrm>
                  <a:off x="6643075" y="3332025"/>
                  <a:ext cx="143375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5" h="4160" extrusionOk="0">
                      <a:moveTo>
                        <a:pt x="1639" y="1"/>
                      </a:moveTo>
                      <a:cubicBezTo>
                        <a:pt x="1450" y="1"/>
                        <a:pt x="1198" y="158"/>
                        <a:pt x="1072" y="379"/>
                      </a:cubicBezTo>
                      <a:lnTo>
                        <a:pt x="0" y="2490"/>
                      </a:lnTo>
                      <a:cubicBezTo>
                        <a:pt x="158" y="2584"/>
                        <a:pt x="378" y="2616"/>
                        <a:pt x="567" y="2616"/>
                      </a:cubicBezTo>
                      <a:cubicBezTo>
                        <a:pt x="1072" y="2616"/>
                        <a:pt x="1544" y="2364"/>
                        <a:pt x="1796" y="1891"/>
                      </a:cubicBezTo>
                      <a:lnTo>
                        <a:pt x="2017" y="1418"/>
                      </a:lnTo>
                      <a:lnTo>
                        <a:pt x="2710" y="1418"/>
                      </a:lnTo>
                      <a:cubicBezTo>
                        <a:pt x="2899" y="1418"/>
                        <a:pt x="3056" y="1481"/>
                        <a:pt x="3182" y="1607"/>
                      </a:cubicBezTo>
                      <a:lnTo>
                        <a:pt x="5734" y="4159"/>
                      </a:lnTo>
                      <a:lnTo>
                        <a:pt x="573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5" name="Google Shape;9551;p73">
                  <a:extLst>
                    <a:ext uri="{FF2B5EF4-FFF2-40B4-BE49-F238E27FC236}">
                      <a16:creationId xmlns:a16="http://schemas.microsoft.com/office/drawing/2014/main" xmlns="" id="{62879B1B-DC23-B1BF-03FA-154A93FA85F3}"/>
                    </a:ext>
                  </a:extLst>
                </p:cNvPr>
                <p:cNvSpPr/>
                <p:nvPr/>
              </p:nvSpPr>
              <p:spPr>
                <a:xfrm>
                  <a:off x="6595025" y="3288700"/>
                  <a:ext cx="175675" cy="18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7" h="7549" extrusionOk="0">
                      <a:moveTo>
                        <a:pt x="2206" y="1"/>
                      </a:moveTo>
                      <a:cubicBezTo>
                        <a:pt x="1828" y="1"/>
                        <a:pt x="1481" y="221"/>
                        <a:pt x="1261" y="568"/>
                      </a:cubicBezTo>
                      <a:lnTo>
                        <a:pt x="946" y="1198"/>
                      </a:lnTo>
                      <a:cubicBezTo>
                        <a:pt x="914" y="1324"/>
                        <a:pt x="757" y="1419"/>
                        <a:pt x="631" y="1419"/>
                      </a:cubicBezTo>
                      <a:lnTo>
                        <a:pt x="1" y="1419"/>
                      </a:lnTo>
                      <a:lnTo>
                        <a:pt x="1" y="6239"/>
                      </a:lnTo>
                      <a:lnTo>
                        <a:pt x="1576" y="6239"/>
                      </a:lnTo>
                      <a:lnTo>
                        <a:pt x="2584" y="7247"/>
                      </a:lnTo>
                      <a:cubicBezTo>
                        <a:pt x="2768" y="7431"/>
                        <a:pt x="3054" y="7548"/>
                        <a:pt x="3330" y="7548"/>
                      </a:cubicBezTo>
                      <a:cubicBezTo>
                        <a:pt x="3431" y="7548"/>
                        <a:pt x="3531" y="7533"/>
                        <a:pt x="3624" y="7499"/>
                      </a:cubicBezTo>
                      <a:lnTo>
                        <a:pt x="6585" y="6554"/>
                      </a:lnTo>
                      <a:cubicBezTo>
                        <a:pt x="6743" y="6522"/>
                        <a:pt x="6900" y="6396"/>
                        <a:pt x="7026" y="6302"/>
                      </a:cubicBezTo>
                      <a:lnTo>
                        <a:pt x="4537" y="3813"/>
                      </a:lnTo>
                      <a:lnTo>
                        <a:pt x="4380" y="3813"/>
                      </a:lnTo>
                      <a:lnTo>
                        <a:pt x="4348" y="3844"/>
                      </a:lnTo>
                      <a:cubicBezTo>
                        <a:pt x="4033" y="4506"/>
                        <a:pt x="3340" y="4947"/>
                        <a:pt x="2647" y="5042"/>
                      </a:cubicBezTo>
                      <a:cubicBezTo>
                        <a:pt x="2601" y="5044"/>
                        <a:pt x="2556" y="5046"/>
                        <a:pt x="2511" y="5046"/>
                      </a:cubicBezTo>
                      <a:cubicBezTo>
                        <a:pt x="2046" y="5046"/>
                        <a:pt x="1698" y="4899"/>
                        <a:pt x="1324" y="4727"/>
                      </a:cubicBezTo>
                      <a:cubicBezTo>
                        <a:pt x="1103" y="4632"/>
                        <a:pt x="1040" y="4412"/>
                        <a:pt x="1166" y="4254"/>
                      </a:cubicBezTo>
                      <a:lnTo>
                        <a:pt x="2363" y="1797"/>
                      </a:lnTo>
                      <a:cubicBezTo>
                        <a:pt x="2615" y="1324"/>
                        <a:pt x="3088" y="1041"/>
                        <a:pt x="3592" y="1041"/>
                      </a:cubicBezTo>
                      <a:lnTo>
                        <a:pt x="5104" y="1041"/>
                      </a:lnTo>
                      <a:cubicBezTo>
                        <a:pt x="5167" y="852"/>
                        <a:pt x="5262" y="631"/>
                        <a:pt x="5262" y="347"/>
                      </a:cubicBezTo>
                      <a:cubicBezTo>
                        <a:pt x="5262" y="158"/>
                        <a:pt x="5104" y="1"/>
                        <a:pt x="488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5" name="Google Shape;9552;p73">
                <a:extLst>
                  <a:ext uri="{FF2B5EF4-FFF2-40B4-BE49-F238E27FC236}">
                    <a16:creationId xmlns:a16="http://schemas.microsoft.com/office/drawing/2014/main" xmlns="" id="{57F7C9B7-8DA0-F527-CD79-0637F672945A}"/>
                  </a:ext>
                </a:extLst>
              </p:cNvPr>
              <p:cNvGrpSpPr/>
              <p:nvPr/>
            </p:nvGrpSpPr>
            <p:grpSpPr>
              <a:xfrm>
                <a:off x="3302959" y="3747882"/>
                <a:ext cx="500612" cy="500612"/>
                <a:chOff x="2037825" y="3254050"/>
                <a:chExt cx="296175" cy="296175"/>
              </a:xfrm>
              <a:grpFill/>
            </p:grpSpPr>
            <p:sp>
              <p:nvSpPr>
                <p:cNvPr id="17463" name="Google Shape;9553;p73">
                  <a:extLst>
                    <a:ext uri="{FF2B5EF4-FFF2-40B4-BE49-F238E27FC236}">
                      <a16:creationId xmlns:a16="http://schemas.microsoft.com/office/drawing/2014/main" xmlns="" id="{F99EACE2-7DD4-4B40-E928-B5B99286D3A9}"/>
                    </a:ext>
                  </a:extLst>
                </p:cNvPr>
                <p:cNvSpPr/>
                <p:nvPr/>
              </p:nvSpPr>
              <p:spPr>
                <a:xfrm>
                  <a:off x="2063825" y="3254050"/>
                  <a:ext cx="86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467" extrusionOk="0">
                      <a:moveTo>
                        <a:pt x="1733" y="1"/>
                      </a:moveTo>
                      <a:cubicBezTo>
                        <a:pt x="788" y="1"/>
                        <a:pt x="1" y="788"/>
                        <a:pt x="1" y="1733"/>
                      </a:cubicBezTo>
                      <a:cubicBezTo>
                        <a:pt x="1" y="2679"/>
                        <a:pt x="788" y="3466"/>
                        <a:pt x="1733" y="3466"/>
                      </a:cubicBezTo>
                      <a:cubicBezTo>
                        <a:pt x="2678" y="3466"/>
                        <a:pt x="3466" y="2679"/>
                        <a:pt x="3466" y="1733"/>
                      </a:cubicBezTo>
                      <a:cubicBezTo>
                        <a:pt x="3466" y="788"/>
                        <a:pt x="2678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4" name="Google Shape;9554;p73">
                  <a:extLst>
                    <a:ext uri="{FF2B5EF4-FFF2-40B4-BE49-F238E27FC236}">
                      <a16:creationId xmlns:a16="http://schemas.microsoft.com/office/drawing/2014/main" xmlns="" id="{5D326F3D-1BB7-55A9-5863-E880E0CC2073}"/>
                    </a:ext>
                  </a:extLst>
                </p:cNvPr>
                <p:cNvSpPr/>
                <p:nvPr/>
              </p:nvSpPr>
              <p:spPr>
                <a:xfrm>
                  <a:off x="2178025" y="3289500"/>
                  <a:ext cx="104000" cy="6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2718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95" y="662"/>
                        <a:pt x="316" y="662"/>
                      </a:cubicBezTo>
                      <a:lnTo>
                        <a:pt x="2395" y="662"/>
                      </a:lnTo>
                      <a:cubicBezTo>
                        <a:pt x="2584" y="662"/>
                        <a:pt x="2742" y="820"/>
                        <a:pt x="2742" y="1009"/>
                      </a:cubicBezTo>
                      <a:lnTo>
                        <a:pt x="2742" y="1576"/>
                      </a:lnTo>
                      <a:lnTo>
                        <a:pt x="2616" y="1450"/>
                      </a:lnTo>
                      <a:cubicBezTo>
                        <a:pt x="2568" y="1387"/>
                        <a:pt x="2482" y="1355"/>
                        <a:pt x="2391" y="1355"/>
                      </a:cubicBezTo>
                      <a:cubicBezTo>
                        <a:pt x="2301" y="1355"/>
                        <a:pt x="2206" y="1387"/>
                        <a:pt x="2143" y="1450"/>
                      </a:cubicBezTo>
                      <a:cubicBezTo>
                        <a:pt x="2049" y="1576"/>
                        <a:pt x="2049" y="1796"/>
                        <a:pt x="2143" y="1922"/>
                      </a:cubicBezTo>
                      <a:lnTo>
                        <a:pt x="2868" y="2647"/>
                      </a:lnTo>
                      <a:cubicBezTo>
                        <a:pt x="2931" y="2694"/>
                        <a:pt x="3017" y="2718"/>
                        <a:pt x="3104" y="2718"/>
                      </a:cubicBezTo>
                      <a:cubicBezTo>
                        <a:pt x="3191" y="2718"/>
                        <a:pt x="3277" y="2694"/>
                        <a:pt x="3340" y="2647"/>
                      </a:cubicBezTo>
                      <a:lnTo>
                        <a:pt x="4033" y="1922"/>
                      </a:lnTo>
                      <a:cubicBezTo>
                        <a:pt x="4159" y="1796"/>
                        <a:pt x="4159" y="1576"/>
                        <a:pt x="4033" y="1450"/>
                      </a:cubicBezTo>
                      <a:cubicBezTo>
                        <a:pt x="3986" y="1387"/>
                        <a:pt x="3899" y="1355"/>
                        <a:pt x="3809" y="1355"/>
                      </a:cubicBezTo>
                      <a:cubicBezTo>
                        <a:pt x="3718" y="1355"/>
                        <a:pt x="3624" y="1387"/>
                        <a:pt x="3561" y="1450"/>
                      </a:cubicBezTo>
                      <a:lnTo>
                        <a:pt x="3466" y="1576"/>
                      </a:lnTo>
                      <a:lnTo>
                        <a:pt x="3466" y="1009"/>
                      </a:lnTo>
                      <a:cubicBezTo>
                        <a:pt x="3466" y="441"/>
                        <a:pt x="2994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5" name="Google Shape;9555;p73">
                  <a:extLst>
                    <a:ext uri="{FF2B5EF4-FFF2-40B4-BE49-F238E27FC236}">
                      <a16:creationId xmlns:a16="http://schemas.microsoft.com/office/drawing/2014/main" xmlns="" id="{072A0DF2-4AFB-9B8E-16CD-1D80157D8056}"/>
                    </a:ext>
                  </a:extLst>
                </p:cNvPr>
                <p:cNvSpPr/>
                <p:nvPr/>
              </p:nvSpPr>
              <p:spPr>
                <a:xfrm>
                  <a:off x="2070125" y="3444225"/>
                  <a:ext cx="106350" cy="6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2763" extrusionOk="0">
                      <a:moveTo>
                        <a:pt x="1095" y="0"/>
                      </a:moveTo>
                      <a:cubicBezTo>
                        <a:pt x="1002" y="0"/>
                        <a:pt x="904" y="28"/>
                        <a:pt x="820" y="112"/>
                      </a:cubicBezTo>
                      <a:lnTo>
                        <a:pt x="127" y="805"/>
                      </a:lnTo>
                      <a:cubicBezTo>
                        <a:pt x="1" y="931"/>
                        <a:pt x="1" y="1184"/>
                        <a:pt x="127" y="1278"/>
                      </a:cubicBezTo>
                      <a:cubicBezTo>
                        <a:pt x="190" y="1341"/>
                        <a:pt x="276" y="1373"/>
                        <a:pt x="363" y="1373"/>
                      </a:cubicBezTo>
                      <a:cubicBezTo>
                        <a:pt x="449" y="1373"/>
                        <a:pt x="536" y="1341"/>
                        <a:pt x="599" y="1278"/>
                      </a:cubicBezTo>
                      <a:lnTo>
                        <a:pt x="725" y="1184"/>
                      </a:lnTo>
                      <a:lnTo>
                        <a:pt x="725" y="1719"/>
                      </a:lnTo>
                      <a:cubicBezTo>
                        <a:pt x="725" y="2318"/>
                        <a:pt x="1198" y="2759"/>
                        <a:pt x="1733" y="2759"/>
                      </a:cubicBezTo>
                      <a:lnTo>
                        <a:pt x="3813" y="2759"/>
                      </a:lnTo>
                      <a:cubicBezTo>
                        <a:pt x="3837" y="2761"/>
                        <a:pt x="3861" y="2763"/>
                        <a:pt x="3883" y="2763"/>
                      </a:cubicBezTo>
                      <a:cubicBezTo>
                        <a:pt x="4122" y="2763"/>
                        <a:pt x="4254" y="2616"/>
                        <a:pt x="4254" y="2444"/>
                      </a:cubicBezTo>
                      <a:cubicBezTo>
                        <a:pt x="4254" y="2223"/>
                        <a:pt x="4096" y="2066"/>
                        <a:pt x="3907" y="2066"/>
                      </a:cubicBezTo>
                      <a:lnTo>
                        <a:pt x="1828" y="2066"/>
                      </a:lnTo>
                      <a:cubicBezTo>
                        <a:pt x="1639" y="2066"/>
                        <a:pt x="1481" y="1908"/>
                        <a:pt x="1481" y="1719"/>
                      </a:cubicBezTo>
                      <a:lnTo>
                        <a:pt x="1481" y="1184"/>
                      </a:lnTo>
                      <a:lnTo>
                        <a:pt x="1576" y="1278"/>
                      </a:lnTo>
                      <a:cubicBezTo>
                        <a:pt x="1639" y="1341"/>
                        <a:pt x="1733" y="1373"/>
                        <a:pt x="1824" y="1373"/>
                      </a:cubicBezTo>
                      <a:cubicBezTo>
                        <a:pt x="1914" y="1373"/>
                        <a:pt x="2001" y="1341"/>
                        <a:pt x="2048" y="1278"/>
                      </a:cubicBezTo>
                      <a:cubicBezTo>
                        <a:pt x="2174" y="1184"/>
                        <a:pt x="2174" y="931"/>
                        <a:pt x="2048" y="805"/>
                      </a:cubicBezTo>
                      <a:lnTo>
                        <a:pt x="1355" y="112"/>
                      </a:lnTo>
                      <a:cubicBezTo>
                        <a:pt x="1292" y="81"/>
                        <a:pt x="1261" y="81"/>
                        <a:pt x="1229" y="18"/>
                      </a:cubicBezTo>
                      <a:cubicBezTo>
                        <a:pt x="1187" y="7"/>
                        <a:pt x="1142" y="0"/>
                        <a:pt x="10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6" name="Google Shape;9556;p73">
                  <a:extLst>
                    <a:ext uri="{FF2B5EF4-FFF2-40B4-BE49-F238E27FC236}">
                      <a16:creationId xmlns:a16="http://schemas.microsoft.com/office/drawing/2014/main" xmlns="" id="{2AD32963-C187-68D6-3899-41E5ACE91964}"/>
                    </a:ext>
                  </a:extLst>
                </p:cNvPr>
                <p:cNvSpPr/>
                <p:nvPr/>
              </p:nvSpPr>
              <p:spPr>
                <a:xfrm>
                  <a:off x="2219775" y="3375350"/>
                  <a:ext cx="89025" cy="8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3435" extrusionOk="0">
                      <a:moveTo>
                        <a:pt x="1796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cubicBezTo>
                        <a:pt x="0" y="2647"/>
                        <a:pt x="788" y="3434"/>
                        <a:pt x="1796" y="3434"/>
                      </a:cubicBezTo>
                      <a:cubicBezTo>
                        <a:pt x="2741" y="3434"/>
                        <a:pt x="3561" y="2647"/>
                        <a:pt x="3561" y="1733"/>
                      </a:cubicBezTo>
                      <a:cubicBezTo>
                        <a:pt x="3561" y="788"/>
                        <a:pt x="2773" y="0"/>
                        <a:pt x="17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7" name="Google Shape;9557;p73">
                  <a:extLst>
                    <a:ext uri="{FF2B5EF4-FFF2-40B4-BE49-F238E27FC236}">
                      <a16:creationId xmlns:a16="http://schemas.microsoft.com/office/drawing/2014/main" xmlns="" id="{F2A4E036-0C5D-7093-E277-3B068CCE3CAB}"/>
                    </a:ext>
                  </a:extLst>
                </p:cNvPr>
                <p:cNvSpPr/>
                <p:nvPr/>
              </p:nvSpPr>
              <p:spPr>
                <a:xfrm>
                  <a:off x="2037825" y="3339125"/>
                  <a:ext cx="138650" cy="8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6" h="3529" extrusionOk="0">
                      <a:moveTo>
                        <a:pt x="1072" y="0"/>
                      </a:moveTo>
                      <a:cubicBezTo>
                        <a:pt x="442" y="536"/>
                        <a:pt x="32" y="1292"/>
                        <a:pt x="32" y="2143"/>
                      </a:cubicBezTo>
                      <a:lnTo>
                        <a:pt x="32" y="3182"/>
                      </a:lnTo>
                      <a:cubicBezTo>
                        <a:pt x="1" y="3371"/>
                        <a:pt x="158" y="3529"/>
                        <a:pt x="347" y="3529"/>
                      </a:cubicBezTo>
                      <a:lnTo>
                        <a:pt x="5199" y="3529"/>
                      </a:lnTo>
                      <a:cubicBezTo>
                        <a:pt x="5388" y="3529"/>
                        <a:pt x="5546" y="3371"/>
                        <a:pt x="5546" y="3182"/>
                      </a:cubicBezTo>
                      <a:lnTo>
                        <a:pt x="5546" y="2143"/>
                      </a:lnTo>
                      <a:cubicBezTo>
                        <a:pt x="5546" y="1292"/>
                        <a:pt x="5168" y="536"/>
                        <a:pt x="4538" y="0"/>
                      </a:cubicBezTo>
                      <a:cubicBezTo>
                        <a:pt x="4096" y="473"/>
                        <a:pt x="3466" y="756"/>
                        <a:pt x="2805" y="756"/>
                      </a:cubicBezTo>
                      <a:cubicBezTo>
                        <a:pt x="2143" y="756"/>
                        <a:pt x="1513" y="504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8" name="Google Shape;9558;p73">
                  <a:extLst>
                    <a:ext uri="{FF2B5EF4-FFF2-40B4-BE49-F238E27FC236}">
                      <a16:creationId xmlns:a16="http://schemas.microsoft.com/office/drawing/2014/main" xmlns="" id="{937D84EA-9877-17AB-DD5E-301596134914}"/>
                    </a:ext>
                  </a:extLst>
                </p:cNvPr>
                <p:cNvSpPr/>
                <p:nvPr/>
              </p:nvSpPr>
              <p:spPr>
                <a:xfrm>
                  <a:off x="2193775" y="3460400"/>
                  <a:ext cx="140225" cy="8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9" h="3593" extrusionOk="0">
                      <a:moveTo>
                        <a:pt x="1009" y="1"/>
                      </a:moveTo>
                      <a:cubicBezTo>
                        <a:pt x="379" y="537"/>
                        <a:pt x="1" y="1261"/>
                        <a:pt x="1" y="2143"/>
                      </a:cubicBezTo>
                      <a:lnTo>
                        <a:pt x="1" y="3246"/>
                      </a:lnTo>
                      <a:cubicBezTo>
                        <a:pt x="1" y="3435"/>
                        <a:pt x="158" y="3592"/>
                        <a:pt x="347" y="3592"/>
                      </a:cubicBezTo>
                      <a:lnTo>
                        <a:pt x="5262" y="3592"/>
                      </a:lnTo>
                      <a:cubicBezTo>
                        <a:pt x="5451" y="3592"/>
                        <a:pt x="5609" y="3435"/>
                        <a:pt x="5609" y="3246"/>
                      </a:cubicBezTo>
                      <a:lnTo>
                        <a:pt x="5609" y="2143"/>
                      </a:lnTo>
                      <a:cubicBezTo>
                        <a:pt x="5577" y="1261"/>
                        <a:pt x="5199" y="537"/>
                        <a:pt x="4569" y="1"/>
                      </a:cubicBezTo>
                      <a:cubicBezTo>
                        <a:pt x="4128" y="474"/>
                        <a:pt x="3498" y="757"/>
                        <a:pt x="2773" y="757"/>
                      </a:cubicBezTo>
                      <a:cubicBezTo>
                        <a:pt x="2080" y="757"/>
                        <a:pt x="1450" y="474"/>
                        <a:pt x="100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6" name="Google Shape;9559;p73">
                <a:extLst>
                  <a:ext uri="{FF2B5EF4-FFF2-40B4-BE49-F238E27FC236}">
                    <a16:creationId xmlns:a16="http://schemas.microsoft.com/office/drawing/2014/main" xmlns="" id="{9ECD6877-D30E-5202-B5D5-3C9EE57A4F7C}"/>
                  </a:ext>
                </a:extLst>
              </p:cNvPr>
              <p:cNvGrpSpPr/>
              <p:nvPr/>
            </p:nvGrpSpPr>
            <p:grpSpPr>
              <a:xfrm>
                <a:off x="3300297" y="4378750"/>
                <a:ext cx="505937" cy="498964"/>
                <a:chOff x="2034675" y="3617925"/>
                <a:chExt cx="299325" cy="295200"/>
              </a:xfrm>
              <a:grpFill/>
            </p:grpSpPr>
            <p:sp>
              <p:nvSpPr>
                <p:cNvPr id="17458" name="Google Shape;9560;p73">
                  <a:extLst>
                    <a:ext uri="{FF2B5EF4-FFF2-40B4-BE49-F238E27FC236}">
                      <a16:creationId xmlns:a16="http://schemas.microsoft.com/office/drawing/2014/main" xmlns="" id="{D0617B81-5C55-5FCA-12A7-AE607CDAEE47}"/>
                    </a:ext>
                  </a:extLst>
                </p:cNvPr>
                <p:cNvSpPr/>
                <p:nvPr/>
              </p:nvSpPr>
              <p:spPr>
                <a:xfrm>
                  <a:off x="2195350" y="3721900"/>
                  <a:ext cx="69350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1356" extrusionOk="0">
                      <a:moveTo>
                        <a:pt x="1387" y="1"/>
                      </a:moveTo>
                      <a:cubicBezTo>
                        <a:pt x="631" y="1"/>
                        <a:pt x="1" y="631"/>
                        <a:pt x="1" y="1355"/>
                      </a:cubicBezTo>
                      <a:lnTo>
                        <a:pt x="2773" y="1355"/>
                      </a:lnTo>
                      <a:cubicBezTo>
                        <a:pt x="2773" y="599"/>
                        <a:pt x="2143" y="1"/>
                        <a:pt x="13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9" name="Google Shape;9561;p73">
                  <a:extLst>
                    <a:ext uri="{FF2B5EF4-FFF2-40B4-BE49-F238E27FC236}">
                      <a16:creationId xmlns:a16="http://schemas.microsoft.com/office/drawing/2014/main" xmlns="" id="{54A047F6-0585-117E-A0A2-21E5090C6C30}"/>
                    </a:ext>
                  </a:extLst>
                </p:cNvPr>
                <p:cNvSpPr/>
                <p:nvPr/>
              </p:nvSpPr>
              <p:spPr>
                <a:xfrm>
                  <a:off x="2211900" y="3669125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725" y="1"/>
                      </a:moveTo>
                      <a:cubicBezTo>
                        <a:pt x="315" y="1"/>
                        <a:pt x="0" y="316"/>
                        <a:pt x="0" y="725"/>
                      </a:cubicBezTo>
                      <a:cubicBezTo>
                        <a:pt x="0" y="1103"/>
                        <a:pt x="315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0" name="Google Shape;9562;p73">
                  <a:extLst>
                    <a:ext uri="{FF2B5EF4-FFF2-40B4-BE49-F238E27FC236}">
                      <a16:creationId xmlns:a16="http://schemas.microsoft.com/office/drawing/2014/main" xmlns="" id="{61B0AE6B-4A87-4211-4348-EE6ED2AA9C54}"/>
                    </a:ext>
                  </a:extLst>
                </p:cNvPr>
                <p:cNvSpPr/>
                <p:nvPr/>
              </p:nvSpPr>
              <p:spPr>
                <a:xfrm>
                  <a:off x="2125250" y="3617925"/>
                  <a:ext cx="208750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0" h="8350" extrusionOk="0">
                      <a:moveTo>
                        <a:pt x="4128" y="1387"/>
                      </a:moveTo>
                      <a:cubicBezTo>
                        <a:pt x="4884" y="1387"/>
                        <a:pt x="5514" y="2017"/>
                        <a:pt x="5514" y="2773"/>
                      </a:cubicBezTo>
                      <a:cubicBezTo>
                        <a:pt x="5514" y="3120"/>
                        <a:pt x="5357" y="3466"/>
                        <a:pt x="5136" y="3718"/>
                      </a:cubicBezTo>
                      <a:cubicBezTo>
                        <a:pt x="5766" y="4065"/>
                        <a:pt x="6176" y="4727"/>
                        <a:pt x="6176" y="5514"/>
                      </a:cubicBezTo>
                      <a:lnTo>
                        <a:pt x="6176" y="5892"/>
                      </a:lnTo>
                      <a:lnTo>
                        <a:pt x="6270" y="5892"/>
                      </a:lnTo>
                      <a:cubicBezTo>
                        <a:pt x="6270" y="6081"/>
                        <a:pt x="6113" y="6239"/>
                        <a:pt x="5924" y="6239"/>
                      </a:cubicBezTo>
                      <a:lnTo>
                        <a:pt x="2458" y="6239"/>
                      </a:lnTo>
                      <a:cubicBezTo>
                        <a:pt x="2238" y="6239"/>
                        <a:pt x="2080" y="6081"/>
                        <a:pt x="2080" y="5892"/>
                      </a:cubicBezTo>
                      <a:lnTo>
                        <a:pt x="2080" y="5514"/>
                      </a:lnTo>
                      <a:cubicBezTo>
                        <a:pt x="2080" y="4727"/>
                        <a:pt x="2521" y="4065"/>
                        <a:pt x="3151" y="3718"/>
                      </a:cubicBezTo>
                      <a:cubicBezTo>
                        <a:pt x="2931" y="3466"/>
                        <a:pt x="2773" y="3120"/>
                        <a:pt x="2773" y="2773"/>
                      </a:cubicBezTo>
                      <a:cubicBezTo>
                        <a:pt x="2773" y="2017"/>
                        <a:pt x="3403" y="1387"/>
                        <a:pt x="4128" y="1387"/>
                      </a:cubicBezTo>
                      <a:close/>
                      <a:moveTo>
                        <a:pt x="4191" y="1"/>
                      </a:moveTo>
                      <a:cubicBezTo>
                        <a:pt x="1891" y="1"/>
                        <a:pt x="1" y="1860"/>
                        <a:pt x="1" y="4191"/>
                      </a:cubicBezTo>
                      <a:cubicBezTo>
                        <a:pt x="1" y="6522"/>
                        <a:pt x="1860" y="8350"/>
                        <a:pt x="4191" y="8350"/>
                      </a:cubicBezTo>
                      <a:cubicBezTo>
                        <a:pt x="6459" y="8350"/>
                        <a:pt x="8350" y="6522"/>
                        <a:pt x="8350" y="4191"/>
                      </a:cubicBezTo>
                      <a:cubicBezTo>
                        <a:pt x="8350" y="1860"/>
                        <a:pt x="6459" y="1"/>
                        <a:pt x="41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1" name="Google Shape;9563;p73">
                  <a:extLst>
                    <a:ext uri="{FF2B5EF4-FFF2-40B4-BE49-F238E27FC236}">
                      <a16:creationId xmlns:a16="http://schemas.microsoft.com/office/drawing/2014/main" xmlns="" id="{78BD484B-A381-DBFC-8BB0-D9ECD5728E3E}"/>
                    </a:ext>
                  </a:extLst>
                </p:cNvPr>
                <p:cNvSpPr/>
                <p:nvPr/>
              </p:nvSpPr>
              <p:spPr>
                <a:xfrm>
                  <a:off x="2107150" y="3771525"/>
                  <a:ext cx="73275" cy="7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" h="2899" extrusionOk="0">
                      <a:moveTo>
                        <a:pt x="504" y="0"/>
                      </a:moveTo>
                      <a:lnTo>
                        <a:pt x="378" y="126"/>
                      </a:lnTo>
                      <a:cubicBezTo>
                        <a:pt x="0" y="536"/>
                        <a:pt x="0" y="1198"/>
                        <a:pt x="378" y="1576"/>
                      </a:cubicBezTo>
                      <a:lnTo>
                        <a:pt x="1355" y="2584"/>
                      </a:lnTo>
                      <a:cubicBezTo>
                        <a:pt x="1576" y="2773"/>
                        <a:pt x="1828" y="2899"/>
                        <a:pt x="2111" y="2899"/>
                      </a:cubicBezTo>
                      <a:cubicBezTo>
                        <a:pt x="2395" y="2899"/>
                        <a:pt x="2678" y="2773"/>
                        <a:pt x="2867" y="2584"/>
                      </a:cubicBezTo>
                      <a:lnTo>
                        <a:pt x="2930" y="2458"/>
                      </a:lnTo>
                      <a:cubicBezTo>
                        <a:pt x="1828" y="1985"/>
                        <a:pt x="977" y="1071"/>
                        <a:pt x="5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2" name="Google Shape;9564;p73">
                  <a:extLst>
                    <a:ext uri="{FF2B5EF4-FFF2-40B4-BE49-F238E27FC236}">
                      <a16:creationId xmlns:a16="http://schemas.microsoft.com/office/drawing/2014/main" xmlns="" id="{FAF4D61E-BA44-87B5-E41C-35E430BCBECB}"/>
                    </a:ext>
                  </a:extLst>
                </p:cNvPr>
                <p:cNvSpPr/>
                <p:nvPr/>
              </p:nvSpPr>
              <p:spPr>
                <a:xfrm>
                  <a:off x="2034675" y="3816425"/>
                  <a:ext cx="100050" cy="9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2" h="3868" extrusionOk="0">
                      <a:moveTo>
                        <a:pt x="2521" y="0"/>
                      </a:moveTo>
                      <a:lnTo>
                        <a:pt x="410" y="2111"/>
                      </a:lnTo>
                      <a:cubicBezTo>
                        <a:pt x="1" y="2520"/>
                        <a:pt x="1" y="3182"/>
                        <a:pt x="410" y="3560"/>
                      </a:cubicBezTo>
                      <a:cubicBezTo>
                        <a:pt x="599" y="3765"/>
                        <a:pt x="867" y="3867"/>
                        <a:pt x="1135" y="3867"/>
                      </a:cubicBezTo>
                      <a:cubicBezTo>
                        <a:pt x="1403" y="3867"/>
                        <a:pt x="1671" y="3765"/>
                        <a:pt x="1860" y="3560"/>
                      </a:cubicBezTo>
                      <a:lnTo>
                        <a:pt x="4002" y="1449"/>
                      </a:lnTo>
                      <a:cubicBezTo>
                        <a:pt x="3907" y="1418"/>
                        <a:pt x="3844" y="1323"/>
                        <a:pt x="3750" y="1260"/>
                      </a:cubicBezTo>
                      <a:lnTo>
                        <a:pt x="2773" y="252"/>
                      </a:lnTo>
                      <a:cubicBezTo>
                        <a:pt x="2679" y="189"/>
                        <a:pt x="2616" y="95"/>
                        <a:pt x="252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7" name="Google Shape;9565;p73">
                <a:extLst>
                  <a:ext uri="{FF2B5EF4-FFF2-40B4-BE49-F238E27FC236}">
                    <a16:creationId xmlns:a16="http://schemas.microsoft.com/office/drawing/2014/main" xmlns="" id="{0109F354-0D06-C008-0C34-864EAA5EAF99}"/>
                  </a:ext>
                </a:extLst>
              </p:cNvPr>
              <p:cNvGrpSpPr/>
              <p:nvPr/>
            </p:nvGrpSpPr>
            <p:grpSpPr>
              <a:xfrm>
                <a:off x="3302959" y="4985321"/>
                <a:ext cx="500612" cy="499261"/>
                <a:chOff x="2037825" y="3981825"/>
                <a:chExt cx="296175" cy="295375"/>
              </a:xfrm>
              <a:grpFill/>
            </p:grpSpPr>
            <p:sp>
              <p:nvSpPr>
                <p:cNvPr id="17455" name="Google Shape;9566;p73">
                  <a:extLst>
                    <a:ext uri="{FF2B5EF4-FFF2-40B4-BE49-F238E27FC236}">
                      <a16:creationId xmlns:a16="http://schemas.microsoft.com/office/drawing/2014/main" xmlns="" id="{28F6CB92-27F4-4EB3-4503-1648087F0F2D}"/>
                    </a:ext>
                  </a:extLst>
                </p:cNvPr>
                <p:cNvSpPr/>
                <p:nvPr/>
              </p:nvSpPr>
              <p:spPr>
                <a:xfrm>
                  <a:off x="2072500" y="4085775"/>
                  <a:ext cx="8822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" h="3467" extrusionOk="0">
                      <a:moveTo>
                        <a:pt x="1764" y="1"/>
                      </a:moveTo>
                      <a:cubicBezTo>
                        <a:pt x="819" y="1"/>
                        <a:pt x="0" y="788"/>
                        <a:pt x="0" y="1734"/>
                      </a:cubicBezTo>
                      <a:cubicBezTo>
                        <a:pt x="0" y="2679"/>
                        <a:pt x="819" y="3466"/>
                        <a:pt x="1764" y="3466"/>
                      </a:cubicBezTo>
                      <a:cubicBezTo>
                        <a:pt x="2709" y="3466"/>
                        <a:pt x="3529" y="2679"/>
                        <a:pt x="3529" y="1734"/>
                      </a:cubicBezTo>
                      <a:cubicBezTo>
                        <a:pt x="3529" y="788"/>
                        <a:pt x="2741" y="1"/>
                        <a:pt x="176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6" name="Google Shape;9567;p73">
                  <a:extLst>
                    <a:ext uri="{FF2B5EF4-FFF2-40B4-BE49-F238E27FC236}">
                      <a16:creationId xmlns:a16="http://schemas.microsoft.com/office/drawing/2014/main" xmlns="" id="{166F6111-CA9B-6034-1FDF-30D9C1B86579}"/>
                    </a:ext>
                  </a:extLst>
                </p:cNvPr>
                <p:cNvSpPr/>
                <p:nvPr/>
              </p:nvSpPr>
              <p:spPr>
                <a:xfrm>
                  <a:off x="2176450" y="3981825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51" y="1733"/>
                      </a:moveTo>
                      <a:cubicBezTo>
                        <a:pt x="3372" y="1733"/>
                        <a:pt x="3529" y="1890"/>
                        <a:pt x="3529" y="2079"/>
                      </a:cubicBezTo>
                      <a:cubicBezTo>
                        <a:pt x="3529" y="2268"/>
                        <a:pt x="3372" y="2426"/>
                        <a:pt x="3151" y="2426"/>
                      </a:cubicBezTo>
                      <a:cubicBezTo>
                        <a:pt x="2962" y="2426"/>
                        <a:pt x="2805" y="2268"/>
                        <a:pt x="2805" y="2079"/>
                      </a:cubicBezTo>
                      <a:cubicBezTo>
                        <a:pt x="2805" y="1890"/>
                        <a:pt x="2962" y="1733"/>
                        <a:pt x="3151" y="1733"/>
                      </a:cubicBezTo>
                      <a:close/>
                      <a:moveTo>
                        <a:pt x="3151" y="2773"/>
                      </a:moveTo>
                      <a:cubicBezTo>
                        <a:pt x="3372" y="2773"/>
                        <a:pt x="3529" y="2930"/>
                        <a:pt x="3529" y="3151"/>
                      </a:cubicBezTo>
                      <a:lnTo>
                        <a:pt x="3529" y="4505"/>
                      </a:lnTo>
                      <a:cubicBezTo>
                        <a:pt x="3529" y="4726"/>
                        <a:pt x="3372" y="4883"/>
                        <a:pt x="3151" y="4883"/>
                      </a:cubicBezTo>
                      <a:cubicBezTo>
                        <a:pt x="2962" y="4883"/>
                        <a:pt x="2805" y="4726"/>
                        <a:pt x="2805" y="4505"/>
                      </a:cubicBezTo>
                      <a:lnTo>
                        <a:pt x="2805" y="3151"/>
                      </a:lnTo>
                      <a:cubicBezTo>
                        <a:pt x="2805" y="2930"/>
                        <a:pt x="2962" y="2773"/>
                        <a:pt x="3151" y="2773"/>
                      </a:cubicBezTo>
                      <a:close/>
                      <a:moveTo>
                        <a:pt x="3151" y="0"/>
                      </a:moveTo>
                      <a:cubicBezTo>
                        <a:pt x="1418" y="0"/>
                        <a:pt x="64" y="1418"/>
                        <a:pt x="64" y="3088"/>
                      </a:cubicBezTo>
                      <a:cubicBezTo>
                        <a:pt x="64" y="3655"/>
                        <a:pt x="158" y="4159"/>
                        <a:pt x="442" y="4631"/>
                      </a:cubicBezTo>
                      <a:lnTo>
                        <a:pt x="64" y="5765"/>
                      </a:lnTo>
                      <a:cubicBezTo>
                        <a:pt x="1" y="5892"/>
                        <a:pt x="64" y="6018"/>
                        <a:pt x="127" y="6112"/>
                      </a:cubicBezTo>
                      <a:cubicBezTo>
                        <a:pt x="190" y="6207"/>
                        <a:pt x="379" y="6238"/>
                        <a:pt x="473" y="6238"/>
                      </a:cubicBezTo>
                      <a:lnTo>
                        <a:pt x="1796" y="5923"/>
                      </a:lnTo>
                      <a:cubicBezTo>
                        <a:pt x="2206" y="6175"/>
                        <a:pt x="2679" y="6238"/>
                        <a:pt x="3214" y="6238"/>
                      </a:cubicBezTo>
                      <a:cubicBezTo>
                        <a:pt x="4947" y="6238"/>
                        <a:pt x="6302" y="4820"/>
                        <a:pt x="6302" y="3119"/>
                      </a:cubicBezTo>
                      <a:cubicBezTo>
                        <a:pt x="6270" y="1418"/>
                        <a:pt x="4884" y="0"/>
                        <a:pt x="315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7" name="Google Shape;9568;p73">
                  <a:extLst>
                    <a:ext uri="{FF2B5EF4-FFF2-40B4-BE49-F238E27FC236}">
                      <a16:creationId xmlns:a16="http://schemas.microsoft.com/office/drawing/2014/main" xmlns="" id="{C5C1D95E-0E14-C661-CA48-995F05F96852}"/>
                    </a:ext>
                  </a:extLst>
                </p:cNvPr>
                <p:cNvSpPr/>
                <p:nvPr/>
              </p:nvSpPr>
              <p:spPr>
                <a:xfrm>
                  <a:off x="2037825" y="4168475"/>
                  <a:ext cx="157550" cy="10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4349" extrusionOk="0">
                      <a:moveTo>
                        <a:pt x="1356" y="1"/>
                      </a:moveTo>
                      <a:cubicBezTo>
                        <a:pt x="568" y="568"/>
                        <a:pt x="1" y="1513"/>
                        <a:pt x="1" y="2553"/>
                      </a:cubicBezTo>
                      <a:lnTo>
                        <a:pt x="1" y="3970"/>
                      </a:lnTo>
                      <a:cubicBezTo>
                        <a:pt x="1" y="4222"/>
                        <a:pt x="158" y="4348"/>
                        <a:pt x="347" y="4348"/>
                      </a:cubicBezTo>
                      <a:lnTo>
                        <a:pt x="5955" y="4348"/>
                      </a:lnTo>
                      <a:cubicBezTo>
                        <a:pt x="6144" y="4348"/>
                        <a:pt x="6302" y="4191"/>
                        <a:pt x="6302" y="3970"/>
                      </a:cubicBezTo>
                      <a:lnTo>
                        <a:pt x="6302" y="2553"/>
                      </a:lnTo>
                      <a:cubicBezTo>
                        <a:pt x="6302" y="1513"/>
                        <a:pt x="5798" y="599"/>
                        <a:pt x="4947" y="1"/>
                      </a:cubicBezTo>
                      <a:cubicBezTo>
                        <a:pt x="4538" y="505"/>
                        <a:pt x="3844" y="820"/>
                        <a:pt x="3151" y="820"/>
                      </a:cubicBezTo>
                      <a:cubicBezTo>
                        <a:pt x="2427" y="820"/>
                        <a:pt x="1765" y="505"/>
                        <a:pt x="13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8" name="Google Shape;9569;p73">
                <a:extLst>
                  <a:ext uri="{FF2B5EF4-FFF2-40B4-BE49-F238E27FC236}">
                    <a16:creationId xmlns:a16="http://schemas.microsoft.com/office/drawing/2014/main" xmlns="" id="{610D5E38-84E4-6C6A-0F20-DDB486D6E518}"/>
                  </a:ext>
                </a:extLst>
              </p:cNvPr>
              <p:cNvGrpSpPr/>
              <p:nvPr/>
            </p:nvGrpSpPr>
            <p:grpSpPr>
              <a:xfrm>
                <a:off x="6475073" y="3793814"/>
                <a:ext cx="500612" cy="408748"/>
                <a:chOff x="3860400" y="3254050"/>
                <a:chExt cx="296175" cy="241825"/>
              </a:xfrm>
              <a:grpFill/>
            </p:grpSpPr>
            <p:sp>
              <p:nvSpPr>
                <p:cNvPr id="17448" name="Google Shape;9570;p73">
                  <a:extLst>
                    <a:ext uri="{FF2B5EF4-FFF2-40B4-BE49-F238E27FC236}">
                      <a16:creationId xmlns:a16="http://schemas.microsoft.com/office/drawing/2014/main" xmlns="" id="{45344967-0142-7115-F751-1D2E946B8CAD}"/>
                    </a:ext>
                  </a:extLst>
                </p:cNvPr>
                <p:cNvSpPr/>
                <p:nvPr/>
              </p:nvSpPr>
              <p:spPr>
                <a:xfrm>
                  <a:off x="4112425" y="3358025"/>
                  <a:ext cx="441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6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419" y="725"/>
                      </a:lnTo>
                      <a:cubicBezTo>
                        <a:pt x="1608" y="725"/>
                        <a:pt x="1765" y="567"/>
                        <a:pt x="1765" y="378"/>
                      </a:cubicBezTo>
                      <a:cubicBezTo>
                        <a:pt x="1734" y="158"/>
                        <a:pt x="1608" y="0"/>
                        <a:pt x="14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49" name="Google Shape;9571;p73">
                  <a:extLst>
                    <a:ext uri="{FF2B5EF4-FFF2-40B4-BE49-F238E27FC236}">
                      <a16:creationId xmlns:a16="http://schemas.microsoft.com/office/drawing/2014/main" xmlns="" id="{D6B912F4-DFE5-7B9E-A2D9-AA3CBE7E9298}"/>
                    </a:ext>
                  </a:extLst>
                </p:cNvPr>
                <p:cNvSpPr/>
                <p:nvPr/>
              </p:nvSpPr>
              <p:spPr>
                <a:xfrm>
                  <a:off x="4102200" y="3393475"/>
                  <a:ext cx="37050" cy="3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" h="1355" extrusionOk="0">
                      <a:moveTo>
                        <a:pt x="394" y="0"/>
                      </a:moveTo>
                      <a:cubicBezTo>
                        <a:pt x="308" y="0"/>
                        <a:pt x="221" y="32"/>
                        <a:pt x="158" y="95"/>
                      </a:cubicBezTo>
                      <a:cubicBezTo>
                        <a:pt x="0" y="221"/>
                        <a:pt x="0" y="410"/>
                        <a:pt x="158" y="567"/>
                      </a:cubicBezTo>
                      <a:lnTo>
                        <a:pt x="882" y="1260"/>
                      </a:lnTo>
                      <a:cubicBezTo>
                        <a:pt x="945" y="1323"/>
                        <a:pt x="1032" y="1355"/>
                        <a:pt x="1119" y="1355"/>
                      </a:cubicBezTo>
                      <a:cubicBezTo>
                        <a:pt x="1205" y="1355"/>
                        <a:pt x="1292" y="1323"/>
                        <a:pt x="1355" y="1260"/>
                      </a:cubicBezTo>
                      <a:cubicBezTo>
                        <a:pt x="1481" y="1134"/>
                        <a:pt x="1481" y="914"/>
                        <a:pt x="1355" y="788"/>
                      </a:cubicBezTo>
                      <a:lnTo>
                        <a:pt x="630" y="95"/>
                      </a:lnTo>
                      <a:cubicBezTo>
                        <a:pt x="567" y="32"/>
                        <a:pt x="481" y="0"/>
                        <a:pt x="3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0" name="Google Shape;9572;p73">
                  <a:extLst>
                    <a:ext uri="{FF2B5EF4-FFF2-40B4-BE49-F238E27FC236}">
                      <a16:creationId xmlns:a16="http://schemas.microsoft.com/office/drawing/2014/main" xmlns="" id="{C67F2188-C1FB-2D4F-EE81-96302D56C860}"/>
                    </a:ext>
                  </a:extLst>
                </p:cNvPr>
                <p:cNvSpPr/>
                <p:nvPr/>
              </p:nvSpPr>
              <p:spPr>
                <a:xfrm>
                  <a:off x="4103775" y="3306025"/>
                  <a:ext cx="35475" cy="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80" extrusionOk="0">
                      <a:moveTo>
                        <a:pt x="1056" y="1"/>
                      </a:moveTo>
                      <a:cubicBezTo>
                        <a:pt x="969" y="1"/>
                        <a:pt x="882" y="32"/>
                        <a:pt x="819" y="96"/>
                      </a:cubicBezTo>
                      <a:lnTo>
                        <a:pt x="95" y="789"/>
                      </a:lnTo>
                      <a:cubicBezTo>
                        <a:pt x="0" y="915"/>
                        <a:pt x="0" y="1135"/>
                        <a:pt x="95" y="1261"/>
                      </a:cubicBezTo>
                      <a:cubicBezTo>
                        <a:pt x="158" y="1340"/>
                        <a:pt x="252" y="1379"/>
                        <a:pt x="343" y="1379"/>
                      </a:cubicBezTo>
                      <a:cubicBezTo>
                        <a:pt x="434" y="1379"/>
                        <a:pt x="520" y="1340"/>
                        <a:pt x="567" y="1261"/>
                      </a:cubicBezTo>
                      <a:lnTo>
                        <a:pt x="1292" y="568"/>
                      </a:lnTo>
                      <a:cubicBezTo>
                        <a:pt x="1418" y="442"/>
                        <a:pt x="1418" y="190"/>
                        <a:pt x="1292" y="96"/>
                      </a:cubicBezTo>
                      <a:cubicBezTo>
                        <a:pt x="1229" y="32"/>
                        <a:pt x="1142" y="1"/>
                        <a:pt x="10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1" name="Google Shape;9573;p73">
                  <a:extLst>
                    <a:ext uri="{FF2B5EF4-FFF2-40B4-BE49-F238E27FC236}">
                      <a16:creationId xmlns:a16="http://schemas.microsoft.com/office/drawing/2014/main" xmlns="" id="{0FB29202-4928-8EA2-7543-83E2FBAB019A}"/>
                    </a:ext>
                  </a:extLst>
                </p:cNvPr>
                <p:cNvSpPr/>
                <p:nvPr/>
              </p:nvSpPr>
              <p:spPr>
                <a:xfrm>
                  <a:off x="3860400" y="3306025"/>
                  <a:ext cx="105550" cy="10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2" h="4192" extrusionOk="0">
                      <a:moveTo>
                        <a:pt x="2489" y="1"/>
                      </a:moveTo>
                      <a:cubicBezTo>
                        <a:pt x="2048" y="1"/>
                        <a:pt x="1639" y="285"/>
                        <a:pt x="1481" y="726"/>
                      </a:cubicBezTo>
                      <a:lnTo>
                        <a:pt x="1418" y="726"/>
                      </a:lnTo>
                      <a:cubicBezTo>
                        <a:pt x="662" y="726"/>
                        <a:pt x="0" y="1356"/>
                        <a:pt x="0" y="2080"/>
                      </a:cubicBezTo>
                      <a:cubicBezTo>
                        <a:pt x="0" y="2836"/>
                        <a:pt x="630" y="3467"/>
                        <a:pt x="1418" y="3467"/>
                      </a:cubicBezTo>
                      <a:lnTo>
                        <a:pt x="1481" y="3467"/>
                      </a:lnTo>
                      <a:cubicBezTo>
                        <a:pt x="1639" y="3845"/>
                        <a:pt x="2017" y="4191"/>
                        <a:pt x="2489" y="4191"/>
                      </a:cubicBezTo>
                      <a:lnTo>
                        <a:pt x="4222" y="4191"/>
                      </a:lnTo>
                      <a:lnTo>
                        <a:pt x="4222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2" name="Google Shape;9574;p73">
                  <a:extLst>
                    <a:ext uri="{FF2B5EF4-FFF2-40B4-BE49-F238E27FC236}">
                      <a16:creationId xmlns:a16="http://schemas.microsoft.com/office/drawing/2014/main" xmlns="" id="{2168A58E-D6BA-859C-2544-C6BDCCA9AD30}"/>
                    </a:ext>
                  </a:extLst>
                </p:cNvPr>
                <p:cNvSpPr/>
                <p:nvPr/>
              </p:nvSpPr>
              <p:spPr>
                <a:xfrm>
                  <a:off x="4050225" y="3254050"/>
                  <a:ext cx="35450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8350" extrusionOk="0">
                      <a:moveTo>
                        <a:pt x="725" y="1"/>
                      </a:moveTo>
                      <a:cubicBezTo>
                        <a:pt x="315" y="1"/>
                        <a:pt x="0" y="316"/>
                        <a:pt x="0" y="694"/>
                      </a:cubicBezTo>
                      <a:lnTo>
                        <a:pt x="0" y="7625"/>
                      </a:lnTo>
                      <a:cubicBezTo>
                        <a:pt x="0" y="8034"/>
                        <a:pt x="315" y="8349"/>
                        <a:pt x="725" y="8349"/>
                      </a:cubicBezTo>
                      <a:cubicBezTo>
                        <a:pt x="1134" y="8286"/>
                        <a:pt x="1418" y="8003"/>
                        <a:pt x="1418" y="7625"/>
                      </a:cubicBezTo>
                      <a:lnTo>
                        <a:pt x="1418" y="694"/>
                      </a:ln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3" name="Google Shape;9575;p73">
                  <a:extLst>
                    <a:ext uri="{FF2B5EF4-FFF2-40B4-BE49-F238E27FC236}">
                      <a16:creationId xmlns:a16="http://schemas.microsoft.com/office/drawing/2014/main" xmlns="" id="{1D360885-D1D6-FC61-E975-648F2E5AAC34}"/>
                    </a:ext>
                  </a:extLst>
                </p:cNvPr>
                <p:cNvSpPr/>
                <p:nvPr/>
              </p:nvSpPr>
              <p:spPr>
                <a:xfrm>
                  <a:off x="3912375" y="3426550"/>
                  <a:ext cx="5122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773" extrusionOk="0">
                      <a:moveTo>
                        <a:pt x="1" y="0"/>
                      </a:moveTo>
                      <a:lnTo>
                        <a:pt x="1" y="1764"/>
                      </a:lnTo>
                      <a:cubicBezTo>
                        <a:pt x="1" y="2363"/>
                        <a:pt x="473" y="2773"/>
                        <a:pt x="1040" y="2773"/>
                      </a:cubicBezTo>
                      <a:cubicBezTo>
                        <a:pt x="1607" y="2773"/>
                        <a:pt x="2048" y="2300"/>
                        <a:pt x="2048" y="1764"/>
                      </a:cubicBezTo>
                      <a:lnTo>
                        <a:pt x="2048" y="32"/>
                      </a:lnTo>
                      <a:lnTo>
                        <a:pt x="316" y="32"/>
                      </a:lnTo>
                      <a:cubicBezTo>
                        <a:pt x="253" y="32"/>
                        <a:pt x="127" y="32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4" name="Google Shape;9576;p73">
                  <a:extLst>
                    <a:ext uri="{FF2B5EF4-FFF2-40B4-BE49-F238E27FC236}">
                      <a16:creationId xmlns:a16="http://schemas.microsoft.com/office/drawing/2014/main" xmlns="" id="{268F06D4-C9DA-61B7-C10B-7CB91E9160D6}"/>
                    </a:ext>
                  </a:extLst>
                </p:cNvPr>
                <p:cNvSpPr/>
                <p:nvPr/>
              </p:nvSpPr>
              <p:spPr>
                <a:xfrm>
                  <a:off x="3982475" y="3275325"/>
                  <a:ext cx="52000" cy="16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6554" extrusionOk="0">
                      <a:moveTo>
                        <a:pt x="2080" y="0"/>
                      </a:moveTo>
                      <a:lnTo>
                        <a:pt x="1765" y="315"/>
                      </a:lnTo>
                      <a:cubicBezTo>
                        <a:pt x="1292" y="788"/>
                        <a:pt x="662" y="1071"/>
                        <a:pt x="1" y="1166"/>
                      </a:cubicBezTo>
                      <a:lnTo>
                        <a:pt x="1" y="5419"/>
                      </a:lnTo>
                      <a:cubicBezTo>
                        <a:pt x="662" y="5482"/>
                        <a:pt x="1292" y="5766"/>
                        <a:pt x="1765" y="6238"/>
                      </a:cubicBezTo>
                      <a:lnTo>
                        <a:pt x="2080" y="6553"/>
                      </a:lnTo>
                      <a:lnTo>
                        <a:pt x="20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9" name="Google Shape;9577;p73">
                <a:extLst>
                  <a:ext uri="{FF2B5EF4-FFF2-40B4-BE49-F238E27FC236}">
                    <a16:creationId xmlns:a16="http://schemas.microsoft.com/office/drawing/2014/main" xmlns="" id="{B7CBB925-F9A1-BCB8-0DEE-AB3259A0A411}"/>
                  </a:ext>
                </a:extLst>
              </p:cNvPr>
              <p:cNvGrpSpPr/>
              <p:nvPr/>
            </p:nvGrpSpPr>
            <p:grpSpPr>
              <a:xfrm>
                <a:off x="6474397" y="4377925"/>
                <a:ext cx="501965" cy="500612"/>
                <a:chOff x="3859600" y="3591950"/>
                <a:chExt cx="296975" cy="296175"/>
              </a:xfrm>
              <a:grpFill/>
            </p:grpSpPr>
            <p:sp>
              <p:nvSpPr>
                <p:cNvPr id="17445" name="Google Shape;9578;p73">
                  <a:extLst>
                    <a:ext uri="{FF2B5EF4-FFF2-40B4-BE49-F238E27FC236}">
                      <a16:creationId xmlns:a16="http://schemas.microsoft.com/office/drawing/2014/main" xmlns="" id="{B6600A9F-561D-C193-7A31-026EAB7F7B36}"/>
                    </a:ext>
                  </a:extLst>
                </p:cNvPr>
                <p:cNvSpPr/>
                <p:nvPr/>
              </p:nvSpPr>
              <p:spPr>
                <a:xfrm>
                  <a:off x="4034450" y="3766000"/>
                  <a:ext cx="122125" cy="12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4885" extrusionOk="0">
                      <a:moveTo>
                        <a:pt x="2395" y="1324"/>
                      </a:moveTo>
                      <a:cubicBezTo>
                        <a:pt x="2616" y="1324"/>
                        <a:pt x="2773" y="1482"/>
                        <a:pt x="2773" y="1702"/>
                      </a:cubicBezTo>
                      <a:lnTo>
                        <a:pt x="2773" y="2049"/>
                      </a:lnTo>
                      <a:lnTo>
                        <a:pt x="3120" y="2049"/>
                      </a:lnTo>
                      <a:cubicBezTo>
                        <a:pt x="3309" y="2049"/>
                        <a:pt x="3466" y="2206"/>
                        <a:pt x="3466" y="2395"/>
                      </a:cubicBezTo>
                      <a:cubicBezTo>
                        <a:pt x="3466" y="2584"/>
                        <a:pt x="3309" y="2742"/>
                        <a:pt x="3120" y="2742"/>
                      </a:cubicBezTo>
                      <a:lnTo>
                        <a:pt x="2395" y="2742"/>
                      </a:lnTo>
                      <a:cubicBezTo>
                        <a:pt x="2206" y="2742"/>
                        <a:pt x="2049" y="2584"/>
                        <a:pt x="2049" y="2395"/>
                      </a:cubicBezTo>
                      <a:lnTo>
                        <a:pt x="2049" y="1702"/>
                      </a:lnTo>
                      <a:cubicBezTo>
                        <a:pt x="2049" y="1482"/>
                        <a:pt x="2206" y="1324"/>
                        <a:pt x="2395" y="1324"/>
                      </a:cubicBezTo>
                      <a:close/>
                      <a:moveTo>
                        <a:pt x="2458" y="1"/>
                      </a:moveTo>
                      <a:cubicBezTo>
                        <a:pt x="1104" y="1"/>
                        <a:pt x="1" y="1103"/>
                        <a:pt x="1" y="2427"/>
                      </a:cubicBezTo>
                      <a:cubicBezTo>
                        <a:pt x="1" y="3781"/>
                        <a:pt x="1104" y="4884"/>
                        <a:pt x="2458" y="4884"/>
                      </a:cubicBezTo>
                      <a:cubicBezTo>
                        <a:pt x="3782" y="4884"/>
                        <a:pt x="4884" y="3781"/>
                        <a:pt x="4884" y="2427"/>
                      </a:cubicBezTo>
                      <a:cubicBezTo>
                        <a:pt x="4853" y="1072"/>
                        <a:pt x="3782" y="1"/>
                        <a:pt x="245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46" name="Google Shape;9579;p73">
                  <a:extLst>
                    <a:ext uri="{FF2B5EF4-FFF2-40B4-BE49-F238E27FC236}">
                      <a16:creationId xmlns:a16="http://schemas.microsoft.com/office/drawing/2014/main" xmlns="" id="{BDA409DC-B596-0B04-18C7-F52246FF36AC}"/>
                    </a:ext>
                  </a:extLst>
                </p:cNvPr>
                <p:cNvSpPr/>
                <p:nvPr/>
              </p:nvSpPr>
              <p:spPr>
                <a:xfrm>
                  <a:off x="3860400" y="3679375"/>
                  <a:ext cx="260725" cy="17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9" h="6932" extrusionOk="0">
                      <a:moveTo>
                        <a:pt x="2426" y="662"/>
                      </a:moveTo>
                      <a:cubicBezTo>
                        <a:pt x="2647" y="662"/>
                        <a:pt x="2804" y="819"/>
                        <a:pt x="2804" y="1008"/>
                      </a:cubicBezTo>
                      <a:cubicBezTo>
                        <a:pt x="2804" y="1197"/>
                        <a:pt x="2647" y="1355"/>
                        <a:pt x="2426" y="1355"/>
                      </a:cubicBezTo>
                      <a:lnTo>
                        <a:pt x="1733" y="1355"/>
                      </a:lnTo>
                      <a:cubicBezTo>
                        <a:pt x="1544" y="1355"/>
                        <a:pt x="1387" y="1197"/>
                        <a:pt x="1387" y="1008"/>
                      </a:cubicBezTo>
                      <a:cubicBezTo>
                        <a:pt x="1387" y="819"/>
                        <a:pt x="1544" y="662"/>
                        <a:pt x="1733" y="662"/>
                      </a:cubicBezTo>
                      <a:close/>
                      <a:moveTo>
                        <a:pt x="4537" y="662"/>
                      </a:moveTo>
                      <a:cubicBezTo>
                        <a:pt x="4726" y="662"/>
                        <a:pt x="4884" y="819"/>
                        <a:pt x="4884" y="1008"/>
                      </a:cubicBezTo>
                      <a:cubicBezTo>
                        <a:pt x="4884" y="1197"/>
                        <a:pt x="4695" y="1355"/>
                        <a:pt x="4537" y="1355"/>
                      </a:cubicBezTo>
                      <a:lnTo>
                        <a:pt x="3812" y="1355"/>
                      </a:lnTo>
                      <a:cubicBezTo>
                        <a:pt x="3623" y="1355"/>
                        <a:pt x="3466" y="1197"/>
                        <a:pt x="3466" y="1008"/>
                      </a:cubicBezTo>
                      <a:cubicBezTo>
                        <a:pt x="3466" y="819"/>
                        <a:pt x="3623" y="662"/>
                        <a:pt x="3812" y="662"/>
                      </a:cubicBezTo>
                      <a:close/>
                      <a:moveTo>
                        <a:pt x="6648" y="662"/>
                      </a:moveTo>
                      <a:cubicBezTo>
                        <a:pt x="6837" y="662"/>
                        <a:pt x="6994" y="819"/>
                        <a:pt x="6994" y="1008"/>
                      </a:cubicBezTo>
                      <a:cubicBezTo>
                        <a:pt x="6994" y="1197"/>
                        <a:pt x="6837" y="1355"/>
                        <a:pt x="6648" y="1355"/>
                      </a:cubicBezTo>
                      <a:lnTo>
                        <a:pt x="5955" y="1355"/>
                      </a:lnTo>
                      <a:cubicBezTo>
                        <a:pt x="5734" y="1355"/>
                        <a:pt x="5577" y="1197"/>
                        <a:pt x="5577" y="1008"/>
                      </a:cubicBezTo>
                      <a:cubicBezTo>
                        <a:pt x="5577" y="819"/>
                        <a:pt x="5734" y="662"/>
                        <a:pt x="5955" y="662"/>
                      </a:cubicBezTo>
                      <a:close/>
                      <a:moveTo>
                        <a:pt x="8727" y="662"/>
                      </a:moveTo>
                      <a:cubicBezTo>
                        <a:pt x="8948" y="662"/>
                        <a:pt x="9105" y="819"/>
                        <a:pt x="9105" y="1008"/>
                      </a:cubicBezTo>
                      <a:cubicBezTo>
                        <a:pt x="9105" y="1197"/>
                        <a:pt x="8948" y="1355"/>
                        <a:pt x="8727" y="1355"/>
                      </a:cubicBezTo>
                      <a:lnTo>
                        <a:pt x="8034" y="1355"/>
                      </a:lnTo>
                      <a:cubicBezTo>
                        <a:pt x="7845" y="1355"/>
                        <a:pt x="7688" y="1197"/>
                        <a:pt x="7688" y="1008"/>
                      </a:cubicBezTo>
                      <a:cubicBezTo>
                        <a:pt x="7688" y="819"/>
                        <a:pt x="7845" y="662"/>
                        <a:pt x="8034" y="662"/>
                      </a:cubicBezTo>
                      <a:close/>
                      <a:moveTo>
                        <a:pt x="2426" y="2080"/>
                      </a:moveTo>
                      <a:cubicBezTo>
                        <a:pt x="2647" y="2080"/>
                        <a:pt x="2804" y="2237"/>
                        <a:pt x="2804" y="2426"/>
                      </a:cubicBezTo>
                      <a:cubicBezTo>
                        <a:pt x="2804" y="2647"/>
                        <a:pt x="2647" y="2773"/>
                        <a:pt x="2426" y="2773"/>
                      </a:cubicBezTo>
                      <a:lnTo>
                        <a:pt x="1733" y="2773"/>
                      </a:lnTo>
                      <a:cubicBezTo>
                        <a:pt x="1544" y="2773"/>
                        <a:pt x="1387" y="2647"/>
                        <a:pt x="1387" y="2426"/>
                      </a:cubicBezTo>
                      <a:cubicBezTo>
                        <a:pt x="1387" y="2206"/>
                        <a:pt x="1544" y="2080"/>
                        <a:pt x="1733" y="2080"/>
                      </a:cubicBezTo>
                      <a:close/>
                      <a:moveTo>
                        <a:pt x="4537" y="2080"/>
                      </a:moveTo>
                      <a:cubicBezTo>
                        <a:pt x="4726" y="2080"/>
                        <a:pt x="4884" y="2237"/>
                        <a:pt x="4884" y="2426"/>
                      </a:cubicBezTo>
                      <a:cubicBezTo>
                        <a:pt x="4884" y="2647"/>
                        <a:pt x="4695" y="2773"/>
                        <a:pt x="4537" y="2773"/>
                      </a:cubicBezTo>
                      <a:lnTo>
                        <a:pt x="3812" y="2773"/>
                      </a:lnTo>
                      <a:cubicBezTo>
                        <a:pt x="3623" y="2773"/>
                        <a:pt x="3466" y="2647"/>
                        <a:pt x="3466" y="2426"/>
                      </a:cubicBezTo>
                      <a:cubicBezTo>
                        <a:pt x="3466" y="2206"/>
                        <a:pt x="3623" y="2080"/>
                        <a:pt x="3812" y="2080"/>
                      </a:cubicBezTo>
                      <a:close/>
                      <a:moveTo>
                        <a:pt x="6648" y="2080"/>
                      </a:moveTo>
                      <a:cubicBezTo>
                        <a:pt x="6837" y="2080"/>
                        <a:pt x="6994" y="2237"/>
                        <a:pt x="6994" y="2426"/>
                      </a:cubicBezTo>
                      <a:cubicBezTo>
                        <a:pt x="6994" y="2647"/>
                        <a:pt x="6837" y="2773"/>
                        <a:pt x="6648" y="2773"/>
                      </a:cubicBezTo>
                      <a:lnTo>
                        <a:pt x="5955" y="2773"/>
                      </a:lnTo>
                      <a:cubicBezTo>
                        <a:pt x="5734" y="2773"/>
                        <a:pt x="5577" y="2647"/>
                        <a:pt x="5577" y="2426"/>
                      </a:cubicBezTo>
                      <a:cubicBezTo>
                        <a:pt x="5577" y="2206"/>
                        <a:pt x="5734" y="2080"/>
                        <a:pt x="5955" y="2080"/>
                      </a:cubicBezTo>
                      <a:close/>
                      <a:moveTo>
                        <a:pt x="8727" y="2080"/>
                      </a:moveTo>
                      <a:cubicBezTo>
                        <a:pt x="8948" y="2080"/>
                        <a:pt x="9105" y="2237"/>
                        <a:pt x="9105" y="2426"/>
                      </a:cubicBezTo>
                      <a:cubicBezTo>
                        <a:pt x="9105" y="2647"/>
                        <a:pt x="8948" y="2773"/>
                        <a:pt x="8727" y="2773"/>
                      </a:cubicBezTo>
                      <a:lnTo>
                        <a:pt x="8034" y="2773"/>
                      </a:lnTo>
                      <a:cubicBezTo>
                        <a:pt x="7845" y="2773"/>
                        <a:pt x="7688" y="2647"/>
                        <a:pt x="7688" y="2426"/>
                      </a:cubicBezTo>
                      <a:cubicBezTo>
                        <a:pt x="7688" y="2206"/>
                        <a:pt x="7845" y="2080"/>
                        <a:pt x="8034" y="2080"/>
                      </a:cubicBezTo>
                      <a:close/>
                      <a:moveTo>
                        <a:pt x="2426" y="3466"/>
                      </a:moveTo>
                      <a:cubicBezTo>
                        <a:pt x="2647" y="3466"/>
                        <a:pt x="2804" y="3623"/>
                        <a:pt x="2804" y="3812"/>
                      </a:cubicBezTo>
                      <a:cubicBezTo>
                        <a:pt x="2804" y="4001"/>
                        <a:pt x="2647" y="4159"/>
                        <a:pt x="2426" y="4159"/>
                      </a:cubicBezTo>
                      <a:lnTo>
                        <a:pt x="1733" y="4159"/>
                      </a:lnTo>
                      <a:cubicBezTo>
                        <a:pt x="1544" y="4159"/>
                        <a:pt x="1387" y="4001"/>
                        <a:pt x="1387" y="3812"/>
                      </a:cubicBezTo>
                      <a:cubicBezTo>
                        <a:pt x="1387" y="3623"/>
                        <a:pt x="1544" y="3466"/>
                        <a:pt x="1733" y="3466"/>
                      </a:cubicBezTo>
                      <a:close/>
                      <a:moveTo>
                        <a:pt x="4537" y="3466"/>
                      </a:moveTo>
                      <a:cubicBezTo>
                        <a:pt x="4726" y="3466"/>
                        <a:pt x="4884" y="3623"/>
                        <a:pt x="4884" y="3812"/>
                      </a:cubicBezTo>
                      <a:cubicBezTo>
                        <a:pt x="4884" y="4001"/>
                        <a:pt x="4695" y="4159"/>
                        <a:pt x="4537" y="4159"/>
                      </a:cubicBezTo>
                      <a:lnTo>
                        <a:pt x="3812" y="4159"/>
                      </a:lnTo>
                      <a:cubicBezTo>
                        <a:pt x="3623" y="4159"/>
                        <a:pt x="3466" y="4001"/>
                        <a:pt x="3466" y="3812"/>
                      </a:cubicBezTo>
                      <a:cubicBezTo>
                        <a:pt x="3466" y="3623"/>
                        <a:pt x="3623" y="3466"/>
                        <a:pt x="3812" y="3466"/>
                      </a:cubicBezTo>
                      <a:close/>
                      <a:moveTo>
                        <a:pt x="6648" y="3466"/>
                      </a:moveTo>
                      <a:cubicBezTo>
                        <a:pt x="6837" y="3466"/>
                        <a:pt x="6994" y="3623"/>
                        <a:pt x="6994" y="3812"/>
                      </a:cubicBezTo>
                      <a:cubicBezTo>
                        <a:pt x="6994" y="4001"/>
                        <a:pt x="6837" y="4159"/>
                        <a:pt x="6648" y="4159"/>
                      </a:cubicBezTo>
                      <a:lnTo>
                        <a:pt x="5955" y="4159"/>
                      </a:lnTo>
                      <a:cubicBezTo>
                        <a:pt x="5734" y="4159"/>
                        <a:pt x="5577" y="4001"/>
                        <a:pt x="5577" y="3812"/>
                      </a:cubicBezTo>
                      <a:cubicBezTo>
                        <a:pt x="5577" y="3623"/>
                        <a:pt x="5734" y="3466"/>
                        <a:pt x="5955" y="3466"/>
                      </a:cubicBezTo>
                      <a:close/>
                      <a:moveTo>
                        <a:pt x="2426" y="4852"/>
                      </a:moveTo>
                      <a:cubicBezTo>
                        <a:pt x="2647" y="4852"/>
                        <a:pt x="2804" y="5010"/>
                        <a:pt x="2804" y="5199"/>
                      </a:cubicBezTo>
                      <a:cubicBezTo>
                        <a:pt x="2804" y="5388"/>
                        <a:pt x="2647" y="5545"/>
                        <a:pt x="2426" y="5545"/>
                      </a:cubicBezTo>
                      <a:lnTo>
                        <a:pt x="1733" y="5545"/>
                      </a:lnTo>
                      <a:cubicBezTo>
                        <a:pt x="1544" y="5545"/>
                        <a:pt x="1387" y="5388"/>
                        <a:pt x="1387" y="5199"/>
                      </a:cubicBezTo>
                      <a:cubicBezTo>
                        <a:pt x="1387" y="5010"/>
                        <a:pt x="1544" y="4852"/>
                        <a:pt x="1733" y="4852"/>
                      </a:cubicBezTo>
                      <a:close/>
                      <a:moveTo>
                        <a:pt x="4537" y="4852"/>
                      </a:moveTo>
                      <a:cubicBezTo>
                        <a:pt x="4726" y="4852"/>
                        <a:pt x="4884" y="5010"/>
                        <a:pt x="4884" y="5199"/>
                      </a:cubicBezTo>
                      <a:cubicBezTo>
                        <a:pt x="4884" y="5388"/>
                        <a:pt x="4695" y="5545"/>
                        <a:pt x="4537" y="5545"/>
                      </a:cubicBezTo>
                      <a:lnTo>
                        <a:pt x="3812" y="5545"/>
                      </a:lnTo>
                      <a:cubicBezTo>
                        <a:pt x="3623" y="5545"/>
                        <a:pt x="3466" y="5388"/>
                        <a:pt x="3466" y="5199"/>
                      </a:cubicBezTo>
                      <a:cubicBezTo>
                        <a:pt x="3466" y="5010"/>
                        <a:pt x="3623" y="4852"/>
                        <a:pt x="3812" y="4852"/>
                      </a:cubicBezTo>
                      <a:close/>
                      <a:moveTo>
                        <a:pt x="0" y="0"/>
                      </a:moveTo>
                      <a:lnTo>
                        <a:pt x="0" y="5892"/>
                      </a:lnTo>
                      <a:cubicBezTo>
                        <a:pt x="0" y="6459"/>
                        <a:pt x="473" y="6931"/>
                        <a:pt x="1071" y="6931"/>
                      </a:cubicBezTo>
                      <a:lnTo>
                        <a:pt x="6490" y="6931"/>
                      </a:lnTo>
                      <a:cubicBezTo>
                        <a:pt x="6364" y="6616"/>
                        <a:pt x="6301" y="6270"/>
                        <a:pt x="6301" y="5892"/>
                      </a:cubicBezTo>
                      <a:cubicBezTo>
                        <a:pt x="6301" y="5797"/>
                        <a:pt x="6333" y="5671"/>
                        <a:pt x="6333" y="5545"/>
                      </a:cubicBezTo>
                      <a:lnTo>
                        <a:pt x="5955" y="5545"/>
                      </a:lnTo>
                      <a:cubicBezTo>
                        <a:pt x="5734" y="5545"/>
                        <a:pt x="5577" y="5388"/>
                        <a:pt x="5577" y="5199"/>
                      </a:cubicBezTo>
                      <a:cubicBezTo>
                        <a:pt x="5577" y="5010"/>
                        <a:pt x="5734" y="4852"/>
                        <a:pt x="5955" y="4852"/>
                      </a:cubicBezTo>
                      <a:lnTo>
                        <a:pt x="6490" y="4852"/>
                      </a:lnTo>
                      <a:cubicBezTo>
                        <a:pt x="6931" y="3623"/>
                        <a:pt x="8066" y="2741"/>
                        <a:pt x="9420" y="2741"/>
                      </a:cubicBezTo>
                      <a:cubicBezTo>
                        <a:pt x="9767" y="2741"/>
                        <a:pt x="10113" y="2836"/>
                        <a:pt x="10428" y="2962"/>
                      </a:cubicBezTo>
                      <a:lnTo>
                        <a:pt x="1042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47" name="Google Shape;9580;p73">
                  <a:extLst>
                    <a:ext uri="{FF2B5EF4-FFF2-40B4-BE49-F238E27FC236}">
                      <a16:creationId xmlns:a16="http://schemas.microsoft.com/office/drawing/2014/main" xmlns="" id="{9770E3E5-3B9F-8360-D5D6-ED802A133C2E}"/>
                    </a:ext>
                  </a:extLst>
                </p:cNvPr>
                <p:cNvSpPr/>
                <p:nvPr/>
              </p:nvSpPr>
              <p:spPr>
                <a:xfrm>
                  <a:off x="3859600" y="3591950"/>
                  <a:ext cx="261525" cy="7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1" h="2836" extrusionOk="0">
                      <a:moveTo>
                        <a:pt x="1734" y="0"/>
                      </a:moveTo>
                      <a:cubicBezTo>
                        <a:pt x="1513" y="0"/>
                        <a:pt x="1356" y="158"/>
                        <a:pt x="1356" y="347"/>
                      </a:cubicBezTo>
                      <a:lnTo>
                        <a:pt x="1356" y="693"/>
                      </a:lnTo>
                      <a:lnTo>
                        <a:pt x="1009" y="693"/>
                      </a:lnTo>
                      <a:cubicBezTo>
                        <a:pt x="410" y="693"/>
                        <a:pt x="1" y="1166"/>
                        <a:pt x="1" y="1733"/>
                      </a:cubicBezTo>
                      <a:lnTo>
                        <a:pt x="1" y="2836"/>
                      </a:lnTo>
                      <a:lnTo>
                        <a:pt x="10429" y="2836"/>
                      </a:lnTo>
                      <a:lnTo>
                        <a:pt x="10429" y="1733"/>
                      </a:lnTo>
                      <a:lnTo>
                        <a:pt x="10460" y="1733"/>
                      </a:lnTo>
                      <a:cubicBezTo>
                        <a:pt x="10460" y="1134"/>
                        <a:pt x="9988" y="693"/>
                        <a:pt x="9421" y="693"/>
                      </a:cubicBezTo>
                      <a:lnTo>
                        <a:pt x="9074" y="693"/>
                      </a:lnTo>
                      <a:lnTo>
                        <a:pt x="9074" y="347"/>
                      </a:lnTo>
                      <a:cubicBezTo>
                        <a:pt x="9074" y="158"/>
                        <a:pt x="8917" y="0"/>
                        <a:pt x="8728" y="0"/>
                      </a:cubicBezTo>
                      <a:cubicBezTo>
                        <a:pt x="8539" y="0"/>
                        <a:pt x="8381" y="158"/>
                        <a:pt x="8381" y="347"/>
                      </a:cubicBezTo>
                      <a:lnTo>
                        <a:pt x="8381" y="693"/>
                      </a:lnTo>
                      <a:lnTo>
                        <a:pt x="6995" y="693"/>
                      </a:lnTo>
                      <a:lnTo>
                        <a:pt x="6995" y="347"/>
                      </a:lnTo>
                      <a:cubicBezTo>
                        <a:pt x="6995" y="158"/>
                        <a:pt x="6837" y="0"/>
                        <a:pt x="6648" y="0"/>
                      </a:cubicBezTo>
                      <a:cubicBezTo>
                        <a:pt x="6459" y="0"/>
                        <a:pt x="6302" y="158"/>
                        <a:pt x="6302" y="347"/>
                      </a:cubicBezTo>
                      <a:lnTo>
                        <a:pt x="6302" y="693"/>
                      </a:lnTo>
                      <a:lnTo>
                        <a:pt x="4159" y="693"/>
                      </a:lnTo>
                      <a:lnTo>
                        <a:pt x="4159" y="347"/>
                      </a:lnTo>
                      <a:cubicBezTo>
                        <a:pt x="4159" y="158"/>
                        <a:pt x="4002" y="0"/>
                        <a:pt x="3813" y="0"/>
                      </a:cubicBezTo>
                      <a:cubicBezTo>
                        <a:pt x="3624" y="0"/>
                        <a:pt x="3466" y="158"/>
                        <a:pt x="3466" y="347"/>
                      </a:cubicBezTo>
                      <a:lnTo>
                        <a:pt x="3466" y="693"/>
                      </a:lnTo>
                      <a:lnTo>
                        <a:pt x="2080" y="693"/>
                      </a:lnTo>
                      <a:lnTo>
                        <a:pt x="2080" y="347"/>
                      </a:lnTo>
                      <a:cubicBezTo>
                        <a:pt x="2080" y="158"/>
                        <a:pt x="1923" y="0"/>
                        <a:pt x="17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2" name="Google Shape;9581;p73">
                <a:extLst>
                  <a:ext uri="{FF2B5EF4-FFF2-40B4-BE49-F238E27FC236}">
                    <a16:creationId xmlns:a16="http://schemas.microsoft.com/office/drawing/2014/main" xmlns="" id="{84C74058-7D7B-F0F2-B002-23BD0C89892A}"/>
                  </a:ext>
                </a:extLst>
              </p:cNvPr>
              <p:cNvGrpSpPr/>
              <p:nvPr/>
            </p:nvGrpSpPr>
            <p:grpSpPr>
              <a:xfrm>
                <a:off x="6475073" y="4984646"/>
                <a:ext cx="500612" cy="500612"/>
                <a:chOff x="3860400" y="3955025"/>
                <a:chExt cx="296175" cy="296175"/>
              </a:xfrm>
              <a:grpFill/>
            </p:grpSpPr>
            <p:sp>
              <p:nvSpPr>
                <p:cNvPr id="17440" name="Google Shape;9582;p73">
                  <a:extLst>
                    <a:ext uri="{FF2B5EF4-FFF2-40B4-BE49-F238E27FC236}">
                      <a16:creationId xmlns:a16="http://schemas.microsoft.com/office/drawing/2014/main" xmlns="" id="{8010354F-F06D-F9A0-E9C6-E856951E1278}"/>
                    </a:ext>
                  </a:extLst>
                </p:cNvPr>
                <p:cNvSpPr/>
                <p:nvPr/>
              </p:nvSpPr>
              <p:spPr>
                <a:xfrm>
                  <a:off x="3973825" y="3955025"/>
                  <a:ext cx="6852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" h="2742" extrusionOk="0">
                      <a:moveTo>
                        <a:pt x="1355" y="1"/>
                      </a:moveTo>
                      <a:cubicBezTo>
                        <a:pt x="630" y="1"/>
                        <a:pt x="0" y="631"/>
                        <a:pt x="0" y="1387"/>
                      </a:cubicBezTo>
                      <a:cubicBezTo>
                        <a:pt x="0" y="2112"/>
                        <a:pt x="630" y="2742"/>
                        <a:pt x="1355" y="2742"/>
                      </a:cubicBezTo>
                      <a:cubicBezTo>
                        <a:pt x="2111" y="2742"/>
                        <a:pt x="2741" y="2112"/>
                        <a:pt x="2741" y="1387"/>
                      </a:cubicBezTo>
                      <a:cubicBezTo>
                        <a:pt x="2741" y="631"/>
                        <a:pt x="2142" y="1"/>
                        <a:pt x="135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41" name="Google Shape;9583;p73">
                  <a:extLst>
                    <a:ext uri="{FF2B5EF4-FFF2-40B4-BE49-F238E27FC236}">
                      <a16:creationId xmlns:a16="http://schemas.microsoft.com/office/drawing/2014/main" xmlns="" id="{58401B3C-739C-EA76-4908-5F9A15B270E2}"/>
                    </a:ext>
                  </a:extLst>
                </p:cNvPr>
                <p:cNvSpPr/>
                <p:nvPr/>
              </p:nvSpPr>
              <p:spPr>
                <a:xfrm>
                  <a:off x="3947025" y="4021975"/>
                  <a:ext cx="122125" cy="7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2868" extrusionOk="0">
                      <a:moveTo>
                        <a:pt x="820" y="1"/>
                      </a:moveTo>
                      <a:cubicBezTo>
                        <a:pt x="316" y="442"/>
                        <a:pt x="1" y="1104"/>
                        <a:pt x="1" y="1797"/>
                      </a:cubicBezTo>
                      <a:lnTo>
                        <a:pt x="1" y="2521"/>
                      </a:lnTo>
                      <a:cubicBezTo>
                        <a:pt x="1" y="2710"/>
                        <a:pt x="158" y="2868"/>
                        <a:pt x="347" y="2868"/>
                      </a:cubicBezTo>
                      <a:lnTo>
                        <a:pt x="4506" y="2868"/>
                      </a:lnTo>
                      <a:cubicBezTo>
                        <a:pt x="4727" y="2868"/>
                        <a:pt x="4884" y="2710"/>
                        <a:pt x="4884" y="2521"/>
                      </a:cubicBezTo>
                      <a:lnTo>
                        <a:pt x="4884" y="1860"/>
                      </a:lnTo>
                      <a:cubicBezTo>
                        <a:pt x="4884" y="1135"/>
                        <a:pt x="4569" y="473"/>
                        <a:pt x="4034" y="32"/>
                      </a:cubicBezTo>
                      <a:cubicBezTo>
                        <a:pt x="3655" y="473"/>
                        <a:pt x="3120" y="788"/>
                        <a:pt x="2427" y="788"/>
                      </a:cubicBezTo>
                      <a:cubicBezTo>
                        <a:pt x="1797" y="788"/>
                        <a:pt x="1198" y="473"/>
                        <a:pt x="8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42" name="Google Shape;9584;p73">
                  <a:extLst>
                    <a:ext uri="{FF2B5EF4-FFF2-40B4-BE49-F238E27FC236}">
                      <a16:creationId xmlns:a16="http://schemas.microsoft.com/office/drawing/2014/main" xmlns="" id="{742BDA9C-ACDE-70AD-7C82-595AB1231A81}"/>
                    </a:ext>
                  </a:extLst>
                </p:cNvPr>
                <p:cNvSpPr/>
                <p:nvPr/>
              </p:nvSpPr>
              <p:spPr>
                <a:xfrm>
                  <a:off x="4086450" y="4145650"/>
                  <a:ext cx="70125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4191" extrusionOk="0">
                      <a:moveTo>
                        <a:pt x="0" y="0"/>
                      </a:moveTo>
                      <a:lnTo>
                        <a:pt x="0" y="4190"/>
                      </a:lnTo>
                      <a:lnTo>
                        <a:pt x="2458" y="4190"/>
                      </a:lnTo>
                      <a:cubicBezTo>
                        <a:pt x="2647" y="4190"/>
                        <a:pt x="2804" y="4033"/>
                        <a:pt x="2804" y="3844"/>
                      </a:cubicBezTo>
                      <a:lnTo>
                        <a:pt x="2804" y="315"/>
                      </a:lnTo>
                      <a:cubicBezTo>
                        <a:pt x="2773" y="158"/>
                        <a:pt x="2647" y="0"/>
                        <a:pt x="24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43" name="Google Shape;9585;p73">
                  <a:extLst>
                    <a:ext uri="{FF2B5EF4-FFF2-40B4-BE49-F238E27FC236}">
                      <a16:creationId xmlns:a16="http://schemas.microsoft.com/office/drawing/2014/main" xmlns="" id="{832070B4-D6BC-4EB2-AF33-6DD95B2A9EA4}"/>
                    </a:ext>
                  </a:extLst>
                </p:cNvPr>
                <p:cNvSpPr/>
                <p:nvPr/>
              </p:nvSpPr>
              <p:spPr>
                <a:xfrm>
                  <a:off x="3860400" y="4180300"/>
                  <a:ext cx="70125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805" extrusionOk="0">
                      <a:moveTo>
                        <a:pt x="347" y="0"/>
                      </a:moveTo>
                      <a:cubicBezTo>
                        <a:pt x="158" y="0"/>
                        <a:pt x="0" y="189"/>
                        <a:pt x="0" y="347"/>
                      </a:cubicBezTo>
                      <a:lnTo>
                        <a:pt x="0" y="2458"/>
                      </a:lnTo>
                      <a:cubicBezTo>
                        <a:pt x="0" y="2678"/>
                        <a:pt x="158" y="2804"/>
                        <a:pt x="347" y="2804"/>
                      </a:cubicBezTo>
                      <a:lnTo>
                        <a:pt x="2804" y="2804"/>
                      </a:lnTo>
                      <a:lnTo>
                        <a:pt x="28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44" name="Google Shape;9586;p73">
                  <a:extLst>
                    <a:ext uri="{FF2B5EF4-FFF2-40B4-BE49-F238E27FC236}">
                      <a16:creationId xmlns:a16="http://schemas.microsoft.com/office/drawing/2014/main" xmlns="" id="{2BADB560-B07B-56AC-C1D4-E9E6B253426C}"/>
                    </a:ext>
                  </a:extLst>
                </p:cNvPr>
                <p:cNvSpPr/>
                <p:nvPr/>
              </p:nvSpPr>
              <p:spPr>
                <a:xfrm>
                  <a:off x="3947025" y="4111775"/>
                  <a:ext cx="122125" cy="13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5577" extrusionOk="0">
                      <a:moveTo>
                        <a:pt x="2466" y="1377"/>
                      </a:moveTo>
                      <a:cubicBezTo>
                        <a:pt x="2522" y="1377"/>
                        <a:pt x="2582" y="1392"/>
                        <a:pt x="2647" y="1418"/>
                      </a:cubicBezTo>
                      <a:cubicBezTo>
                        <a:pt x="2742" y="1450"/>
                        <a:pt x="2836" y="1607"/>
                        <a:pt x="2836" y="1733"/>
                      </a:cubicBezTo>
                      <a:lnTo>
                        <a:pt x="2836" y="3497"/>
                      </a:lnTo>
                      <a:lnTo>
                        <a:pt x="3183" y="3497"/>
                      </a:lnTo>
                      <a:cubicBezTo>
                        <a:pt x="3372" y="3497"/>
                        <a:pt x="3529" y="3655"/>
                        <a:pt x="3529" y="3844"/>
                      </a:cubicBezTo>
                      <a:cubicBezTo>
                        <a:pt x="3529" y="4033"/>
                        <a:pt x="3340" y="4159"/>
                        <a:pt x="3151" y="4159"/>
                      </a:cubicBezTo>
                      <a:lnTo>
                        <a:pt x="1765" y="4159"/>
                      </a:lnTo>
                      <a:cubicBezTo>
                        <a:pt x="1576" y="4159"/>
                        <a:pt x="1419" y="4002"/>
                        <a:pt x="1419" y="3812"/>
                      </a:cubicBezTo>
                      <a:cubicBezTo>
                        <a:pt x="1419" y="3623"/>
                        <a:pt x="1576" y="3466"/>
                        <a:pt x="1765" y="3466"/>
                      </a:cubicBezTo>
                      <a:lnTo>
                        <a:pt x="2112" y="3466"/>
                      </a:lnTo>
                      <a:lnTo>
                        <a:pt x="2112" y="2552"/>
                      </a:lnTo>
                      <a:lnTo>
                        <a:pt x="1986" y="2678"/>
                      </a:lnTo>
                      <a:cubicBezTo>
                        <a:pt x="1938" y="2726"/>
                        <a:pt x="1852" y="2749"/>
                        <a:pt x="1765" y="2749"/>
                      </a:cubicBezTo>
                      <a:cubicBezTo>
                        <a:pt x="1679" y="2749"/>
                        <a:pt x="1592" y="2726"/>
                        <a:pt x="1545" y="2678"/>
                      </a:cubicBezTo>
                      <a:cubicBezTo>
                        <a:pt x="1419" y="2552"/>
                        <a:pt x="1419" y="2300"/>
                        <a:pt x="1545" y="2206"/>
                      </a:cubicBezTo>
                      <a:lnTo>
                        <a:pt x="2238" y="1481"/>
                      </a:lnTo>
                      <a:cubicBezTo>
                        <a:pt x="2312" y="1407"/>
                        <a:pt x="2385" y="1377"/>
                        <a:pt x="2466" y="1377"/>
                      </a:cubicBezTo>
                      <a:close/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5577"/>
                      </a:lnTo>
                      <a:lnTo>
                        <a:pt x="4853" y="5577"/>
                      </a:lnTo>
                      <a:cubicBezTo>
                        <a:pt x="4884" y="3245"/>
                        <a:pt x="4884" y="2678"/>
                        <a:pt x="4884" y="347"/>
                      </a:cubicBezTo>
                      <a:cubicBezTo>
                        <a:pt x="4884" y="158"/>
                        <a:pt x="4727" y="0"/>
                        <a:pt x="45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3" name="Google Shape;9587;p73">
                <a:extLst>
                  <a:ext uri="{FF2B5EF4-FFF2-40B4-BE49-F238E27FC236}">
                    <a16:creationId xmlns:a16="http://schemas.microsoft.com/office/drawing/2014/main" xmlns="" id="{3C7CB3A3-FD9E-D005-DCC3-EBD9B5B1D1AC}"/>
                  </a:ext>
                </a:extLst>
              </p:cNvPr>
              <p:cNvGrpSpPr/>
              <p:nvPr/>
            </p:nvGrpSpPr>
            <p:grpSpPr>
              <a:xfrm>
                <a:off x="9642831" y="3748557"/>
                <a:ext cx="508599" cy="499261"/>
                <a:chOff x="5716825" y="3235950"/>
                <a:chExt cx="300900" cy="295375"/>
              </a:xfrm>
              <a:grpFill/>
            </p:grpSpPr>
            <p:sp>
              <p:nvSpPr>
                <p:cNvPr id="220" name="Google Shape;9588;p73">
                  <a:extLst>
                    <a:ext uri="{FF2B5EF4-FFF2-40B4-BE49-F238E27FC236}">
                      <a16:creationId xmlns:a16="http://schemas.microsoft.com/office/drawing/2014/main" xmlns="" id="{2C30F6E9-CCA4-D61F-855F-5582737EF866}"/>
                    </a:ext>
                  </a:extLst>
                </p:cNvPr>
                <p:cNvSpPr/>
                <p:nvPr/>
              </p:nvSpPr>
              <p:spPr>
                <a:xfrm>
                  <a:off x="5716825" y="3309975"/>
                  <a:ext cx="137075" cy="14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3" h="5861" extrusionOk="0">
                      <a:moveTo>
                        <a:pt x="2584" y="1"/>
                      </a:moveTo>
                      <a:lnTo>
                        <a:pt x="410" y="2206"/>
                      </a:lnTo>
                      <a:cubicBezTo>
                        <a:pt x="1" y="2615"/>
                        <a:pt x="1" y="3277"/>
                        <a:pt x="410" y="3655"/>
                      </a:cubicBezTo>
                      <a:lnTo>
                        <a:pt x="2584" y="5860"/>
                      </a:lnTo>
                      <a:lnTo>
                        <a:pt x="3781" y="4632"/>
                      </a:lnTo>
                      <a:cubicBezTo>
                        <a:pt x="3844" y="4584"/>
                        <a:pt x="3939" y="4561"/>
                        <a:pt x="4029" y="4561"/>
                      </a:cubicBezTo>
                      <a:cubicBezTo>
                        <a:pt x="4120" y="4561"/>
                        <a:pt x="4206" y="4584"/>
                        <a:pt x="4254" y="4632"/>
                      </a:cubicBezTo>
                      <a:lnTo>
                        <a:pt x="4726" y="5104"/>
                      </a:lnTo>
                      <a:cubicBezTo>
                        <a:pt x="4789" y="5167"/>
                        <a:pt x="4884" y="5199"/>
                        <a:pt x="4974" y="5199"/>
                      </a:cubicBezTo>
                      <a:cubicBezTo>
                        <a:pt x="5065" y="5199"/>
                        <a:pt x="5152" y="5167"/>
                        <a:pt x="5199" y="5104"/>
                      </a:cubicBezTo>
                      <a:cubicBezTo>
                        <a:pt x="5325" y="5010"/>
                        <a:pt x="5325" y="4758"/>
                        <a:pt x="5199" y="4632"/>
                      </a:cubicBezTo>
                      <a:lnTo>
                        <a:pt x="4726" y="4159"/>
                      </a:lnTo>
                      <a:cubicBezTo>
                        <a:pt x="4632" y="4065"/>
                        <a:pt x="4632" y="3813"/>
                        <a:pt x="4726" y="3687"/>
                      </a:cubicBezTo>
                      <a:lnTo>
                        <a:pt x="5482" y="2962"/>
                      </a:lnTo>
                      <a:lnTo>
                        <a:pt x="5010" y="2489"/>
                      </a:lnTo>
                      <a:lnTo>
                        <a:pt x="4789" y="2710"/>
                      </a:lnTo>
                      <a:cubicBezTo>
                        <a:pt x="4584" y="2915"/>
                        <a:pt x="4317" y="3017"/>
                        <a:pt x="4049" y="3017"/>
                      </a:cubicBezTo>
                      <a:cubicBezTo>
                        <a:pt x="3781" y="3017"/>
                        <a:pt x="3513" y="2915"/>
                        <a:pt x="3309" y="2710"/>
                      </a:cubicBezTo>
                      <a:cubicBezTo>
                        <a:pt x="2930" y="2332"/>
                        <a:pt x="2930" y="1670"/>
                        <a:pt x="3309" y="1261"/>
                      </a:cubicBezTo>
                      <a:lnTo>
                        <a:pt x="3561" y="1040"/>
                      </a:lnTo>
                      <a:lnTo>
                        <a:pt x="258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Google Shape;9589;p73">
                  <a:extLst>
                    <a:ext uri="{FF2B5EF4-FFF2-40B4-BE49-F238E27FC236}">
                      <a16:creationId xmlns:a16="http://schemas.microsoft.com/office/drawing/2014/main" xmlns="" id="{9D874D8C-7231-BEF0-5509-B69C71948FAE}"/>
                    </a:ext>
                  </a:extLst>
                </p:cNvPr>
                <p:cNvSpPr/>
                <p:nvPr/>
              </p:nvSpPr>
              <p:spPr>
                <a:xfrm>
                  <a:off x="5794025" y="3235950"/>
                  <a:ext cx="145725" cy="1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9" h="5356" extrusionOk="0">
                      <a:moveTo>
                        <a:pt x="2926" y="0"/>
                      </a:moveTo>
                      <a:cubicBezTo>
                        <a:pt x="2662" y="0"/>
                        <a:pt x="2394" y="95"/>
                        <a:pt x="2205" y="284"/>
                      </a:cubicBezTo>
                      <a:lnTo>
                        <a:pt x="0" y="2457"/>
                      </a:lnTo>
                      <a:lnTo>
                        <a:pt x="1229" y="3686"/>
                      </a:lnTo>
                      <a:cubicBezTo>
                        <a:pt x="1323" y="3781"/>
                        <a:pt x="1323" y="4033"/>
                        <a:pt x="1229" y="4127"/>
                      </a:cubicBezTo>
                      <a:lnTo>
                        <a:pt x="725" y="4600"/>
                      </a:lnTo>
                      <a:cubicBezTo>
                        <a:pt x="630" y="4726"/>
                        <a:pt x="630" y="4978"/>
                        <a:pt x="725" y="5072"/>
                      </a:cubicBezTo>
                      <a:cubicBezTo>
                        <a:pt x="788" y="5135"/>
                        <a:pt x="882" y="5167"/>
                        <a:pt x="977" y="5167"/>
                      </a:cubicBezTo>
                      <a:cubicBezTo>
                        <a:pt x="1071" y="5167"/>
                        <a:pt x="1166" y="5135"/>
                        <a:pt x="1229" y="5072"/>
                      </a:cubicBezTo>
                      <a:lnTo>
                        <a:pt x="1701" y="4600"/>
                      </a:lnTo>
                      <a:cubicBezTo>
                        <a:pt x="1749" y="4553"/>
                        <a:pt x="1835" y="4529"/>
                        <a:pt x="1926" y="4529"/>
                      </a:cubicBezTo>
                      <a:cubicBezTo>
                        <a:pt x="2016" y="4529"/>
                        <a:pt x="2111" y="4553"/>
                        <a:pt x="2174" y="4600"/>
                      </a:cubicBezTo>
                      <a:lnTo>
                        <a:pt x="2898" y="5356"/>
                      </a:lnTo>
                      <a:lnTo>
                        <a:pt x="3371" y="4883"/>
                      </a:lnTo>
                      <a:lnTo>
                        <a:pt x="3151" y="4663"/>
                      </a:lnTo>
                      <a:cubicBezTo>
                        <a:pt x="2741" y="4253"/>
                        <a:pt x="2741" y="3592"/>
                        <a:pt x="3151" y="3214"/>
                      </a:cubicBezTo>
                      <a:cubicBezTo>
                        <a:pt x="3340" y="3009"/>
                        <a:pt x="3607" y="2906"/>
                        <a:pt x="3875" y="2906"/>
                      </a:cubicBezTo>
                      <a:cubicBezTo>
                        <a:pt x="4143" y="2906"/>
                        <a:pt x="4411" y="3009"/>
                        <a:pt x="4600" y="3214"/>
                      </a:cubicBezTo>
                      <a:lnTo>
                        <a:pt x="4852" y="3434"/>
                      </a:lnTo>
                      <a:lnTo>
                        <a:pt x="5828" y="2457"/>
                      </a:lnTo>
                      <a:lnTo>
                        <a:pt x="3623" y="284"/>
                      </a:lnTo>
                      <a:cubicBezTo>
                        <a:pt x="3450" y="95"/>
                        <a:pt x="3190" y="0"/>
                        <a:pt x="292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" name="Google Shape;9590;p73">
                  <a:extLst>
                    <a:ext uri="{FF2B5EF4-FFF2-40B4-BE49-F238E27FC236}">
                      <a16:creationId xmlns:a16="http://schemas.microsoft.com/office/drawing/2014/main" xmlns="" id="{5779D0CB-FA23-772B-2228-2176DC1605EB}"/>
                    </a:ext>
                  </a:extLst>
                </p:cNvPr>
                <p:cNvSpPr/>
                <p:nvPr/>
              </p:nvSpPr>
              <p:spPr>
                <a:xfrm>
                  <a:off x="5880650" y="3309975"/>
                  <a:ext cx="137075" cy="14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3" h="5829" extrusionOk="0">
                      <a:moveTo>
                        <a:pt x="2899" y="1"/>
                      </a:moveTo>
                      <a:lnTo>
                        <a:pt x="1702" y="1229"/>
                      </a:lnTo>
                      <a:cubicBezTo>
                        <a:pt x="1639" y="1292"/>
                        <a:pt x="1544" y="1324"/>
                        <a:pt x="1450" y="1324"/>
                      </a:cubicBezTo>
                      <a:cubicBezTo>
                        <a:pt x="1355" y="1324"/>
                        <a:pt x="1261" y="1292"/>
                        <a:pt x="1198" y="1229"/>
                      </a:cubicBezTo>
                      <a:lnTo>
                        <a:pt x="725" y="757"/>
                      </a:lnTo>
                      <a:cubicBezTo>
                        <a:pt x="678" y="694"/>
                        <a:pt x="591" y="662"/>
                        <a:pt x="501" y="662"/>
                      </a:cubicBezTo>
                      <a:cubicBezTo>
                        <a:pt x="410" y="662"/>
                        <a:pt x="316" y="694"/>
                        <a:pt x="253" y="757"/>
                      </a:cubicBezTo>
                      <a:cubicBezTo>
                        <a:pt x="158" y="883"/>
                        <a:pt x="158" y="1103"/>
                        <a:pt x="253" y="1229"/>
                      </a:cubicBezTo>
                      <a:lnTo>
                        <a:pt x="725" y="1702"/>
                      </a:lnTo>
                      <a:cubicBezTo>
                        <a:pt x="851" y="1828"/>
                        <a:pt x="851" y="2048"/>
                        <a:pt x="725" y="2174"/>
                      </a:cubicBezTo>
                      <a:lnTo>
                        <a:pt x="1" y="2899"/>
                      </a:lnTo>
                      <a:lnTo>
                        <a:pt x="473" y="3372"/>
                      </a:lnTo>
                      <a:lnTo>
                        <a:pt x="694" y="3151"/>
                      </a:lnTo>
                      <a:cubicBezTo>
                        <a:pt x="898" y="2946"/>
                        <a:pt x="1166" y="2844"/>
                        <a:pt x="1434" y="2844"/>
                      </a:cubicBezTo>
                      <a:cubicBezTo>
                        <a:pt x="1702" y="2844"/>
                        <a:pt x="1970" y="2946"/>
                        <a:pt x="2174" y="3151"/>
                      </a:cubicBezTo>
                      <a:cubicBezTo>
                        <a:pt x="2552" y="3529"/>
                        <a:pt x="2552" y="4222"/>
                        <a:pt x="2174" y="4600"/>
                      </a:cubicBezTo>
                      <a:lnTo>
                        <a:pt x="1922" y="4852"/>
                      </a:lnTo>
                      <a:lnTo>
                        <a:pt x="2899" y="5829"/>
                      </a:lnTo>
                      <a:lnTo>
                        <a:pt x="5073" y="3655"/>
                      </a:lnTo>
                      <a:cubicBezTo>
                        <a:pt x="5482" y="3277"/>
                        <a:pt x="5482" y="2615"/>
                        <a:pt x="5073" y="2206"/>
                      </a:cubicBezTo>
                      <a:lnTo>
                        <a:pt x="289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" name="Google Shape;9591;p73">
                  <a:extLst>
                    <a:ext uri="{FF2B5EF4-FFF2-40B4-BE49-F238E27FC236}">
                      <a16:creationId xmlns:a16="http://schemas.microsoft.com/office/drawing/2014/main" xmlns="" id="{1C4B7C79-889F-BCBD-0AAD-E8635E196AA7}"/>
                    </a:ext>
                  </a:extLst>
                </p:cNvPr>
                <p:cNvSpPr/>
                <p:nvPr/>
              </p:nvSpPr>
              <p:spPr>
                <a:xfrm>
                  <a:off x="5794025" y="3396625"/>
                  <a:ext cx="1473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5388" extrusionOk="0">
                      <a:moveTo>
                        <a:pt x="2993" y="0"/>
                      </a:moveTo>
                      <a:lnTo>
                        <a:pt x="2520" y="473"/>
                      </a:lnTo>
                      <a:lnTo>
                        <a:pt x="2741" y="725"/>
                      </a:lnTo>
                      <a:cubicBezTo>
                        <a:pt x="3151" y="1103"/>
                        <a:pt x="3151" y="1764"/>
                        <a:pt x="2741" y="2174"/>
                      </a:cubicBezTo>
                      <a:cubicBezTo>
                        <a:pt x="2505" y="2363"/>
                        <a:pt x="2221" y="2457"/>
                        <a:pt x="1949" y="2457"/>
                      </a:cubicBezTo>
                      <a:cubicBezTo>
                        <a:pt x="1678" y="2457"/>
                        <a:pt x="1418" y="2363"/>
                        <a:pt x="1229" y="2174"/>
                      </a:cubicBezTo>
                      <a:lnTo>
                        <a:pt x="977" y="1922"/>
                      </a:lnTo>
                      <a:lnTo>
                        <a:pt x="0" y="2930"/>
                      </a:lnTo>
                      <a:lnTo>
                        <a:pt x="2205" y="5072"/>
                      </a:lnTo>
                      <a:cubicBezTo>
                        <a:pt x="2394" y="5293"/>
                        <a:pt x="2678" y="5387"/>
                        <a:pt x="2930" y="5387"/>
                      </a:cubicBezTo>
                      <a:cubicBezTo>
                        <a:pt x="3214" y="5387"/>
                        <a:pt x="3497" y="5293"/>
                        <a:pt x="3686" y="5072"/>
                      </a:cubicBezTo>
                      <a:lnTo>
                        <a:pt x="5891" y="2930"/>
                      </a:lnTo>
                      <a:lnTo>
                        <a:pt x="4663" y="1701"/>
                      </a:lnTo>
                      <a:cubicBezTo>
                        <a:pt x="4568" y="1575"/>
                        <a:pt x="4568" y="1355"/>
                        <a:pt x="4663" y="1229"/>
                      </a:cubicBezTo>
                      <a:lnTo>
                        <a:pt x="5167" y="756"/>
                      </a:lnTo>
                      <a:cubicBezTo>
                        <a:pt x="5261" y="630"/>
                        <a:pt x="5261" y="410"/>
                        <a:pt x="5167" y="284"/>
                      </a:cubicBezTo>
                      <a:cubicBezTo>
                        <a:pt x="5104" y="221"/>
                        <a:pt x="5009" y="189"/>
                        <a:pt x="4915" y="189"/>
                      </a:cubicBezTo>
                      <a:cubicBezTo>
                        <a:pt x="4820" y="189"/>
                        <a:pt x="4726" y="221"/>
                        <a:pt x="4663" y="284"/>
                      </a:cubicBezTo>
                      <a:lnTo>
                        <a:pt x="4190" y="756"/>
                      </a:lnTo>
                      <a:cubicBezTo>
                        <a:pt x="4143" y="819"/>
                        <a:pt x="4056" y="851"/>
                        <a:pt x="3966" y="851"/>
                      </a:cubicBezTo>
                      <a:cubicBezTo>
                        <a:pt x="3875" y="851"/>
                        <a:pt x="3781" y="819"/>
                        <a:pt x="3718" y="756"/>
                      </a:cubicBezTo>
                      <a:lnTo>
                        <a:pt x="29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4" name="Google Shape;9592;p73">
                <a:extLst>
                  <a:ext uri="{FF2B5EF4-FFF2-40B4-BE49-F238E27FC236}">
                    <a16:creationId xmlns:a16="http://schemas.microsoft.com/office/drawing/2014/main" xmlns="" id="{590310F4-29A2-59CF-3A64-3E276F7426F8}"/>
                  </a:ext>
                </a:extLst>
              </p:cNvPr>
              <p:cNvGrpSpPr/>
              <p:nvPr/>
            </p:nvGrpSpPr>
            <p:grpSpPr>
              <a:xfrm>
                <a:off x="9661466" y="4393899"/>
                <a:ext cx="471329" cy="468667"/>
                <a:chOff x="5727850" y="3609275"/>
                <a:chExt cx="278850" cy="277275"/>
              </a:xfrm>
              <a:grpFill/>
            </p:grpSpPr>
            <p:sp>
              <p:nvSpPr>
                <p:cNvPr id="210" name="Google Shape;9593;p73">
                  <a:extLst>
                    <a:ext uri="{FF2B5EF4-FFF2-40B4-BE49-F238E27FC236}">
                      <a16:creationId xmlns:a16="http://schemas.microsoft.com/office/drawing/2014/main" xmlns="" id="{AB0207E7-B2D5-8098-FDEF-A06A220B1A0E}"/>
                    </a:ext>
                  </a:extLst>
                </p:cNvPr>
                <p:cNvSpPr/>
                <p:nvPr/>
              </p:nvSpPr>
              <p:spPr>
                <a:xfrm>
                  <a:off x="5884600" y="3765225"/>
                  <a:ext cx="122100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4853" extrusionOk="0">
                      <a:moveTo>
                        <a:pt x="2426" y="662"/>
                      </a:moveTo>
                      <a:cubicBezTo>
                        <a:pt x="2646" y="662"/>
                        <a:pt x="2804" y="819"/>
                        <a:pt x="2804" y="1008"/>
                      </a:cubicBezTo>
                      <a:cubicBezTo>
                        <a:pt x="2804" y="1197"/>
                        <a:pt x="2646" y="1355"/>
                        <a:pt x="2426" y="1355"/>
                      </a:cubicBezTo>
                      <a:cubicBezTo>
                        <a:pt x="2237" y="1355"/>
                        <a:pt x="2079" y="1197"/>
                        <a:pt x="2079" y="1008"/>
                      </a:cubicBezTo>
                      <a:cubicBezTo>
                        <a:pt x="2079" y="819"/>
                        <a:pt x="2237" y="662"/>
                        <a:pt x="2426" y="662"/>
                      </a:cubicBezTo>
                      <a:close/>
                      <a:moveTo>
                        <a:pt x="2426" y="1670"/>
                      </a:moveTo>
                      <a:cubicBezTo>
                        <a:pt x="2646" y="1670"/>
                        <a:pt x="2804" y="1828"/>
                        <a:pt x="2804" y="2048"/>
                      </a:cubicBezTo>
                      <a:lnTo>
                        <a:pt x="2804" y="3781"/>
                      </a:lnTo>
                      <a:cubicBezTo>
                        <a:pt x="2804" y="3970"/>
                        <a:pt x="2646" y="4127"/>
                        <a:pt x="2426" y="4127"/>
                      </a:cubicBezTo>
                      <a:cubicBezTo>
                        <a:pt x="2237" y="4127"/>
                        <a:pt x="2079" y="3970"/>
                        <a:pt x="2079" y="3781"/>
                      </a:cubicBezTo>
                      <a:lnTo>
                        <a:pt x="2079" y="2048"/>
                      </a:lnTo>
                      <a:cubicBezTo>
                        <a:pt x="2079" y="1828"/>
                        <a:pt x="2237" y="1670"/>
                        <a:pt x="2426" y="1670"/>
                      </a:cubicBezTo>
                      <a:close/>
                      <a:moveTo>
                        <a:pt x="2426" y="0"/>
                      </a:moveTo>
                      <a:cubicBezTo>
                        <a:pt x="1103" y="0"/>
                        <a:pt x="0" y="1103"/>
                        <a:pt x="0" y="2426"/>
                      </a:cubicBezTo>
                      <a:cubicBezTo>
                        <a:pt x="0" y="3749"/>
                        <a:pt x="1103" y="4852"/>
                        <a:pt x="2426" y="4852"/>
                      </a:cubicBezTo>
                      <a:cubicBezTo>
                        <a:pt x="3781" y="4852"/>
                        <a:pt x="4883" y="3749"/>
                        <a:pt x="4883" y="2426"/>
                      </a:cubicBezTo>
                      <a:cubicBezTo>
                        <a:pt x="4883" y="1040"/>
                        <a:pt x="3781" y="0"/>
                        <a:pt x="242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Google Shape;9594;p73">
                  <a:extLst>
                    <a:ext uri="{FF2B5EF4-FFF2-40B4-BE49-F238E27FC236}">
                      <a16:creationId xmlns:a16="http://schemas.microsoft.com/office/drawing/2014/main" xmlns="" id="{B590856B-17CD-396A-D9B1-CF93A07427AE}"/>
                    </a:ext>
                  </a:extLst>
                </p:cNvPr>
                <p:cNvSpPr/>
                <p:nvPr/>
              </p:nvSpPr>
              <p:spPr>
                <a:xfrm>
                  <a:off x="5727850" y="3669125"/>
                  <a:ext cx="35475" cy="2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8665" extrusionOk="0">
                      <a:moveTo>
                        <a:pt x="32" y="1"/>
                      </a:moveTo>
                      <a:lnTo>
                        <a:pt x="32" y="7310"/>
                      </a:lnTo>
                      <a:cubicBezTo>
                        <a:pt x="1" y="8034"/>
                        <a:pt x="631" y="8665"/>
                        <a:pt x="1418" y="8665"/>
                      </a:cubicBezTo>
                      <a:lnTo>
                        <a:pt x="1418" y="347"/>
                      </a:lnTo>
                      <a:lnTo>
                        <a:pt x="1072" y="347"/>
                      </a:lnTo>
                      <a:cubicBezTo>
                        <a:pt x="662" y="347"/>
                        <a:pt x="316" y="253"/>
                        <a:pt x="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Google Shape;9595;p73">
                  <a:extLst>
                    <a:ext uri="{FF2B5EF4-FFF2-40B4-BE49-F238E27FC236}">
                      <a16:creationId xmlns:a16="http://schemas.microsoft.com/office/drawing/2014/main" xmlns="" id="{43FE57BD-8CE7-B5DC-E815-1B5F3A45B769}"/>
                    </a:ext>
                  </a:extLst>
                </p:cNvPr>
                <p:cNvSpPr/>
                <p:nvPr/>
              </p:nvSpPr>
              <p:spPr>
                <a:xfrm>
                  <a:off x="5779825" y="3677800"/>
                  <a:ext cx="174900" cy="20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6" h="8318" extrusionOk="0">
                      <a:moveTo>
                        <a:pt x="5262" y="693"/>
                      </a:moveTo>
                      <a:cubicBezTo>
                        <a:pt x="5451" y="693"/>
                        <a:pt x="5609" y="851"/>
                        <a:pt x="5609" y="1040"/>
                      </a:cubicBezTo>
                      <a:cubicBezTo>
                        <a:pt x="5609" y="1229"/>
                        <a:pt x="5451" y="1386"/>
                        <a:pt x="5262" y="1386"/>
                      </a:cubicBezTo>
                      <a:lnTo>
                        <a:pt x="1072" y="1386"/>
                      </a:lnTo>
                      <a:cubicBezTo>
                        <a:pt x="883" y="1386"/>
                        <a:pt x="726" y="1229"/>
                        <a:pt x="726" y="1040"/>
                      </a:cubicBezTo>
                      <a:cubicBezTo>
                        <a:pt x="726" y="851"/>
                        <a:pt x="883" y="693"/>
                        <a:pt x="1072" y="693"/>
                      </a:cubicBezTo>
                      <a:close/>
                      <a:moveTo>
                        <a:pt x="5262" y="2080"/>
                      </a:moveTo>
                      <a:cubicBezTo>
                        <a:pt x="5451" y="2080"/>
                        <a:pt x="5609" y="2237"/>
                        <a:pt x="5609" y="2426"/>
                      </a:cubicBezTo>
                      <a:cubicBezTo>
                        <a:pt x="5609" y="2615"/>
                        <a:pt x="5451" y="2773"/>
                        <a:pt x="5262" y="2773"/>
                      </a:cubicBezTo>
                      <a:lnTo>
                        <a:pt x="1072" y="2773"/>
                      </a:lnTo>
                      <a:cubicBezTo>
                        <a:pt x="883" y="2773"/>
                        <a:pt x="726" y="2615"/>
                        <a:pt x="726" y="2426"/>
                      </a:cubicBezTo>
                      <a:cubicBezTo>
                        <a:pt x="726" y="2237"/>
                        <a:pt x="883" y="2080"/>
                        <a:pt x="1072" y="2080"/>
                      </a:cubicBezTo>
                      <a:close/>
                      <a:moveTo>
                        <a:pt x="1" y="0"/>
                      </a:moveTo>
                      <a:lnTo>
                        <a:pt x="1" y="8318"/>
                      </a:lnTo>
                      <a:lnTo>
                        <a:pt x="4695" y="8318"/>
                      </a:lnTo>
                      <a:cubicBezTo>
                        <a:pt x="4002" y="7750"/>
                        <a:pt x="3498" y="6868"/>
                        <a:pt x="3498" y="5892"/>
                      </a:cubicBezTo>
                      <a:cubicBezTo>
                        <a:pt x="3498" y="5766"/>
                        <a:pt x="3561" y="5640"/>
                        <a:pt x="3561" y="5545"/>
                      </a:cubicBezTo>
                      <a:lnTo>
                        <a:pt x="1072" y="5545"/>
                      </a:lnTo>
                      <a:cubicBezTo>
                        <a:pt x="883" y="5545"/>
                        <a:pt x="726" y="5388"/>
                        <a:pt x="726" y="5167"/>
                      </a:cubicBezTo>
                      <a:lnTo>
                        <a:pt x="726" y="3812"/>
                      </a:lnTo>
                      <a:cubicBezTo>
                        <a:pt x="726" y="3592"/>
                        <a:pt x="883" y="3434"/>
                        <a:pt x="1072" y="3434"/>
                      </a:cubicBezTo>
                      <a:lnTo>
                        <a:pt x="4695" y="3434"/>
                      </a:lnTo>
                      <a:cubicBezTo>
                        <a:pt x="5199" y="3056"/>
                        <a:pt x="5861" y="2773"/>
                        <a:pt x="6617" y="2773"/>
                      </a:cubicBezTo>
                      <a:cubicBezTo>
                        <a:pt x="6743" y="2773"/>
                        <a:pt x="6869" y="2804"/>
                        <a:pt x="6995" y="2804"/>
                      </a:cubicBezTo>
                      <a:lnTo>
                        <a:pt x="699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Google Shape;9596;p73">
                  <a:extLst>
                    <a:ext uri="{FF2B5EF4-FFF2-40B4-BE49-F238E27FC236}">
                      <a16:creationId xmlns:a16="http://schemas.microsoft.com/office/drawing/2014/main" xmlns="" id="{A2B58CDB-2D8D-FF16-5713-F82BA0F9EDA3}"/>
                    </a:ext>
                  </a:extLst>
                </p:cNvPr>
                <p:cNvSpPr/>
                <p:nvPr/>
              </p:nvSpPr>
              <p:spPr>
                <a:xfrm>
                  <a:off x="5815275" y="3781750"/>
                  <a:ext cx="6620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8" h="694" extrusionOk="0">
                      <a:moveTo>
                        <a:pt x="1" y="1"/>
                      </a:moveTo>
                      <a:lnTo>
                        <a:pt x="1" y="694"/>
                      </a:lnTo>
                      <a:lnTo>
                        <a:pt x="2301" y="694"/>
                      </a:lnTo>
                      <a:cubicBezTo>
                        <a:pt x="2364" y="473"/>
                        <a:pt x="2490" y="221"/>
                        <a:pt x="26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Google Shape;9597;p73">
                  <a:extLst>
                    <a:ext uri="{FF2B5EF4-FFF2-40B4-BE49-F238E27FC236}">
                      <a16:creationId xmlns:a16="http://schemas.microsoft.com/office/drawing/2014/main" xmlns="" id="{4EB9D4F8-0744-A53B-D6E4-8AE947889291}"/>
                    </a:ext>
                  </a:extLst>
                </p:cNvPr>
                <p:cNvSpPr/>
                <p:nvPr/>
              </p:nvSpPr>
              <p:spPr>
                <a:xfrm>
                  <a:off x="5727850" y="3609275"/>
                  <a:ext cx="22607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3" h="2049" extrusionOk="0">
                      <a:moveTo>
                        <a:pt x="1072" y="0"/>
                      </a:moveTo>
                      <a:cubicBezTo>
                        <a:pt x="473" y="0"/>
                        <a:pt x="32" y="473"/>
                        <a:pt x="32" y="1040"/>
                      </a:cubicBezTo>
                      <a:cubicBezTo>
                        <a:pt x="1" y="1576"/>
                        <a:pt x="473" y="2048"/>
                        <a:pt x="1072" y="2048"/>
                      </a:cubicBezTo>
                      <a:lnTo>
                        <a:pt x="9043" y="2048"/>
                      </a:lnTo>
                      <a:cubicBezTo>
                        <a:pt x="8475" y="2048"/>
                        <a:pt x="8034" y="1576"/>
                        <a:pt x="8034" y="1040"/>
                      </a:cubicBezTo>
                      <a:cubicBezTo>
                        <a:pt x="8034" y="441"/>
                        <a:pt x="8507" y="0"/>
                        <a:pt x="90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5" name="Google Shape;9598;p73">
                <a:extLst>
                  <a:ext uri="{FF2B5EF4-FFF2-40B4-BE49-F238E27FC236}">
                    <a16:creationId xmlns:a16="http://schemas.microsoft.com/office/drawing/2014/main" xmlns="" id="{1F99D43B-E1EF-2C58-D360-579A70FCCB05}"/>
                  </a:ext>
                </a:extLst>
              </p:cNvPr>
              <p:cNvGrpSpPr/>
              <p:nvPr/>
            </p:nvGrpSpPr>
            <p:grpSpPr>
              <a:xfrm>
                <a:off x="9677461" y="4985321"/>
                <a:ext cx="439341" cy="499261"/>
                <a:chOff x="5736525" y="3963700"/>
                <a:chExt cx="259925" cy="295375"/>
              </a:xfrm>
              <a:grpFill/>
            </p:grpSpPr>
            <p:sp>
              <p:nvSpPr>
                <p:cNvPr id="203" name="Google Shape;9599;p73">
                  <a:extLst>
                    <a:ext uri="{FF2B5EF4-FFF2-40B4-BE49-F238E27FC236}">
                      <a16:creationId xmlns:a16="http://schemas.microsoft.com/office/drawing/2014/main" xmlns="" id="{CC95C0FD-2CAA-7F60-589B-587719179ADA}"/>
                    </a:ext>
                  </a:extLst>
                </p:cNvPr>
                <p:cNvSpPr/>
                <p:nvPr/>
              </p:nvSpPr>
              <p:spPr>
                <a:xfrm>
                  <a:off x="5736525" y="4153525"/>
                  <a:ext cx="121300" cy="10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4222" extrusionOk="0">
                      <a:moveTo>
                        <a:pt x="1733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lnTo>
                        <a:pt x="0" y="3875"/>
                      </a:lnTo>
                      <a:cubicBezTo>
                        <a:pt x="0" y="4064"/>
                        <a:pt x="158" y="4222"/>
                        <a:pt x="378" y="4222"/>
                      </a:cubicBezTo>
                      <a:lnTo>
                        <a:pt x="4852" y="4222"/>
                      </a:lnTo>
                      <a:lnTo>
                        <a:pt x="4852" y="2584"/>
                      </a:lnTo>
                      <a:lnTo>
                        <a:pt x="230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Google Shape;9600;p73">
                  <a:extLst>
                    <a:ext uri="{FF2B5EF4-FFF2-40B4-BE49-F238E27FC236}">
                      <a16:creationId xmlns:a16="http://schemas.microsoft.com/office/drawing/2014/main" xmlns="" id="{CEF62F2E-10EB-5C97-BEE3-C783CC595881}"/>
                    </a:ext>
                  </a:extLst>
                </p:cNvPr>
                <p:cNvSpPr/>
                <p:nvPr/>
              </p:nvSpPr>
              <p:spPr>
                <a:xfrm>
                  <a:off x="5833400" y="4168475"/>
                  <a:ext cx="6697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1356" extrusionOk="0">
                      <a:moveTo>
                        <a:pt x="2678" y="1"/>
                      </a:moveTo>
                      <a:lnTo>
                        <a:pt x="2678" y="1"/>
                      </a:lnTo>
                      <a:cubicBezTo>
                        <a:pt x="2458" y="32"/>
                        <a:pt x="2237" y="127"/>
                        <a:pt x="1985" y="127"/>
                      </a:cubicBezTo>
                      <a:lnTo>
                        <a:pt x="662" y="127"/>
                      </a:lnTo>
                      <a:cubicBezTo>
                        <a:pt x="441" y="127"/>
                        <a:pt x="221" y="95"/>
                        <a:pt x="0" y="1"/>
                      </a:cubicBezTo>
                      <a:lnTo>
                        <a:pt x="0" y="1"/>
                      </a:lnTo>
                      <a:lnTo>
                        <a:pt x="1323" y="1355"/>
                      </a:lnTo>
                      <a:lnTo>
                        <a:pt x="2678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Google Shape;9601;p73">
                  <a:extLst>
                    <a:ext uri="{FF2B5EF4-FFF2-40B4-BE49-F238E27FC236}">
                      <a16:creationId xmlns:a16="http://schemas.microsoft.com/office/drawing/2014/main" xmlns="" id="{94FE924A-2ECE-D624-A911-060E5BB28546}"/>
                    </a:ext>
                  </a:extLst>
                </p:cNvPr>
                <p:cNvSpPr/>
                <p:nvPr/>
              </p:nvSpPr>
              <p:spPr>
                <a:xfrm>
                  <a:off x="5875925" y="4153525"/>
                  <a:ext cx="120525" cy="10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4222" extrusionOk="0">
                      <a:moveTo>
                        <a:pt x="2426" y="2048"/>
                      </a:moveTo>
                      <a:cubicBezTo>
                        <a:pt x="2615" y="2048"/>
                        <a:pt x="2773" y="2205"/>
                        <a:pt x="2773" y="2426"/>
                      </a:cubicBezTo>
                      <a:cubicBezTo>
                        <a:pt x="2773" y="2615"/>
                        <a:pt x="2615" y="2773"/>
                        <a:pt x="2426" y="2773"/>
                      </a:cubicBezTo>
                      <a:lnTo>
                        <a:pt x="1733" y="2773"/>
                      </a:lnTo>
                      <a:cubicBezTo>
                        <a:pt x="1513" y="2773"/>
                        <a:pt x="1355" y="2615"/>
                        <a:pt x="1355" y="2426"/>
                      </a:cubicBezTo>
                      <a:cubicBezTo>
                        <a:pt x="1355" y="2205"/>
                        <a:pt x="1513" y="2048"/>
                        <a:pt x="1733" y="2048"/>
                      </a:cubicBezTo>
                      <a:close/>
                      <a:moveTo>
                        <a:pt x="2552" y="0"/>
                      </a:moveTo>
                      <a:lnTo>
                        <a:pt x="1" y="2584"/>
                      </a:lnTo>
                      <a:lnTo>
                        <a:pt x="1" y="4222"/>
                      </a:lnTo>
                      <a:lnTo>
                        <a:pt x="4474" y="4222"/>
                      </a:lnTo>
                      <a:cubicBezTo>
                        <a:pt x="4663" y="4222"/>
                        <a:pt x="4821" y="4064"/>
                        <a:pt x="4821" y="3875"/>
                      </a:cubicBezTo>
                      <a:lnTo>
                        <a:pt x="4821" y="1733"/>
                      </a:lnTo>
                      <a:cubicBezTo>
                        <a:pt x="4821" y="788"/>
                        <a:pt x="4033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Google Shape;9602;p73">
                  <a:extLst>
                    <a:ext uri="{FF2B5EF4-FFF2-40B4-BE49-F238E27FC236}">
                      <a16:creationId xmlns:a16="http://schemas.microsoft.com/office/drawing/2014/main" xmlns="" id="{DA08378F-0ADB-BAC9-BC87-3D27A44AEA57}"/>
                    </a:ext>
                  </a:extLst>
                </p:cNvPr>
                <p:cNvSpPr/>
                <p:nvPr/>
              </p:nvSpPr>
              <p:spPr>
                <a:xfrm>
                  <a:off x="5754625" y="3963700"/>
                  <a:ext cx="224500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6176" extrusionOk="0">
                      <a:moveTo>
                        <a:pt x="3120" y="1"/>
                      </a:moveTo>
                      <a:cubicBezTo>
                        <a:pt x="1387" y="1"/>
                        <a:pt x="1" y="1418"/>
                        <a:pt x="1" y="3119"/>
                      </a:cubicBezTo>
                      <a:lnTo>
                        <a:pt x="1" y="4506"/>
                      </a:lnTo>
                      <a:cubicBezTo>
                        <a:pt x="1" y="5325"/>
                        <a:pt x="568" y="6018"/>
                        <a:pt x="1355" y="6175"/>
                      </a:cubicBezTo>
                      <a:lnTo>
                        <a:pt x="1355" y="2773"/>
                      </a:lnTo>
                      <a:lnTo>
                        <a:pt x="1009" y="2773"/>
                      </a:lnTo>
                      <a:cubicBezTo>
                        <a:pt x="914" y="2773"/>
                        <a:pt x="820" y="2804"/>
                        <a:pt x="694" y="2804"/>
                      </a:cubicBezTo>
                      <a:cubicBezTo>
                        <a:pt x="851" y="1607"/>
                        <a:pt x="1860" y="662"/>
                        <a:pt x="3120" y="662"/>
                      </a:cubicBezTo>
                      <a:lnTo>
                        <a:pt x="5861" y="662"/>
                      </a:lnTo>
                      <a:cubicBezTo>
                        <a:pt x="7089" y="662"/>
                        <a:pt x="8098" y="1607"/>
                        <a:pt x="8255" y="2804"/>
                      </a:cubicBezTo>
                      <a:cubicBezTo>
                        <a:pt x="8161" y="2773"/>
                        <a:pt x="8066" y="2773"/>
                        <a:pt x="7940" y="2773"/>
                      </a:cubicBezTo>
                      <a:lnTo>
                        <a:pt x="7593" y="2773"/>
                      </a:lnTo>
                      <a:lnTo>
                        <a:pt x="7593" y="6175"/>
                      </a:lnTo>
                      <a:cubicBezTo>
                        <a:pt x="8381" y="6018"/>
                        <a:pt x="8980" y="5325"/>
                        <a:pt x="8980" y="4506"/>
                      </a:cubicBezTo>
                      <a:lnTo>
                        <a:pt x="8980" y="3119"/>
                      </a:lnTo>
                      <a:cubicBezTo>
                        <a:pt x="8980" y="1387"/>
                        <a:pt x="7562" y="1"/>
                        <a:pt x="586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Google Shape;9603;p73">
                  <a:extLst>
                    <a:ext uri="{FF2B5EF4-FFF2-40B4-BE49-F238E27FC236}">
                      <a16:creationId xmlns:a16="http://schemas.microsoft.com/office/drawing/2014/main" xmlns="" id="{D06A2799-E6C2-FBB5-A3F7-3ECA9C28DCC2}"/>
                    </a:ext>
                  </a:extLst>
                </p:cNvPr>
                <p:cNvSpPr/>
                <p:nvPr/>
              </p:nvSpPr>
              <p:spPr>
                <a:xfrm>
                  <a:off x="5806625" y="3998350"/>
                  <a:ext cx="69325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3" h="2081" extrusionOk="0">
                      <a:moveTo>
                        <a:pt x="1733" y="1"/>
                      </a:moveTo>
                      <a:cubicBezTo>
                        <a:pt x="788" y="1"/>
                        <a:pt x="0" y="788"/>
                        <a:pt x="0" y="1733"/>
                      </a:cubicBezTo>
                      <a:lnTo>
                        <a:pt x="0" y="2080"/>
                      </a:lnTo>
                      <a:lnTo>
                        <a:pt x="1733" y="2080"/>
                      </a:lnTo>
                      <a:cubicBezTo>
                        <a:pt x="2300" y="2049"/>
                        <a:pt x="2773" y="1607"/>
                        <a:pt x="2773" y="1009"/>
                      </a:cubicBezTo>
                      <a:lnTo>
                        <a:pt x="277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Google Shape;9604;p73">
                  <a:extLst>
                    <a:ext uri="{FF2B5EF4-FFF2-40B4-BE49-F238E27FC236}">
                      <a16:creationId xmlns:a16="http://schemas.microsoft.com/office/drawing/2014/main" xmlns="" id="{302F0DFC-1AA1-954A-7951-1E49902C16AF}"/>
                    </a:ext>
                  </a:extLst>
                </p:cNvPr>
                <p:cNvSpPr/>
                <p:nvPr/>
              </p:nvSpPr>
              <p:spPr>
                <a:xfrm>
                  <a:off x="5893250" y="3999150"/>
                  <a:ext cx="3467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2049" extrusionOk="0">
                      <a:moveTo>
                        <a:pt x="1" y="0"/>
                      </a:moveTo>
                      <a:lnTo>
                        <a:pt x="1" y="1040"/>
                      </a:lnTo>
                      <a:cubicBezTo>
                        <a:pt x="1" y="1607"/>
                        <a:pt x="473" y="2048"/>
                        <a:pt x="1040" y="2048"/>
                      </a:cubicBezTo>
                      <a:lnTo>
                        <a:pt x="1387" y="2048"/>
                      </a:lnTo>
                      <a:lnTo>
                        <a:pt x="1387" y="1701"/>
                      </a:lnTo>
                      <a:cubicBezTo>
                        <a:pt x="1387" y="882"/>
                        <a:pt x="788" y="158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Google Shape;9605;p73">
                  <a:extLst>
                    <a:ext uri="{FF2B5EF4-FFF2-40B4-BE49-F238E27FC236}">
                      <a16:creationId xmlns:a16="http://schemas.microsoft.com/office/drawing/2014/main" xmlns="" id="{D4A1F93D-ACD3-017C-59C9-D041D3E0B53E}"/>
                    </a:ext>
                  </a:extLst>
                </p:cNvPr>
                <p:cNvSpPr/>
                <p:nvPr/>
              </p:nvSpPr>
              <p:spPr>
                <a:xfrm>
                  <a:off x="5806625" y="4049550"/>
                  <a:ext cx="1213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4160" extrusionOk="0">
                      <a:moveTo>
                        <a:pt x="3119" y="1"/>
                      </a:moveTo>
                      <a:cubicBezTo>
                        <a:pt x="2804" y="442"/>
                        <a:pt x="2300" y="694"/>
                        <a:pt x="1733" y="694"/>
                      </a:cubicBezTo>
                      <a:lnTo>
                        <a:pt x="0" y="694"/>
                      </a:lnTo>
                      <a:lnTo>
                        <a:pt x="0" y="2426"/>
                      </a:lnTo>
                      <a:cubicBezTo>
                        <a:pt x="0" y="3372"/>
                        <a:pt x="788" y="4159"/>
                        <a:pt x="1733" y="4159"/>
                      </a:cubicBezTo>
                      <a:lnTo>
                        <a:pt x="3119" y="4159"/>
                      </a:lnTo>
                      <a:cubicBezTo>
                        <a:pt x="4064" y="4159"/>
                        <a:pt x="4852" y="3372"/>
                        <a:pt x="4852" y="2426"/>
                      </a:cubicBezTo>
                      <a:lnTo>
                        <a:pt x="4852" y="694"/>
                      </a:lnTo>
                      <a:lnTo>
                        <a:pt x="4505" y="694"/>
                      </a:lnTo>
                      <a:cubicBezTo>
                        <a:pt x="3938" y="694"/>
                        <a:pt x="3434" y="442"/>
                        <a:pt x="3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6" name="Google Shape;9606;p73">
                <a:extLst>
                  <a:ext uri="{FF2B5EF4-FFF2-40B4-BE49-F238E27FC236}">
                    <a16:creationId xmlns:a16="http://schemas.microsoft.com/office/drawing/2014/main" xmlns="" id="{CAD86A38-7B71-79A1-8332-07AD365E77B3}"/>
                  </a:ext>
                </a:extLst>
              </p:cNvPr>
              <p:cNvGrpSpPr/>
              <p:nvPr/>
            </p:nvGrpSpPr>
            <p:grpSpPr>
              <a:xfrm>
                <a:off x="10925482" y="4377925"/>
                <a:ext cx="501965" cy="500612"/>
                <a:chOff x="6553275" y="3604550"/>
                <a:chExt cx="296975" cy="296175"/>
              </a:xfrm>
              <a:grpFill/>
            </p:grpSpPr>
            <p:sp>
              <p:nvSpPr>
                <p:cNvPr id="197" name="Google Shape;9607;p73">
                  <a:extLst>
                    <a:ext uri="{FF2B5EF4-FFF2-40B4-BE49-F238E27FC236}">
                      <a16:creationId xmlns:a16="http://schemas.microsoft.com/office/drawing/2014/main" xmlns="" id="{1733F7A6-6FCD-F5F5-47FC-051C6B69EE21}"/>
                    </a:ext>
                  </a:extLst>
                </p:cNvPr>
                <p:cNvSpPr/>
                <p:nvPr/>
              </p:nvSpPr>
              <p:spPr>
                <a:xfrm>
                  <a:off x="6657250" y="3604550"/>
                  <a:ext cx="86650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3466" extrusionOk="0">
                      <a:moveTo>
                        <a:pt x="1733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cubicBezTo>
                        <a:pt x="0" y="2678"/>
                        <a:pt x="788" y="3466"/>
                        <a:pt x="1733" y="3466"/>
                      </a:cubicBezTo>
                      <a:cubicBezTo>
                        <a:pt x="2678" y="3466"/>
                        <a:pt x="3466" y="2678"/>
                        <a:pt x="3466" y="1733"/>
                      </a:cubicBezTo>
                      <a:cubicBezTo>
                        <a:pt x="3466" y="788"/>
                        <a:pt x="2678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Google Shape;9608;p73">
                  <a:extLst>
                    <a:ext uri="{FF2B5EF4-FFF2-40B4-BE49-F238E27FC236}">
                      <a16:creationId xmlns:a16="http://schemas.microsoft.com/office/drawing/2014/main" xmlns="" id="{0B1A0D9C-6DC1-E7B4-3048-2E6F8C741E4C}"/>
                    </a:ext>
                  </a:extLst>
                </p:cNvPr>
                <p:cNvSpPr/>
                <p:nvPr/>
              </p:nvSpPr>
              <p:spPr>
                <a:xfrm>
                  <a:off x="6553275" y="3777825"/>
                  <a:ext cx="296975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9" h="4916" extrusionOk="0">
                      <a:moveTo>
                        <a:pt x="694" y="0"/>
                      </a:moveTo>
                      <a:cubicBezTo>
                        <a:pt x="316" y="0"/>
                        <a:pt x="1" y="315"/>
                        <a:pt x="1" y="693"/>
                      </a:cubicBezTo>
                      <a:cubicBezTo>
                        <a:pt x="1" y="1103"/>
                        <a:pt x="316" y="1418"/>
                        <a:pt x="694" y="1418"/>
                      </a:cubicBezTo>
                      <a:lnTo>
                        <a:pt x="694" y="4569"/>
                      </a:lnTo>
                      <a:cubicBezTo>
                        <a:pt x="694" y="4758"/>
                        <a:pt x="851" y="4915"/>
                        <a:pt x="1040" y="4915"/>
                      </a:cubicBezTo>
                      <a:lnTo>
                        <a:pt x="10807" y="4915"/>
                      </a:lnTo>
                      <a:cubicBezTo>
                        <a:pt x="11028" y="4915"/>
                        <a:pt x="11185" y="4758"/>
                        <a:pt x="11185" y="4569"/>
                      </a:cubicBezTo>
                      <a:lnTo>
                        <a:pt x="11185" y="1418"/>
                      </a:lnTo>
                      <a:cubicBezTo>
                        <a:pt x="11563" y="1418"/>
                        <a:pt x="11878" y="1103"/>
                        <a:pt x="11878" y="693"/>
                      </a:cubicBezTo>
                      <a:cubicBezTo>
                        <a:pt x="11815" y="315"/>
                        <a:pt x="11500" y="0"/>
                        <a:pt x="111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Google Shape;9609;p73">
                  <a:extLst>
                    <a:ext uri="{FF2B5EF4-FFF2-40B4-BE49-F238E27FC236}">
                      <a16:creationId xmlns:a16="http://schemas.microsoft.com/office/drawing/2014/main" xmlns="" id="{0B1165AD-2D3D-5173-601A-0859F79D0659}"/>
                    </a:ext>
                  </a:extLst>
                </p:cNvPr>
                <p:cNvSpPr/>
                <p:nvPr/>
              </p:nvSpPr>
              <p:spPr>
                <a:xfrm>
                  <a:off x="6755700" y="3640000"/>
                  <a:ext cx="748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4" h="4852" extrusionOk="0">
                      <a:moveTo>
                        <a:pt x="190" y="0"/>
                      </a:moveTo>
                      <a:cubicBezTo>
                        <a:pt x="190" y="126"/>
                        <a:pt x="253" y="221"/>
                        <a:pt x="253" y="347"/>
                      </a:cubicBezTo>
                      <a:cubicBezTo>
                        <a:pt x="253" y="693"/>
                        <a:pt x="158" y="1071"/>
                        <a:pt x="1" y="1386"/>
                      </a:cubicBezTo>
                      <a:cubicBezTo>
                        <a:pt x="977" y="2079"/>
                        <a:pt x="1607" y="3182"/>
                        <a:pt x="1607" y="4474"/>
                      </a:cubicBezTo>
                      <a:lnTo>
                        <a:pt x="1607" y="4852"/>
                      </a:lnTo>
                      <a:lnTo>
                        <a:pt x="2994" y="4852"/>
                      </a:lnTo>
                      <a:lnTo>
                        <a:pt x="2489" y="756"/>
                      </a:lnTo>
                      <a:cubicBezTo>
                        <a:pt x="2363" y="315"/>
                        <a:pt x="1922" y="0"/>
                        <a:pt x="145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Google Shape;9610;p73">
                  <a:extLst>
                    <a:ext uri="{FF2B5EF4-FFF2-40B4-BE49-F238E27FC236}">
                      <a16:creationId xmlns:a16="http://schemas.microsoft.com/office/drawing/2014/main" xmlns="" id="{1949162F-FA86-A66F-A5F1-71DE55439AA9}"/>
                    </a:ext>
                  </a:extLst>
                </p:cNvPr>
                <p:cNvSpPr/>
                <p:nvPr/>
              </p:nvSpPr>
              <p:spPr>
                <a:xfrm>
                  <a:off x="6570600" y="3640000"/>
                  <a:ext cx="748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4" h="4852" extrusionOk="0">
                      <a:moveTo>
                        <a:pt x="1545" y="0"/>
                      </a:moveTo>
                      <a:cubicBezTo>
                        <a:pt x="1072" y="0"/>
                        <a:pt x="663" y="315"/>
                        <a:pt x="505" y="788"/>
                      </a:cubicBezTo>
                      <a:lnTo>
                        <a:pt x="1" y="4852"/>
                      </a:lnTo>
                      <a:lnTo>
                        <a:pt x="1356" y="4852"/>
                      </a:lnTo>
                      <a:lnTo>
                        <a:pt x="1356" y="4474"/>
                      </a:lnTo>
                      <a:lnTo>
                        <a:pt x="1387" y="4474"/>
                      </a:lnTo>
                      <a:cubicBezTo>
                        <a:pt x="1387" y="3182"/>
                        <a:pt x="2017" y="2048"/>
                        <a:pt x="2994" y="1386"/>
                      </a:cubicBezTo>
                      <a:cubicBezTo>
                        <a:pt x="2836" y="1071"/>
                        <a:pt x="2773" y="693"/>
                        <a:pt x="2773" y="347"/>
                      </a:cubicBezTo>
                      <a:cubicBezTo>
                        <a:pt x="2773" y="221"/>
                        <a:pt x="2773" y="95"/>
                        <a:pt x="28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Google Shape;9611;p73">
                  <a:extLst>
                    <a:ext uri="{FF2B5EF4-FFF2-40B4-BE49-F238E27FC236}">
                      <a16:creationId xmlns:a16="http://schemas.microsoft.com/office/drawing/2014/main" xmlns="" id="{E5EA8356-CF01-6645-B9EC-DD0A793EEF50}"/>
                    </a:ext>
                  </a:extLst>
                </p:cNvPr>
                <p:cNvSpPr/>
                <p:nvPr/>
              </p:nvSpPr>
              <p:spPr>
                <a:xfrm>
                  <a:off x="6707650" y="3688025"/>
                  <a:ext cx="70925" cy="7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2837" extrusionOk="0">
                      <a:moveTo>
                        <a:pt x="1482" y="1"/>
                      </a:moveTo>
                      <a:cubicBezTo>
                        <a:pt x="1450" y="32"/>
                        <a:pt x="1418" y="64"/>
                        <a:pt x="1324" y="127"/>
                      </a:cubicBezTo>
                      <a:cubicBezTo>
                        <a:pt x="1324" y="190"/>
                        <a:pt x="1292" y="253"/>
                        <a:pt x="1261" y="284"/>
                      </a:cubicBezTo>
                      <a:lnTo>
                        <a:pt x="1" y="1923"/>
                      </a:lnTo>
                      <a:lnTo>
                        <a:pt x="1" y="2836"/>
                      </a:lnTo>
                      <a:lnTo>
                        <a:pt x="2742" y="2836"/>
                      </a:lnTo>
                      <a:lnTo>
                        <a:pt x="2742" y="2553"/>
                      </a:lnTo>
                      <a:lnTo>
                        <a:pt x="2836" y="2553"/>
                      </a:lnTo>
                      <a:cubicBezTo>
                        <a:pt x="2836" y="1513"/>
                        <a:pt x="2332" y="599"/>
                        <a:pt x="148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Google Shape;9612;p73">
                  <a:extLst>
                    <a:ext uri="{FF2B5EF4-FFF2-40B4-BE49-F238E27FC236}">
                      <a16:creationId xmlns:a16="http://schemas.microsoft.com/office/drawing/2014/main" xmlns="" id="{5A40A9B1-4C2F-3FE3-F31D-6155E10222B3}"/>
                    </a:ext>
                  </a:extLst>
                </p:cNvPr>
                <p:cNvSpPr/>
                <p:nvPr/>
              </p:nvSpPr>
              <p:spPr>
                <a:xfrm>
                  <a:off x="6621025" y="3688825"/>
                  <a:ext cx="70900" cy="7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2931" extrusionOk="0">
                      <a:moveTo>
                        <a:pt x="1323" y="0"/>
                      </a:moveTo>
                      <a:cubicBezTo>
                        <a:pt x="536" y="567"/>
                        <a:pt x="0" y="1513"/>
                        <a:pt x="0" y="2584"/>
                      </a:cubicBezTo>
                      <a:lnTo>
                        <a:pt x="0" y="2930"/>
                      </a:lnTo>
                      <a:lnTo>
                        <a:pt x="2741" y="2930"/>
                      </a:lnTo>
                      <a:lnTo>
                        <a:pt x="2741" y="1922"/>
                      </a:lnTo>
                      <a:lnTo>
                        <a:pt x="2836" y="1922"/>
                      </a:lnTo>
                      <a:lnTo>
                        <a:pt x="1575" y="284"/>
                      </a:lnTo>
                      <a:cubicBezTo>
                        <a:pt x="1512" y="252"/>
                        <a:pt x="1512" y="158"/>
                        <a:pt x="1481" y="126"/>
                      </a:cubicBezTo>
                      <a:cubicBezTo>
                        <a:pt x="1449" y="95"/>
                        <a:pt x="1355" y="63"/>
                        <a:pt x="13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7834" name="TextBox 17833">
            <a:extLst>
              <a:ext uri="{FF2B5EF4-FFF2-40B4-BE49-F238E27FC236}">
                <a16:creationId xmlns:a16="http://schemas.microsoft.com/office/drawing/2014/main" xmlns="" id="{C2D33961-80B6-A009-7B65-FD5B6CB3820D}"/>
              </a:ext>
            </a:extLst>
          </p:cNvPr>
          <p:cNvSpPr txBox="1"/>
          <p:nvPr/>
        </p:nvSpPr>
        <p:spPr>
          <a:xfrm>
            <a:off x="0" y="313639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ORA" pitchFamily="2" charset="0"/>
                <a:ea typeface="Cambria" panose="02040503050406030204" pitchFamily="18" charset="0"/>
              </a:rPr>
              <a:t>Icons</a:t>
            </a:r>
          </a:p>
        </p:txBody>
      </p:sp>
    </p:spTree>
    <p:extLst>
      <p:ext uri="{BB962C8B-B14F-4D97-AF65-F5344CB8AC3E}">
        <p14:creationId xmlns:p14="http://schemas.microsoft.com/office/powerpoint/2010/main" val="68101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4" name="TextBox 17833">
            <a:extLst>
              <a:ext uri="{FF2B5EF4-FFF2-40B4-BE49-F238E27FC236}">
                <a16:creationId xmlns:a16="http://schemas.microsoft.com/office/drawing/2014/main" xmlns="" id="{C2D33961-80B6-A009-7B65-FD5B6CB3820D}"/>
              </a:ext>
            </a:extLst>
          </p:cNvPr>
          <p:cNvSpPr txBox="1"/>
          <p:nvPr/>
        </p:nvSpPr>
        <p:spPr>
          <a:xfrm>
            <a:off x="0" y="313639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ORA" pitchFamily="2" charset="0"/>
                <a:ea typeface="Cambria" panose="02040503050406030204" pitchFamily="18" charset="0"/>
              </a:rPr>
              <a:t>Icons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E5E0D878-C180-3421-6E4C-EC4403F50108}"/>
              </a:ext>
            </a:extLst>
          </p:cNvPr>
          <p:cNvGrpSpPr/>
          <p:nvPr/>
        </p:nvGrpSpPr>
        <p:grpSpPr>
          <a:xfrm>
            <a:off x="397192" y="1476392"/>
            <a:ext cx="11397616" cy="4614289"/>
            <a:chOff x="397192" y="1548962"/>
            <a:chExt cx="11397616" cy="4614289"/>
          </a:xfrm>
          <a:solidFill>
            <a:schemeClr val="tx1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262BF839-C42C-F9C7-25E5-5E23EB9145DD}"/>
                </a:ext>
              </a:extLst>
            </p:cNvPr>
            <p:cNvGrpSpPr/>
            <p:nvPr/>
          </p:nvGrpSpPr>
          <p:grpSpPr>
            <a:xfrm>
              <a:off x="420547" y="3548838"/>
              <a:ext cx="11373408" cy="644982"/>
              <a:chOff x="420547" y="3453239"/>
              <a:chExt cx="11373408" cy="644982"/>
            </a:xfrm>
            <a:grpFill/>
          </p:grpSpPr>
          <p:sp>
            <p:nvSpPr>
              <p:cNvPr id="18004" name="Google Shape;12426;p89">
                <a:extLst>
                  <a:ext uri="{FF2B5EF4-FFF2-40B4-BE49-F238E27FC236}">
                    <a16:creationId xmlns:a16="http://schemas.microsoft.com/office/drawing/2014/main" xmlns="" id="{FBAD5839-800F-CD81-60D8-F557E27D74B8}"/>
                  </a:ext>
                </a:extLst>
              </p:cNvPr>
              <p:cNvSpPr/>
              <p:nvPr/>
            </p:nvSpPr>
            <p:spPr>
              <a:xfrm>
                <a:off x="420547" y="3454119"/>
                <a:ext cx="649979" cy="642992"/>
              </a:xfrm>
              <a:custGeom>
                <a:avLst/>
                <a:gdLst/>
                <a:ahLst/>
                <a:cxnLst/>
                <a:rect l="l" t="t" r="r" b="b"/>
                <a:pathLst>
                  <a:path w="11816" h="11689" extrusionOk="0">
                    <a:moveTo>
                      <a:pt x="7026" y="757"/>
                    </a:moveTo>
                    <a:lnTo>
                      <a:pt x="7026" y="2710"/>
                    </a:lnTo>
                    <a:lnTo>
                      <a:pt x="5829" y="2710"/>
                    </a:lnTo>
                    <a:cubicBezTo>
                      <a:pt x="5924" y="2332"/>
                      <a:pt x="6081" y="1954"/>
                      <a:pt x="6176" y="1702"/>
                    </a:cubicBezTo>
                    <a:cubicBezTo>
                      <a:pt x="6428" y="1229"/>
                      <a:pt x="6711" y="914"/>
                      <a:pt x="7026" y="757"/>
                    </a:cubicBezTo>
                    <a:close/>
                    <a:moveTo>
                      <a:pt x="7688" y="757"/>
                    </a:moveTo>
                    <a:cubicBezTo>
                      <a:pt x="8003" y="914"/>
                      <a:pt x="8287" y="1229"/>
                      <a:pt x="8507" y="1702"/>
                    </a:cubicBezTo>
                    <a:cubicBezTo>
                      <a:pt x="8665" y="2017"/>
                      <a:pt x="8791" y="2364"/>
                      <a:pt x="8854" y="2710"/>
                    </a:cubicBezTo>
                    <a:lnTo>
                      <a:pt x="7688" y="2710"/>
                    </a:lnTo>
                    <a:lnTo>
                      <a:pt x="7688" y="757"/>
                    </a:lnTo>
                    <a:close/>
                    <a:moveTo>
                      <a:pt x="8917" y="977"/>
                    </a:moveTo>
                    <a:cubicBezTo>
                      <a:pt x="9704" y="1387"/>
                      <a:pt x="10334" y="1954"/>
                      <a:pt x="10712" y="2710"/>
                    </a:cubicBezTo>
                    <a:lnTo>
                      <a:pt x="9578" y="2710"/>
                    </a:lnTo>
                    <a:cubicBezTo>
                      <a:pt x="9452" y="2206"/>
                      <a:pt x="9295" y="1765"/>
                      <a:pt x="9106" y="1387"/>
                    </a:cubicBezTo>
                    <a:cubicBezTo>
                      <a:pt x="9011" y="1261"/>
                      <a:pt x="8948" y="1103"/>
                      <a:pt x="8917" y="977"/>
                    </a:cubicBezTo>
                    <a:close/>
                    <a:moveTo>
                      <a:pt x="5798" y="1009"/>
                    </a:moveTo>
                    <a:lnTo>
                      <a:pt x="5798" y="1009"/>
                    </a:lnTo>
                    <a:cubicBezTo>
                      <a:pt x="5703" y="1135"/>
                      <a:pt x="5640" y="1261"/>
                      <a:pt x="5609" y="1418"/>
                    </a:cubicBezTo>
                    <a:cubicBezTo>
                      <a:pt x="5388" y="1796"/>
                      <a:pt x="5231" y="2269"/>
                      <a:pt x="5136" y="2742"/>
                    </a:cubicBezTo>
                    <a:lnTo>
                      <a:pt x="3970" y="2742"/>
                    </a:lnTo>
                    <a:cubicBezTo>
                      <a:pt x="4380" y="1954"/>
                      <a:pt x="5042" y="1387"/>
                      <a:pt x="5798" y="1009"/>
                    </a:cubicBezTo>
                    <a:close/>
                    <a:moveTo>
                      <a:pt x="5010" y="3435"/>
                    </a:moveTo>
                    <a:cubicBezTo>
                      <a:pt x="4978" y="3750"/>
                      <a:pt x="4915" y="4096"/>
                      <a:pt x="4915" y="4443"/>
                    </a:cubicBezTo>
                    <a:cubicBezTo>
                      <a:pt x="4978" y="4789"/>
                      <a:pt x="4978" y="5167"/>
                      <a:pt x="5010" y="5482"/>
                    </a:cubicBezTo>
                    <a:lnTo>
                      <a:pt x="3718" y="5482"/>
                    </a:lnTo>
                    <a:cubicBezTo>
                      <a:pt x="3624" y="5167"/>
                      <a:pt x="3561" y="4789"/>
                      <a:pt x="3561" y="4443"/>
                    </a:cubicBezTo>
                    <a:cubicBezTo>
                      <a:pt x="3561" y="4096"/>
                      <a:pt x="3592" y="3750"/>
                      <a:pt x="3718" y="3435"/>
                    </a:cubicBezTo>
                    <a:close/>
                    <a:moveTo>
                      <a:pt x="7026" y="3435"/>
                    </a:moveTo>
                    <a:lnTo>
                      <a:pt x="7026" y="5482"/>
                    </a:lnTo>
                    <a:lnTo>
                      <a:pt x="5703" y="5482"/>
                    </a:lnTo>
                    <a:cubicBezTo>
                      <a:pt x="5672" y="5136"/>
                      <a:pt x="5640" y="4789"/>
                      <a:pt x="5640" y="4443"/>
                    </a:cubicBezTo>
                    <a:cubicBezTo>
                      <a:pt x="5640" y="4096"/>
                      <a:pt x="5672" y="3718"/>
                      <a:pt x="5703" y="3435"/>
                    </a:cubicBezTo>
                    <a:close/>
                    <a:moveTo>
                      <a:pt x="8980" y="3435"/>
                    </a:moveTo>
                    <a:cubicBezTo>
                      <a:pt x="9011" y="3750"/>
                      <a:pt x="9074" y="4096"/>
                      <a:pt x="9074" y="4443"/>
                    </a:cubicBezTo>
                    <a:cubicBezTo>
                      <a:pt x="9074" y="4789"/>
                      <a:pt x="9011" y="5167"/>
                      <a:pt x="8980" y="5482"/>
                    </a:cubicBezTo>
                    <a:lnTo>
                      <a:pt x="7688" y="5482"/>
                    </a:lnTo>
                    <a:lnTo>
                      <a:pt x="7688" y="3435"/>
                    </a:lnTo>
                    <a:close/>
                    <a:moveTo>
                      <a:pt x="10996" y="3435"/>
                    </a:moveTo>
                    <a:cubicBezTo>
                      <a:pt x="11059" y="3750"/>
                      <a:pt x="11153" y="4096"/>
                      <a:pt x="11153" y="4443"/>
                    </a:cubicBezTo>
                    <a:cubicBezTo>
                      <a:pt x="11153" y="4789"/>
                      <a:pt x="11122" y="5167"/>
                      <a:pt x="10996" y="5482"/>
                    </a:cubicBezTo>
                    <a:lnTo>
                      <a:pt x="9704" y="5482"/>
                    </a:lnTo>
                    <a:cubicBezTo>
                      <a:pt x="9736" y="5136"/>
                      <a:pt x="9767" y="4789"/>
                      <a:pt x="9767" y="4443"/>
                    </a:cubicBezTo>
                    <a:cubicBezTo>
                      <a:pt x="9736" y="4096"/>
                      <a:pt x="9736" y="3750"/>
                      <a:pt x="9704" y="3435"/>
                    </a:cubicBezTo>
                    <a:close/>
                    <a:moveTo>
                      <a:pt x="5136" y="6144"/>
                    </a:moveTo>
                    <a:cubicBezTo>
                      <a:pt x="5231" y="6648"/>
                      <a:pt x="5388" y="7089"/>
                      <a:pt x="5609" y="7467"/>
                    </a:cubicBezTo>
                    <a:cubicBezTo>
                      <a:pt x="5672" y="7593"/>
                      <a:pt x="5766" y="7751"/>
                      <a:pt x="5798" y="7877"/>
                    </a:cubicBezTo>
                    <a:cubicBezTo>
                      <a:pt x="5042" y="7530"/>
                      <a:pt x="4380" y="6932"/>
                      <a:pt x="3970" y="6144"/>
                    </a:cubicBezTo>
                    <a:close/>
                    <a:moveTo>
                      <a:pt x="10712" y="6144"/>
                    </a:moveTo>
                    <a:cubicBezTo>
                      <a:pt x="10334" y="6932"/>
                      <a:pt x="9704" y="7530"/>
                      <a:pt x="8917" y="7877"/>
                    </a:cubicBezTo>
                    <a:cubicBezTo>
                      <a:pt x="8980" y="7751"/>
                      <a:pt x="9074" y="7625"/>
                      <a:pt x="9106" y="7467"/>
                    </a:cubicBezTo>
                    <a:cubicBezTo>
                      <a:pt x="9295" y="7089"/>
                      <a:pt x="9452" y="6617"/>
                      <a:pt x="9578" y="6144"/>
                    </a:cubicBezTo>
                    <a:close/>
                    <a:moveTo>
                      <a:pt x="7026" y="6144"/>
                    </a:moveTo>
                    <a:lnTo>
                      <a:pt x="7026" y="8097"/>
                    </a:lnTo>
                    <a:cubicBezTo>
                      <a:pt x="6743" y="7940"/>
                      <a:pt x="6428" y="7625"/>
                      <a:pt x="6239" y="7152"/>
                    </a:cubicBezTo>
                    <a:cubicBezTo>
                      <a:pt x="6081" y="6837"/>
                      <a:pt x="5955" y="6491"/>
                      <a:pt x="5861" y="6144"/>
                    </a:cubicBezTo>
                    <a:close/>
                    <a:moveTo>
                      <a:pt x="8854" y="6144"/>
                    </a:moveTo>
                    <a:cubicBezTo>
                      <a:pt x="8791" y="6522"/>
                      <a:pt x="8633" y="6900"/>
                      <a:pt x="8507" y="7152"/>
                    </a:cubicBezTo>
                    <a:cubicBezTo>
                      <a:pt x="8287" y="7688"/>
                      <a:pt x="8003" y="8003"/>
                      <a:pt x="7688" y="8097"/>
                    </a:cubicBezTo>
                    <a:lnTo>
                      <a:pt x="7688" y="6144"/>
                    </a:lnTo>
                    <a:close/>
                    <a:moveTo>
                      <a:pt x="2726" y="8759"/>
                    </a:moveTo>
                    <a:cubicBezTo>
                      <a:pt x="2813" y="8759"/>
                      <a:pt x="2899" y="8790"/>
                      <a:pt x="2962" y="8853"/>
                    </a:cubicBezTo>
                    <a:cubicBezTo>
                      <a:pt x="3088" y="8980"/>
                      <a:pt x="3088" y="9169"/>
                      <a:pt x="2962" y="9326"/>
                    </a:cubicBezTo>
                    <a:lnTo>
                      <a:pt x="1387" y="10901"/>
                    </a:lnTo>
                    <a:cubicBezTo>
                      <a:pt x="1324" y="10964"/>
                      <a:pt x="1237" y="10996"/>
                      <a:pt x="1151" y="10996"/>
                    </a:cubicBezTo>
                    <a:cubicBezTo>
                      <a:pt x="1064" y="10996"/>
                      <a:pt x="977" y="10964"/>
                      <a:pt x="914" y="10901"/>
                    </a:cubicBezTo>
                    <a:cubicBezTo>
                      <a:pt x="788" y="10775"/>
                      <a:pt x="788" y="10555"/>
                      <a:pt x="914" y="10429"/>
                    </a:cubicBezTo>
                    <a:lnTo>
                      <a:pt x="2490" y="8853"/>
                    </a:lnTo>
                    <a:cubicBezTo>
                      <a:pt x="2553" y="8790"/>
                      <a:pt x="2639" y="8759"/>
                      <a:pt x="2726" y="8759"/>
                    </a:cubicBezTo>
                    <a:close/>
                    <a:moveTo>
                      <a:pt x="7373" y="1"/>
                    </a:moveTo>
                    <a:cubicBezTo>
                      <a:pt x="4915" y="1"/>
                      <a:pt x="2931" y="1985"/>
                      <a:pt x="2931" y="4443"/>
                    </a:cubicBezTo>
                    <a:cubicBezTo>
                      <a:pt x="2931" y="5514"/>
                      <a:pt x="3309" y="6522"/>
                      <a:pt x="4002" y="7310"/>
                    </a:cubicBezTo>
                    <a:lnTo>
                      <a:pt x="3151" y="8160"/>
                    </a:lnTo>
                    <a:cubicBezTo>
                      <a:pt x="3011" y="8079"/>
                      <a:pt x="2858" y="8040"/>
                      <a:pt x="2705" y="8040"/>
                    </a:cubicBezTo>
                    <a:cubicBezTo>
                      <a:pt x="2445" y="8040"/>
                      <a:pt x="2184" y="8151"/>
                      <a:pt x="1986" y="8349"/>
                    </a:cubicBezTo>
                    <a:lnTo>
                      <a:pt x="410" y="9925"/>
                    </a:lnTo>
                    <a:cubicBezTo>
                      <a:pt x="1" y="10303"/>
                      <a:pt x="1" y="10996"/>
                      <a:pt x="410" y="11374"/>
                    </a:cubicBezTo>
                    <a:cubicBezTo>
                      <a:pt x="599" y="11563"/>
                      <a:pt x="883" y="11689"/>
                      <a:pt x="1103" y="11689"/>
                    </a:cubicBezTo>
                    <a:cubicBezTo>
                      <a:pt x="1387" y="11689"/>
                      <a:pt x="1607" y="11563"/>
                      <a:pt x="1828" y="11374"/>
                    </a:cubicBezTo>
                    <a:lnTo>
                      <a:pt x="3403" y="9799"/>
                    </a:lnTo>
                    <a:cubicBezTo>
                      <a:pt x="3718" y="9484"/>
                      <a:pt x="3781" y="9011"/>
                      <a:pt x="3592" y="8633"/>
                    </a:cubicBezTo>
                    <a:lnTo>
                      <a:pt x="4411" y="7782"/>
                    </a:lnTo>
                    <a:cubicBezTo>
                      <a:pt x="5199" y="8444"/>
                      <a:pt x="6207" y="8853"/>
                      <a:pt x="7278" y="8853"/>
                    </a:cubicBezTo>
                    <a:cubicBezTo>
                      <a:pt x="7298" y="8854"/>
                      <a:pt x="7318" y="8854"/>
                      <a:pt x="7338" y="8854"/>
                    </a:cubicBezTo>
                    <a:cubicBezTo>
                      <a:pt x="9830" y="8854"/>
                      <a:pt x="11815" y="6881"/>
                      <a:pt x="11815" y="4443"/>
                    </a:cubicBezTo>
                    <a:cubicBezTo>
                      <a:pt x="11815" y="2017"/>
                      <a:pt x="9799" y="1"/>
                      <a:pt x="737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8005" name="Google Shape;12431;p89">
                <a:extLst>
                  <a:ext uri="{FF2B5EF4-FFF2-40B4-BE49-F238E27FC236}">
                    <a16:creationId xmlns:a16="http://schemas.microsoft.com/office/drawing/2014/main" xmlns="" id="{9A10DD3B-8A4D-509F-3013-8E9D74CCF30A}"/>
                  </a:ext>
                </a:extLst>
              </p:cNvPr>
              <p:cNvGrpSpPr/>
              <p:nvPr/>
            </p:nvGrpSpPr>
            <p:grpSpPr>
              <a:xfrm>
                <a:off x="4541947" y="3455229"/>
                <a:ext cx="644752" cy="641288"/>
                <a:chOff x="-4931075" y="2765725"/>
                <a:chExt cx="293025" cy="291450"/>
              </a:xfrm>
              <a:grpFill/>
            </p:grpSpPr>
            <p:sp>
              <p:nvSpPr>
                <p:cNvPr id="18060" name="Google Shape;12432;p89">
                  <a:extLst>
                    <a:ext uri="{FF2B5EF4-FFF2-40B4-BE49-F238E27FC236}">
                      <a16:creationId xmlns:a16="http://schemas.microsoft.com/office/drawing/2014/main" xmlns="" id="{3C460379-0A0F-3010-87EF-518B9514B6AC}"/>
                    </a:ext>
                  </a:extLst>
                </p:cNvPr>
                <p:cNvSpPr/>
                <p:nvPr/>
              </p:nvSpPr>
              <p:spPr>
                <a:xfrm>
                  <a:off x="-4810550" y="2884650"/>
                  <a:ext cx="5122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9" extrusionOk="0">
                      <a:moveTo>
                        <a:pt x="1008" y="663"/>
                      </a:moveTo>
                      <a:cubicBezTo>
                        <a:pt x="1229" y="663"/>
                        <a:pt x="1386" y="820"/>
                        <a:pt x="1386" y="1041"/>
                      </a:cubicBezTo>
                      <a:cubicBezTo>
                        <a:pt x="1386" y="1230"/>
                        <a:pt x="1229" y="1387"/>
                        <a:pt x="1008" y="1387"/>
                      </a:cubicBezTo>
                      <a:cubicBezTo>
                        <a:pt x="819" y="1387"/>
                        <a:pt x="662" y="1230"/>
                        <a:pt x="662" y="1041"/>
                      </a:cubicBezTo>
                      <a:cubicBezTo>
                        <a:pt x="662" y="820"/>
                        <a:pt x="819" y="663"/>
                        <a:pt x="1008" y="663"/>
                      </a:cubicBezTo>
                      <a:close/>
                      <a:moveTo>
                        <a:pt x="1008" y="1"/>
                      </a:moveTo>
                      <a:cubicBezTo>
                        <a:pt x="473" y="1"/>
                        <a:pt x="0" y="473"/>
                        <a:pt x="0" y="1041"/>
                      </a:cubicBezTo>
                      <a:cubicBezTo>
                        <a:pt x="0" y="1576"/>
                        <a:pt x="473" y="2049"/>
                        <a:pt x="1040" y="2049"/>
                      </a:cubicBezTo>
                      <a:cubicBezTo>
                        <a:pt x="1575" y="2049"/>
                        <a:pt x="2048" y="1576"/>
                        <a:pt x="2048" y="1041"/>
                      </a:cubicBezTo>
                      <a:cubicBezTo>
                        <a:pt x="2048" y="473"/>
                        <a:pt x="1607" y="1"/>
                        <a:pt x="10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61" name="Google Shape;12433;p89">
                  <a:extLst>
                    <a:ext uri="{FF2B5EF4-FFF2-40B4-BE49-F238E27FC236}">
                      <a16:creationId xmlns:a16="http://schemas.microsoft.com/office/drawing/2014/main" xmlns="" id="{57172864-8473-2BA2-5B77-C3C364C81FE7}"/>
                    </a:ext>
                  </a:extLst>
                </p:cNvPr>
                <p:cNvSpPr/>
                <p:nvPr/>
              </p:nvSpPr>
              <p:spPr>
                <a:xfrm>
                  <a:off x="-4931075" y="2765725"/>
                  <a:ext cx="293025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658" extrusionOk="0">
                      <a:moveTo>
                        <a:pt x="3214" y="1387"/>
                      </a:moveTo>
                      <a:lnTo>
                        <a:pt x="4475" y="3844"/>
                      </a:lnTo>
                      <a:cubicBezTo>
                        <a:pt x="4223" y="4002"/>
                        <a:pt x="4034" y="4222"/>
                        <a:pt x="3876" y="4443"/>
                      </a:cubicBezTo>
                      <a:lnTo>
                        <a:pt x="1356" y="3214"/>
                      </a:lnTo>
                      <a:cubicBezTo>
                        <a:pt x="1828" y="2427"/>
                        <a:pt x="2458" y="1796"/>
                        <a:pt x="3214" y="1387"/>
                      </a:cubicBezTo>
                      <a:close/>
                      <a:moveTo>
                        <a:pt x="5829" y="4128"/>
                      </a:moveTo>
                      <a:cubicBezTo>
                        <a:pt x="6775" y="4128"/>
                        <a:pt x="7531" y="4884"/>
                        <a:pt x="7531" y="5829"/>
                      </a:cubicBezTo>
                      <a:cubicBezTo>
                        <a:pt x="7562" y="6743"/>
                        <a:pt x="6775" y="7530"/>
                        <a:pt x="5829" y="7530"/>
                      </a:cubicBezTo>
                      <a:cubicBezTo>
                        <a:pt x="4884" y="7530"/>
                        <a:pt x="4160" y="6774"/>
                        <a:pt x="4160" y="5829"/>
                      </a:cubicBezTo>
                      <a:cubicBezTo>
                        <a:pt x="4160" y="4884"/>
                        <a:pt x="4884" y="4128"/>
                        <a:pt x="5829" y="4128"/>
                      </a:cubicBezTo>
                      <a:close/>
                      <a:moveTo>
                        <a:pt x="5798" y="662"/>
                      </a:moveTo>
                      <a:cubicBezTo>
                        <a:pt x="8665" y="662"/>
                        <a:pt x="10996" y="2994"/>
                        <a:pt x="10996" y="5861"/>
                      </a:cubicBezTo>
                      <a:cubicBezTo>
                        <a:pt x="10996" y="6585"/>
                        <a:pt x="10839" y="7247"/>
                        <a:pt x="10618" y="7845"/>
                      </a:cubicBezTo>
                      <a:lnTo>
                        <a:pt x="8129" y="6585"/>
                      </a:lnTo>
                      <a:cubicBezTo>
                        <a:pt x="8192" y="6333"/>
                        <a:pt x="8255" y="6050"/>
                        <a:pt x="8255" y="5829"/>
                      </a:cubicBezTo>
                      <a:cubicBezTo>
                        <a:pt x="8255" y="4474"/>
                        <a:pt x="7184" y="3435"/>
                        <a:pt x="5829" y="3435"/>
                      </a:cubicBezTo>
                      <a:cubicBezTo>
                        <a:pt x="5577" y="3435"/>
                        <a:pt x="5325" y="3466"/>
                        <a:pt x="5105" y="3529"/>
                      </a:cubicBezTo>
                      <a:lnTo>
                        <a:pt x="3845" y="1072"/>
                      </a:lnTo>
                      <a:cubicBezTo>
                        <a:pt x="4412" y="820"/>
                        <a:pt x="5105" y="662"/>
                        <a:pt x="5798" y="662"/>
                      </a:cubicBezTo>
                      <a:close/>
                      <a:moveTo>
                        <a:pt x="7814" y="7152"/>
                      </a:moveTo>
                      <a:lnTo>
                        <a:pt x="10303" y="8412"/>
                      </a:lnTo>
                      <a:cubicBezTo>
                        <a:pt x="9862" y="9200"/>
                        <a:pt x="9232" y="9830"/>
                        <a:pt x="8444" y="10271"/>
                      </a:cubicBezTo>
                      <a:lnTo>
                        <a:pt x="7216" y="7751"/>
                      </a:lnTo>
                      <a:cubicBezTo>
                        <a:pt x="7468" y="7593"/>
                        <a:pt x="7657" y="7404"/>
                        <a:pt x="7814" y="7152"/>
                      </a:cubicBezTo>
                      <a:close/>
                      <a:moveTo>
                        <a:pt x="1072" y="3844"/>
                      </a:moveTo>
                      <a:lnTo>
                        <a:pt x="3593" y="5073"/>
                      </a:lnTo>
                      <a:cubicBezTo>
                        <a:pt x="3530" y="5325"/>
                        <a:pt x="3498" y="5546"/>
                        <a:pt x="3498" y="5829"/>
                      </a:cubicBezTo>
                      <a:cubicBezTo>
                        <a:pt x="3498" y="7152"/>
                        <a:pt x="4538" y="8223"/>
                        <a:pt x="5892" y="8223"/>
                      </a:cubicBezTo>
                      <a:cubicBezTo>
                        <a:pt x="6176" y="8223"/>
                        <a:pt x="6396" y="8192"/>
                        <a:pt x="6648" y="8097"/>
                      </a:cubicBezTo>
                      <a:lnTo>
                        <a:pt x="7846" y="10618"/>
                      </a:lnTo>
                      <a:cubicBezTo>
                        <a:pt x="7216" y="10901"/>
                        <a:pt x="6554" y="11027"/>
                        <a:pt x="5892" y="11027"/>
                      </a:cubicBezTo>
                      <a:cubicBezTo>
                        <a:pt x="2994" y="10996"/>
                        <a:pt x="694" y="8665"/>
                        <a:pt x="694" y="5829"/>
                      </a:cubicBezTo>
                      <a:cubicBezTo>
                        <a:pt x="694" y="5104"/>
                        <a:pt x="852" y="4443"/>
                        <a:pt x="1072" y="3844"/>
                      </a:cubicBezTo>
                      <a:close/>
                      <a:moveTo>
                        <a:pt x="5798" y="1"/>
                      </a:moveTo>
                      <a:cubicBezTo>
                        <a:pt x="4254" y="1"/>
                        <a:pt x="2773" y="599"/>
                        <a:pt x="1702" y="1702"/>
                      </a:cubicBezTo>
                      <a:cubicBezTo>
                        <a:pt x="600" y="2805"/>
                        <a:pt x="1" y="4254"/>
                        <a:pt x="1" y="5798"/>
                      </a:cubicBezTo>
                      <a:cubicBezTo>
                        <a:pt x="1" y="8980"/>
                        <a:pt x="2647" y="11657"/>
                        <a:pt x="5892" y="11657"/>
                      </a:cubicBezTo>
                      <a:cubicBezTo>
                        <a:pt x="9106" y="11657"/>
                        <a:pt x="11721" y="9043"/>
                        <a:pt x="11721" y="5829"/>
                      </a:cubicBezTo>
                      <a:cubicBezTo>
                        <a:pt x="11658" y="2647"/>
                        <a:pt x="9043" y="1"/>
                        <a:pt x="57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06" name="Google Shape;12444;p89">
                <a:extLst>
                  <a:ext uri="{FF2B5EF4-FFF2-40B4-BE49-F238E27FC236}">
                    <a16:creationId xmlns:a16="http://schemas.microsoft.com/office/drawing/2014/main" xmlns="" id="{C53AC2AF-4780-868E-88CF-1A8DBED798E5}"/>
                  </a:ext>
                </a:extLst>
              </p:cNvPr>
              <p:cNvGrpSpPr/>
              <p:nvPr/>
            </p:nvGrpSpPr>
            <p:grpSpPr>
              <a:xfrm>
                <a:off x="8683385" y="3492498"/>
                <a:ext cx="641288" cy="566751"/>
                <a:chOff x="-3137650" y="2787000"/>
                <a:chExt cx="291450" cy="257575"/>
              </a:xfrm>
              <a:grpFill/>
            </p:grpSpPr>
            <p:sp>
              <p:nvSpPr>
                <p:cNvPr id="18052" name="Google Shape;12445;p89">
                  <a:extLst>
                    <a:ext uri="{FF2B5EF4-FFF2-40B4-BE49-F238E27FC236}">
                      <a16:creationId xmlns:a16="http://schemas.microsoft.com/office/drawing/2014/main" xmlns="" id="{6F3FED06-EE94-94F5-01D1-7B077FEF1B7B}"/>
                    </a:ext>
                  </a:extLst>
                </p:cNvPr>
                <p:cNvSpPr/>
                <p:nvPr/>
              </p:nvSpPr>
              <p:spPr>
                <a:xfrm>
                  <a:off x="-3137650" y="2787000"/>
                  <a:ext cx="291450" cy="25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0303" extrusionOk="0">
                      <a:moveTo>
                        <a:pt x="10618" y="693"/>
                      </a:moveTo>
                      <a:cubicBezTo>
                        <a:pt x="10807" y="693"/>
                        <a:pt x="10964" y="851"/>
                        <a:pt x="10964" y="1040"/>
                      </a:cubicBezTo>
                      <a:lnTo>
                        <a:pt x="10964" y="2741"/>
                      </a:lnTo>
                      <a:lnTo>
                        <a:pt x="662" y="2741"/>
                      </a:lnTo>
                      <a:lnTo>
                        <a:pt x="662" y="1040"/>
                      </a:lnTo>
                      <a:cubicBezTo>
                        <a:pt x="662" y="851"/>
                        <a:pt x="820" y="693"/>
                        <a:pt x="1009" y="693"/>
                      </a:cubicBezTo>
                      <a:close/>
                      <a:moveTo>
                        <a:pt x="10996" y="3403"/>
                      </a:moveTo>
                      <a:lnTo>
                        <a:pt x="10996" y="9231"/>
                      </a:lnTo>
                      <a:cubicBezTo>
                        <a:pt x="10964" y="9420"/>
                        <a:pt x="10838" y="9578"/>
                        <a:pt x="10618" y="9578"/>
                      </a:cubicBezTo>
                      <a:lnTo>
                        <a:pt x="1009" y="9578"/>
                      </a:lnTo>
                      <a:cubicBezTo>
                        <a:pt x="820" y="9578"/>
                        <a:pt x="662" y="9420"/>
                        <a:pt x="662" y="9231"/>
                      </a:cubicBezTo>
                      <a:lnTo>
                        <a:pt x="662" y="3403"/>
                      </a:ln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40"/>
                      </a:cubicBezTo>
                      <a:lnTo>
                        <a:pt x="1" y="9263"/>
                      </a:lnTo>
                      <a:cubicBezTo>
                        <a:pt x="1" y="9830"/>
                        <a:pt x="473" y="10302"/>
                        <a:pt x="1009" y="10302"/>
                      </a:cubicBezTo>
                      <a:lnTo>
                        <a:pt x="10618" y="10302"/>
                      </a:lnTo>
                      <a:cubicBezTo>
                        <a:pt x="11185" y="10302"/>
                        <a:pt x="11658" y="9830"/>
                        <a:pt x="11658" y="9263"/>
                      </a:cubicBezTo>
                      <a:lnTo>
                        <a:pt x="11658" y="1040"/>
                      </a:lnTo>
                      <a:cubicBezTo>
                        <a:pt x="11658" y="441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3" name="Google Shape;12446;p89">
                  <a:extLst>
                    <a:ext uri="{FF2B5EF4-FFF2-40B4-BE49-F238E27FC236}">
                      <a16:creationId xmlns:a16="http://schemas.microsoft.com/office/drawing/2014/main" xmlns="" id="{8913422F-594D-A2DA-B4C7-1611B5349B23}"/>
                    </a:ext>
                  </a:extLst>
                </p:cNvPr>
                <p:cNvSpPr/>
                <p:nvPr/>
              </p:nvSpPr>
              <p:spPr>
                <a:xfrm>
                  <a:off x="-3104575" y="2820875"/>
                  <a:ext cx="181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94" extrusionOk="0">
                      <a:moveTo>
                        <a:pt x="348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48" y="693"/>
                      </a:cubicBezTo>
                      <a:cubicBezTo>
                        <a:pt x="568" y="693"/>
                        <a:pt x="726" y="536"/>
                        <a:pt x="726" y="347"/>
                      </a:cubicBezTo>
                      <a:cubicBezTo>
                        <a:pt x="726" y="158"/>
                        <a:pt x="568" y="0"/>
                        <a:pt x="3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4" name="Google Shape;12447;p89">
                  <a:extLst>
                    <a:ext uri="{FF2B5EF4-FFF2-40B4-BE49-F238E27FC236}">
                      <a16:creationId xmlns:a16="http://schemas.microsoft.com/office/drawing/2014/main" xmlns="" id="{F2502AD4-6DCB-1DF0-22AE-7D07D27BBA39}"/>
                    </a:ext>
                  </a:extLst>
                </p:cNvPr>
                <p:cNvSpPr/>
                <p:nvPr/>
              </p:nvSpPr>
              <p:spPr>
                <a:xfrm>
                  <a:off x="-3069900" y="2820875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cubicBezTo>
                        <a:pt x="536" y="693"/>
                        <a:pt x="693" y="536"/>
                        <a:pt x="693" y="347"/>
                      </a:cubicBez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5" name="Google Shape;12448;p89">
                  <a:extLst>
                    <a:ext uri="{FF2B5EF4-FFF2-40B4-BE49-F238E27FC236}">
                      <a16:creationId xmlns:a16="http://schemas.microsoft.com/office/drawing/2014/main" xmlns="" id="{B994D15C-5A30-89E5-763C-1A63EAC789E9}"/>
                    </a:ext>
                  </a:extLst>
                </p:cNvPr>
                <p:cNvSpPr/>
                <p:nvPr/>
              </p:nvSpPr>
              <p:spPr>
                <a:xfrm>
                  <a:off x="-3035250" y="2820875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cubicBezTo>
                        <a:pt x="536" y="693"/>
                        <a:pt x="693" y="536"/>
                        <a:pt x="693" y="347"/>
                      </a:cubicBez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6" name="Google Shape;12449;p89">
                  <a:extLst>
                    <a:ext uri="{FF2B5EF4-FFF2-40B4-BE49-F238E27FC236}">
                      <a16:creationId xmlns:a16="http://schemas.microsoft.com/office/drawing/2014/main" xmlns="" id="{6268C75C-C03C-84C7-67C5-60357EE7A949}"/>
                    </a:ext>
                  </a:extLst>
                </p:cNvPr>
                <p:cNvSpPr/>
                <p:nvPr/>
              </p:nvSpPr>
              <p:spPr>
                <a:xfrm>
                  <a:off x="-3002175" y="2820875"/>
                  <a:ext cx="1213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32" y="536"/>
                        <a:pt x="190" y="693"/>
                        <a:pt x="347" y="693"/>
                      </a:cubicBezTo>
                      <a:lnTo>
                        <a:pt x="4506" y="693"/>
                      </a:lnTo>
                      <a:cubicBezTo>
                        <a:pt x="4695" y="693"/>
                        <a:pt x="4852" y="536"/>
                        <a:pt x="4852" y="347"/>
                      </a:cubicBezTo>
                      <a:cubicBezTo>
                        <a:pt x="4852" y="158"/>
                        <a:pt x="4695" y="0"/>
                        <a:pt x="45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7" name="Google Shape;12450;p89">
                  <a:extLst>
                    <a:ext uri="{FF2B5EF4-FFF2-40B4-BE49-F238E27FC236}">
                      <a16:creationId xmlns:a16="http://schemas.microsoft.com/office/drawing/2014/main" xmlns="" id="{78C49049-4CBB-B176-7676-FABEE681C75A}"/>
                    </a:ext>
                  </a:extLst>
                </p:cNvPr>
                <p:cNvSpPr/>
                <p:nvPr/>
              </p:nvSpPr>
              <p:spPr>
                <a:xfrm>
                  <a:off x="-2948625" y="2907300"/>
                  <a:ext cx="52025" cy="8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3412" extrusionOk="0">
                      <a:moveTo>
                        <a:pt x="347" y="1"/>
                      </a:moveTo>
                      <a:cubicBezTo>
                        <a:pt x="261" y="1"/>
                        <a:pt x="174" y="24"/>
                        <a:pt x="127" y="72"/>
                      </a:cubicBezTo>
                      <a:cubicBezTo>
                        <a:pt x="1" y="198"/>
                        <a:pt x="1" y="450"/>
                        <a:pt x="127" y="544"/>
                      </a:cubicBezTo>
                      <a:lnTo>
                        <a:pt x="1261" y="1710"/>
                      </a:lnTo>
                      <a:lnTo>
                        <a:pt x="127" y="2844"/>
                      </a:lnTo>
                      <a:cubicBezTo>
                        <a:pt x="1" y="2970"/>
                        <a:pt x="1" y="3191"/>
                        <a:pt x="127" y="3317"/>
                      </a:cubicBezTo>
                      <a:cubicBezTo>
                        <a:pt x="174" y="3380"/>
                        <a:pt x="261" y="3411"/>
                        <a:pt x="347" y="3411"/>
                      </a:cubicBezTo>
                      <a:cubicBezTo>
                        <a:pt x="434" y="3411"/>
                        <a:pt x="521" y="3380"/>
                        <a:pt x="568" y="3317"/>
                      </a:cubicBezTo>
                      <a:lnTo>
                        <a:pt x="1954" y="1930"/>
                      </a:lnTo>
                      <a:cubicBezTo>
                        <a:pt x="2080" y="1804"/>
                        <a:pt x="2080" y="1584"/>
                        <a:pt x="1954" y="1458"/>
                      </a:cubicBezTo>
                      <a:lnTo>
                        <a:pt x="568" y="72"/>
                      </a:lnTo>
                      <a:cubicBezTo>
                        <a:pt x="521" y="24"/>
                        <a:pt x="434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8" name="Google Shape;12451;p89">
                  <a:extLst>
                    <a:ext uri="{FF2B5EF4-FFF2-40B4-BE49-F238E27FC236}">
                      <a16:creationId xmlns:a16="http://schemas.microsoft.com/office/drawing/2014/main" xmlns="" id="{B5E5D2EF-362E-36D2-0121-A36426AD26AD}"/>
                    </a:ext>
                  </a:extLst>
                </p:cNvPr>
                <p:cNvSpPr/>
                <p:nvPr/>
              </p:nvSpPr>
              <p:spPr>
                <a:xfrm>
                  <a:off x="-3088025" y="2907300"/>
                  <a:ext cx="53575" cy="8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" h="3412" extrusionOk="0">
                      <a:moveTo>
                        <a:pt x="1749" y="1"/>
                      </a:moveTo>
                      <a:cubicBezTo>
                        <a:pt x="1662" y="1"/>
                        <a:pt x="1576" y="24"/>
                        <a:pt x="1513" y="72"/>
                      </a:cubicBezTo>
                      <a:lnTo>
                        <a:pt x="127" y="1458"/>
                      </a:lnTo>
                      <a:cubicBezTo>
                        <a:pt x="1" y="1584"/>
                        <a:pt x="1" y="1804"/>
                        <a:pt x="127" y="1930"/>
                      </a:cubicBezTo>
                      <a:lnTo>
                        <a:pt x="1513" y="3317"/>
                      </a:lnTo>
                      <a:cubicBezTo>
                        <a:pt x="1576" y="3380"/>
                        <a:pt x="1662" y="3411"/>
                        <a:pt x="1749" y="3411"/>
                      </a:cubicBezTo>
                      <a:cubicBezTo>
                        <a:pt x="1836" y="3411"/>
                        <a:pt x="1922" y="3380"/>
                        <a:pt x="1985" y="3317"/>
                      </a:cubicBezTo>
                      <a:cubicBezTo>
                        <a:pt x="2111" y="3191"/>
                        <a:pt x="2111" y="2970"/>
                        <a:pt x="1985" y="2844"/>
                      </a:cubicBezTo>
                      <a:lnTo>
                        <a:pt x="851" y="1710"/>
                      </a:lnTo>
                      <a:lnTo>
                        <a:pt x="1985" y="544"/>
                      </a:lnTo>
                      <a:cubicBezTo>
                        <a:pt x="2143" y="450"/>
                        <a:pt x="2143" y="198"/>
                        <a:pt x="1985" y="72"/>
                      </a:cubicBezTo>
                      <a:cubicBezTo>
                        <a:pt x="1922" y="24"/>
                        <a:pt x="1836" y="1"/>
                        <a:pt x="174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9" name="Google Shape;12452;p89">
                  <a:extLst>
                    <a:ext uri="{FF2B5EF4-FFF2-40B4-BE49-F238E27FC236}">
                      <a16:creationId xmlns:a16="http://schemas.microsoft.com/office/drawing/2014/main" xmlns="" id="{03D027CD-0572-70F8-BD7A-2EA28AC61116}"/>
                    </a:ext>
                  </a:extLst>
                </p:cNvPr>
                <p:cNvSpPr/>
                <p:nvPr/>
              </p:nvSpPr>
              <p:spPr>
                <a:xfrm>
                  <a:off x="-3019500" y="2888975"/>
                  <a:ext cx="54375" cy="11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5" h="4776" extrusionOk="0">
                      <a:moveTo>
                        <a:pt x="1778" y="0"/>
                      </a:moveTo>
                      <a:cubicBezTo>
                        <a:pt x="1617" y="0"/>
                        <a:pt x="1501" y="108"/>
                        <a:pt x="1450" y="237"/>
                      </a:cubicBezTo>
                      <a:lnTo>
                        <a:pt x="63" y="4333"/>
                      </a:lnTo>
                      <a:cubicBezTo>
                        <a:pt x="0" y="4522"/>
                        <a:pt x="95" y="4680"/>
                        <a:pt x="253" y="4743"/>
                      </a:cubicBezTo>
                      <a:cubicBezTo>
                        <a:pt x="305" y="4765"/>
                        <a:pt x="354" y="4775"/>
                        <a:pt x="399" y="4775"/>
                      </a:cubicBezTo>
                      <a:cubicBezTo>
                        <a:pt x="543" y="4775"/>
                        <a:pt x="646" y="4674"/>
                        <a:pt x="694" y="4554"/>
                      </a:cubicBezTo>
                      <a:lnTo>
                        <a:pt x="2080" y="458"/>
                      </a:lnTo>
                      <a:cubicBezTo>
                        <a:pt x="2174" y="300"/>
                        <a:pt x="2048" y="111"/>
                        <a:pt x="1891" y="17"/>
                      </a:cubicBezTo>
                      <a:cubicBezTo>
                        <a:pt x="1851" y="6"/>
                        <a:pt x="1813" y="0"/>
                        <a:pt x="17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07" name="Google Shape;12456;p89">
                <a:extLst>
                  <a:ext uri="{FF2B5EF4-FFF2-40B4-BE49-F238E27FC236}">
                    <a16:creationId xmlns:a16="http://schemas.microsoft.com/office/drawing/2014/main" xmlns="" id="{801ACCAD-EB53-3406-C169-7BBC07AC642B}"/>
                  </a:ext>
                </a:extLst>
              </p:cNvPr>
              <p:cNvGrpSpPr/>
              <p:nvPr/>
            </p:nvGrpSpPr>
            <p:grpSpPr>
              <a:xfrm>
                <a:off x="1243541" y="3454375"/>
                <a:ext cx="642992" cy="642992"/>
                <a:chOff x="-6354300" y="2757075"/>
                <a:chExt cx="292225" cy="292225"/>
              </a:xfrm>
              <a:grpFill/>
            </p:grpSpPr>
            <p:sp>
              <p:nvSpPr>
                <p:cNvPr id="18048" name="Google Shape;12457;p89">
                  <a:extLst>
                    <a:ext uri="{FF2B5EF4-FFF2-40B4-BE49-F238E27FC236}">
                      <a16:creationId xmlns:a16="http://schemas.microsoft.com/office/drawing/2014/main" xmlns="" id="{AE141DBC-F85C-578E-BC6C-2B17768125DF}"/>
                    </a:ext>
                  </a:extLst>
                </p:cNvPr>
                <p:cNvSpPr/>
                <p:nvPr/>
              </p:nvSpPr>
              <p:spPr>
                <a:xfrm>
                  <a:off x="-6354300" y="2757075"/>
                  <a:ext cx="292225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11689" extrusionOk="0">
                      <a:moveTo>
                        <a:pt x="10681" y="4159"/>
                      </a:moveTo>
                      <a:cubicBezTo>
                        <a:pt x="10870" y="4159"/>
                        <a:pt x="11027" y="4316"/>
                        <a:pt x="11027" y="4505"/>
                      </a:cubicBezTo>
                      <a:lnTo>
                        <a:pt x="11027" y="4915"/>
                      </a:lnTo>
                      <a:cubicBezTo>
                        <a:pt x="10901" y="4883"/>
                        <a:pt x="10775" y="4883"/>
                        <a:pt x="10681" y="4883"/>
                      </a:cubicBezTo>
                      <a:lnTo>
                        <a:pt x="9609" y="4883"/>
                      </a:lnTo>
                      <a:lnTo>
                        <a:pt x="9609" y="4190"/>
                      </a:lnTo>
                      <a:lnTo>
                        <a:pt x="10681" y="4190"/>
                      </a:lnTo>
                      <a:lnTo>
                        <a:pt x="10681" y="4159"/>
                      </a:lnTo>
                      <a:close/>
                      <a:moveTo>
                        <a:pt x="2048" y="2773"/>
                      </a:moveTo>
                      <a:lnTo>
                        <a:pt x="2048" y="6207"/>
                      </a:lnTo>
                      <a:lnTo>
                        <a:pt x="662" y="6207"/>
                      </a:lnTo>
                      <a:lnTo>
                        <a:pt x="662" y="3151"/>
                      </a:lnTo>
                      <a:cubicBezTo>
                        <a:pt x="694" y="2930"/>
                        <a:pt x="851" y="2773"/>
                        <a:pt x="1009" y="2773"/>
                      </a:cubicBezTo>
                      <a:close/>
                      <a:moveTo>
                        <a:pt x="8885" y="693"/>
                      </a:moveTo>
                      <a:lnTo>
                        <a:pt x="8885" y="4883"/>
                      </a:lnTo>
                      <a:cubicBezTo>
                        <a:pt x="8538" y="4915"/>
                        <a:pt x="8223" y="5104"/>
                        <a:pt x="8066" y="5419"/>
                      </a:cubicBezTo>
                      <a:lnTo>
                        <a:pt x="7751" y="6049"/>
                      </a:lnTo>
                      <a:cubicBezTo>
                        <a:pt x="7719" y="6175"/>
                        <a:pt x="7593" y="6238"/>
                        <a:pt x="7436" y="6238"/>
                      </a:cubicBezTo>
                      <a:lnTo>
                        <a:pt x="2710" y="6238"/>
                      </a:lnTo>
                      <a:lnTo>
                        <a:pt x="2710" y="693"/>
                      </a:lnTo>
                      <a:close/>
                      <a:moveTo>
                        <a:pt x="10681" y="5513"/>
                      </a:moveTo>
                      <a:cubicBezTo>
                        <a:pt x="10870" y="5513"/>
                        <a:pt x="11027" y="5671"/>
                        <a:pt x="11027" y="5860"/>
                      </a:cubicBezTo>
                      <a:lnTo>
                        <a:pt x="11027" y="10649"/>
                      </a:lnTo>
                      <a:cubicBezTo>
                        <a:pt x="11027" y="10869"/>
                        <a:pt x="10870" y="11027"/>
                        <a:pt x="10681" y="11027"/>
                      </a:cubicBezTo>
                      <a:lnTo>
                        <a:pt x="1009" y="11027"/>
                      </a:lnTo>
                      <a:cubicBezTo>
                        <a:pt x="820" y="11027"/>
                        <a:pt x="662" y="10869"/>
                        <a:pt x="662" y="10649"/>
                      </a:cubicBezTo>
                      <a:lnTo>
                        <a:pt x="662" y="6868"/>
                      </a:lnTo>
                      <a:lnTo>
                        <a:pt x="7436" y="6868"/>
                      </a:lnTo>
                      <a:cubicBezTo>
                        <a:pt x="7845" y="6868"/>
                        <a:pt x="8192" y="6648"/>
                        <a:pt x="8349" y="6333"/>
                      </a:cubicBezTo>
                      <a:lnTo>
                        <a:pt x="8664" y="5703"/>
                      </a:lnTo>
                      <a:cubicBezTo>
                        <a:pt x="8696" y="5576"/>
                        <a:pt x="8822" y="5513"/>
                        <a:pt x="8979" y="5513"/>
                      </a:cubicBezTo>
                      <a:close/>
                      <a:moveTo>
                        <a:pt x="2395" y="0"/>
                      </a:moveTo>
                      <a:cubicBezTo>
                        <a:pt x="2206" y="0"/>
                        <a:pt x="2048" y="158"/>
                        <a:pt x="2048" y="347"/>
                      </a:cubicBezTo>
                      <a:lnTo>
                        <a:pt x="2048" y="2111"/>
                      </a:lnTo>
                      <a:lnTo>
                        <a:pt x="1009" y="2111"/>
                      </a:lnTo>
                      <a:cubicBezTo>
                        <a:pt x="473" y="2111"/>
                        <a:pt x="0" y="2584"/>
                        <a:pt x="0" y="3151"/>
                      </a:cubicBezTo>
                      <a:lnTo>
                        <a:pt x="0" y="10649"/>
                      </a:lnTo>
                      <a:cubicBezTo>
                        <a:pt x="0" y="11216"/>
                        <a:pt x="473" y="11688"/>
                        <a:pt x="1009" y="11688"/>
                      </a:cubicBezTo>
                      <a:lnTo>
                        <a:pt x="10618" y="11688"/>
                      </a:lnTo>
                      <a:cubicBezTo>
                        <a:pt x="11185" y="11688"/>
                        <a:pt x="11657" y="11216"/>
                        <a:pt x="11657" y="10649"/>
                      </a:cubicBezTo>
                      <a:lnTo>
                        <a:pt x="11657" y="4505"/>
                      </a:lnTo>
                      <a:cubicBezTo>
                        <a:pt x="11689" y="3938"/>
                        <a:pt x="11216" y="3466"/>
                        <a:pt x="10681" y="3466"/>
                      </a:cubicBezTo>
                      <a:lnTo>
                        <a:pt x="9609" y="3466"/>
                      </a:lnTo>
                      <a:lnTo>
                        <a:pt x="9609" y="347"/>
                      </a:lnTo>
                      <a:cubicBezTo>
                        <a:pt x="9609" y="158"/>
                        <a:pt x="9452" y="0"/>
                        <a:pt x="926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49" name="Google Shape;12458;p89">
                  <a:extLst>
                    <a:ext uri="{FF2B5EF4-FFF2-40B4-BE49-F238E27FC236}">
                      <a16:creationId xmlns:a16="http://schemas.microsoft.com/office/drawing/2014/main" xmlns="" id="{DF2AF500-55D4-D5AD-ED02-0F94CA73037F}"/>
                    </a:ext>
                  </a:extLst>
                </p:cNvPr>
                <p:cNvSpPr/>
                <p:nvPr/>
              </p:nvSpPr>
              <p:spPr>
                <a:xfrm>
                  <a:off x="-6268450" y="2790150"/>
                  <a:ext cx="1197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0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99"/>
                        <a:pt x="158" y="725"/>
                        <a:pt x="347" y="725"/>
                      </a:cubicBezTo>
                      <a:lnTo>
                        <a:pt x="4443" y="725"/>
                      </a:lnTo>
                      <a:cubicBezTo>
                        <a:pt x="4632" y="725"/>
                        <a:pt x="4789" y="567"/>
                        <a:pt x="4789" y="347"/>
                      </a:cubicBezTo>
                      <a:cubicBezTo>
                        <a:pt x="4789" y="158"/>
                        <a:pt x="4632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0" name="Google Shape;12459;p89">
                  <a:extLst>
                    <a:ext uri="{FF2B5EF4-FFF2-40B4-BE49-F238E27FC236}">
                      <a16:creationId xmlns:a16="http://schemas.microsoft.com/office/drawing/2014/main" xmlns="" id="{D685856E-AE70-CCFC-0028-F8307B1CA3D4}"/>
                    </a:ext>
                  </a:extLst>
                </p:cNvPr>
                <p:cNvSpPr/>
                <p:nvPr/>
              </p:nvSpPr>
              <p:spPr>
                <a:xfrm>
                  <a:off x="-6268450" y="2825600"/>
                  <a:ext cx="1197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0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99"/>
                        <a:pt x="158" y="725"/>
                        <a:pt x="347" y="725"/>
                      </a:cubicBezTo>
                      <a:lnTo>
                        <a:pt x="4443" y="725"/>
                      </a:lnTo>
                      <a:cubicBezTo>
                        <a:pt x="4632" y="725"/>
                        <a:pt x="4789" y="567"/>
                        <a:pt x="4789" y="347"/>
                      </a:cubicBezTo>
                      <a:cubicBezTo>
                        <a:pt x="4789" y="158"/>
                        <a:pt x="4632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1" name="Google Shape;12460;p89">
                  <a:extLst>
                    <a:ext uri="{FF2B5EF4-FFF2-40B4-BE49-F238E27FC236}">
                      <a16:creationId xmlns:a16="http://schemas.microsoft.com/office/drawing/2014/main" xmlns="" id="{CE0EC2FB-2FBD-7E82-653B-319554437645}"/>
                    </a:ext>
                  </a:extLst>
                </p:cNvPr>
                <p:cNvSpPr/>
                <p:nvPr/>
              </p:nvSpPr>
              <p:spPr>
                <a:xfrm>
                  <a:off x="-6268450" y="2860250"/>
                  <a:ext cx="1197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0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47" y="693"/>
                      </a:cubicBezTo>
                      <a:lnTo>
                        <a:pt x="4443" y="693"/>
                      </a:lnTo>
                      <a:cubicBezTo>
                        <a:pt x="4632" y="693"/>
                        <a:pt x="4789" y="536"/>
                        <a:pt x="4789" y="347"/>
                      </a:cubicBezTo>
                      <a:cubicBezTo>
                        <a:pt x="4789" y="158"/>
                        <a:pt x="4632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08" name="Google Shape;12467;p89">
                <a:extLst>
                  <a:ext uri="{FF2B5EF4-FFF2-40B4-BE49-F238E27FC236}">
                    <a16:creationId xmlns:a16="http://schemas.microsoft.com/office/drawing/2014/main" xmlns="" id="{D287448A-74BE-5165-203B-B1DB25E98BEE}"/>
                  </a:ext>
                </a:extLst>
              </p:cNvPr>
              <p:cNvGrpSpPr/>
              <p:nvPr/>
            </p:nvGrpSpPr>
            <p:grpSpPr>
              <a:xfrm>
                <a:off x="5368208" y="3453523"/>
                <a:ext cx="644752" cy="644698"/>
                <a:chOff x="-4572700" y="2764950"/>
                <a:chExt cx="293025" cy="293000"/>
              </a:xfrm>
              <a:grpFill/>
            </p:grpSpPr>
            <p:sp>
              <p:nvSpPr>
                <p:cNvPr id="18043" name="Google Shape;12468;p89">
                  <a:extLst>
                    <a:ext uri="{FF2B5EF4-FFF2-40B4-BE49-F238E27FC236}">
                      <a16:creationId xmlns:a16="http://schemas.microsoft.com/office/drawing/2014/main" xmlns="" id="{9776A23D-2068-894F-3343-18F6CF1A1C13}"/>
                    </a:ext>
                  </a:extLst>
                </p:cNvPr>
                <p:cNvSpPr/>
                <p:nvPr/>
              </p:nvSpPr>
              <p:spPr>
                <a:xfrm>
                  <a:off x="-4572700" y="2764950"/>
                  <a:ext cx="293025" cy="29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720" extrusionOk="0">
                      <a:moveTo>
                        <a:pt x="10681" y="2048"/>
                      </a:moveTo>
                      <a:cubicBezTo>
                        <a:pt x="10870" y="2048"/>
                        <a:pt x="11027" y="2206"/>
                        <a:pt x="11027" y="2395"/>
                      </a:cubicBezTo>
                      <a:lnTo>
                        <a:pt x="11027" y="7246"/>
                      </a:lnTo>
                      <a:cubicBezTo>
                        <a:pt x="11027" y="7435"/>
                        <a:pt x="10870" y="7593"/>
                        <a:pt x="10681" y="7593"/>
                      </a:cubicBezTo>
                      <a:lnTo>
                        <a:pt x="1072" y="7593"/>
                      </a:lnTo>
                      <a:cubicBezTo>
                        <a:pt x="883" y="7593"/>
                        <a:pt x="725" y="7435"/>
                        <a:pt x="725" y="7246"/>
                      </a:cubicBezTo>
                      <a:lnTo>
                        <a:pt x="725" y="2395"/>
                      </a:lnTo>
                      <a:cubicBezTo>
                        <a:pt x="725" y="2206"/>
                        <a:pt x="883" y="2048"/>
                        <a:pt x="1072" y="2048"/>
                      </a:cubicBezTo>
                      <a:close/>
                      <a:moveTo>
                        <a:pt x="4821" y="8286"/>
                      </a:moveTo>
                      <a:lnTo>
                        <a:pt x="4821" y="8979"/>
                      </a:lnTo>
                      <a:lnTo>
                        <a:pt x="3435" y="8979"/>
                      </a:lnTo>
                      <a:lnTo>
                        <a:pt x="3435" y="8286"/>
                      </a:lnTo>
                      <a:close/>
                      <a:moveTo>
                        <a:pt x="8287" y="8286"/>
                      </a:moveTo>
                      <a:lnTo>
                        <a:pt x="8287" y="8979"/>
                      </a:lnTo>
                      <a:lnTo>
                        <a:pt x="6869" y="8979"/>
                      </a:lnTo>
                      <a:lnTo>
                        <a:pt x="6869" y="8286"/>
                      </a:lnTo>
                      <a:close/>
                      <a:moveTo>
                        <a:pt x="6207" y="8254"/>
                      </a:moveTo>
                      <a:lnTo>
                        <a:pt x="6207" y="11027"/>
                      </a:lnTo>
                      <a:lnTo>
                        <a:pt x="5514" y="11027"/>
                      </a:lnTo>
                      <a:lnTo>
                        <a:pt x="5514" y="8254"/>
                      </a:lnTo>
                      <a:close/>
                      <a:moveTo>
                        <a:pt x="1733" y="0"/>
                      </a:moveTo>
                      <a:cubicBezTo>
                        <a:pt x="1544" y="0"/>
                        <a:pt x="1387" y="158"/>
                        <a:pt x="1387" y="347"/>
                      </a:cubicBezTo>
                      <a:cubicBezTo>
                        <a:pt x="1387" y="536"/>
                        <a:pt x="1544" y="693"/>
                        <a:pt x="1733" y="693"/>
                      </a:cubicBezTo>
                      <a:lnTo>
                        <a:pt x="2112" y="693"/>
                      </a:lnTo>
                      <a:lnTo>
                        <a:pt x="2112" y="1355"/>
                      </a:lnTo>
                      <a:lnTo>
                        <a:pt x="1072" y="1355"/>
                      </a:lnTo>
                      <a:cubicBezTo>
                        <a:pt x="536" y="1355"/>
                        <a:pt x="64" y="1827"/>
                        <a:pt x="64" y="2395"/>
                      </a:cubicBezTo>
                      <a:lnTo>
                        <a:pt x="64" y="7246"/>
                      </a:lnTo>
                      <a:cubicBezTo>
                        <a:pt x="64" y="7782"/>
                        <a:pt x="536" y="8254"/>
                        <a:pt x="1072" y="8254"/>
                      </a:cubicBezTo>
                      <a:lnTo>
                        <a:pt x="2773" y="8254"/>
                      </a:lnTo>
                      <a:lnTo>
                        <a:pt x="2773" y="8916"/>
                      </a:lnTo>
                      <a:lnTo>
                        <a:pt x="1733" y="8916"/>
                      </a:lnTo>
                      <a:cubicBezTo>
                        <a:pt x="1544" y="8916"/>
                        <a:pt x="1387" y="9074"/>
                        <a:pt x="1387" y="9294"/>
                      </a:cubicBezTo>
                      <a:cubicBezTo>
                        <a:pt x="1387" y="9483"/>
                        <a:pt x="1544" y="9641"/>
                        <a:pt x="1733" y="9641"/>
                      </a:cubicBezTo>
                      <a:lnTo>
                        <a:pt x="4821" y="9641"/>
                      </a:lnTo>
                      <a:lnTo>
                        <a:pt x="4821" y="11027"/>
                      </a:lnTo>
                      <a:lnTo>
                        <a:pt x="379" y="11027"/>
                      </a:lnTo>
                      <a:cubicBezTo>
                        <a:pt x="158" y="11027"/>
                        <a:pt x="1" y="11184"/>
                        <a:pt x="1" y="11373"/>
                      </a:cubicBezTo>
                      <a:cubicBezTo>
                        <a:pt x="1" y="11562"/>
                        <a:pt x="158" y="11720"/>
                        <a:pt x="379" y="11720"/>
                      </a:cubicBezTo>
                      <a:lnTo>
                        <a:pt x="11342" y="11720"/>
                      </a:lnTo>
                      <a:cubicBezTo>
                        <a:pt x="11563" y="11720"/>
                        <a:pt x="11721" y="11562"/>
                        <a:pt x="11721" y="11373"/>
                      </a:cubicBezTo>
                      <a:cubicBezTo>
                        <a:pt x="11721" y="11184"/>
                        <a:pt x="11563" y="11027"/>
                        <a:pt x="11342" y="11027"/>
                      </a:cubicBezTo>
                      <a:lnTo>
                        <a:pt x="6869" y="11027"/>
                      </a:lnTo>
                      <a:lnTo>
                        <a:pt x="6869" y="9641"/>
                      </a:lnTo>
                      <a:lnTo>
                        <a:pt x="9988" y="9641"/>
                      </a:lnTo>
                      <a:cubicBezTo>
                        <a:pt x="10177" y="9641"/>
                        <a:pt x="10334" y="9483"/>
                        <a:pt x="10334" y="9294"/>
                      </a:cubicBezTo>
                      <a:cubicBezTo>
                        <a:pt x="10334" y="9074"/>
                        <a:pt x="10177" y="8916"/>
                        <a:pt x="9988" y="8916"/>
                      </a:cubicBezTo>
                      <a:lnTo>
                        <a:pt x="8948" y="8916"/>
                      </a:lnTo>
                      <a:lnTo>
                        <a:pt x="8948" y="8254"/>
                      </a:lnTo>
                      <a:lnTo>
                        <a:pt x="10681" y="8254"/>
                      </a:lnTo>
                      <a:cubicBezTo>
                        <a:pt x="11248" y="8254"/>
                        <a:pt x="11721" y="7782"/>
                        <a:pt x="11721" y="7246"/>
                      </a:cubicBezTo>
                      <a:lnTo>
                        <a:pt x="11721" y="2395"/>
                      </a:lnTo>
                      <a:cubicBezTo>
                        <a:pt x="11721" y="1827"/>
                        <a:pt x="11248" y="1355"/>
                        <a:pt x="10681" y="1355"/>
                      </a:cubicBezTo>
                      <a:lnTo>
                        <a:pt x="9673" y="1355"/>
                      </a:lnTo>
                      <a:lnTo>
                        <a:pt x="9673" y="693"/>
                      </a:lnTo>
                      <a:lnTo>
                        <a:pt x="10019" y="693"/>
                      </a:lnTo>
                      <a:cubicBezTo>
                        <a:pt x="10208" y="693"/>
                        <a:pt x="10366" y="536"/>
                        <a:pt x="10366" y="347"/>
                      </a:cubicBezTo>
                      <a:cubicBezTo>
                        <a:pt x="10366" y="158"/>
                        <a:pt x="10208" y="0"/>
                        <a:pt x="10019" y="0"/>
                      </a:cubicBezTo>
                      <a:lnTo>
                        <a:pt x="8633" y="0"/>
                      </a:lnTo>
                      <a:cubicBezTo>
                        <a:pt x="8444" y="0"/>
                        <a:pt x="8287" y="158"/>
                        <a:pt x="8287" y="347"/>
                      </a:cubicBezTo>
                      <a:cubicBezTo>
                        <a:pt x="8287" y="536"/>
                        <a:pt x="8444" y="693"/>
                        <a:pt x="8633" y="693"/>
                      </a:cubicBezTo>
                      <a:lnTo>
                        <a:pt x="8980" y="693"/>
                      </a:lnTo>
                      <a:lnTo>
                        <a:pt x="8980" y="1355"/>
                      </a:lnTo>
                      <a:lnTo>
                        <a:pt x="6207" y="1355"/>
                      </a:lnTo>
                      <a:lnTo>
                        <a:pt x="6207" y="693"/>
                      </a:lnTo>
                      <a:lnTo>
                        <a:pt x="6554" y="693"/>
                      </a:lnTo>
                      <a:cubicBezTo>
                        <a:pt x="6743" y="693"/>
                        <a:pt x="6900" y="536"/>
                        <a:pt x="6900" y="347"/>
                      </a:cubicBezTo>
                      <a:cubicBezTo>
                        <a:pt x="6900" y="158"/>
                        <a:pt x="6743" y="0"/>
                        <a:pt x="6554" y="0"/>
                      </a:cubicBezTo>
                      <a:lnTo>
                        <a:pt x="5168" y="0"/>
                      </a:lnTo>
                      <a:cubicBezTo>
                        <a:pt x="4978" y="0"/>
                        <a:pt x="4821" y="158"/>
                        <a:pt x="4821" y="347"/>
                      </a:cubicBezTo>
                      <a:cubicBezTo>
                        <a:pt x="4821" y="536"/>
                        <a:pt x="4978" y="693"/>
                        <a:pt x="5168" y="693"/>
                      </a:cubicBezTo>
                      <a:lnTo>
                        <a:pt x="5514" y="693"/>
                      </a:lnTo>
                      <a:lnTo>
                        <a:pt x="5514" y="1355"/>
                      </a:lnTo>
                      <a:lnTo>
                        <a:pt x="2773" y="1355"/>
                      </a:lnTo>
                      <a:lnTo>
                        <a:pt x="2773" y="693"/>
                      </a:lnTo>
                      <a:lnTo>
                        <a:pt x="3120" y="693"/>
                      </a:lnTo>
                      <a:cubicBezTo>
                        <a:pt x="3309" y="693"/>
                        <a:pt x="3466" y="536"/>
                        <a:pt x="3466" y="347"/>
                      </a:cubicBezTo>
                      <a:cubicBezTo>
                        <a:pt x="3466" y="158"/>
                        <a:pt x="3309" y="0"/>
                        <a:pt x="312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44" name="Google Shape;12469;p89">
                  <a:extLst>
                    <a:ext uri="{FF2B5EF4-FFF2-40B4-BE49-F238E27FC236}">
                      <a16:creationId xmlns:a16="http://schemas.microsoft.com/office/drawing/2014/main" xmlns="" id="{58777053-5600-3A2E-120B-EE5A72C71E96}"/>
                    </a:ext>
                  </a:extLst>
                </p:cNvPr>
                <p:cNvSpPr/>
                <p:nvPr/>
              </p:nvSpPr>
              <p:spPr>
                <a:xfrm>
                  <a:off x="-4538825" y="2833475"/>
                  <a:ext cx="86650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4191" extrusionOk="0">
                      <a:moveTo>
                        <a:pt x="2804" y="662"/>
                      </a:moveTo>
                      <a:lnTo>
                        <a:pt x="2804" y="3466"/>
                      </a:lnTo>
                      <a:lnTo>
                        <a:pt x="757" y="3466"/>
                      </a:lnTo>
                      <a:lnTo>
                        <a:pt x="757" y="662"/>
                      </a:lnTo>
                      <a:close/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3812"/>
                      </a:lnTo>
                      <a:cubicBezTo>
                        <a:pt x="0" y="4033"/>
                        <a:pt x="158" y="4190"/>
                        <a:pt x="347" y="4190"/>
                      </a:cubicBezTo>
                      <a:lnTo>
                        <a:pt x="3119" y="4190"/>
                      </a:lnTo>
                      <a:cubicBezTo>
                        <a:pt x="3308" y="4190"/>
                        <a:pt x="3466" y="4033"/>
                        <a:pt x="3466" y="3812"/>
                      </a:cubicBezTo>
                      <a:lnTo>
                        <a:pt x="3466" y="347"/>
                      </a:lnTo>
                      <a:cubicBezTo>
                        <a:pt x="3466" y="158"/>
                        <a:pt x="3308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45" name="Google Shape;12470;p89">
                  <a:extLst>
                    <a:ext uri="{FF2B5EF4-FFF2-40B4-BE49-F238E27FC236}">
                      <a16:creationId xmlns:a16="http://schemas.microsoft.com/office/drawing/2014/main" xmlns="" id="{FBC17679-609A-DC03-17FB-CC73E7CCF477}"/>
                    </a:ext>
                  </a:extLst>
                </p:cNvPr>
                <p:cNvSpPr/>
                <p:nvPr/>
              </p:nvSpPr>
              <p:spPr>
                <a:xfrm>
                  <a:off x="-4435650" y="2902775"/>
                  <a:ext cx="1213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32" y="536"/>
                        <a:pt x="158" y="694"/>
                        <a:pt x="347" y="694"/>
                      </a:cubicBezTo>
                      <a:lnTo>
                        <a:pt x="4506" y="694"/>
                      </a:lnTo>
                      <a:cubicBezTo>
                        <a:pt x="4695" y="694"/>
                        <a:pt x="4852" y="536"/>
                        <a:pt x="4852" y="347"/>
                      </a:cubicBezTo>
                      <a:cubicBezTo>
                        <a:pt x="4852" y="158"/>
                        <a:pt x="4695" y="1"/>
                        <a:pt x="450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46" name="Google Shape;12471;p89">
                  <a:extLst>
                    <a:ext uri="{FF2B5EF4-FFF2-40B4-BE49-F238E27FC236}">
                      <a16:creationId xmlns:a16="http://schemas.microsoft.com/office/drawing/2014/main" xmlns="" id="{6F440B8C-F614-C982-DB0B-C5198D83DA81}"/>
                    </a:ext>
                  </a:extLst>
                </p:cNvPr>
                <p:cNvSpPr/>
                <p:nvPr/>
              </p:nvSpPr>
              <p:spPr>
                <a:xfrm>
                  <a:off x="-4435650" y="2867325"/>
                  <a:ext cx="1213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32" y="568"/>
                        <a:pt x="158" y="694"/>
                        <a:pt x="347" y="694"/>
                      </a:cubicBezTo>
                      <a:lnTo>
                        <a:pt x="4506" y="694"/>
                      </a:lnTo>
                      <a:cubicBezTo>
                        <a:pt x="4695" y="694"/>
                        <a:pt x="4852" y="536"/>
                        <a:pt x="4852" y="347"/>
                      </a:cubicBezTo>
                      <a:cubicBezTo>
                        <a:pt x="4852" y="158"/>
                        <a:pt x="4695" y="1"/>
                        <a:pt x="450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47" name="Google Shape;12472;p89">
                  <a:extLst>
                    <a:ext uri="{FF2B5EF4-FFF2-40B4-BE49-F238E27FC236}">
                      <a16:creationId xmlns:a16="http://schemas.microsoft.com/office/drawing/2014/main" xmlns="" id="{D29FB425-102A-9DB2-47F1-006A0316FA0E}"/>
                    </a:ext>
                  </a:extLst>
                </p:cNvPr>
                <p:cNvSpPr/>
                <p:nvPr/>
              </p:nvSpPr>
              <p:spPr>
                <a:xfrm>
                  <a:off x="-4435650" y="2833475"/>
                  <a:ext cx="12132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32" y="567"/>
                        <a:pt x="158" y="725"/>
                        <a:pt x="347" y="725"/>
                      </a:cubicBezTo>
                      <a:lnTo>
                        <a:pt x="4506" y="725"/>
                      </a:lnTo>
                      <a:cubicBezTo>
                        <a:pt x="4695" y="725"/>
                        <a:pt x="4852" y="567"/>
                        <a:pt x="4852" y="347"/>
                      </a:cubicBezTo>
                      <a:cubicBezTo>
                        <a:pt x="4852" y="158"/>
                        <a:pt x="4695" y="0"/>
                        <a:pt x="45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09" name="Google Shape;12485;p89">
                <a:extLst>
                  <a:ext uri="{FF2B5EF4-FFF2-40B4-BE49-F238E27FC236}">
                    <a16:creationId xmlns:a16="http://schemas.microsoft.com/office/drawing/2014/main" xmlns="" id="{FA955663-D422-DBAF-0C48-79115B7285D5}"/>
                  </a:ext>
                </a:extLst>
              </p:cNvPr>
              <p:cNvGrpSpPr/>
              <p:nvPr/>
            </p:nvGrpSpPr>
            <p:grpSpPr>
              <a:xfrm>
                <a:off x="9506180" y="3456108"/>
                <a:ext cx="642992" cy="639527"/>
                <a:chOff x="-2571737" y="2764550"/>
                <a:chExt cx="292225" cy="290650"/>
              </a:xfrm>
              <a:grpFill/>
            </p:grpSpPr>
            <p:sp>
              <p:nvSpPr>
                <p:cNvPr id="18040" name="Google Shape;12486;p89">
                  <a:extLst>
                    <a:ext uri="{FF2B5EF4-FFF2-40B4-BE49-F238E27FC236}">
                      <a16:creationId xmlns:a16="http://schemas.microsoft.com/office/drawing/2014/main" xmlns="" id="{60D4B959-9272-E25D-9C72-35AE47A17A9A}"/>
                    </a:ext>
                  </a:extLst>
                </p:cNvPr>
                <p:cNvSpPr/>
                <p:nvPr/>
              </p:nvSpPr>
              <p:spPr>
                <a:xfrm>
                  <a:off x="-2496085" y="3009100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1"/>
                      </a:moveTo>
                      <a:cubicBezTo>
                        <a:pt x="127" y="1"/>
                        <a:pt x="0" y="158"/>
                        <a:pt x="0" y="347"/>
                      </a:cubicBezTo>
                      <a:cubicBezTo>
                        <a:pt x="0" y="536"/>
                        <a:pt x="127" y="694"/>
                        <a:pt x="347" y="694"/>
                      </a:cubicBezTo>
                      <a:cubicBezTo>
                        <a:pt x="536" y="694"/>
                        <a:pt x="694" y="536"/>
                        <a:pt x="694" y="347"/>
                      </a:cubicBezTo>
                      <a:cubicBezTo>
                        <a:pt x="662" y="158"/>
                        <a:pt x="505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41" name="Google Shape;12487;p89">
                  <a:extLst>
                    <a:ext uri="{FF2B5EF4-FFF2-40B4-BE49-F238E27FC236}">
                      <a16:creationId xmlns:a16="http://schemas.microsoft.com/office/drawing/2014/main" xmlns="" id="{539E9D48-4215-75B5-E23B-E133CAF03E22}"/>
                    </a:ext>
                  </a:extLst>
                </p:cNvPr>
                <p:cNvSpPr/>
                <p:nvPr/>
              </p:nvSpPr>
              <p:spPr>
                <a:xfrm>
                  <a:off x="-2398548" y="2800375"/>
                  <a:ext cx="52000" cy="12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4821" extrusionOk="0">
                      <a:moveTo>
                        <a:pt x="1008" y="0"/>
                      </a:moveTo>
                      <a:cubicBezTo>
                        <a:pt x="819" y="0"/>
                        <a:pt x="662" y="158"/>
                        <a:pt x="662" y="378"/>
                      </a:cubicBezTo>
                      <a:lnTo>
                        <a:pt x="662" y="757"/>
                      </a:lnTo>
                      <a:cubicBezTo>
                        <a:pt x="252" y="914"/>
                        <a:pt x="0" y="1261"/>
                        <a:pt x="0" y="1733"/>
                      </a:cubicBezTo>
                      <a:cubicBezTo>
                        <a:pt x="0" y="2300"/>
                        <a:pt x="473" y="2773"/>
                        <a:pt x="1008" y="2773"/>
                      </a:cubicBezTo>
                      <a:cubicBezTo>
                        <a:pt x="1323" y="2773"/>
                        <a:pt x="1481" y="3119"/>
                        <a:pt x="1260" y="3371"/>
                      </a:cubicBezTo>
                      <a:cubicBezTo>
                        <a:pt x="1197" y="3419"/>
                        <a:pt x="1103" y="3442"/>
                        <a:pt x="1012" y="3442"/>
                      </a:cubicBezTo>
                      <a:cubicBezTo>
                        <a:pt x="922" y="3442"/>
                        <a:pt x="835" y="3419"/>
                        <a:pt x="788" y="3371"/>
                      </a:cubicBezTo>
                      <a:cubicBezTo>
                        <a:pt x="725" y="3308"/>
                        <a:pt x="630" y="3277"/>
                        <a:pt x="540" y="3277"/>
                      </a:cubicBezTo>
                      <a:cubicBezTo>
                        <a:pt x="449" y="3277"/>
                        <a:pt x="362" y="3308"/>
                        <a:pt x="315" y="3371"/>
                      </a:cubicBezTo>
                      <a:cubicBezTo>
                        <a:pt x="189" y="3466"/>
                        <a:pt x="189" y="3718"/>
                        <a:pt x="315" y="3844"/>
                      </a:cubicBezTo>
                      <a:cubicBezTo>
                        <a:pt x="410" y="3939"/>
                        <a:pt x="536" y="4033"/>
                        <a:pt x="693" y="4065"/>
                      </a:cubicBezTo>
                      <a:lnTo>
                        <a:pt x="693" y="4474"/>
                      </a:lnTo>
                      <a:cubicBezTo>
                        <a:pt x="693" y="4663"/>
                        <a:pt x="851" y="4821"/>
                        <a:pt x="1040" y="4821"/>
                      </a:cubicBezTo>
                      <a:cubicBezTo>
                        <a:pt x="1260" y="4821"/>
                        <a:pt x="1418" y="4663"/>
                        <a:pt x="1418" y="4474"/>
                      </a:cubicBezTo>
                      <a:lnTo>
                        <a:pt x="1418" y="4065"/>
                      </a:lnTo>
                      <a:cubicBezTo>
                        <a:pt x="1796" y="3907"/>
                        <a:pt x="2079" y="3560"/>
                        <a:pt x="2079" y="3088"/>
                      </a:cubicBezTo>
                      <a:cubicBezTo>
                        <a:pt x="2079" y="2521"/>
                        <a:pt x="1607" y="2048"/>
                        <a:pt x="1040" y="2048"/>
                      </a:cubicBezTo>
                      <a:cubicBezTo>
                        <a:pt x="851" y="2048"/>
                        <a:pt x="693" y="1891"/>
                        <a:pt x="693" y="1702"/>
                      </a:cubicBezTo>
                      <a:cubicBezTo>
                        <a:pt x="693" y="1495"/>
                        <a:pt x="842" y="1356"/>
                        <a:pt x="1016" y="1356"/>
                      </a:cubicBezTo>
                      <a:cubicBezTo>
                        <a:pt x="1107" y="1356"/>
                        <a:pt x="1205" y="1394"/>
                        <a:pt x="1292" y="1481"/>
                      </a:cubicBezTo>
                      <a:cubicBezTo>
                        <a:pt x="1355" y="1528"/>
                        <a:pt x="1441" y="1552"/>
                        <a:pt x="1528" y="1552"/>
                      </a:cubicBezTo>
                      <a:cubicBezTo>
                        <a:pt x="1615" y="1552"/>
                        <a:pt x="1701" y="1528"/>
                        <a:pt x="1764" y="1481"/>
                      </a:cubicBezTo>
                      <a:cubicBezTo>
                        <a:pt x="1859" y="1355"/>
                        <a:pt x="1859" y="1103"/>
                        <a:pt x="1764" y="1009"/>
                      </a:cubicBezTo>
                      <a:cubicBezTo>
                        <a:pt x="1638" y="883"/>
                        <a:pt x="1512" y="788"/>
                        <a:pt x="1355" y="757"/>
                      </a:cubicBezTo>
                      <a:lnTo>
                        <a:pt x="1355" y="378"/>
                      </a:lnTo>
                      <a:cubicBezTo>
                        <a:pt x="1355" y="158"/>
                        <a:pt x="1197" y="0"/>
                        <a:pt x="10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42" name="Google Shape;12488;p89">
                  <a:extLst>
                    <a:ext uri="{FF2B5EF4-FFF2-40B4-BE49-F238E27FC236}">
                      <a16:creationId xmlns:a16="http://schemas.microsoft.com/office/drawing/2014/main" xmlns="" id="{1D1EB8A5-30D3-344C-7C04-DF53DF5EA338}"/>
                    </a:ext>
                  </a:extLst>
                </p:cNvPr>
                <p:cNvSpPr/>
                <p:nvPr/>
              </p:nvSpPr>
              <p:spPr>
                <a:xfrm>
                  <a:off x="-2571737" y="2764550"/>
                  <a:ext cx="292225" cy="29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11626" extrusionOk="0">
                      <a:moveTo>
                        <a:pt x="5009" y="1355"/>
                      </a:moveTo>
                      <a:cubicBezTo>
                        <a:pt x="4789" y="1576"/>
                        <a:pt x="4694" y="1796"/>
                        <a:pt x="4537" y="2049"/>
                      </a:cubicBezTo>
                      <a:lnTo>
                        <a:pt x="662" y="2049"/>
                      </a:lnTo>
                      <a:lnTo>
                        <a:pt x="662" y="1670"/>
                      </a:lnTo>
                      <a:cubicBezTo>
                        <a:pt x="662" y="1513"/>
                        <a:pt x="819" y="1355"/>
                        <a:pt x="1008" y="1355"/>
                      </a:cubicBezTo>
                      <a:close/>
                      <a:moveTo>
                        <a:pt x="7908" y="694"/>
                      </a:moveTo>
                      <a:cubicBezTo>
                        <a:pt x="9609" y="694"/>
                        <a:pt x="10995" y="2080"/>
                        <a:pt x="10995" y="3781"/>
                      </a:cubicBezTo>
                      <a:cubicBezTo>
                        <a:pt x="10995" y="5451"/>
                        <a:pt x="9609" y="6837"/>
                        <a:pt x="7908" y="6837"/>
                      </a:cubicBezTo>
                      <a:cubicBezTo>
                        <a:pt x="7309" y="6837"/>
                        <a:pt x="6679" y="6680"/>
                        <a:pt x="6206" y="6365"/>
                      </a:cubicBezTo>
                      <a:cubicBezTo>
                        <a:pt x="6162" y="6342"/>
                        <a:pt x="6086" y="6320"/>
                        <a:pt x="6023" y="6320"/>
                      </a:cubicBezTo>
                      <a:cubicBezTo>
                        <a:pt x="5997" y="6320"/>
                        <a:pt x="5973" y="6324"/>
                        <a:pt x="5954" y="6333"/>
                      </a:cubicBezTo>
                      <a:cubicBezTo>
                        <a:pt x="5671" y="6396"/>
                        <a:pt x="5324" y="6522"/>
                        <a:pt x="5009" y="6648"/>
                      </a:cubicBezTo>
                      <a:lnTo>
                        <a:pt x="5324" y="5703"/>
                      </a:lnTo>
                      <a:cubicBezTo>
                        <a:pt x="5356" y="5609"/>
                        <a:pt x="5324" y="5514"/>
                        <a:pt x="5261" y="5420"/>
                      </a:cubicBezTo>
                      <a:cubicBezTo>
                        <a:pt x="4946" y="4947"/>
                        <a:pt x="4789" y="4348"/>
                        <a:pt x="4789" y="3781"/>
                      </a:cubicBezTo>
                      <a:cubicBezTo>
                        <a:pt x="4789" y="2080"/>
                        <a:pt x="6238" y="694"/>
                        <a:pt x="7908" y="694"/>
                      </a:cubicBezTo>
                      <a:close/>
                      <a:moveTo>
                        <a:pt x="4253" y="2710"/>
                      </a:moveTo>
                      <a:cubicBezTo>
                        <a:pt x="4190" y="3025"/>
                        <a:pt x="4096" y="3372"/>
                        <a:pt x="4096" y="3718"/>
                      </a:cubicBezTo>
                      <a:cubicBezTo>
                        <a:pt x="4096" y="4411"/>
                        <a:pt x="4253" y="5041"/>
                        <a:pt x="4600" y="5609"/>
                      </a:cubicBezTo>
                      <a:lnTo>
                        <a:pt x="4127" y="7089"/>
                      </a:lnTo>
                      <a:cubicBezTo>
                        <a:pt x="4096" y="7184"/>
                        <a:pt x="4127" y="7341"/>
                        <a:pt x="4222" y="7436"/>
                      </a:cubicBezTo>
                      <a:cubicBezTo>
                        <a:pt x="4266" y="7480"/>
                        <a:pt x="4358" y="7525"/>
                        <a:pt x="4453" y="7525"/>
                      </a:cubicBezTo>
                      <a:cubicBezTo>
                        <a:pt x="4492" y="7525"/>
                        <a:pt x="4531" y="7517"/>
                        <a:pt x="4568" y="7499"/>
                      </a:cubicBezTo>
                      <a:cubicBezTo>
                        <a:pt x="4568" y="7499"/>
                        <a:pt x="5387" y="7247"/>
                        <a:pt x="6017" y="7026"/>
                      </a:cubicBezTo>
                      <a:cubicBezTo>
                        <a:pt x="6080" y="7089"/>
                        <a:pt x="6143" y="7089"/>
                        <a:pt x="6175" y="7121"/>
                      </a:cubicBezTo>
                      <a:lnTo>
                        <a:pt x="6175" y="8223"/>
                      </a:lnTo>
                      <a:lnTo>
                        <a:pt x="662" y="8223"/>
                      </a:lnTo>
                      <a:lnTo>
                        <a:pt x="662" y="2710"/>
                      </a:lnTo>
                      <a:close/>
                      <a:moveTo>
                        <a:pt x="6112" y="8885"/>
                      </a:moveTo>
                      <a:lnTo>
                        <a:pt x="6112" y="10618"/>
                      </a:lnTo>
                      <a:cubicBezTo>
                        <a:pt x="6143" y="10807"/>
                        <a:pt x="5986" y="10964"/>
                        <a:pt x="5797" y="10964"/>
                      </a:cubicBezTo>
                      <a:lnTo>
                        <a:pt x="977" y="10964"/>
                      </a:lnTo>
                      <a:cubicBezTo>
                        <a:pt x="788" y="10964"/>
                        <a:pt x="630" y="10807"/>
                        <a:pt x="630" y="10618"/>
                      </a:cubicBezTo>
                      <a:lnTo>
                        <a:pt x="630" y="8885"/>
                      </a:lnTo>
                      <a:close/>
                      <a:moveTo>
                        <a:pt x="7908" y="1"/>
                      </a:moveTo>
                      <a:cubicBezTo>
                        <a:pt x="7120" y="1"/>
                        <a:pt x="6364" y="221"/>
                        <a:pt x="5734" y="662"/>
                      </a:cubicBezTo>
                      <a:lnTo>
                        <a:pt x="1008" y="662"/>
                      </a:lnTo>
                      <a:cubicBezTo>
                        <a:pt x="473" y="662"/>
                        <a:pt x="0" y="1135"/>
                        <a:pt x="0" y="1670"/>
                      </a:cubicBezTo>
                      <a:lnTo>
                        <a:pt x="0" y="10618"/>
                      </a:lnTo>
                      <a:cubicBezTo>
                        <a:pt x="0" y="11153"/>
                        <a:pt x="473" y="11626"/>
                        <a:pt x="1008" y="11626"/>
                      </a:cubicBezTo>
                      <a:lnTo>
                        <a:pt x="5828" y="11626"/>
                      </a:lnTo>
                      <a:cubicBezTo>
                        <a:pt x="6364" y="11626"/>
                        <a:pt x="6837" y="11153"/>
                        <a:pt x="6837" y="10618"/>
                      </a:cubicBezTo>
                      <a:lnTo>
                        <a:pt x="6837" y="7341"/>
                      </a:lnTo>
                      <a:cubicBezTo>
                        <a:pt x="7215" y="7436"/>
                        <a:pt x="7561" y="7499"/>
                        <a:pt x="7908" y="7499"/>
                      </a:cubicBezTo>
                      <a:cubicBezTo>
                        <a:pt x="9987" y="7499"/>
                        <a:pt x="11688" y="5798"/>
                        <a:pt x="11688" y="3718"/>
                      </a:cubicBezTo>
                      <a:cubicBezTo>
                        <a:pt x="11657" y="1670"/>
                        <a:pt x="9956" y="1"/>
                        <a:pt x="79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10" name="Google Shape;12498;p89">
                <a:extLst>
                  <a:ext uri="{FF2B5EF4-FFF2-40B4-BE49-F238E27FC236}">
                    <a16:creationId xmlns:a16="http://schemas.microsoft.com/office/drawing/2014/main" xmlns="" id="{AFCD1A12-D626-50C1-528E-795ECDB2B04F}"/>
                  </a:ext>
                </a:extLst>
              </p:cNvPr>
              <p:cNvGrpSpPr/>
              <p:nvPr/>
            </p:nvGrpSpPr>
            <p:grpSpPr>
              <a:xfrm>
                <a:off x="2088889" y="3454375"/>
                <a:ext cx="606578" cy="642992"/>
                <a:chOff x="-5995925" y="2757850"/>
                <a:chExt cx="275675" cy="292225"/>
              </a:xfrm>
              <a:grpFill/>
            </p:grpSpPr>
            <p:sp>
              <p:nvSpPr>
                <p:cNvPr id="18031" name="Google Shape;12499;p89">
                  <a:extLst>
                    <a:ext uri="{FF2B5EF4-FFF2-40B4-BE49-F238E27FC236}">
                      <a16:creationId xmlns:a16="http://schemas.microsoft.com/office/drawing/2014/main" xmlns="" id="{3792EEF3-2849-B1C6-51E4-CCEB3E68A020}"/>
                    </a:ext>
                  </a:extLst>
                </p:cNvPr>
                <p:cNvSpPr/>
                <p:nvPr/>
              </p:nvSpPr>
              <p:spPr>
                <a:xfrm>
                  <a:off x="-5995925" y="2757850"/>
                  <a:ext cx="275675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7" h="11689" extrusionOk="0">
                      <a:moveTo>
                        <a:pt x="9924" y="1324"/>
                      </a:moveTo>
                      <a:cubicBezTo>
                        <a:pt x="10113" y="1324"/>
                        <a:pt x="10271" y="1481"/>
                        <a:pt x="10271" y="1702"/>
                      </a:cubicBezTo>
                      <a:lnTo>
                        <a:pt x="10271" y="9263"/>
                      </a:lnTo>
                      <a:lnTo>
                        <a:pt x="10302" y="9263"/>
                      </a:lnTo>
                      <a:cubicBezTo>
                        <a:pt x="10302" y="9452"/>
                        <a:pt x="10145" y="9610"/>
                        <a:pt x="9956" y="9610"/>
                      </a:cubicBezTo>
                      <a:lnTo>
                        <a:pt x="9609" y="9610"/>
                      </a:lnTo>
                      <a:lnTo>
                        <a:pt x="9609" y="8570"/>
                      </a:lnTo>
                      <a:cubicBezTo>
                        <a:pt x="9609" y="8381"/>
                        <a:pt x="9452" y="8223"/>
                        <a:pt x="9263" y="8223"/>
                      </a:cubicBezTo>
                      <a:lnTo>
                        <a:pt x="4442" y="8223"/>
                      </a:lnTo>
                      <a:cubicBezTo>
                        <a:pt x="4253" y="8223"/>
                        <a:pt x="4096" y="8381"/>
                        <a:pt x="4096" y="8570"/>
                      </a:cubicBezTo>
                      <a:lnTo>
                        <a:pt x="4096" y="9610"/>
                      </a:lnTo>
                      <a:lnTo>
                        <a:pt x="3434" y="9610"/>
                      </a:lnTo>
                      <a:lnTo>
                        <a:pt x="3434" y="1324"/>
                      </a:lnTo>
                      <a:close/>
                      <a:moveTo>
                        <a:pt x="2426" y="631"/>
                      </a:moveTo>
                      <a:cubicBezTo>
                        <a:pt x="2647" y="631"/>
                        <a:pt x="2804" y="788"/>
                        <a:pt x="2804" y="977"/>
                      </a:cubicBezTo>
                      <a:lnTo>
                        <a:pt x="2804" y="9925"/>
                      </a:lnTo>
                      <a:cubicBezTo>
                        <a:pt x="2804" y="10114"/>
                        <a:pt x="2647" y="10271"/>
                        <a:pt x="2426" y="10271"/>
                      </a:cubicBezTo>
                      <a:lnTo>
                        <a:pt x="1071" y="10271"/>
                      </a:lnTo>
                      <a:cubicBezTo>
                        <a:pt x="851" y="10271"/>
                        <a:pt x="693" y="10114"/>
                        <a:pt x="693" y="9925"/>
                      </a:cubicBezTo>
                      <a:lnTo>
                        <a:pt x="693" y="977"/>
                      </a:lnTo>
                      <a:cubicBezTo>
                        <a:pt x="693" y="788"/>
                        <a:pt x="851" y="631"/>
                        <a:pt x="1071" y="631"/>
                      </a:cubicBezTo>
                      <a:close/>
                      <a:moveTo>
                        <a:pt x="8948" y="8948"/>
                      </a:moveTo>
                      <a:lnTo>
                        <a:pt x="8948" y="10996"/>
                      </a:lnTo>
                      <a:lnTo>
                        <a:pt x="4852" y="10996"/>
                      </a:lnTo>
                      <a:lnTo>
                        <a:pt x="4852" y="8948"/>
                      </a:lnTo>
                      <a:close/>
                      <a:moveTo>
                        <a:pt x="1008" y="1"/>
                      </a:moveTo>
                      <a:cubicBezTo>
                        <a:pt x="473" y="1"/>
                        <a:pt x="0" y="473"/>
                        <a:pt x="0" y="1009"/>
                      </a:cubicBezTo>
                      <a:lnTo>
                        <a:pt x="0" y="9956"/>
                      </a:lnTo>
                      <a:cubicBezTo>
                        <a:pt x="0" y="10523"/>
                        <a:pt x="473" y="10996"/>
                        <a:pt x="1008" y="10996"/>
                      </a:cubicBezTo>
                      <a:lnTo>
                        <a:pt x="2395" y="10996"/>
                      </a:lnTo>
                      <a:cubicBezTo>
                        <a:pt x="2836" y="10996"/>
                        <a:pt x="3214" y="10712"/>
                        <a:pt x="3371" y="10303"/>
                      </a:cubicBezTo>
                      <a:lnTo>
                        <a:pt x="4127" y="10303"/>
                      </a:lnTo>
                      <a:lnTo>
                        <a:pt x="4127" y="11342"/>
                      </a:lnTo>
                      <a:cubicBezTo>
                        <a:pt x="4127" y="11531"/>
                        <a:pt x="4285" y="11689"/>
                        <a:pt x="4474" y="11689"/>
                      </a:cubicBezTo>
                      <a:lnTo>
                        <a:pt x="9294" y="11689"/>
                      </a:lnTo>
                      <a:cubicBezTo>
                        <a:pt x="9483" y="11689"/>
                        <a:pt x="9641" y="11531"/>
                        <a:pt x="9641" y="11342"/>
                      </a:cubicBezTo>
                      <a:lnTo>
                        <a:pt x="9641" y="10271"/>
                      </a:lnTo>
                      <a:lnTo>
                        <a:pt x="9987" y="10271"/>
                      </a:lnTo>
                      <a:cubicBezTo>
                        <a:pt x="10554" y="10271"/>
                        <a:pt x="11027" y="9799"/>
                        <a:pt x="11027" y="9263"/>
                      </a:cubicBezTo>
                      <a:lnTo>
                        <a:pt x="11027" y="1702"/>
                      </a:lnTo>
                      <a:cubicBezTo>
                        <a:pt x="10995" y="1103"/>
                        <a:pt x="10554" y="662"/>
                        <a:pt x="9956" y="662"/>
                      </a:cubicBezTo>
                      <a:lnTo>
                        <a:pt x="3371" y="662"/>
                      </a:lnTo>
                      <a:cubicBezTo>
                        <a:pt x="3214" y="284"/>
                        <a:pt x="2867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2" name="Google Shape;12500;p89">
                  <a:extLst>
                    <a:ext uri="{FF2B5EF4-FFF2-40B4-BE49-F238E27FC236}">
                      <a16:creationId xmlns:a16="http://schemas.microsoft.com/office/drawing/2014/main" xmlns="" id="{CD8D84CF-462D-0188-E38C-B86686965D81}"/>
                    </a:ext>
                  </a:extLst>
                </p:cNvPr>
                <p:cNvSpPr/>
                <p:nvPr/>
              </p:nvSpPr>
              <p:spPr>
                <a:xfrm>
                  <a:off x="-5892750" y="2808250"/>
                  <a:ext cx="137850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4" h="2774" extrusionOk="0">
                      <a:moveTo>
                        <a:pt x="4821" y="694"/>
                      </a:moveTo>
                      <a:lnTo>
                        <a:pt x="4821" y="2112"/>
                      </a:lnTo>
                      <a:lnTo>
                        <a:pt x="725" y="2112"/>
                      </a:lnTo>
                      <a:lnTo>
                        <a:pt x="725" y="694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8"/>
                      </a:cubicBezTo>
                      <a:lnTo>
                        <a:pt x="0" y="2427"/>
                      </a:lnTo>
                      <a:cubicBezTo>
                        <a:pt x="0" y="2616"/>
                        <a:pt x="158" y="2773"/>
                        <a:pt x="347" y="2773"/>
                      </a:cubicBezTo>
                      <a:lnTo>
                        <a:pt x="5167" y="2773"/>
                      </a:lnTo>
                      <a:cubicBezTo>
                        <a:pt x="5356" y="2773"/>
                        <a:pt x="5514" y="2616"/>
                        <a:pt x="5514" y="2427"/>
                      </a:cubicBezTo>
                      <a:lnTo>
                        <a:pt x="5514" y="348"/>
                      </a:lnTo>
                      <a:cubicBezTo>
                        <a:pt x="5514" y="158"/>
                        <a:pt x="5356" y="1"/>
                        <a:pt x="51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3" name="Google Shape;12501;p89">
                  <a:extLst>
                    <a:ext uri="{FF2B5EF4-FFF2-40B4-BE49-F238E27FC236}">
                      <a16:creationId xmlns:a16="http://schemas.microsoft.com/office/drawing/2014/main" xmlns="" id="{909693CD-86AA-98EB-279C-8F91C672EE31}"/>
                    </a:ext>
                  </a:extLst>
                </p:cNvPr>
                <p:cNvSpPr/>
                <p:nvPr/>
              </p:nvSpPr>
              <p:spPr>
                <a:xfrm>
                  <a:off x="-5891975" y="2895675"/>
                  <a:ext cx="34700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695" extrusionOk="0">
                      <a:moveTo>
                        <a:pt x="379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lnTo>
                        <a:pt x="1041" y="694"/>
                      </a:lnTo>
                      <a:cubicBezTo>
                        <a:pt x="1230" y="694"/>
                        <a:pt x="1387" y="537"/>
                        <a:pt x="1387" y="348"/>
                      </a:cubicBezTo>
                      <a:cubicBezTo>
                        <a:pt x="1356" y="127"/>
                        <a:pt x="1198" y="1"/>
                        <a:pt x="104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4" name="Google Shape;12502;p89">
                  <a:extLst>
                    <a:ext uri="{FF2B5EF4-FFF2-40B4-BE49-F238E27FC236}">
                      <a16:creationId xmlns:a16="http://schemas.microsoft.com/office/drawing/2014/main" xmlns="" id="{F4D0850F-0F60-DFAB-4AF4-A1EE3208ABF5}"/>
                    </a:ext>
                  </a:extLst>
                </p:cNvPr>
                <p:cNvSpPr/>
                <p:nvPr/>
              </p:nvSpPr>
              <p:spPr>
                <a:xfrm>
                  <a:off x="-5891975" y="2928775"/>
                  <a:ext cx="34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lnTo>
                        <a:pt x="1041" y="725"/>
                      </a:lnTo>
                      <a:cubicBezTo>
                        <a:pt x="1230" y="725"/>
                        <a:pt x="1387" y="567"/>
                        <a:pt x="1387" y="378"/>
                      </a:cubicBezTo>
                      <a:cubicBezTo>
                        <a:pt x="1356" y="158"/>
                        <a:pt x="1198" y="0"/>
                        <a:pt x="10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5" name="Google Shape;12503;p89">
                  <a:extLst>
                    <a:ext uri="{FF2B5EF4-FFF2-40B4-BE49-F238E27FC236}">
                      <a16:creationId xmlns:a16="http://schemas.microsoft.com/office/drawing/2014/main" xmlns="" id="{B3E39510-F5A5-EE71-8894-6299105B0920}"/>
                    </a:ext>
                  </a:extLst>
                </p:cNvPr>
                <p:cNvSpPr/>
                <p:nvPr/>
              </p:nvSpPr>
              <p:spPr>
                <a:xfrm>
                  <a:off x="-5840775" y="2928775"/>
                  <a:ext cx="346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lnTo>
                        <a:pt x="1040" y="725"/>
                      </a:lnTo>
                      <a:cubicBezTo>
                        <a:pt x="1229" y="725"/>
                        <a:pt x="1387" y="567"/>
                        <a:pt x="1387" y="378"/>
                      </a:cubicBezTo>
                      <a:cubicBezTo>
                        <a:pt x="1387" y="158"/>
                        <a:pt x="1229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6" name="Google Shape;12504;p89">
                  <a:extLst>
                    <a:ext uri="{FF2B5EF4-FFF2-40B4-BE49-F238E27FC236}">
                      <a16:creationId xmlns:a16="http://schemas.microsoft.com/office/drawing/2014/main" xmlns="" id="{29EB52F9-D6B8-4868-5191-EEF30E6FE417}"/>
                    </a:ext>
                  </a:extLst>
                </p:cNvPr>
                <p:cNvSpPr/>
                <p:nvPr/>
              </p:nvSpPr>
              <p:spPr>
                <a:xfrm>
                  <a:off x="-5840775" y="2895675"/>
                  <a:ext cx="34675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695" extrusionOk="0">
                      <a:moveTo>
                        <a:pt x="379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lnTo>
                        <a:pt x="1040" y="694"/>
                      </a:lnTo>
                      <a:cubicBezTo>
                        <a:pt x="1229" y="694"/>
                        <a:pt x="1387" y="537"/>
                        <a:pt x="1387" y="348"/>
                      </a:cubicBezTo>
                      <a:cubicBezTo>
                        <a:pt x="1387" y="127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7" name="Google Shape;12505;p89">
                  <a:extLst>
                    <a:ext uri="{FF2B5EF4-FFF2-40B4-BE49-F238E27FC236}">
                      <a16:creationId xmlns:a16="http://schemas.microsoft.com/office/drawing/2014/main" xmlns="" id="{5A44455B-D8C5-E459-65DD-C7DB9A3086FC}"/>
                    </a:ext>
                  </a:extLst>
                </p:cNvPr>
                <p:cNvSpPr/>
                <p:nvPr/>
              </p:nvSpPr>
              <p:spPr>
                <a:xfrm>
                  <a:off x="-5789575" y="2895675"/>
                  <a:ext cx="34675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695" extrusionOk="0">
                      <a:moveTo>
                        <a:pt x="379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lnTo>
                        <a:pt x="1040" y="694"/>
                      </a:lnTo>
                      <a:cubicBezTo>
                        <a:pt x="1229" y="694"/>
                        <a:pt x="1387" y="537"/>
                        <a:pt x="1387" y="348"/>
                      </a:cubicBezTo>
                      <a:cubicBezTo>
                        <a:pt x="1387" y="127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8" name="Google Shape;12506;p89">
                  <a:extLst>
                    <a:ext uri="{FF2B5EF4-FFF2-40B4-BE49-F238E27FC236}">
                      <a16:creationId xmlns:a16="http://schemas.microsoft.com/office/drawing/2014/main" xmlns="" id="{C1936708-2D20-2659-A105-E74DC17EF46F}"/>
                    </a:ext>
                  </a:extLst>
                </p:cNvPr>
                <p:cNvSpPr/>
                <p:nvPr/>
              </p:nvSpPr>
              <p:spPr>
                <a:xfrm>
                  <a:off x="-5789575" y="2928775"/>
                  <a:ext cx="346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lnTo>
                        <a:pt x="1040" y="725"/>
                      </a:lnTo>
                      <a:cubicBezTo>
                        <a:pt x="1229" y="725"/>
                        <a:pt x="1387" y="567"/>
                        <a:pt x="1387" y="378"/>
                      </a:cubicBezTo>
                      <a:cubicBezTo>
                        <a:pt x="1387" y="158"/>
                        <a:pt x="1229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9" name="Google Shape;12507;p89">
                  <a:extLst>
                    <a:ext uri="{FF2B5EF4-FFF2-40B4-BE49-F238E27FC236}">
                      <a16:creationId xmlns:a16="http://schemas.microsoft.com/office/drawing/2014/main" xmlns="" id="{E05FB2D4-AEC3-5DBD-64AC-CF59865DABCC}"/>
                    </a:ext>
                  </a:extLst>
                </p:cNvPr>
                <p:cNvSpPr/>
                <p:nvPr/>
              </p:nvSpPr>
              <p:spPr>
                <a:xfrm>
                  <a:off x="-5858100" y="2998075"/>
                  <a:ext cx="685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7" y="694"/>
                      </a:cubicBezTo>
                      <a:lnTo>
                        <a:pt x="2395" y="694"/>
                      </a:lnTo>
                      <a:cubicBezTo>
                        <a:pt x="2584" y="694"/>
                        <a:pt x="2742" y="536"/>
                        <a:pt x="2742" y="347"/>
                      </a:cubicBezTo>
                      <a:cubicBezTo>
                        <a:pt x="2742" y="158"/>
                        <a:pt x="2584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11" name="Google Shape;12515;p89">
                <a:extLst>
                  <a:ext uri="{FF2B5EF4-FFF2-40B4-BE49-F238E27FC236}">
                    <a16:creationId xmlns:a16="http://schemas.microsoft.com/office/drawing/2014/main" xmlns="" id="{1C444CAD-E63B-C194-63DE-DC0AAB211E2F}"/>
                  </a:ext>
                </a:extLst>
              </p:cNvPr>
              <p:cNvGrpSpPr/>
              <p:nvPr/>
            </p:nvGrpSpPr>
            <p:grpSpPr>
              <a:xfrm>
                <a:off x="6192681" y="3474318"/>
                <a:ext cx="641288" cy="603112"/>
                <a:chOff x="-4211975" y="2783850"/>
                <a:chExt cx="291450" cy="274100"/>
              </a:xfrm>
              <a:grpFill/>
            </p:grpSpPr>
            <p:sp>
              <p:nvSpPr>
                <p:cNvPr id="18028" name="Google Shape;12516;p89">
                  <a:extLst>
                    <a:ext uri="{FF2B5EF4-FFF2-40B4-BE49-F238E27FC236}">
                      <a16:creationId xmlns:a16="http://schemas.microsoft.com/office/drawing/2014/main" xmlns="" id="{69B44957-36EC-DD9C-283E-67A1B4588940}"/>
                    </a:ext>
                  </a:extLst>
                </p:cNvPr>
                <p:cNvSpPr/>
                <p:nvPr/>
              </p:nvSpPr>
              <p:spPr>
                <a:xfrm>
                  <a:off x="-4211975" y="2937125"/>
                  <a:ext cx="291450" cy="12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4833" extrusionOk="0">
                      <a:moveTo>
                        <a:pt x="978" y="706"/>
                      </a:moveTo>
                      <a:cubicBezTo>
                        <a:pt x="1167" y="706"/>
                        <a:pt x="1324" y="863"/>
                        <a:pt x="1324" y="1052"/>
                      </a:cubicBezTo>
                      <a:lnTo>
                        <a:pt x="1324" y="3762"/>
                      </a:lnTo>
                      <a:cubicBezTo>
                        <a:pt x="1324" y="3982"/>
                        <a:pt x="1167" y="4140"/>
                        <a:pt x="978" y="4140"/>
                      </a:cubicBezTo>
                      <a:lnTo>
                        <a:pt x="631" y="4140"/>
                      </a:lnTo>
                      <a:lnTo>
                        <a:pt x="631" y="706"/>
                      </a:lnTo>
                      <a:close/>
                      <a:moveTo>
                        <a:pt x="3866" y="717"/>
                      </a:moveTo>
                      <a:cubicBezTo>
                        <a:pt x="4374" y="717"/>
                        <a:pt x="4886" y="859"/>
                        <a:pt x="5325" y="1147"/>
                      </a:cubicBezTo>
                      <a:cubicBezTo>
                        <a:pt x="5672" y="1367"/>
                        <a:pt x="5703" y="1399"/>
                        <a:pt x="5829" y="1399"/>
                      </a:cubicBezTo>
                      <a:lnTo>
                        <a:pt x="7247" y="1399"/>
                      </a:lnTo>
                      <a:cubicBezTo>
                        <a:pt x="7436" y="1399"/>
                        <a:pt x="7594" y="1556"/>
                        <a:pt x="7594" y="1777"/>
                      </a:cubicBezTo>
                      <a:cubicBezTo>
                        <a:pt x="7594" y="1966"/>
                        <a:pt x="7436" y="2124"/>
                        <a:pt x="7247" y="2124"/>
                      </a:cubicBezTo>
                      <a:lnTo>
                        <a:pt x="4758" y="2124"/>
                      </a:lnTo>
                      <a:cubicBezTo>
                        <a:pt x="4380" y="2124"/>
                        <a:pt x="4034" y="2344"/>
                        <a:pt x="3845" y="2659"/>
                      </a:cubicBezTo>
                      <a:cubicBezTo>
                        <a:pt x="3782" y="2817"/>
                        <a:pt x="3845" y="3069"/>
                        <a:pt x="4002" y="3132"/>
                      </a:cubicBezTo>
                      <a:cubicBezTo>
                        <a:pt x="4045" y="3158"/>
                        <a:pt x="4096" y="3169"/>
                        <a:pt x="4148" y="3169"/>
                      </a:cubicBezTo>
                      <a:cubicBezTo>
                        <a:pt x="4284" y="3169"/>
                        <a:pt x="4429" y="3088"/>
                        <a:pt x="4475" y="2974"/>
                      </a:cubicBezTo>
                      <a:cubicBezTo>
                        <a:pt x="4538" y="2848"/>
                        <a:pt x="4632" y="2785"/>
                        <a:pt x="4790" y="2785"/>
                      </a:cubicBezTo>
                      <a:lnTo>
                        <a:pt x="7562" y="2785"/>
                      </a:lnTo>
                      <a:cubicBezTo>
                        <a:pt x="7783" y="2785"/>
                        <a:pt x="8003" y="2722"/>
                        <a:pt x="8192" y="2596"/>
                      </a:cubicBezTo>
                      <a:lnTo>
                        <a:pt x="10555" y="769"/>
                      </a:lnTo>
                      <a:cubicBezTo>
                        <a:pt x="10603" y="747"/>
                        <a:pt x="10649" y="737"/>
                        <a:pt x="10693" y="737"/>
                      </a:cubicBezTo>
                      <a:cubicBezTo>
                        <a:pt x="10969" y="737"/>
                        <a:pt x="11146" y="1123"/>
                        <a:pt x="10902" y="1367"/>
                      </a:cubicBezTo>
                      <a:cubicBezTo>
                        <a:pt x="10844" y="1406"/>
                        <a:pt x="10817" y="1419"/>
                        <a:pt x="10805" y="1419"/>
                      </a:cubicBezTo>
                      <a:cubicBezTo>
                        <a:pt x="10780" y="1419"/>
                        <a:pt x="10836" y="1354"/>
                        <a:pt x="10826" y="1354"/>
                      </a:cubicBezTo>
                      <a:cubicBezTo>
                        <a:pt x="10804" y="1354"/>
                        <a:pt x="10447" y="1686"/>
                        <a:pt x="8066" y="3856"/>
                      </a:cubicBezTo>
                      <a:cubicBezTo>
                        <a:pt x="7877" y="4014"/>
                        <a:pt x="7625" y="4140"/>
                        <a:pt x="7373" y="4140"/>
                      </a:cubicBezTo>
                      <a:lnTo>
                        <a:pt x="3435" y="4140"/>
                      </a:lnTo>
                      <a:cubicBezTo>
                        <a:pt x="2962" y="4140"/>
                        <a:pt x="2490" y="4014"/>
                        <a:pt x="2049" y="3825"/>
                      </a:cubicBezTo>
                      <a:lnTo>
                        <a:pt x="2049" y="1399"/>
                      </a:lnTo>
                      <a:lnTo>
                        <a:pt x="2332" y="1210"/>
                      </a:lnTo>
                      <a:cubicBezTo>
                        <a:pt x="2774" y="883"/>
                        <a:pt x="3318" y="717"/>
                        <a:pt x="3866" y="717"/>
                      </a:cubicBezTo>
                      <a:close/>
                      <a:moveTo>
                        <a:pt x="3817" y="0"/>
                      </a:moveTo>
                      <a:cubicBezTo>
                        <a:pt x="3151" y="0"/>
                        <a:pt x="2491" y="205"/>
                        <a:pt x="1923" y="611"/>
                      </a:cubicBezTo>
                      <a:cubicBezTo>
                        <a:pt x="1765" y="265"/>
                        <a:pt x="1419" y="13"/>
                        <a:pt x="1009" y="13"/>
                      </a:cubicBezTo>
                      <a:lnTo>
                        <a:pt x="348" y="13"/>
                      </a:lnTo>
                      <a:cubicBezTo>
                        <a:pt x="159" y="13"/>
                        <a:pt x="1" y="170"/>
                        <a:pt x="1" y="391"/>
                      </a:cubicBezTo>
                      <a:lnTo>
                        <a:pt x="1" y="4486"/>
                      </a:lnTo>
                      <a:cubicBezTo>
                        <a:pt x="1" y="4675"/>
                        <a:pt x="159" y="4833"/>
                        <a:pt x="348" y="4833"/>
                      </a:cubicBezTo>
                      <a:lnTo>
                        <a:pt x="1009" y="4833"/>
                      </a:lnTo>
                      <a:cubicBezTo>
                        <a:pt x="1324" y="4833"/>
                        <a:pt x="1608" y="4675"/>
                        <a:pt x="1797" y="4486"/>
                      </a:cubicBezTo>
                      <a:cubicBezTo>
                        <a:pt x="2332" y="4707"/>
                        <a:pt x="2868" y="4833"/>
                        <a:pt x="3435" y="4833"/>
                      </a:cubicBezTo>
                      <a:lnTo>
                        <a:pt x="7373" y="4833"/>
                      </a:lnTo>
                      <a:cubicBezTo>
                        <a:pt x="7783" y="4833"/>
                        <a:pt x="8192" y="4675"/>
                        <a:pt x="8507" y="4392"/>
                      </a:cubicBezTo>
                      <a:cubicBezTo>
                        <a:pt x="8539" y="4392"/>
                        <a:pt x="11217" y="1903"/>
                        <a:pt x="11248" y="1872"/>
                      </a:cubicBezTo>
                      <a:cubicBezTo>
                        <a:pt x="11406" y="1809"/>
                        <a:pt x="11658" y="1493"/>
                        <a:pt x="11658" y="1084"/>
                      </a:cubicBezTo>
                      <a:cubicBezTo>
                        <a:pt x="11658" y="454"/>
                        <a:pt x="11185" y="44"/>
                        <a:pt x="10618" y="44"/>
                      </a:cubicBezTo>
                      <a:cubicBezTo>
                        <a:pt x="10303" y="44"/>
                        <a:pt x="10051" y="202"/>
                        <a:pt x="9925" y="296"/>
                      </a:cubicBezTo>
                      <a:lnTo>
                        <a:pt x="8192" y="1619"/>
                      </a:lnTo>
                      <a:cubicBezTo>
                        <a:pt x="8098" y="1084"/>
                        <a:pt x="7688" y="706"/>
                        <a:pt x="7153" y="706"/>
                      </a:cubicBezTo>
                      <a:lnTo>
                        <a:pt x="5861" y="706"/>
                      </a:lnTo>
                      <a:lnTo>
                        <a:pt x="5640" y="548"/>
                      </a:lnTo>
                      <a:cubicBezTo>
                        <a:pt x="5075" y="182"/>
                        <a:pt x="4444" y="0"/>
                        <a:pt x="38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29" name="Google Shape;12517;p89">
                  <a:extLst>
                    <a:ext uri="{FF2B5EF4-FFF2-40B4-BE49-F238E27FC236}">
                      <a16:creationId xmlns:a16="http://schemas.microsoft.com/office/drawing/2014/main" xmlns="" id="{E01AB9F0-2FD3-297B-CE41-28D9EF7472BF}"/>
                    </a:ext>
                  </a:extLst>
                </p:cNvPr>
                <p:cNvSpPr/>
                <p:nvPr/>
              </p:nvSpPr>
              <p:spPr>
                <a:xfrm>
                  <a:off x="-4109575" y="2783850"/>
                  <a:ext cx="153625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5" h="6176" extrusionOk="0">
                      <a:moveTo>
                        <a:pt x="3057" y="693"/>
                      </a:moveTo>
                      <a:cubicBezTo>
                        <a:pt x="4411" y="693"/>
                        <a:pt x="5482" y="1765"/>
                        <a:pt x="5482" y="3088"/>
                      </a:cubicBezTo>
                      <a:cubicBezTo>
                        <a:pt x="5482" y="4442"/>
                        <a:pt x="4411" y="5482"/>
                        <a:pt x="3057" y="5482"/>
                      </a:cubicBezTo>
                      <a:cubicBezTo>
                        <a:pt x="1733" y="5482"/>
                        <a:pt x="662" y="4442"/>
                        <a:pt x="662" y="3088"/>
                      </a:cubicBezTo>
                      <a:cubicBezTo>
                        <a:pt x="662" y="1765"/>
                        <a:pt x="1733" y="693"/>
                        <a:pt x="3057" y="693"/>
                      </a:cubicBezTo>
                      <a:close/>
                      <a:moveTo>
                        <a:pt x="3057" y="0"/>
                      </a:moveTo>
                      <a:cubicBezTo>
                        <a:pt x="1387" y="0"/>
                        <a:pt x="1" y="1387"/>
                        <a:pt x="1" y="3088"/>
                      </a:cubicBezTo>
                      <a:cubicBezTo>
                        <a:pt x="1" y="4789"/>
                        <a:pt x="1387" y="6175"/>
                        <a:pt x="3057" y="6175"/>
                      </a:cubicBezTo>
                      <a:cubicBezTo>
                        <a:pt x="4758" y="6175"/>
                        <a:pt x="6144" y="4789"/>
                        <a:pt x="6144" y="3088"/>
                      </a:cubicBezTo>
                      <a:cubicBezTo>
                        <a:pt x="6144" y="1387"/>
                        <a:pt x="4758" y="0"/>
                        <a:pt x="305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0" name="Google Shape;12518;p89">
                  <a:extLst>
                    <a:ext uri="{FF2B5EF4-FFF2-40B4-BE49-F238E27FC236}">
                      <a16:creationId xmlns:a16="http://schemas.microsoft.com/office/drawing/2014/main" xmlns="" id="{B49803BC-F25E-640E-4A53-CCD6CEDDAB9E}"/>
                    </a:ext>
                  </a:extLst>
                </p:cNvPr>
                <p:cNvSpPr/>
                <p:nvPr/>
              </p:nvSpPr>
              <p:spPr>
                <a:xfrm>
                  <a:off x="-4074925" y="2818500"/>
                  <a:ext cx="84300" cy="8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404" extrusionOk="0">
                      <a:moveTo>
                        <a:pt x="1671" y="631"/>
                      </a:moveTo>
                      <a:cubicBezTo>
                        <a:pt x="2238" y="631"/>
                        <a:pt x="2710" y="1103"/>
                        <a:pt x="2710" y="1670"/>
                      </a:cubicBezTo>
                      <a:cubicBezTo>
                        <a:pt x="2710" y="2206"/>
                        <a:pt x="2238" y="2678"/>
                        <a:pt x="1671" y="2678"/>
                      </a:cubicBezTo>
                      <a:cubicBezTo>
                        <a:pt x="1135" y="2678"/>
                        <a:pt x="662" y="2206"/>
                        <a:pt x="662" y="1670"/>
                      </a:cubicBezTo>
                      <a:cubicBezTo>
                        <a:pt x="662" y="1103"/>
                        <a:pt x="1135" y="631"/>
                        <a:pt x="1671" y="631"/>
                      </a:cubicBezTo>
                      <a:close/>
                      <a:moveTo>
                        <a:pt x="1671" y="1"/>
                      </a:moveTo>
                      <a:cubicBezTo>
                        <a:pt x="725" y="1"/>
                        <a:pt x="1" y="757"/>
                        <a:pt x="1" y="1702"/>
                      </a:cubicBezTo>
                      <a:cubicBezTo>
                        <a:pt x="1" y="2647"/>
                        <a:pt x="725" y="3403"/>
                        <a:pt x="1671" y="3403"/>
                      </a:cubicBezTo>
                      <a:cubicBezTo>
                        <a:pt x="2616" y="3403"/>
                        <a:pt x="3372" y="2647"/>
                        <a:pt x="3372" y="1702"/>
                      </a:cubicBezTo>
                      <a:cubicBezTo>
                        <a:pt x="3372" y="757"/>
                        <a:pt x="2616" y="1"/>
                        <a:pt x="16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8012" name="Google Shape;12528;p89">
                <a:extLst>
                  <a:ext uri="{FF2B5EF4-FFF2-40B4-BE49-F238E27FC236}">
                    <a16:creationId xmlns:a16="http://schemas.microsoft.com/office/drawing/2014/main" xmlns="" id="{530A5EDA-2D6C-09EE-C247-952E050EA086}"/>
                  </a:ext>
                </a:extLst>
              </p:cNvPr>
              <p:cNvSpPr/>
              <p:nvPr/>
            </p:nvSpPr>
            <p:spPr>
              <a:xfrm>
                <a:off x="10330796" y="3453239"/>
                <a:ext cx="646458" cy="644753"/>
              </a:xfrm>
              <a:custGeom>
                <a:avLst/>
                <a:gdLst/>
                <a:ahLst/>
                <a:cxnLst/>
                <a:rect l="l" t="t" r="r" b="b"/>
                <a:pathLst>
                  <a:path w="11752" h="11721" extrusionOk="0">
                    <a:moveTo>
                      <a:pt x="6490" y="662"/>
                    </a:moveTo>
                    <a:cubicBezTo>
                      <a:pt x="6711" y="662"/>
                      <a:pt x="6868" y="820"/>
                      <a:pt x="6868" y="1009"/>
                    </a:cubicBezTo>
                    <a:lnTo>
                      <a:pt x="6868" y="1355"/>
                    </a:lnTo>
                    <a:lnTo>
                      <a:pt x="5167" y="1355"/>
                    </a:lnTo>
                    <a:cubicBezTo>
                      <a:pt x="4600" y="1355"/>
                      <a:pt x="4127" y="1828"/>
                      <a:pt x="4127" y="2395"/>
                    </a:cubicBezTo>
                    <a:lnTo>
                      <a:pt x="4127" y="2773"/>
                    </a:lnTo>
                    <a:lnTo>
                      <a:pt x="3088" y="2773"/>
                    </a:lnTo>
                    <a:cubicBezTo>
                      <a:pt x="2993" y="2773"/>
                      <a:pt x="2867" y="2836"/>
                      <a:pt x="2836" y="2899"/>
                    </a:cubicBezTo>
                    <a:lnTo>
                      <a:pt x="2048" y="3687"/>
                    </a:lnTo>
                    <a:lnTo>
                      <a:pt x="2048" y="3151"/>
                    </a:lnTo>
                    <a:cubicBezTo>
                      <a:pt x="2048" y="2931"/>
                      <a:pt x="1891" y="2773"/>
                      <a:pt x="1702" y="2773"/>
                    </a:cubicBezTo>
                    <a:lnTo>
                      <a:pt x="1040" y="2773"/>
                    </a:lnTo>
                    <a:cubicBezTo>
                      <a:pt x="819" y="2773"/>
                      <a:pt x="662" y="2616"/>
                      <a:pt x="662" y="2427"/>
                    </a:cubicBezTo>
                    <a:lnTo>
                      <a:pt x="662" y="1009"/>
                    </a:lnTo>
                    <a:cubicBezTo>
                      <a:pt x="662" y="820"/>
                      <a:pt x="819" y="662"/>
                      <a:pt x="1040" y="662"/>
                    </a:cubicBezTo>
                    <a:close/>
                    <a:moveTo>
                      <a:pt x="10649" y="1986"/>
                    </a:moveTo>
                    <a:cubicBezTo>
                      <a:pt x="10838" y="1986"/>
                      <a:pt x="10995" y="2143"/>
                      <a:pt x="10995" y="2364"/>
                    </a:cubicBezTo>
                    <a:lnTo>
                      <a:pt x="10995" y="3781"/>
                    </a:lnTo>
                    <a:cubicBezTo>
                      <a:pt x="10995" y="3970"/>
                      <a:pt x="10838" y="4128"/>
                      <a:pt x="10649" y="4128"/>
                    </a:cubicBezTo>
                    <a:lnTo>
                      <a:pt x="8601" y="4128"/>
                    </a:lnTo>
                    <a:cubicBezTo>
                      <a:pt x="8412" y="4128"/>
                      <a:pt x="8255" y="4285"/>
                      <a:pt x="8255" y="4474"/>
                    </a:cubicBezTo>
                    <a:lnTo>
                      <a:pt x="8255" y="5041"/>
                    </a:lnTo>
                    <a:lnTo>
                      <a:pt x="7404" y="4191"/>
                    </a:lnTo>
                    <a:cubicBezTo>
                      <a:pt x="7372" y="4159"/>
                      <a:pt x="7246" y="4128"/>
                      <a:pt x="7183" y="4128"/>
                    </a:cubicBezTo>
                    <a:lnTo>
                      <a:pt x="5136" y="4128"/>
                    </a:lnTo>
                    <a:cubicBezTo>
                      <a:pt x="4947" y="4128"/>
                      <a:pt x="4789" y="3970"/>
                      <a:pt x="4789" y="3781"/>
                    </a:cubicBezTo>
                    <a:lnTo>
                      <a:pt x="4789" y="2364"/>
                    </a:lnTo>
                    <a:cubicBezTo>
                      <a:pt x="4789" y="2143"/>
                      <a:pt x="4947" y="1986"/>
                      <a:pt x="5136" y="1986"/>
                    </a:cubicBezTo>
                    <a:close/>
                    <a:moveTo>
                      <a:pt x="3088" y="6207"/>
                    </a:moveTo>
                    <a:cubicBezTo>
                      <a:pt x="3623" y="6207"/>
                      <a:pt x="4096" y="6680"/>
                      <a:pt x="4096" y="7247"/>
                    </a:cubicBezTo>
                    <a:cubicBezTo>
                      <a:pt x="4096" y="7782"/>
                      <a:pt x="3623" y="8255"/>
                      <a:pt x="3088" y="8255"/>
                    </a:cubicBezTo>
                    <a:cubicBezTo>
                      <a:pt x="2521" y="8255"/>
                      <a:pt x="2048" y="7782"/>
                      <a:pt x="2048" y="7247"/>
                    </a:cubicBezTo>
                    <a:cubicBezTo>
                      <a:pt x="2048" y="6648"/>
                      <a:pt x="2489" y="6207"/>
                      <a:pt x="3088" y="6207"/>
                    </a:cubicBezTo>
                    <a:close/>
                    <a:moveTo>
                      <a:pt x="8601" y="6207"/>
                    </a:moveTo>
                    <a:cubicBezTo>
                      <a:pt x="9137" y="6207"/>
                      <a:pt x="9609" y="6648"/>
                      <a:pt x="9609" y="7247"/>
                    </a:cubicBezTo>
                    <a:cubicBezTo>
                      <a:pt x="9609" y="7782"/>
                      <a:pt x="9137" y="8255"/>
                      <a:pt x="8601" y="8255"/>
                    </a:cubicBezTo>
                    <a:cubicBezTo>
                      <a:pt x="8003" y="8255"/>
                      <a:pt x="7530" y="7782"/>
                      <a:pt x="7530" y="7247"/>
                    </a:cubicBezTo>
                    <a:cubicBezTo>
                      <a:pt x="7530" y="6680"/>
                      <a:pt x="8003" y="6207"/>
                      <a:pt x="8601" y="6207"/>
                    </a:cubicBezTo>
                    <a:close/>
                    <a:moveTo>
                      <a:pt x="3749" y="8980"/>
                    </a:moveTo>
                    <a:cubicBezTo>
                      <a:pt x="4695" y="8980"/>
                      <a:pt x="5451" y="9704"/>
                      <a:pt x="5451" y="10649"/>
                    </a:cubicBezTo>
                    <a:lnTo>
                      <a:pt x="5451" y="11027"/>
                    </a:lnTo>
                    <a:lnTo>
                      <a:pt x="630" y="11027"/>
                    </a:lnTo>
                    <a:lnTo>
                      <a:pt x="630" y="10649"/>
                    </a:lnTo>
                    <a:lnTo>
                      <a:pt x="662" y="10649"/>
                    </a:lnTo>
                    <a:cubicBezTo>
                      <a:pt x="662" y="9704"/>
                      <a:pt x="1418" y="8980"/>
                      <a:pt x="2363" y="8980"/>
                    </a:cubicBezTo>
                    <a:close/>
                    <a:moveTo>
                      <a:pt x="9369" y="8976"/>
                    </a:moveTo>
                    <a:cubicBezTo>
                      <a:pt x="10266" y="8976"/>
                      <a:pt x="10995" y="9740"/>
                      <a:pt x="10995" y="10649"/>
                    </a:cubicBezTo>
                    <a:lnTo>
                      <a:pt x="10995" y="11027"/>
                    </a:lnTo>
                    <a:lnTo>
                      <a:pt x="6144" y="11027"/>
                    </a:lnTo>
                    <a:lnTo>
                      <a:pt x="6144" y="10649"/>
                    </a:lnTo>
                    <a:cubicBezTo>
                      <a:pt x="6144" y="9704"/>
                      <a:pt x="6900" y="8980"/>
                      <a:pt x="7845" y="8980"/>
                    </a:cubicBezTo>
                    <a:lnTo>
                      <a:pt x="9263" y="8980"/>
                    </a:lnTo>
                    <a:cubicBezTo>
                      <a:pt x="9298" y="8977"/>
                      <a:pt x="9334" y="8976"/>
                      <a:pt x="9369" y="8976"/>
                    </a:cubicBezTo>
                    <a:close/>
                    <a:moveTo>
                      <a:pt x="1040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2427"/>
                    </a:lnTo>
                    <a:cubicBezTo>
                      <a:pt x="0" y="2994"/>
                      <a:pt x="473" y="3466"/>
                      <a:pt x="1040" y="3466"/>
                    </a:cubicBezTo>
                    <a:lnTo>
                      <a:pt x="1386" y="3466"/>
                    </a:lnTo>
                    <a:lnTo>
                      <a:pt x="1386" y="4474"/>
                    </a:lnTo>
                    <a:cubicBezTo>
                      <a:pt x="1386" y="4688"/>
                      <a:pt x="1546" y="4829"/>
                      <a:pt x="1727" y="4829"/>
                    </a:cubicBezTo>
                    <a:cubicBezTo>
                      <a:pt x="1813" y="4829"/>
                      <a:pt x="1904" y="4797"/>
                      <a:pt x="1985" y="4726"/>
                    </a:cubicBezTo>
                    <a:lnTo>
                      <a:pt x="3245" y="3466"/>
                    </a:lnTo>
                    <a:lnTo>
                      <a:pt x="4096" y="3466"/>
                    </a:lnTo>
                    <a:lnTo>
                      <a:pt x="4096" y="3813"/>
                    </a:lnTo>
                    <a:cubicBezTo>
                      <a:pt x="4096" y="4348"/>
                      <a:pt x="4568" y="4821"/>
                      <a:pt x="5136" y="4821"/>
                    </a:cubicBezTo>
                    <a:lnTo>
                      <a:pt x="7057" y="4821"/>
                    </a:lnTo>
                    <a:lnTo>
                      <a:pt x="7908" y="5672"/>
                    </a:lnTo>
                    <a:cubicBezTo>
                      <a:pt x="7341" y="5924"/>
                      <a:pt x="6868" y="6522"/>
                      <a:pt x="6868" y="7247"/>
                    </a:cubicBezTo>
                    <a:cubicBezTo>
                      <a:pt x="6868" y="7625"/>
                      <a:pt x="7026" y="8034"/>
                      <a:pt x="7278" y="8349"/>
                    </a:cubicBezTo>
                    <a:cubicBezTo>
                      <a:pt x="6648" y="8507"/>
                      <a:pt x="6144" y="8885"/>
                      <a:pt x="5829" y="9452"/>
                    </a:cubicBezTo>
                    <a:cubicBezTo>
                      <a:pt x="5514" y="8917"/>
                      <a:pt x="5010" y="8539"/>
                      <a:pt x="4411" y="8381"/>
                    </a:cubicBezTo>
                    <a:cubicBezTo>
                      <a:pt x="4663" y="8066"/>
                      <a:pt x="4821" y="7719"/>
                      <a:pt x="4821" y="7278"/>
                    </a:cubicBezTo>
                    <a:cubicBezTo>
                      <a:pt x="4821" y="6333"/>
                      <a:pt x="4064" y="5577"/>
                      <a:pt x="3119" y="5577"/>
                    </a:cubicBezTo>
                    <a:cubicBezTo>
                      <a:pt x="2174" y="5577"/>
                      <a:pt x="1418" y="6333"/>
                      <a:pt x="1418" y="7278"/>
                    </a:cubicBezTo>
                    <a:cubicBezTo>
                      <a:pt x="1418" y="7719"/>
                      <a:pt x="1576" y="8097"/>
                      <a:pt x="1828" y="8381"/>
                    </a:cubicBezTo>
                    <a:cubicBezTo>
                      <a:pt x="788" y="8665"/>
                      <a:pt x="32" y="9610"/>
                      <a:pt x="32" y="10712"/>
                    </a:cubicBezTo>
                    <a:lnTo>
                      <a:pt x="32" y="11374"/>
                    </a:lnTo>
                    <a:cubicBezTo>
                      <a:pt x="32" y="11563"/>
                      <a:pt x="189" y="11721"/>
                      <a:pt x="410" y="11721"/>
                    </a:cubicBezTo>
                    <a:lnTo>
                      <a:pt x="11374" y="11721"/>
                    </a:lnTo>
                    <a:cubicBezTo>
                      <a:pt x="11594" y="11721"/>
                      <a:pt x="11752" y="11563"/>
                      <a:pt x="11752" y="11374"/>
                    </a:cubicBezTo>
                    <a:lnTo>
                      <a:pt x="11752" y="10712"/>
                    </a:lnTo>
                    <a:cubicBezTo>
                      <a:pt x="11752" y="9610"/>
                      <a:pt x="10995" y="8665"/>
                      <a:pt x="9956" y="8381"/>
                    </a:cubicBezTo>
                    <a:cubicBezTo>
                      <a:pt x="10208" y="8066"/>
                      <a:pt x="10365" y="7719"/>
                      <a:pt x="10365" y="7278"/>
                    </a:cubicBezTo>
                    <a:cubicBezTo>
                      <a:pt x="10365" y="6459"/>
                      <a:pt x="9767" y="5735"/>
                      <a:pt x="8979" y="5577"/>
                    </a:cubicBezTo>
                    <a:lnTo>
                      <a:pt x="8979" y="4884"/>
                    </a:lnTo>
                    <a:lnTo>
                      <a:pt x="10649" y="4884"/>
                    </a:lnTo>
                    <a:lnTo>
                      <a:pt x="10649" y="4821"/>
                    </a:lnTo>
                    <a:cubicBezTo>
                      <a:pt x="11185" y="4821"/>
                      <a:pt x="11657" y="4348"/>
                      <a:pt x="11657" y="3813"/>
                    </a:cubicBezTo>
                    <a:lnTo>
                      <a:pt x="11657" y="2395"/>
                    </a:lnTo>
                    <a:cubicBezTo>
                      <a:pt x="11657" y="1828"/>
                      <a:pt x="11185" y="1355"/>
                      <a:pt x="10649" y="1355"/>
                    </a:cubicBezTo>
                    <a:lnTo>
                      <a:pt x="7530" y="1355"/>
                    </a:lnTo>
                    <a:lnTo>
                      <a:pt x="7530" y="1009"/>
                    </a:lnTo>
                    <a:cubicBezTo>
                      <a:pt x="7530" y="473"/>
                      <a:pt x="7057" y="1"/>
                      <a:pt x="64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8013" name="Google Shape;12540;p89">
                <a:extLst>
                  <a:ext uri="{FF2B5EF4-FFF2-40B4-BE49-F238E27FC236}">
                    <a16:creationId xmlns:a16="http://schemas.microsoft.com/office/drawing/2014/main" xmlns="" id="{272E07E7-FF04-EBC4-1D60-4330B66D158F}"/>
                  </a:ext>
                </a:extLst>
              </p:cNvPr>
              <p:cNvGrpSpPr/>
              <p:nvPr/>
            </p:nvGrpSpPr>
            <p:grpSpPr>
              <a:xfrm>
                <a:off x="2893270" y="3454375"/>
                <a:ext cx="644698" cy="642992"/>
                <a:chOff x="-5635975" y="2757075"/>
                <a:chExt cx="293000" cy="292225"/>
              </a:xfrm>
              <a:grpFill/>
            </p:grpSpPr>
            <p:sp>
              <p:nvSpPr>
                <p:cNvPr id="18026" name="Google Shape;12541;p89">
                  <a:extLst>
                    <a:ext uri="{FF2B5EF4-FFF2-40B4-BE49-F238E27FC236}">
                      <a16:creationId xmlns:a16="http://schemas.microsoft.com/office/drawing/2014/main" xmlns="" id="{A8A4FC3C-B000-24DF-2802-AF4A12A784DD}"/>
                    </a:ext>
                  </a:extLst>
                </p:cNvPr>
                <p:cNvSpPr/>
                <p:nvPr/>
              </p:nvSpPr>
              <p:spPr>
                <a:xfrm>
                  <a:off x="-5635975" y="2757075"/>
                  <a:ext cx="29300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0" h="11689" extrusionOk="0">
                      <a:moveTo>
                        <a:pt x="10649" y="693"/>
                      </a:moveTo>
                      <a:cubicBezTo>
                        <a:pt x="10838" y="693"/>
                        <a:pt x="10995" y="851"/>
                        <a:pt x="10995" y="1040"/>
                      </a:cubicBezTo>
                      <a:lnTo>
                        <a:pt x="10995" y="7593"/>
                      </a:lnTo>
                      <a:lnTo>
                        <a:pt x="693" y="7593"/>
                      </a:lnTo>
                      <a:lnTo>
                        <a:pt x="693" y="1040"/>
                      </a:lnTo>
                      <a:cubicBezTo>
                        <a:pt x="725" y="851"/>
                        <a:pt x="882" y="693"/>
                        <a:pt x="1040" y="693"/>
                      </a:cubicBezTo>
                      <a:close/>
                      <a:moveTo>
                        <a:pt x="10995" y="8223"/>
                      </a:moveTo>
                      <a:lnTo>
                        <a:pt x="10995" y="8569"/>
                      </a:lnTo>
                      <a:cubicBezTo>
                        <a:pt x="11027" y="8821"/>
                        <a:pt x="10869" y="8916"/>
                        <a:pt x="10680" y="8916"/>
                      </a:cubicBezTo>
                      <a:lnTo>
                        <a:pt x="1040" y="8916"/>
                      </a:lnTo>
                      <a:cubicBezTo>
                        <a:pt x="851" y="8916"/>
                        <a:pt x="693" y="8758"/>
                        <a:pt x="693" y="8569"/>
                      </a:cubicBezTo>
                      <a:lnTo>
                        <a:pt x="693" y="8223"/>
                      </a:lnTo>
                      <a:close/>
                      <a:moveTo>
                        <a:pt x="6679" y="9641"/>
                      </a:moveTo>
                      <a:lnTo>
                        <a:pt x="6994" y="11027"/>
                      </a:lnTo>
                      <a:lnTo>
                        <a:pt x="4694" y="11027"/>
                      </a:lnTo>
                      <a:lnTo>
                        <a:pt x="5009" y="9641"/>
                      </a:lnTo>
                      <a:close/>
                      <a:moveTo>
                        <a:pt x="1040" y="0"/>
                      </a:moveTo>
                      <a:cubicBezTo>
                        <a:pt x="473" y="0"/>
                        <a:pt x="0" y="473"/>
                        <a:pt x="0" y="1008"/>
                      </a:cubicBezTo>
                      <a:lnTo>
                        <a:pt x="0" y="8569"/>
                      </a:lnTo>
                      <a:cubicBezTo>
                        <a:pt x="0" y="9137"/>
                        <a:pt x="473" y="9609"/>
                        <a:pt x="1040" y="9609"/>
                      </a:cubicBezTo>
                      <a:lnTo>
                        <a:pt x="4316" y="9609"/>
                      </a:lnTo>
                      <a:lnTo>
                        <a:pt x="4001" y="10964"/>
                      </a:lnTo>
                      <a:lnTo>
                        <a:pt x="3087" y="10964"/>
                      </a:lnTo>
                      <a:cubicBezTo>
                        <a:pt x="2898" y="10964"/>
                        <a:pt x="2741" y="11121"/>
                        <a:pt x="2741" y="11342"/>
                      </a:cubicBezTo>
                      <a:cubicBezTo>
                        <a:pt x="2741" y="11531"/>
                        <a:pt x="2898" y="11688"/>
                        <a:pt x="3087" y="11688"/>
                      </a:cubicBezTo>
                      <a:lnTo>
                        <a:pt x="8569" y="11688"/>
                      </a:lnTo>
                      <a:cubicBezTo>
                        <a:pt x="8758" y="11688"/>
                        <a:pt x="8916" y="11531"/>
                        <a:pt x="8916" y="11342"/>
                      </a:cubicBezTo>
                      <a:cubicBezTo>
                        <a:pt x="8916" y="11121"/>
                        <a:pt x="8758" y="10964"/>
                        <a:pt x="8569" y="10964"/>
                      </a:cubicBezTo>
                      <a:lnTo>
                        <a:pt x="7656" y="10964"/>
                      </a:lnTo>
                      <a:lnTo>
                        <a:pt x="7341" y="9609"/>
                      </a:lnTo>
                      <a:lnTo>
                        <a:pt x="10649" y="9609"/>
                      </a:lnTo>
                      <a:cubicBezTo>
                        <a:pt x="11216" y="9609"/>
                        <a:pt x="11688" y="9137"/>
                        <a:pt x="11688" y="8569"/>
                      </a:cubicBezTo>
                      <a:lnTo>
                        <a:pt x="11688" y="1008"/>
                      </a:lnTo>
                      <a:cubicBezTo>
                        <a:pt x="11720" y="473"/>
                        <a:pt x="11247" y="0"/>
                        <a:pt x="106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27" name="Google Shape;12542;p89">
                  <a:extLst>
                    <a:ext uri="{FF2B5EF4-FFF2-40B4-BE49-F238E27FC236}">
                      <a16:creationId xmlns:a16="http://schemas.microsoft.com/office/drawing/2014/main" xmlns="" id="{78A0C69D-D358-2464-9BA0-2280C2B2EA40}"/>
                    </a:ext>
                  </a:extLst>
                </p:cNvPr>
                <p:cNvSpPr/>
                <p:nvPr/>
              </p:nvSpPr>
              <p:spPr>
                <a:xfrm>
                  <a:off x="-5584800" y="2790150"/>
                  <a:ext cx="189850" cy="13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4" h="5522" extrusionOk="0">
                      <a:moveTo>
                        <a:pt x="2994" y="725"/>
                      </a:moveTo>
                      <a:lnTo>
                        <a:pt x="2332" y="1387"/>
                      </a:lnTo>
                      <a:lnTo>
                        <a:pt x="1230" y="1387"/>
                      </a:lnTo>
                      <a:lnTo>
                        <a:pt x="1891" y="725"/>
                      </a:lnTo>
                      <a:close/>
                      <a:moveTo>
                        <a:pt x="3781" y="882"/>
                      </a:moveTo>
                      <a:lnTo>
                        <a:pt x="4349" y="1418"/>
                      </a:lnTo>
                      <a:lnTo>
                        <a:pt x="3246" y="1418"/>
                      </a:lnTo>
                      <a:lnTo>
                        <a:pt x="3781" y="882"/>
                      </a:lnTo>
                      <a:close/>
                      <a:moveTo>
                        <a:pt x="5735" y="756"/>
                      </a:moveTo>
                      <a:lnTo>
                        <a:pt x="6396" y="1418"/>
                      </a:lnTo>
                      <a:lnTo>
                        <a:pt x="5294" y="1418"/>
                      </a:lnTo>
                      <a:lnTo>
                        <a:pt x="4632" y="756"/>
                      </a:lnTo>
                      <a:close/>
                      <a:moveTo>
                        <a:pt x="2175" y="2080"/>
                      </a:moveTo>
                      <a:lnTo>
                        <a:pt x="2868" y="3749"/>
                      </a:lnTo>
                      <a:lnTo>
                        <a:pt x="1198" y="2080"/>
                      </a:lnTo>
                      <a:close/>
                      <a:moveTo>
                        <a:pt x="6396" y="2080"/>
                      </a:moveTo>
                      <a:lnTo>
                        <a:pt x="4727" y="3749"/>
                      </a:lnTo>
                      <a:lnTo>
                        <a:pt x="5420" y="2080"/>
                      </a:lnTo>
                      <a:close/>
                      <a:moveTo>
                        <a:pt x="4664" y="2080"/>
                      </a:moveTo>
                      <a:lnTo>
                        <a:pt x="3781" y="4253"/>
                      </a:lnTo>
                      <a:lnTo>
                        <a:pt x="2931" y="2080"/>
                      </a:lnTo>
                      <a:close/>
                      <a:moveTo>
                        <a:pt x="1734" y="0"/>
                      </a:moveTo>
                      <a:cubicBezTo>
                        <a:pt x="1671" y="0"/>
                        <a:pt x="1545" y="32"/>
                        <a:pt x="1513" y="126"/>
                      </a:cubicBezTo>
                      <a:lnTo>
                        <a:pt x="127" y="1513"/>
                      </a:lnTo>
                      <a:cubicBezTo>
                        <a:pt x="1" y="1670"/>
                        <a:pt x="1" y="1859"/>
                        <a:pt x="127" y="2017"/>
                      </a:cubicBezTo>
                      <a:lnTo>
                        <a:pt x="3561" y="5451"/>
                      </a:lnTo>
                      <a:cubicBezTo>
                        <a:pt x="3624" y="5498"/>
                        <a:pt x="3711" y="5522"/>
                        <a:pt x="3797" y="5522"/>
                      </a:cubicBezTo>
                      <a:cubicBezTo>
                        <a:pt x="3884" y="5522"/>
                        <a:pt x="3970" y="5498"/>
                        <a:pt x="4033" y="5451"/>
                      </a:cubicBezTo>
                      <a:lnTo>
                        <a:pt x="7468" y="2017"/>
                      </a:lnTo>
                      <a:cubicBezTo>
                        <a:pt x="7594" y="1891"/>
                        <a:pt x="7594" y="1702"/>
                        <a:pt x="7499" y="1544"/>
                      </a:cubicBezTo>
                      <a:lnTo>
                        <a:pt x="7468" y="1513"/>
                      </a:lnTo>
                      <a:lnTo>
                        <a:pt x="6081" y="126"/>
                      </a:lnTo>
                      <a:cubicBezTo>
                        <a:pt x="6018" y="32"/>
                        <a:pt x="5924" y="0"/>
                        <a:pt x="586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14" name="Google Shape;12549;p89">
                <a:extLst>
                  <a:ext uri="{FF2B5EF4-FFF2-40B4-BE49-F238E27FC236}">
                    <a16:creationId xmlns:a16="http://schemas.microsoft.com/office/drawing/2014/main" xmlns="" id="{51FECA6B-CD43-0A57-762B-7ABAB35B6AFA}"/>
                  </a:ext>
                </a:extLst>
              </p:cNvPr>
              <p:cNvGrpSpPr/>
              <p:nvPr/>
            </p:nvGrpSpPr>
            <p:grpSpPr>
              <a:xfrm>
                <a:off x="7003473" y="3453523"/>
                <a:ext cx="641288" cy="644698"/>
                <a:chOff x="-3852025" y="2764950"/>
                <a:chExt cx="291450" cy="293000"/>
              </a:xfrm>
              <a:grpFill/>
            </p:grpSpPr>
            <p:sp>
              <p:nvSpPr>
                <p:cNvPr id="18024" name="Google Shape;12550;p89">
                  <a:extLst>
                    <a:ext uri="{FF2B5EF4-FFF2-40B4-BE49-F238E27FC236}">
                      <a16:creationId xmlns:a16="http://schemas.microsoft.com/office/drawing/2014/main" xmlns="" id="{37876BF7-0AF3-6B2E-C6AD-6030104121F9}"/>
                    </a:ext>
                  </a:extLst>
                </p:cNvPr>
                <p:cNvSpPr/>
                <p:nvPr/>
              </p:nvSpPr>
              <p:spPr>
                <a:xfrm>
                  <a:off x="-3852025" y="2764950"/>
                  <a:ext cx="291450" cy="29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720" extrusionOk="0">
                      <a:moveTo>
                        <a:pt x="4380" y="693"/>
                      </a:moveTo>
                      <a:cubicBezTo>
                        <a:pt x="6774" y="693"/>
                        <a:pt x="8161" y="1355"/>
                        <a:pt x="8161" y="1733"/>
                      </a:cubicBezTo>
                      <a:cubicBezTo>
                        <a:pt x="8161" y="2080"/>
                        <a:pt x="6774" y="2741"/>
                        <a:pt x="4380" y="2741"/>
                      </a:cubicBezTo>
                      <a:cubicBezTo>
                        <a:pt x="1986" y="2741"/>
                        <a:pt x="599" y="2080"/>
                        <a:pt x="599" y="1733"/>
                      </a:cubicBezTo>
                      <a:cubicBezTo>
                        <a:pt x="631" y="1355"/>
                        <a:pt x="2017" y="693"/>
                        <a:pt x="4380" y="693"/>
                      </a:cubicBezTo>
                      <a:close/>
                      <a:moveTo>
                        <a:pt x="8224" y="2710"/>
                      </a:moveTo>
                      <a:lnTo>
                        <a:pt x="8224" y="4190"/>
                      </a:lnTo>
                      <a:lnTo>
                        <a:pt x="7845" y="4190"/>
                      </a:lnTo>
                      <a:cubicBezTo>
                        <a:pt x="7815" y="4189"/>
                        <a:pt x="7784" y="4189"/>
                        <a:pt x="7753" y="4189"/>
                      </a:cubicBezTo>
                      <a:cubicBezTo>
                        <a:pt x="6625" y="4189"/>
                        <a:pt x="5622" y="4748"/>
                        <a:pt x="4947" y="5545"/>
                      </a:cubicBezTo>
                      <a:cubicBezTo>
                        <a:pt x="4743" y="5555"/>
                        <a:pt x="4544" y="5560"/>
                        <a:pt x="4352" y="5560"/>
                      </a:cubicBezTo>
                      <a:cubicBezTo>
                        <a:pt x="2081" y="5560"/>
                        <a:pt x="662" y="4912"/>
                        <a:pt x="662" y="4505"/>
                      </a:cubicBezTo>
                      <a:lnTo>
                        <a:pt x="662" y="2710"/>
                      </a:lnTo>
                      <a:cubicBezTo>
                        <a:pt x="1639" y="3308"/>
                        <a:pt x="3246" y="3466"/>
                        <a:pt x="4443" y="3466"/>
                      </a:cubicBezTo>
                      <a:cubicBezTo>
                        <a:pt x="5577" y="3466"/>
                        <a:pt x="7215" y="3308"/>
                        <a:pt x="8224" y="2710"/>
                      </a:cubicBezTo>
                      <a:close/>
                      <a:moveTo>
                        <a:pt x="631" y="5514"/>
                      </a:moveTo>
                      <a:cubicBezTo>
                        <a:pt x="1639" y="6081"/>
                        <a:pt x="3309" y="6238"/>
                        <a:pt x="4474" y="6238"/>
                      </a:cubicBezTo>
                      <a:cubicBezTo>
                        <a:pt x="4222" y="6711"/>
                        <a:pt x="4065" y="7309"/>
                        <a:pt x="4065" y="7939"/>
                      </a:cubicBezTo>
                      <a:lnTo>
                        <a:pt x="4065" y="8286"/>
                      </a:lnTo>
                      <a:cubicBezTo>
                        <a:pt x="1860" y="8223"/>
                        <a:pt x="631" y="7624"/>
                        <a:pt x="631" y="7278"/>
                      </a:cubicBezTo>
                      <a:lnTo>
                        <a:pt x="631" y="5514"/>
                      </a:lnTo>
                      <a:close/>
                      <a:moveTo>
                        <a:pt x="631" y="8223"/>
                      </a:moveTo>
                      <a:cubicBezTo>
                        <a:pt x="1576" y="8759"/>
                        <a:pt x="3120" y="8979"/>
                        <a:pt x="4222" y="8979"/>
                      </a:cubicBezTo>
                      <a:cubicBezTo>
                        <a:pt x="4474" y="9798"/>
                        <a:pt x="4947" y="10460"/>
                        <a:pt x="5609" y="10964"/>
                      </a:cubicBezTo>
                      <a:cubicBezTo>
                        <a:pt x="5199" y="11005"/>
                        <a:pt x="4802" y="11024"/>
                        <a:pt x="4424" y="11024"/>
                      </a:cubicBezTo>
                      <a:cubicBezTo>
                        <a:pt x="2216" y="11024"/>
                        <a:pt x="631" y="10391"/>
                        <a:pt x="631" y="9987"/>
                      </a:cubicBezTo>
                      <a:lnTo>
                        <a:pt x="631" y="8223"/>
                      </a:lnTo>
                      <a:close/>
                      <a:moveTo>
                        <a:pt x="7814" y="4852"/>
                      </a:moveTo>
                      <a:cubicBezTo>
                        <a:pt x="9515" y="4852"/>
                        <a:pt x="10933" y="6238"/>
                        <a:pt x="10933" y="7939"/>
                      </a:cubicBezTo>
                      <a:cubicBezTo>
                        <a:pt x="10964" y="9641"/>
                        <a:pt x="9547" y="11027"/>
                        <a:pt x="7814" y="11027"/>
                      </a:cubicBezTo>
                      <a:cubicBezTo>
                        <a:pt x="6113" y="11027"/>
                        <a:pt x="4726" y="9641"/>
                        <a:pt x="4726" y="7939"/>
                      </a:cubicBezTo>
                      <a:cubicBezTo>
                        <a:pt x="4726" y="6238"/>
                        <a:pt x="6113" y="4852"/>
                        <a:pt x="7814" y="4852"/>
                      </a:cubicBezTo>
                      <a:close/>
                      <a:moveTo>
                        <a:pt x="4411" y="0"/>
                      </a:moveTo>
                      <a:cubicBezTo>
                        <a:pt x="3277" y="0"/>
                        <a:pt x="2206" y="158"/>
                        <a:pt x="1418" y="410"/>
                      </a:cubicBezTo>
                      <a:cubicBezTo>
                        <a:pt x="253" y="819"/>
                        <a:pt x="1" y="1323"/>
                        <a:pt x="1" y="1733"/>
                      </a:cubicBezTo>
                      <a:lnTo>
                        <a:pt x="1" y="9987"/>
                      </a:lnTo>
                      <a:cubicBezTo>
                        <a:pt x="1" y="10334"/>
                        <a:pt x="253" y="10901"/>
                        <a:pt x="1418" y="11279"/>
                      </a:cubicBezTo>
                      <a:cubicBezTo>
                        <a:pt x="2269" y="11562"/>
                        <a:pt x="3309" y="11720"/>
                        <a:pt x="4411" y="11720"/>
                      </a:cubicBezTo>
                      <a:cubicBezTo>
                        <a:pt x="5199" y="11720"/>
                        <a:pt x="5955" y="11657"/>
                        <a:pt x="6617" y="11531"/>
                      </a:cubicBezTo>
                      <a:cubicBezTo>
                        <a:pt x="7026" y="11657"/>
                        <a:pt x="7404" y="11720"/>
                        <a:pt x="7845" y="11720"/>
                      </a:cubicBezTo>
                      <a:cubicBezTo>
                        <a:pt x="9925" y="11720"/>
                        <a:pt x="11658" y="10019"/>
                        <a:pt x="11658" y="7939"/>
                      </a:cubicBezTo>
                      <a:cubicBezTo>
                        <a:pt x="11626" y="6175"/>
                        <a:pt x="10397" y="4757"/>
                        <a:pt x="8822" y="4316"/>
                      </a:cubicBezTo>
                      <a:lnTo>
                        <a:pt x="8822" y="1733"/>
                      </a:lnTo>
                      <a:cubicBezTo>
                        <a:pt x="8822" y="1355"/>
                        <a:pt x="8602" y="819"/>
                        <a:pt x="7404" y="410"/>
                      </a:cubicBezTo>
                      <a:cubicBezTo>
                        <a:pt x="6585" y="158"/>
                        <a:pt x="5514" y="0"/>
                        <a:pt x="44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25" name="Google Shape;12551;p89">
                  <a:extLst>
                    <a:ext uri="{FF2B5EF4-FFF2-40B4-BE49-F238E27FC236}">
                      <a16:creationId xmlns:a16="http://schemas.microsoft.com/office/drawing/2014/main" xmlns="" id="{4BCA15B5-7D38-E691-3C74-B5EE94093389}"/>
                    </a:ext>
                  </a:extLst>
                </p:cNvPr>
                <p:cNvSpPr/>
                <p:nvPr/>
              </p:nvSpPr>
              <p:spPr>
                <a:xfrm>
                  <a:off x="-3707100" y="2937425"/>
                  <a:ext cx="103200" cy="6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8" h="2711" extrusionOk="0">
                      <a:moveTo>
                        <a:pt x="3785" y="1"/>
                      </a:moveTo>
                      <a:cubicBezTo>
                        <a:pt x="3695" y="1"/>
                        <a:pt x="3608" y="32"/>
                        <a:pt x="3561" y="95"/>
                      </a:cubicBezTo>
                      <a:lnTo>
                        <a:pt x="1733" y="1923"/>
                      </a:lnTo>
                      <a:lnTo>
                        <a:pt x="599" y="757"/>
                      </a:lnTo>
                      <a:cubicBezTo>
                        <a:pt x="536" y="710"/>
                        <a:pt x="450" y="686"/>
                        <a:pt x="363" y="686"/>
                      </a:cubicBezTo>
                      <a:cubicBezTo>
                        <a:pt x="276" y="686"/>
                        <a:pt x="190" y="710"/>
                        <a:pt x="127" y="757"/>
                      </a:cubicBezTo>
                      <a:cubicBezTo>
                        <a:pt x="1" y="883"/>
                        <a:pt x="1" y="1135"/>
                        <a:pt x="127" y="1229"/>
                      </a:cubicBezTo>
                      <a:lnTo>
                        <a:pt x="1513" y="2616"/>
                      </a:lnTo>
                      <a:cubicBezTo>
                        <a:pt x="1560" y="2679"/>
                        <a:pt x="1647" y="2710"/>
                        <a:pt x="1737" y="2710"/>
                      </a:cubicBezTo>
                      <a:cubicBezTo>
                        <a:pt x="1828" y="2710"/>
                        <a:pt x="1922" y="2679"/>
                        <a:pt x="1985" y="2616"/>
                      </a:cubicBezTo>
                      <a:lnTo>
                        <a:pt x="4033" y="568"/>
                      </a:lnTo>
                      <a:cubicBezTo>
                        <a:pt x="4128" y="442"/>
                        <a:pt x="4128" y="221"/>
                        <a:pt x="4033" y="95"/>
                      </a:cubicBezTo>
                      <a:cubicBezTo>
                        <a:pt x="3970" y="32"/>
                        <a:pt x="3876" y="1"/>
                        <a:pt x="37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15" name="Google Shape;12554;p89">
                <a:extLst>
                  <a:ext uri="{FF2B5EF4-FFF2-40B4-BE49-F238E27FC236}">
                    <a16:creationId xmlns:a16="http://schemas.microsoft.com/office/drawing/2014/main" xmlns="" id="{91ED65F1-DB79-C82F-5C13-D5EBA7C7D0C8}"/>
                  </a:ext>
                </a:extLst>
              </p:cNvPr>
              <p:cNvGrpSpPr/>
              <p:nvPr/>
            </p:nvGrpSpPr>
            <p:grpSpPr>
              <a:xfrm>
                <a:off x="11152667" y="3454376"/>
                <a:ext cx="641288" cy="642992"/>
                <a:chOff x="-2060175" y="2768875"/>
                <a:chExt cx="291450" cy="292225"/>
              </a:xfrm>
              <a:grpFill/>
            </p:grpSpPr>
            <p:sp>
              <p:nvSpPr>
                <p:cNvPr id="18022" name="Google Shape;12555;p89">
                  <a:extLst>
                    <a:ext uri="{FF2B5EF4-FFF2-40B4-BE49-F238E27FC236}">
                      <a16:creationId xmlns:a16="http://schemas.microsoft.com/office/drawing/2014/main" xmlns="" id="{FEE895C4-0BDA-A479-18C6-8CA91E3DAF2D}"/>
                    </a:ext>
                  </a:extLst>
                </p:cNvPr>
                <p:cNvSpPr/>
                <p:nvPr/>
              </p:nvSpPr>
              <p:spPr>
                <a:xfrm>
                  <a:off x="-2060175" y="2768875"/>
                  <a:ext cx="29145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89" extrusionOk="0">
                      <a:moveTo>
                        <a:pt x="10649" y="662"/>
                      </a:moveTo>
                      <a:cubicBezTo>
                        <a:pt x="10838" y="662"/>
                        <a:pt x="10996" y="820"/>
                        <a:pt x="10996" y="1009"/>
                      </a:cubicBezTo>
                      <a:cubicBezTo>
                        <a:pt x="10996" y="1198"/>
                        <a:pt x="10838" y="1355"/>
                        <a:pt x="10649" y="1355"/>
                      </a:cubicBezTo>
                      <a:lnTo>
                        <a:pt x="1040" y="1355"/>
                      </a:lnTo>
                      <a:cubicBezTo>
                        <a:pt x="851" y="1355"/>
                        <a:pt x="694" y="1198"/>
                        <a:pt x="694" y="1009"/>
                      </a:cubicBezTo>
                      <a:cubicBezTo>
                        <a:pt x="694" y="820"/>
                        <a:pt x="851" y="662"/>
                        <a:pt x="1040" y="662"/>
                      </a:cubicBezTo>
                      <a:close/>
                      <a:moveTo>
                        <a:pt x="10303" y="2049"/>
                      </a:moveTo>
                      <a:lnTo>
                        <a:pt x="10303" y="7908"/>
                      </a:lnTo>
                      <a:cubicBezTo>
                        <a:pt x="10334" y="8097"/>
                        <a:pt x="10177" y="8255"/>
                        <a:pt x="9988" y="8255"/>
                      </a:cubicBezTo>
                      <a:lnTo>
                        <a:pt x="1702" y="8255"/>
                      </a:lnTo>
                      <a:cubicBezTo>
                        <a:pt x="1513" y="8255"/>
                        <a:pt x="1355" y="8097"/>
                        <a:pt x="1355" y="7908"/>
                      </a:cubicBezTo>
                      <a:lnTo>
                        <a:pt x="1355" y="2049"/>
                      </a:lnTo>
                      <a:close/>
                      <a:moveTo>
                        <a:pt x="5797" y="10271"/>
                      </a:moveTo>
                      <a:cubicBezTo>
                        <a:pt x="5986" y="10271"/>
                        <a:pt x="6144" y="10429"/>
                        <a:pt x="6144" y="10618"/>
                      </a:cubicBezTo>
                      <a:cubicBezTo>
                        <a:pt x="6144" y="10807"/>
                        <a:pt x="5986" y="10964"/>
                        <a:pt x="5797" y="10964"/>
                      </a:cubicBezTo>
                      <a:cubicBezTo>
                        <a:pt x="5608" y="10964"/>
                        <a:pt x="5451" y="10807"/>
                        <a:pt x="5451" y="10618"/>
                      </a:cubicBezTo>
                      <a:cubicBezTo>
                        <a:pt x="5451" y="10429"/>
                        <a:pt x="5608" y="10271"/>
                        <a:pt x="5797" y="10271"/>
                      </a:cubicBezTo>
                      <a:close/>
                      <a:moveTo>
                        <a:pt x="1040" y="1"/>
                      </a:moveTo>
                      <a:cubicBezTo>
                        <a:pt x="473" y="1"/>
                        <a:pt x="1" y="473"/>
                        <a:pt x="1" y="1009"/>
                      </a:cubicBezTo>
                      <a:cubicBezTo>
                        <a:pt x="1" y="1450"/>
                        <a:pt x="284" y="1828"/>
                        <a:pt x="694" y="1986"/>
                      </a:cubicBezTo>
                      <a:lnTo>
                        <a:pt x="694" y="7908"/>
                      </a:lnTo>
                      <a:cubicBezTo>
                        <a:pt x="694" y="8444"/>
                        <a:pt x="1166" y="8917"/>
                        <a:pt x="1702" y="8917"/>
                      </a:cubicBezTo>
                      <a:lnTo>
                        <a:pt x="5482" y="8917"/>
                      </a:lnTo>
                      <a:lnTo>
                        <a:pt x="5482" y="9673"/>
                      </a:lnTo>
                      <a:cubicBezTo>
                        <a:pt x="5104" y="9830"/>
                        <a:pt x="4821" y="10177"/>
                        <a:pt x="4821" y="10649"/>
                      </a:cubicBezTo>
                      <a:cubicBezTo>
                        <a:pt x="4821" y="11216"/>
                        <a:pt x="5293" y="11689"/>
                        <a:pt x="5829" y="11689"/>
                      </a:cubicBezTo>
                      <a:cubicBezTo>
                        <a:pt x="6396" y="11689"/>
                        <a:pt x="6869" y="11216"/>
                        <a:pt x="6869" y="10649"/>
                      </a:cubicBezTo>
                      <a:cubicBezTo>
                        <a:pt x="6869" y="10240"/>
                        <a:pt x="6585" y="9830"/>
                        <a:pt x="6207" y="9673"/>
                      </a:cubicBezTo>
                      <a:lnTo>
                        <a:pt x="6207" y="8917"/>
                      </a:lnTo>
                      <a:lnTo>
                        <a:pt x="10019" y="8917"/>
                      </a:lnTo>
                      <a:cubicBezTo>
                        <a:pt x="10555" y="8917"/>
                        <a:pt x="11027" y="8444"/>
                        <a:pt x="11027" y="7908"/>
                      </a:cubicBezTo>
                      <a:lnTo>
                        <a:pt x="11027" y="1986"/>
                      </a:lnTo>
                      <a:cubicBezTo>
                        <a:pt x="11405" y="1828"/>
                        <a:pt x="11657" y="1450"/>
                        <a:pt x="11657" y="1009"/>
                      </a:cubicBezTo>
                      <a:cubicBezTo>
                        <a:pt x="11657" y="473"/>
                        <a:pt x="11185" y="1"/>
                        <a:pt x="1064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23" name="Google Shape;12556;p89">
                  <a:extLst>
                    <a:ext uri="{FF2B5EF4-FFF2-40B4-BE49-F238E27FC236}">
                      <a16:creationId xmlns:a16="http://schemas.microsoft.com/office/drawing/2014/main" xmlns="" id="{ED642E8A-B009-EA15-067A-338517CBF719}"/>
                    </a:ext>
                  </a:extLst>
                </p:cNvPr>
                <p:cNvSpPr/>
                <p:nvPr/>
              </p:nvSpPr>
              <p:spPr>
                <a:xfrm>
                  <a:off x="-2008975" y="2855525"/>
                  <a:ext cx="189050" cy="8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3380" extrusionOk="0">
                      <a:moveTo>
                        <a:pt x="6553" y="0"/>
                      </a:moveTo>
                      <a:cubicBezTo>
                        <a:pt x="6144" y="0"/>
                        <a:pt x="6081" y="504"/>
                        <a:pt x="6427" y="662"/>
                      </a:cubicBezTo>
                      <a:lnTo>
                        <a:pt x="4474" y="2584"/>
                      </a:lnTo>
                      <a:lnTo>
                        <a:pt x="2647" y="788"/>
                      </a:lnTo>
                      <a:cubicBezTo>
                        <a:pt x="2584" y="725"/>
                        <a:pt x="2497" y="693"/>
                        <a:pt x="2410" y="693"/>
                      </a:cubicBezTo>
                      <a:cubicBezTo>
                        <a:pt x="2324" y="693"/>
                        <a:pt x="2237" y="725"/>
                        <a:pt x="2174" y="788"/>
                      </a:cubicBezTo>
                      <a:lnTo>
                        <a:pt x="126" y="2836"/>
                      </a:lnTo>
                      <a:cubicBezTo>
                        <a:pt x="0" y="2930"/>
                        <a:pt x="0" y="3182"/>
                        <a:pt x="126" y="3308"/>
                      </a:cubicBezTo>
                      <a:cubicBezTo>
                        <a:pt x="189" y="3356"/>
                        <a:pt x="276" y="3379"/>
                        <a:pt x="363" y="3379"/>
                      </a:cubicBezTo>
                      <a:cubicBezTo>
                        <a:pt x="449" y="3379"/>
                        <a:pt x="536" y="3356"/>
                        <a:pt x="599" y="3308"/>
                      </a:cubicBezTo>
                      <a:lnTo>
                        <a:pt x="2426" y="1481"/>
                      </a:lnTo>
                      <a:lnTo>
                        <a:pt x="4222" y="3308"/>
                      </a:lnTo>
                      <a:cubicBezTo>
                        <a:pt x="4285" y="3356"/>
                        <a:pt x="4372" y="3379"/>
                        <a:pt x="4458" y="3379"/>
                      </a:cubicBezTo>
                      <a:cubicBezTo>
                        <a:pt x="4545" y="3379"/>
                        <a:pt x="4632" y="3356"/>
                        <a:pt x="4695" y="3308"/>
                      </a:cubicBezTo>
                      <a:lnTo>
                        <a:pt x="6900" y="1134"/>
                      </a:lnTo>
                      <a:cubicBezTo>
                        <a:pt x="6931" y="1260"/>
                        <a:pt x="7057" y="1355"/>
                        <a:pt x="7215" y="1355"/>
                      </a:cubicBezTo>
                      <a:cubicBezTo>
                        <a:pt x="7404" y="1355"/>
                        <a:pt x="7562" y="1197"/>
                        <a:pt x="7562" y="1008"/>
                      </a:cubicBezTo>
                      <a:lnTo>
                        <a:pt x="7562" y="347"/>
                      </a:lnTo>
                      <a:cubicBezTo>
                        <a:pt x="7562" y="158"/>
                        <a:pt x="7467" y="0"/>
                        <a:pt x="724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8016" name="Google Shape;12566;p89">
                <a:extLst>
                  <a:ext uri="{FF2B5EF4-FFF2-40B4-BE49-F238E27FC236}">
                    <a16:creationId xmlns:a16="http://schemas.microsoft.com/office/drawing/2014/main" xmlns="" id="{ADB5BE7C-71C7-CEAD-74BE-A216916C6B80}"/>
                  </a:ext>
                </a:extLst>
              </p:cNvPr>
              <p:cNvSpPr/>
              <p:nvPr/>
            </p:nvSpPr>
            <p:spPr>
              <a:xfrm>
                <a:off x="3729407" y="3454999"/>
                <a:ext cx="642992" cy="641232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1657" extrusionOk="0">
                    <a:moveTo>
                      <a:pt x="5797" y="2111"/>
                    </a:moveTo>
                    <a:cubicBezTo>
                      <a:pt x="6175" y="2111"/>
                      <a:pt x="6459" y="2426"/>
                      <a:pt x="6459" y="2773"/>
                    </a:cubicBezTo>
                    <a:cubicBezTo>
                      <a:pt x="6459" y="3151"/>
                      <a:pt x="6175" y="3466"/>
                      <a:pt x="5797" y="3466"/>
                    </a:cubicBezTo>
                    <a:cubicBezTo>
                      <a:pt x="5388" y="3466"/>
                      <a:pt x="5104" y="3151"/>
                      <a:pt x="5104" y="2773"/>
                    </a:cubicBezTo>
                    <a:cubicBezTo>
                      <a:pt x="5104" y="2426"/>
                      <a:pt x="5419" y="2111"/>
                      <a:pt x="5797" y="2111"/>
                    </a:cubicBezTo>
                    <a:close/>
                    <a:moveTo>
                      <a:pt x="6112" y="4159"/>
                    </a:moveTo>
                    <a:cubicBezTo>
                      <a:pt x="6648" y="4159"/>
                      <a:pt x="7120" y="4631"/>
                      <a:pt x="7120" y="5198"/>
                    </a:cubicBezTo>
                    <a:lnTo>
                      <a:pt x="7120" y="5545"/>
                    </a:lnTo>
                    <a:lnTo>
                      <a:pt x="4379" y="5545"/>
                    </a:lnTo>
                    <a:lnTo>
                      <a:pt x="4379" y="5198"/>
                    </a:lnTo>
                    <a:cubicBezTo>
                      <a:pt x="4411" y="4600"/>
                      <a:pt x="4884" y="4159"/>
                      <a:pt x="5419" y="4159"/>
                    </a:cubicBezTo>
                    <a:close/>
                    <a:moveTo>
                      <a:pt x="10586" y="662"/>
                    </a:moveTo>
                    <a:cubicBezTo>
                      <a:pt x="10775" y="662"/>
                      <a:pt x="10932" y="819"/>
                      <a:pt x="10932" y="1008"/>
                    </a:cubicBezTo>
                    <a:lnTo>
                      <a:pt x="10932" y="5860"/>
                    </a:lnTo>
                    <a:lnTo>
                      <a:pt x="10996" y="5860"/>
                    </a:lnTo>
                    <a:cubicBezTo>
                      <a:pt x="10996" y="6049"/>
                      <a:pt x="10838" y="6207"/>
                      <a:pt x="10617" y="6207"/>
                    </a:cubicBezTo>
                    <a:lnTo>
                      <a:pt x="9483" y="6207"/>
                    </a:lnTo>
                    <a:cubicBezTo>
                      <a:pt x="9326" y="5829"/>
                      <a:pt x="8979" y="5545"/>
                      <a:pt x="8507" y="5545"/>
                    </a:cubicBezTo>
                    <a:lnTo>
                      <a:pt x="7845" y="5545"/>
                    </a:lnTo>
                    <a:lnTo>
                      <a:pt x="7845" y="5198"/>
                    </a:lnTo>
                    <a:cubicBezTo>
                      <a:pt x="7845" y="4505"/>
                      <a:pt x="7435" y="3938"/>
                      <a:pt x="6837" y="3655"/>
                    </a:cubicBezTo>
                    <a:cubicBezTo>
                      <a:pt x="7057" y="3403"/>
                      <a:pt x="7152" y="3151"/>
                      <a:pt x="7152" y="2773"/>
                    </a:cubicBezTo>
                    <a:cubicBezTo>
                      <a:pt x="7152" y="2048"/>
                      <a:pt x="6522" y="1418"/>
                      <a:pt x="5797" y="1418"/>
                    </a:cubicBezTo>
                    <a:cubicBezTo>
                      <a:pt x="5041" y="1418"/>
                      <a:pt x="4411" y="2048"/>
                      <a:pt x="4411" y="2773"/>
                    </a:cubicBezTo>
                    <a:cubicBezTo>
                      <a:pt x="4411" y="3088"/>
                      <a:pt x="4537" y="3403"/>
                      <a:pt x="4726" y="3655"/>
                    </a:cubicBezTo>
                    <a:cubicBezTo>
                      <a:pt x="4127" y="3938"/>
                      <a:pt x="3749" y="4505"/>
                      <a:pt x="3749" y="5198"/>
                    </a:cubicBezTo>
                    <a:lnTo>
                      <a:pt x="3749" y="5545"/>
                    </a:lnTo>
                    <a:lnTo>
                      <a:pt x="3056" y="5545"/>
                    </a:lnTo>
                    <a:cubicBezTo>
                      <a:pt x="2647" y="5545"/>
                      <a:pt x="2237" y="5829"/>
                      <a:pt x="2080" y="6207"/>
                    </a:cubicBezTo>
                    <a:lnTo>
                      <a:pt x="977" y="6207"/>
                    </a:lnTo>
                    <a:cubicBezTo>
                      <a:pt x="788" y="6207"/>
                      <a:pt x="630" y="6049"/>
                      <a:pt x="630" y="5860"/>
                    </a:cubicBezTo>
                    <a:lnTo>
                      <a:pt x="630" y="1008"/>
                    </a:lnTo>
                    <a:cubicBezTo>
                      <a:pt x="630" y="819"/>
                      <a:pt x="788" y="662"/>
                      <a:pt x="977" y="662"/>
                    </a:cubicBezTo>
                    <a:close/>
                    <a:moveTo>
                      <a:pt x="8538" y="6175"/>
                    </a:moveTo>
                    <a:cubicBezTo>
                      <a:pt x="8759" y="6175"/>
                      <a:pt x="8916" y="6333"/>
                      <a:pt x="8916" y="6522"/>
                    </a:cubicBezTo>
                    <a:cubicBezTo>
                      <a:pt x="8853" y="6711"/>
                      <a:pt x="8696" y="6868"/>
                      <a:pt x="8538" y="6868"/>
                    </a:cubicBezTo>
                    <a:lnTo>
                      <a:pt x="3088" y="6868"/>
                    </a:lnTo>
                    <a:cubicBezTo>
                      <a:pt x="2867" y="6868"/>
                      <a:pt x="2710" y="6711"/>
                      <a:pt x="2710" y="6522"/>
                    </a:cubicBezTo>
                    <a:cubicBezTo>
                      <a:pt x="2710" y="6333"/>
                      <a:pt x="2867" y="6175"/>
                      <a:pt x="3088" y="6175"/>
                    </a:cubicBezTo>
                    <a:close/>
                    <a:moveTo>
                      <a:pt x="8160" y="7593"/>
                    </a:moveTo>
                    <a:lnTo>
                      <a:pt x="7561" y="11027"/>
                    </a:lnTo>
                    <a:lnTo>
                      <a:pt x="4033" y="11027"/>
                    </a:lnTo>
                    <a:lnTo>
                      <a:pt x="3466" y="7593"/>
                    </a:ln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08"/>
                    </a:cubicBezTo>
                    <a:lnTo>
                      <a:pt x="0" y="5860"/>
                    </a:lnTo>
                    <a:cubicBezTo>
                      <a:pt x="0" y="6396"/>
                      <a:pt x="473" y="6868"/>
                      <a:pt x="1008" y="6868"/>
                    </a:cubicBezTo>
                    <a:lnTo>
                      <a:pt x="2111" y="6868"/>
                    </a:lnTo>
                    <a:cubicBezTo>
                      <a:pt x="2237" y="7183"/>
                      <a:pt x="2489" y="7435"/>
                      <a:pt x="2804" y="7498"/>
                    </a:cubicBezTo>
                    <a:lnTo>
                      <a:pt x="3434" y="11373"/>
                    </a:lnTo>
                    <a:cubicBezTo>
                      <a:pt x="3466" y="11531"/>
                      <a:pt x="3592" y="11657"/>
                      <a:pt x="3781" y="11657"/>
                    </a:cubicBezTo>
                    <a:lnTo>
                      <a:pt x="7877" y="11657"/>
                    </a:lnTo>
                    <a:cubicBezTo>
                      <a:pt x="8034" y="11657"/>
                      <a:pt x="8192" y="11531"/>
                      <a:pt x="8223" y="11373"/>
                    </a:cubicBezTo>
                    <a:lnTo>
                      <a:pt x="8853" y="7498"/>
                    </a:lnTo>
                    <a:cubicBezTo>
                      <a:pt x="9168" y="7435"/>
                      <a:pt x="9420" y="7183"/>
                      <a:pt x="9546" y="6868"/>
                    </a:cubicBezTo>
                    <a:lnTo>
                      <a:pt x="10680" y="6868"/>
                    </a:lnTo>
                    <a:cubicBezTo>
                      <a:pt x="11216" y="6868"/>
                      <a:pt x="11689" y="6396"/>
                      <a:pt x="11689" y="5860"/>
                    </a:cubicBezTo>
                    <a:lnTo>
                      <a:pt x="11689" y="1008"/>
                    </a:lnTo>
                    <a:cubicBezTo>
                      <a:pt x="11657" y="473"/>
                      <a:pt x="11185" y="0"/>
                      <a:pt x="1061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8017" name="Google Shape;12580;p89">
                <a:extLst>
                  <a:ext uri="{FF2B5EF4-FFF2-40B4-BE49-F238E27FC236}">
                    <a16:creationId xmlns:a16="http://schemas.microsoft.com/office/drawing/2014/main" xmlns="" id="{E237E88E-10C2-C5C1-F910-EEAC28D2EA77}"/>
                  </a:ext>
                </a:extLst>
              </p:cNvPr>
              <p:cNvGrpSpPr/>
              <p:nvPr/>
            </p:nvGrpSpPr>
            <p:grpSpPr>
              <a:xfrm>
                <a:off x="7973122" y="3454376"/>
                <a:ext cx="414267" cy="642992"/>
                <a:chOff x="-3443250" y="2765725"/>
                <a:chExt cx="188275" cy="292225"/>
              </a:xfrm>
              <a:grpFill/>
            </p:grpSpPr>
            <p:sp>
              <p:nvSpPr>
                <p:cNvPr id="18018" name="Google Shape;12581;p89">
                  <a:extLst>
                    <a:ext uri="{FF2B5EF4-FFF2-40B4-BE49-F238E27FC236}">
                      <a16:creationId xmlns:a16="http://schemas.microsoft.com/office/drawing/2014/main" xmlns="" id="{FFBA6400-A6DD-E966-C7A1-70CE2B4AA8C7}"/>
                    </a:ext>
                  </a:extLst>
                </p:cNvPr>
                <p:cNvSpPr/>
                <p:nvPr/>
              </p:nvSpPr>
              <p:spPr>
                <a:xfrm>
                  <a:off x="-3443250" y="2765725"/>
                  <a:ext cx="188275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1" h="11689" extrusionOk="0">
                      <a:moveTo>
                        <a:pt x="6491" y="662"/>
                      </a:moveTo>
                      <a:cubicBezTo>
                        <a:pt x="6711" y="662"/>
                        <a:pt x="6869" y="820"/>
                        <a:pt x="6869" y="1009"/>
                      </a:cubicBezTo>
                      <a:lnTo>
                        <a:pt x="6869" y="7908"/>
                      </a:lnTo>
                      <a:cubicBezTo>
                        <a:pt x="6869" y="8097"/>
                        <a:pt x="6711" y="8255"/>
                        <a:pt x="6491" y="8255"/>
                      </a:cubicBezTo>
                      <a:lnTo>
                        <a:pt x="1040" y="8255"/>
                      </a:lnTo>
                      <a:cubicBezTo>
                        <a:pt x="851" y="8255"/>
                        <a:pt x="694" y="8097"/>
                        <a:pt x="694" y="7908"/>
                      </a:cubicBezTo>
                      <a:lnTo>
                        <a:pt x="694" y="1009"/>
                      </a:lnTo>
                      <a:cubicBezTo>
                        <a:pt x="694" y="820"/>
                        <a:pt x="851" y="662"/>
                        <a:pt x="1040" y="662"/>
                      </a:cubicBezTo>
                      <a:close/>
                      <a:moveTo>
                        <a:pt x="4821" y="8948"/>
                      </a:moveTo>
                      <a:lnTo>
                        <a:pt x="4821" y="10996"/>
                      </a:lnTo>
                      <a:lnTo>
                        <a:pt x="2773" y="10996"/>
                      </a:lnTo>
                      <a:lnTo>
                        <a:pt x="2773" y="8948"/>
                      </a:lnTo>
                      <a:close/>
                      <a:moveTo>
                        <a:pt x="1040" y="1"/>
                      </a:moveTo>
                      <a:cubicBezTo>
                        <a:pt x="473" y="1"/>
                        <a:pt x="1" y="473"/>
                        <a:pt x="1" y="1009"/>
                      </a:cubicBezTo>
                      <a:lnTo>
                        <a:pt x="1" y="7908"/>
                      </a:lnTo>
                      <a:cubicBezTo>
                        <a:pt x="1" y="8475"/>
                        <a:pt x="473" y="8917"/>
                        <a:pt x="1040" y="8917"/>
                      </a:cubicBezTo>
                      <a:lnTo>
                        <a:pt x="2049" y="8917"/>
                      </a:lnTo>
                      <a:lnTo>
                        <a:pt x="2049" y="10964"/>
                      </a:lnTo>
                      <a:lnTo>
                        <a:pt x="1040" y="10964"/>
                      </a:lnTo>
                      <a:cubicBezTo>
                        <a:pt x="851" y="10964"/>
                        <a:pt x="694" y="11122"/>
                        <a:pt x="694" y="11342"/>
                      </a:cubicBezTo>
                      <a:cubicBezTo>
                        <a:pt x="694" y="11531"/>
                        <a:pt x="851" y="11689"/>
                        <a:pt x="1040" y="11689"/>
                      </a:cubicBezTo>
                      <a:lnTo>
                        <a:pt x="6491" y="11689"/>
                      </a:lnTo>
                      <a:cubicBezTo>
                        <a:pt x="6711" y="11689"/>
                        <a:pt x="6869" y="11531"/>
                        <a:pt x="6869" y="11342"/>
                      </a:cubicBezTo>
                      <a:cubicBezTo>
                        <a:pt x="6869" y="11122"/>
                        <a:pt x="6711" y="10964"/>
                        <a:pt x="6491" y="10964"/>
                      </a:cubicBezTo>
                      <a:lnTo>
                        <a:pt x="5483" y="10964"/>
                      </a:lnTo>
                      <a:lnTo>
                        <a:pt x="5483" y="8917"/>
                      </a:lnTo>
                      <a:lnTo>
                        <a:pt x="6491" y="8917"/>
                      </a:lnTo>
                      <a:cubicBezTo>
                        <a:pt x="7058" y="8917"/>
                        <a:pt x="7531" y="8475"/>
                        <a:pt x="7531" y="7908"/>
                      </a:cubicBezTo>
                      <a:lnTo>
                        <a:pt x="7531" y="1009"/>
                      </a:lnTo>
                      <a:cubicBezTo>
                        <a:pt x="7531" y="442"/>
                        <a:pt x="7089" y="1"/>
                        <a:pt x="64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19" name="Google Shape;12582;p89">
                  <a:extLst>
                    <a:ext uri="{FF2B5EF4-FFF2-40B4-BE49-F238E27FC236}">
                      <a16:creationId xmlns:a16="http://schemas.microsoft.com/office/drawing/2014/main" xmlns="" id="{7F6E0AEA-DDC7-1B87-0D26-266E64857D46}"/>
                    </a:ext>
                  </a:extLst>
                </p:cNvPr>
                <p:cNvSpPr/>
                <p:nvPr/>
              </p:nvSpPr>
              <p:spPr>
                <a:xfrm>
                  <a:off x="-3411725" y="2799375"/>
                  <a:ext cx="1244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8" h="3444" extrusionOk="0">
                      <a:moveTo>
                        <a:pt x="1859" y="1144"/>
                      </a:moveTo>
                      <a:lnTo>
                        <a:pt x="2678" y="2750"/>
                      </a:lnTo>
                      <a:lnTo>
                        <a:pt x="1040" y="2750"/>
                      </a:lnTo>
                      <a:lnTo>
                        <a:pt x="1859" y="1144"/>
                      </a:lnTo>
                      <a:close/>
                      <a:moveTo>
                        <a:pt x="3151" y="1049"/>
                      </a:moveTo>
                      <a:lnTo>
                        <a:pt x="4033" y="2782"/>
                      </a:lnTo>
                      <a:lnTo>
                        <a:pt x="3403" y="2782"/>
                      </a:lnTo>
                      <a:lnTo>
                        <a:pt x="3403" y="2750"/>
                      </a:lnTo>
                      <a:lnTo>
                        <a:pt x="2804" y="1553"/>
                      </a:lnTo>
                      <a:lnTo>
                        <a:pt x="3151" y="1049"/>
                      </a:lnTo>
                      <a:close/>
                      <a:moveTo>
                        <a:pt x="3213" y="1"/>
                      </a:moveTo>
                      <a:cubicBezTo>
                        <a:pt x="3110" y="1"/>
                        <a:pt x="3003" y="48"/>
                        <a:pt x="2930" y="135"/>
                      </a:cubicBezTo>
                      <a:lnTo>
                        <a:pt x="2457" y="829"/>
                      </a:lnTo>
                      <a:lnTo>
                        <a:pt x="2142" y="198"/>
                      </a:lnTo>
                      <a:cubicBezTo>
                        <a:pt x="2079" y="72"/>
                        <a:pt x="1961" y="9"/>
                        <a:pt x="1839" y="9"/>
                      </a:cubicBezTo>
                      <a:cubicBezTo>
                        <a:pt x="1717" y="9"/>
                        <a:pt x="1591" y="72"/>
                        <a:pt x="1512" y="198"/>
                      </a:cubicBezTo>
                      <a:lnTo>
                        <a:pt x="126" y="2939"/>
                      </a:lnTo>
                      <a:cubicBezTo>
                        <a:pt x="0" y="3191"/>
                        <a:pt x="158" y="3443"/>
                        <a:pt x="441" y="3443"/>
                      </a:cubicBezTo>
                      <a:lnTo>
                        <a:pt x="4537" y="3443"/>
                      </a:lnTo>
                      <a:cubicBezTo>
                        <a:pt x="4757" y="3443"/>
                        <a:pt x="4978" y="3191"/>
                        <a:pt x="4852" y="2939"/>
                      </a:cubicBezTo>
                      <a:lnTo>
                        <a:pt x="3497" y="198"/>
                      </a:lnTo>
                      <a:cubicBezTo>
                        <a:pt x="3446" y="63"/>
                        <a:pt x="3332" y="1"/>
                        <a:pt x="32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20" name="Google Shape;12583;p89">
                  <a:extLst>
                    <a:ext uri="{FF2B5EF4-FFF2-40B4-BE49-F238E27FC236}">
                      <a16:creationId xmlns:a16="http://schemas.microsoft.com/office/drawing/2014/main" xmlns="" id="{13F50F80-E548-EC15-FE52-1FA4CAA0B01B}"/>
                    </a:ext>
                  </a:extLst>
                </p:cNvPr>
                <p:cNvSpPr/>
                <p:nvPr/>
              </p:nvSpPr>
              <p:spPr>
                <a:xfrm>
                  <a:off x="-3392825" y="2903575"/>
                  <a:ext cx="866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119" y="693"/>
                      </a:lnTo>
                      <a:cubicBezTo>
                        <a:pt x="3308" y="693"/>
                        <a:pt x="3466" y="536"/>
                        <a:pt x="3466" y="347"/>
                      </a:cubicBezTo>
                      <a:cubicBezTo>
                        <a:pt x="3466" y="158"/>
                        <a:pt x="3308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21" name="Google Shape;12584;p89">
                  <a:extLst>
                    <a:ext uri="{FF2B5EF4-FFF2-40B4-BE49-F238E27FC236}">
                      <a16:creationId xmlns:a16="http://schemas.microsoft.com/office/drawing/2014/main" xmlns="" id="{5B48A40C-A1C0-572C-B7DF-8505611F765B}"/>
                    </a:ext>
                  </a:extLst>
                </p:cNvPr>
                <p:cNvSpPr/>
                <p:nvPr/>
              </p:nvSpPr>
              <p:spPr>
                <a:xfrm>
                  <a:off x="-3392825" y="2938225"/>
                  <a:ext cx="866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119" y="693"/>
                      </a:lnTo>
                      <a:cubicBezTo>
                        <a:pt x="3308" y="693"/>
                        <a:pt x="3466" y="536"/>
                        <a:pt x="3466" y="347"/>
                      </a:cubicBezTo>
                      <a:cubicBezTo>
                        <a:pt x="3466" y="158"/>
                        <a:pt x="3308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00A99978-D673-3A96-50A8-C251DC983E50}"/>
                </a:ext>
              </a:extLst>
            </p:cNvPr>
            <p:cNvGrpSpPr/>
            <p:nvPr/>
          </p:nvGrpSpPr>
          <p:grpSpPr>
            <a:xfrm>
              <a:off x="397192" y="1548962"/>
              <a:ext cx="11397616" cy="650754"/>
              <a:chOff x="397192" y="1883391"/>
              <a:chExt cx="11397616" cy="650754"/>
            </a:xfrm>
            <a:grpFill/>
          </p:grpSpPr>
          <p:sp>
            <p:nvSpPr>
              <p:cNvPr id="17962" name="Google Shape;12422;p89">
                <a:extLst>
                  <a:ext uri="{FF2B5EF4-FFF2-40B4-BE49-F238E27FC236}">
                    <a16:creationId xmlns:a16="http://schemas.microsoft.com/office/drawing/2014/main" xmlns="" id="{9636D8FA-1C7F-6C07-01DF-D25295DD78FF}"/>
                  </a:ext>
                </a:extLst>
              </p:cNvPr>
              <p:cNvSpPr/>
              <p:nvPr/>
            </p:nvSpPr>
            <p:spPr>
              <a:xfrm>
                <a:off x="397192" y="1884273"/>
                <a:ext cx="660320" cy="644314"/>
              </a:xfrm>
              <a:custGeom>
                <a:avLst/>
                <a:gdLst/>
                <a:ahLst/>
                <a:cxnLst/>
                <a:rect l="l" t="t" r="r" b="b"/>
                <a:pathLst>
                  <a:path w="12004" h="11713" extrusionOk="0">
                    <a:moveTo>
                      <a:pt x="8633" y="2088"/>
                    </a:moveTo>
                    <a:cubicBezTo>
                      <a:pt x="8900" y="2088"/>
                      <a:pt x="9168" y="2182"/>
                      <a:pt x="9357" y="2371"/>
                    </a:cubicBezTo>
                    <a:cubicBezTo>
                      <a:pt x="9767" y="2781"/>
                      <a:pt x="9767" y="3442"/>
                      <a:pt x="9357" y="3820"/>
                    </a:cubicBezTo>
                    <a:lnTo>
                      <a:pt x="8128" y="5018"/>
                    </a:lnTo>
                    <a:cubicBezTo>
                      <a:pt x="7939" y="4702"/>
                      <a:pt x="7750" y="4419"/>
                      <a:pt x="7498" y="4135"/>
                    </a:cubicBezTo>
                    <a:cubicBezTo>
                      <a:pt x="7278" y="3915"/>
                      <a:pt x="6994" y="3726"/>
                      <a:pt x="6679" y="3568"/>
                    </a:cubicBezTo>
                    <a:lnTo>
                      <a:pt x="7908" y="2371"/>
                    </a:lnTo>
                    <a:cubicBezTo>
                      <a:pt x="8097" y="2182"/>
                      <a:pt x="8365" y="2088"/>
                      <a:pt x="8633" y="2088"/>
                    </a:cubicBezTo>
                    <a:close/>
                    <a:moveTo>
                      <a:pt x="5230" y="5333"/>
                    </a:moveTo>
                    <a:cubicBezTo>
                      <a:pt x="5514" y="5333"/>
                      <a:pt x="5829" y="5396"/>
                      <a:pt x="6018" y="5648"/>
                    </a:cubicBezTo>
                    <a:cubicBezTo>
                      <a:pt x="6207" y="5837"/>
                      <a:pt x="6333" y="6120"/>
                      <a:pt x="6333" y="6435"/>
                    </a:cubicBezTo>
                    <a:cubicBezTo>
                      <a:pt x="6049" y="6435"/>
                      <a:pt x="5766" y="6309"/>
                      <a:pt x="5545" y="6120"/>
                    </a:cubicBezTo>
                    <a:cubicBezTo>
                      <a:pt x="5356" y="5931"/>
                      <a:pt x="5230" y="5648"/>
                      <a:pt x="5230" y="5333"/>
                    </a:cubicBezTo>
                    <a:close/>
                    <a:moveTo>
                      <a:pt x="8617" y="717"/>
                    </a:moveTo>
                    <a:cubicBezTo>
                      <a:pt x="9223" y="717"/>
                      <a:pt x="9830" y="953"/>
                      <a:pt x="10302" y="1426"/>
                    </a:cubicBezTo>
                    <a:cubicBezTo>
                      <a:pt x="11247" y="2340"/>
                      <a:pt x="11247" y="3883"/>
                      <a:pt x="10302" y="4828"/>
                    </a:cubicBezTo>
                    <a:lnTo>
                      <a:pt x="8381" y="6719"/>
                    </a:lnTo>
                    <a:cubicBezTo>
                      <a:pt x="8412" y="6404"/>
                      <a:pt x="8412" y="6089"/>
                      <a:pt x="8349" y="5774"/>
                    </a:cubicBezTo>
                    <a:lnTo>
                      <a:pt x="9798" y="4356"/>
                    </a:lnTo>
                    <a:cubicBezTo>
                      <a:pt x="10460" y="3663"/>
                      <a:pt x="10460" y="2560"/>
                      <a:pt x="9798" y="1930"/>
                    </a:cubicBezTo>
                    <a:cubicBezTo>
                      <a:pt x="9467" y="1599"/>
                      <a:pt x="9034" y="1434"/>
                      <a:pt x="8601" y="1434"/>
                    </a:cubicBezTo>
                    <a:cubicBezTo>
                      <a:pt x="8168" y="1434"/>
                      <a:pt x="7735" y="1599"/>
                      <a:pt x="7404" y="1930"/>
                    </a:cubicBezTo>
                    <a:cubicBezTo>
                      <a:pt x="7309" y="2025"/>
                      <a:pt x="5356" y="3946"/>
                      <a:pt x="5073" y="4230"/>
                    </a:cubicBezTo>
                    <a:cubicBezTo>
                      <a:pt x="4411" y="4892"/>
                      <a:pt x="4411" y="5963"/>
                      <a:pt x="5073" y="6624"/>
                    </a:cubicBezTo>
                    <a:cubicBezTo>
                      <a:pt x="5356" y="6908"/>
                      <a:pt x="5671" y="7065"/>
                      <a:pt x="6049" y="7097"/>
                    </a:cubicBezTo>
                    <a:lnTo>
                      <a:pt x="5514" y="7664"/>
                    </a:lnTo>
                    <a:cubicBezTo>
                      <a:pt x="5167" y="7538"/>
                      <a:pt x="4883" y="7349"/>
                      <a:pt x="4600" y="7097"/>
                    </a:cubicBezTo>
                    <a:cubicBezTo>
                      <a:pt x="3655" y="6152"/>
                      <a:pt x="3655" y="4671"/>
                      <a:pt x="4600" y="3726"/>
                    </a:cubicBezTo>
                    <a:lnTo>
                      <a:pt x="6931" y="1426"/>
                    </a:lnTo>
                    <a:cubicBezTo>
                      <a:pt x="7404" y="953"/>
                      <a:pt x="8010" y="717"/>
                      <a:pt x="8617" y="717"/>
                    </a:cubicBezTo>
                    <a:close/>
                    <a:moveTo>
                      <a:pt x="3497" y="6719"/>
                    </a:moveTo>
                    <a:cubicBezTo>
                      <a:pt x="3655" y="7034"/>
                      <a:pt x="3844" y="7286"/>
                      <a:pt x="4127" y="7569"/>
                    </a:cubicBezTo>
                    <a:cubicBezTo>
                      <a:pt x="4348" y="7821"/>
                      <a:pt x="4663" y="8042"/>
                      <a:pt x="4978" y="8168"/>
                    </a:cubicBezTo>
                    <a:lnTo>
                      <a:pt x="3812" y="9334"/>
                    </a:lnTo>
                    <a:cubicBezTo>
                      <a:pt x="3608" y="9538"/>
                      <a:pt x="3340" y="9641"/>
                      <a:pt x="3076" y="9641"/>
                    </a:cubicBezTo>
                    <a:cubicBezTo>
                      <a:pt x="2812" y="9641"/>
                      <a:pt x="2552" y="9538"/>
                      <a:pt x="2363" y="9334"/>
                    </a:cubicBezTo>
                    <a:cubicBezTo>
                      <a:pt x="1954" y="8956"/>
                      <a:pt x="1954" y="8294"/>
                      <a:pt x="2363" y="7884"/>
                    </a:cubicBezTo>
                    <a:lnTo>
                      <a:pt x="3497" y="6719"/>
                    </a:lnTo>
                    <a:close/>
                    <a:moveTo>
                      <a:pt x="6112" y="4135"/>
                    </a:moveTo>
                    <a:cubicBezTo>
                      <a:pt x="6396" y="4261"/>
                      <a:pt x="6742" y="4450"/>
                      <a:pt x="6963" y="4702"/>
                    </a:cubicBezTo>
                    <a:cubicBezTo>
                      <a:pt x="7908" y="5648"/>
                      <a:pt x="7908" y="7128"/>
                      <a:pt x="6963" y="8073"/>
                    </a:cubicBezTo>
                    <a:lnTo>
                      <a:pt x="4757" y="10342"/>
                    </a:lnTo>
                    <a:cubicBezTo>
                      <a:pt x="4285" y="10814"/>
                      <a:pt x="3671" y="11051"/>
                      <a:pt x="3056" y="11051"/>
                    </a:cubicBezTo>
                    <a:cubicBezTo>
                      <a:pt x="2442" y="11051"/>
                      <a:pt x="1828" y="10814"/>
                      <a:pt x="1355" y="10342"/>
                    </a:cubicBezTo>
                    <a:cubicBezTo>
                      <a:pt x="945" y="9901"/>
                      <a:pt x="662" y="9271"/>
                      <a:pt x="662" y="8641"/>
                    </a:cubicBezTo>
                    <a:cubicBezTo>
                      <a:pt x="662" y="8010"/>
                      <a:pt x="882" y="7380"/>
                      <a:pt x="1355" y="6939"/>
                    </a:cubicBezTo>
                    <a:lnTo>
                      <a:pt x="3214" y="5081"/>
                    </a:lnTo>
                    <a:lnTo>
                      <a:pt x="3214" y="5081"/>
                    </a:lnTo>
                    <a:cubicBezTo>
                      <a:pt x="3182" y="5396"/>
                      <a:pt x="3214" y="5679"/>
                      <a:pt x="3245" y="5994"/>
                    </a:cubicBezTo>
                    <a:lnTo>
                      <a:pt x="1828" y="7443"/>
                    </a:lnTo>
                    <a:cubicBezTo>
                      <a:pt x="1166" y="8105"/>
                      <a:pt x="1166" y="9176"/>
                      <a:pt x="1828" y="9838"/>
                    </a:cubicBezTo>
                    <a:cubicBezTo>
                      <a:pt x="2174" y="10184"/>
                      <a:pt x="2623" y="10358"/>
                      <a:pt x="3064" y="10358"/>
                    </a:cubicBezTo>
                    <a:cubicBezTo>
                      <a:pt x="3505" y="10358"/>
                      <a:pt x="3938" y="10184"/>
                      <a:pt x="4253" y="9838"/>
                    </a:cubicBezTo>
                    <a:lnTo>
                      <a:pt x="6490" y="7569"/>
                    </a:lnTo>
                    <a:cubicBezTo>
                      <a:pt x="7152" y="6908"/>
                      <a:pt x="7152" y="5837"/>
                      <a:pt x="6490" y="5175"/>
                    </a:cubicBezTo>
                    <a:cubicBezTo>
                      <a:pt x="6207" y="4892"/>
                      <a:pt x="5892" y="4734"/>
                      <a:pt x="5514" y="4702"/>
                    </a:cubicBezTo>
                    <a:lnTo>
                      <a:pt x="6112" y="4135"/>
                    </a:lnTo>
                    <a:close/>
                    <a:moveTo>
                      <a:pt x="8585" y="0"/>
                    </a:moveTo>
                    <a:cubicBezTo>
                      <a:pt x="7798" y="0"/>
                      <a:pt x="7010" y="308"/>
                      <a:pt x="6396" y="922"/>
                    </a:cubicBezTo>
                    <a:lnTo>
                      <a:pt x="4096" y="3190"/>
                    </a:lnTo>
                    <a:lnTo>
                      <a:pt x="882" y="6467"/>
                    </a:lnTo>
                    <a:cubicBezTo>
                      <a:pt x="315" y="7065"/>
                      <a:pt x="0" y="7821"/>
                      <a:pt x="0" y="8641"/>
                    </a:cubicBezTo>
                    <a:cubicBezTo>
                      <a:pt x="0" y="9460"/>
                      <a:pt x="315" y="10247"/>
                      <a:pt x="882" y="10814"/>
                    </a:cubicBezTo>
                    <a:cubicBezTo>
                      <a:pt x="1497" y="11413"/>
                      <a:pt x="2284" y="11712"/>
                      <a:pt x="3072" y="11712"/>
                    </a:cubicBezTo>
                    <a:cubicBezTo>
                      <a:pt x="3860" y="11712"/>
                      <a:pt x="4647" y="11413"/>
                      <a:pt x="5262" y="10814"/>
                    </a:cubicBezTo>
                    <a:cubicBezTo>
                      <a:pt x="8034" y="8010"/>
                      <a:pt x="6837" y="9145"/>
                      <a:pt x="10775" y="5301"/>
                    </a:cubicBezTo>
                    <a:cubicBezTo>
                      <a:pt x="12004" y="4072"/>
                      <a:pt x="12004" y="2151"/>
                      <a:pt x="10775" y="922"/>
                    </a:cubicBezTo>
                    <a:cubicBezTo>
                      <a:pt x="10161" y="308"/>
                      <a:pt x="9373" y="0"/>
                      <a:pt x="85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963" name="Google Shape;12427;p89">
                <a:extLst>
                  <a:ext uri="{FF2B5EF4-FFF2-40B4-BE49-F238E27FC236}">
                    <a16:creationId xmlns:a16="http://schemas.microsoft.com/office/drawing/2014/main" xmlns="" id="{0619430C-B5A8-493B-CFF5-7596EFB33DEE}"/>
                  </a:ext>
                </a:extLst>
              </p:cNvPr>
              <p:cNvGrpSpPr/>
              <p:nvPr/>
            </p:nvGrpSpPr>
            <p:grpSpPr>
              <a:xfrm>
                <a:off x="4523765" y="1886197"/>
                <a:ext cx="644752" cy="640848"/>
                <a:chOff x="-4932650" y="2046625"/>
                <a:chExt cx="293025" cy="291250"/>
              </a:xfrm>
              <a:grpFill/>
            </p:grpSpPr>
            <p:sp>
              <p:nvSpPr>
                <p:cNvPr id="18002" name="Google Shape;12428;p89">
                  <a:extLst>
                    <a:ext uri="{FF2B5EF4-FFF2-40B4-BE49-F238E27FC236}">
                      <a16:creationId xmlns:a16="http://schemas.microsoft.com/office/drawing/2014/main" xmlns="" id="{63D810C6-38C2-435C-F3A9-622C5793C54F}"/>
                    </a:ext>
                  </a:extLst>
                </p:cNvPr>
                <p:cNvSpPr/>
                <p:nvPr/>
              </p:nvSpPr>
              <p:spPr>
                <a:xfrm>
                  <a:off x="-4932650" y="2046625"/>
                  <a:ext cx="293025" cy="29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650" extrusionOk="0">
                      <a:moveTo>
                        <a:pt x="7625" y="694"/>
                      </a:moveTo>
                      <a:cubicBezTo>
                        <a:pt x="9515" y="694"/>
                        <a:pt x="11059" y="2206"/>
                        <a:pt x="11059" y="4096"/>
                      </a:cubicBezTo>
                      <a:cubicBezTo>
                        <a:pt x="11059" y="5987"/>
                        <a:pt x="9515" y="7530"/>
                        <a:pt x="7625" y="7530"/>
                      </a:cubicBezTo>
                      <a:cubicBezTo>
                        <a:pt x="5735" y="7530"/>
                        <a:pt x="4223" y="5987"/>
                        <a:pt x="4223" y="4096"/>
                      </a:cubicBezTo>
                      <a:cubicBezTo>
                        <a:pt x="4223" y="2206"/>
                        <a:pt x="5735" y="694"/>
                        <a:pt x="7625" y="694"/>
                      </a:cubicBezTo>
                      <a:close/>
                      <a:moveTo>
                        <a:pt x="3344" y="8066"/>
                      </a:moveTo>
                      <a:cubicBezTo>
                        <a:pt x="3435" y="8066"/>
                        <a:pt x="3529" y="8098"/>
                        <a:pt x="3593" y="8161"/>
                      </a:cubicBezTo>
                      <a:cubicBezTo>
                        <a:pt x="3719" y="8287"/>
                        <a:pt x="3719" y="8507"/>
                        <a:pt x="3593" y="8633"/>
                      </a:cubicBezTo>
                      <a:lnTo>
                        <a:pt x="1324" y="10870"/>
                      </a:lnTo>
                      <a:cubicBezTo>
                        <a:pt x="1277" y="10933"/>
                        <a:pt x="1190" y="10964"/>
                        <a:pt x="1100" y="10964"/>
                      </a:cubicBezTo>
                      <a:cubicBezTo>
                        <a:pt x="1009" y="10964"/>
                        <a:pt x="915" y="10933"/>
                        <a:pt x="852" y="10870"/>
                      </a:cubicBezTo>
                      <a:cubicBezTo>
                        <a:pt x="757" y="10744"/>
                        <a:pt x="757" y="10523"/>
                        <a:pt x="852" y="10397"/>
                      </a:cubicBezTo>
                      <a:lnTo>
                        <a:pt x="3120" y="8161"/>
                      </a:lnTo>
                      <a:cubicBezTo>
                        <a:pt x="3167" y="8098"/>
                        <a:pt x="3254" y="8066"/>
                        <a:pt x="3344" y="8066"/>
                      </a:cubicBezTo>
                      <a:close/>
                      <a:moveTo>
                        <a:pt x="7625" y="1"/>
                      </a:moveTo>
                      <a:cubicBezTo>
                        <a:pt x="5357" y="1"/>
                        <a:pt x="3529" y="1860"/>
                        <a:pt x="3529" y="4096"/>
                      </a:cubicBezTo>
                      <a:cubicBezTo>
                        <a:pt x="3529" y="5136"/>
                        <a:pt x="3908" y="6050"/>
                        <a:pt x="4538" y="6743"/>
                      </a:cubicBezTo>
                      <a:lnTo>
                        <a:pt x="3813" y="7467"/>
                      </a:lnTo>
                      <a:cubicBezTo>
                        <a:pt x="3673" y="7386"/>
                        <a:pt x="3520" y="7347"/>
                        <a:pt x="3367" y="7347"/>
                      </a:cubicBezTo>
                      <a:cubicBezTo>
                        <a:pt x="3106" y="7347"/>
                        <a:pt x="2846" y="7458"/>
                        <a:pt x="2647" y="7656"/>
                      </a:cubicBezTo>
                      <a:lnTo>
                        <a:pt x="379" y="9893"/>
                      </a:lnTo>
                      <a:cubicBezTo>
                        <a:pt x="1" y="10271"/>
                        <a:pt x="1" y="10964"/>
                        <a:pt x="379" y="11343"/>
                      </a:cubicBezTo>
                      <a:cubicBezTo>
                        <a:pt x="584" y="11547"/>
                        <a:pt x="852" y="11650"/>
                        <a:pt x="1119" y="11650"/>
                      </a:cubicBezTo>
                      <a:cubicBezTo>
                        <a:pt x="1387" y="11650"/>
                        <a:pt x="1655" y="11547"/>
                        <a:pt x="1860" y="11343"/>
                      </a:cubicBezTo>
                      <a:lnTo>
                        <a:pt x="4097" y="9106"/>
                      </a:lnTo>
                      <a:cubicBezTo>
                        <a:pt x="4412" y="8791"/>
                        <a:pt x="4506" y="8318"/>
                        <a:pt x="4286" y="7909"/>
                      </a:cubicBezTo>
                      <a:lnTo>
                        <a:pt x="5010" y="7215"/>
                      </a:lnTo>
                      <a:cubicBezTo>
                        <a:pt x="5703" y="7814"/>
                        <a:pt x="6648" y="8192"/>
                        <a:pt x="7625" y="8192"/>
                      </a:cubicBezTo>
                      <a:cubicBezTo>
                        <a:pt x="9925" y="8192"/>
                        <a:pt x="11721" y="6333"/>
                        <a:pt x="11721" y="4096"/>
                      </a:cubicBezTo>
                      <a:cubicBezTo>
                        <a:pt x="11721" y="1828"/>
                        <a:pt x="9893" y="1"/>
                        <a:pt x="76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03" name="Google Shape;12429;p89">
                  <a:extLst>
                    <a:ext uri="{FF2B5EF4-FFF2-40B4-BE49-F238E27FC236}">
                      <a16:creationId xmlns:a16="http://schemas.microsoft.com/office/drawing/2014/main" xmlns="" id="{EC5FB6FC-1AA1-236A-6098-4C930B905704}"/>
                    </a:ext>
                  </a:extLst>
                </p:cNvPr>
                <p:cNvSpPr/>
                <p:nvPr/>
              </p:nvSpPr>
              <p:spPr>
                <a:xfrm>
                  <a:off x="-4802675" y="2115050"/>
                  <a:ext cx="122100" cy="8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3443" extrusionOk="0">
                      <a:moveTo>
                        <a:pt x="2428" y="1"/>
                      </a:moveTo>
                      <a:cubicBezTo>
                        <a:pt x="2301" y="1"/>
                        <a:pt x="2172" y="72"/>
                        <a:pt x="2111" y="225"/>
                      </a:cubicBezTo>
                      <a:lnTo>
                        <a:pt x="1418" y="2116"/>
                      </a:lnTo>
                      <a:lnTo>
                        <a:pt x="693" y="225"/>
                      </a:lnTo>
                      <a:cubicBezTo>
                        <a:pt x="645" y="105"/>
                        <a:pt x="524" y="4"/>
                        <a:pt x="400" y="4"/>
                      </a:cubicBezTo>
                      <a:cubicBezTo>
                        <a:pt x="361" y="4"/>
                        <a:pt x="321" y="14"/>
                        <a:pt x="284" y="36"/>
                      </a:cubicBezTo>
                      <a:cubicBezTo>
                        <a:pt x="126" y="99"/>
                        <a:pt x="0" y="288"/>
                        <a:pt x="63" y="446"/>
                      </a:cubicBezTo>
                      <a:lnTo>
                        <a:pt x="1103" y="3218"/>
                      </a:lnTo>
                      <a:cubicBezTo>
                        <a:pt x="1168" y="3364"/>
                        <a:pt x="1299" y="3443"/>
                        <a:pt x="1428" y="3443"/>
                      </a:cubicBezTo>
                      <a:cubicBezTo>
                        <a:pt x="1551" y="3443"/>
                        <a:pt x="1672" y="3372"/>
                        <a:pt x="1733" y="3218"/>
                      </a:cubicBezTo>
                      <a:lnTo>
                        <a:pt x="2426" y="1328"/>
                      </a:lnTo>
                      <a:lnTo>
                        <a:pt x="3151" y="3218"/>
                      </a:lnTo>
                      <a:cubicBezTo>
                        <a:pt x="3215" y="3364"/>
                        <a:pt x="3346" y="3443"/>
                        <a:pt x="3476" y="3443"/>
                      </a:cubicBezTo>
                      <a:cubicBezTo>
                        <a:pt x="3598" y="3443"/>
                        <a:pt x="3719" y="3372"/>
                        <a:pt x="3781" y="3218"/>
                      </a:cubicBezTo>
                      <a:lnTo>
                        <a:pt x="4789" y="446"/>
                      </a:lnTo>
                      <a:cubicBezTo>
                        <a:pt x="4884" y="257"/>
                        <a:pt x="4789" y="68"/>
                        <a:pt x="4600" y="36"/>
                      </a:cubicBezTo>
                      <a:cubicBezTo>
                        <a:pt x="4562" y="14"/>
                        <a:pt x="4521" y="4"/>
                        <a:pt x="4479" y="4"/>
                      </a:cubicBezTo>
                      <a:cubicBezTo>
                        <a:pt x="4346" y="4"/>
                        <a:pt x="4207" y="105"/>
                        <a:pt x="4159" y="225"/>
                      </a:cubicBezTo>
                      <a:lnTo>
                        <a:pt x="3466" y="2116"/>
                      </a:lnTo>
                      <a:lnTo>
                        <a:pt x="2741" y="225"/>
                      </a:lnTo>
                      <a:cubicBezTo>
                        <a:pt x="2693" y="80"/>
                        <a:pt x="2561" y="1"/>
                        <a:pt x="242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64" name="Google Shape;12434;p89">
                <a:extLst>
                  <a:ext uri="{FF2B5EF4-FFF2-40B4-BE49-F238E27FC236}">
                    <a16:creationId xmlns:a16="http://schemas.microsoft.com/office/drawing/2014/main" xmlns="" id="{E78FBC4E-F3F4-2471-A124-01831244C7EC}"/>
                  </a:ext>
                </a:extLst>
              </p:cNvPr>
              <p:cNvGrpSpPr/>
              <p:nvPr/>
            </p:nvGrpSpPr>
            <p:grpSpPr>
              <a:xfrm>
                <a:off x="8665202" y="1924126"/>
                <a:ext cx="641288" cy="564991"/>
                <a:chOff x="-3137650" y="2067900"/>
                <a:chExt cx="291450" cy="256775"/>
              </a:xfrm>
              <a:grpFill/>
            </p:grpSpPr>
            <p:sp>
              <p:nvSpPr>
                <p:cNvPr id="17999" name="Google Shape;12435;p89">
                  <a:extLst>
                    <a:ext uri="{FF2B5EF4-FFF2-40B4-BE49-F238E27FC236}">
                      <a16:creationId xmlns:a16="http://schemas.microsoft.com/office/drawing/2014/main" xmlns="" id="{8942F43C-B2F0-5FE8-2427-F9B9FDB9B29D}"/>
                    </a:ext>
                  </a:extLst>
                </p:cNvPr>
                <p:cNvSpPr/>
                <p:nvPr/>
              </p:nvSpPr>
              <p:spPr>
                <a:xfrm>
                  <a:off x="-3137650" y="2067900"/>
                  <a:ext cx="291450" cy="18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7499" extrusionOk="0">
                      <a:moveTo>
                        <a:pt x="10618" y="694"/>
                      </a:moveTo>
                      <a:cubicBezTo>
                        <a:pt x="10838" y="694"/>
                        <a:pt x="10964" y="851"/>
                        <a:pt x="10964" y="1040"/>
                      </a:cubicBezTo>
                      <a:lnTo>
                        <a:pt x="10964" y="6522"/>
                      </a:lnTo>
                      <a:cubicBezTo>
                        <a:pt x="10964" y="6711"/>
                        <a:pt x="10838" y="6868"/>
                        <a:pt x="10618" y="6868"/>
                      </a:cubicBezTo>
                      <a:lnTo>
                        <a:pt x="1009" y="6868"/>
                      </a:lnTo>
                      <a:cubicBezTo>
                        <a:pt x="820" y="6868"/>
                        <a:pt x="662" y="6711"/>
                        <a:pt x="662" y="6522"/>
                      </a:cubicBezTo>
                      <a:lnTo>
                        <a:pt x="662" y="1040"/>
                      </a:lnTo>
                      <a:cubicBezTo>
                        <a:pt x="662" y="851"/>
                        <a:pt x="820" y="694"/>
                        <a:pt x="1009" y="694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09"/>
                      </a:cubicBezTo>
                      <a:lnTo>
                        <a:pt x="1" y="6490"/>
                      </a:lnTo>
                      <a:cubicBezTo>
                        <a:pt x="1" y="7026"/>
                        <a:pt x="473" y="7499"/>
                        <a:pt x="1009" y="7499"/>
                      </a:cubicBezTo>
                      <a:lnTo>
                        <a:pt x="10618" y="7499"/>
                      </a:lnTo>
                      <a:cubicBezTo>
                        <a:pt x="11185" y="7499"/>
                        <a:pt x="11658" y="7026"/>
                        <a:pt x="11658" y="6490"/>
                      </a:cubicBezTo>
                      <a:lnTo>
                        <a:pt x="11658" y="1009"/>
                      </a:lnTo>
                      <a:cubicBezTo>
                        <a:pt x="11658" y="473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00" name="Google Shape;12436;p89">
                  <a:extLst>
                    <a:ext uri="{FF2B5EF4-FFF2-40B4-BE49-F238E27FC236}">
                      <a16:creationId xmlns:a16="http://schemas.microsoft.com/office/drawing/2014/main" xmlns="" id="{5E5238B5-0666-2EDE-D466-108CDA42A73B}"/>
                    </a:ext>
                  </a:extLst>
                </p:cNvPr>
                <p:cNvSpPr/>
                <p:nvPr/>
              </p:nvSpPr>
              <p:spPr>
                <a:xfrm>
                  <a:off x="-3137650" y="2273475"/>
                  <a:ext cx="291450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2048" extrusionOk="0">
                      <a:moveTo>
                        <a:pt x="10618" y="662"/>
                      </a:moveTo>
                      <a:cubicBezTo>
                        <a:pt x="10838" y="662"/>
                        <a:pt x="10964" y="819"/>
                        <a:pt x="10964" y="1008"/>
                      </a:cubicBezTo>
                      <a:cubicBezTo>
                        <a:pt x="10964" y="1197"/>
                        <a:pt x="10838" y="1355"/>
                        <a:pt x="10618" y="1355"/>
                      </a:cubicBezTo>
                      <a:lnTo>
                        <a:pt x="6050" y="1355"/>
                      </a:lnTo>
                      <a:cubicBezTo>
                        <a:pt x="6113" y="1260"/>
                        <a:pt x="6113" y="1134"/>
                        <a:pt x="6113" y="1008"/>
                      </a:cubicBezTo>
                      <a:cubicBezTo>
                        <a:pt x="6113" y="882"/>
                        <a:pt x="6050" y="788"/>
                        <a:pt x="6050" y="662"/>
                      </a:cubicBezTo>
                      <a:close/>
                      <a:moveTo>
                        <a:pt x="5105" y="662"/>
                      </a:moveTo>
                      <a:cubicBezTo>
                        <a:pt x="5294" y="662"/>
                        <a:pt x="5451" y="819"/>
                        <a:pt x="5451" y="1008"/>
                      </a:cubicBezTo>
                      <a:cubicBezTo>
                        <a:pt x="5451" y="1229"/>
                        <a:pt x="5294" y="1386"/>
                        <a:pt x="5105" y="1386"/>
                      </a:cubicBezTo>
                      <a:lnTo>
                        <a:pt x="1009" y="1386"/>
                      </a:lnTo>
                      <a:cubicBezTo>
                        <a:pt x="820" y="1355"/>
                        <a:pt x="662" y="1229"/>
                        <a:pt x="662" y="1008"/>
                      </a:cubicBezTo>
                      <a:cubicBezTo>
                        <a:pt x="662" y="819"/>
                        <a:pt x="820" y="662"/>
                        <a:pt x="1009" y="662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08"/>
                      </a:cubicBezTo>
                      <a:cubicBezTo>
                        <a:pt x="1" y="1575"/>
                        <a:pt x="473" y="2048"/>
                        <a:pt x="1009" y="2048"/>
                      </a:cubicBezTo>
                      <a:lnTo>
                        <a:pt x="10618" y="2048"/>
                      </a:lnTo>
                      <a:cubicBezTo>
                        <a:pt x="11185" y="2048"/>
                        <a:pt x="11658" y="1575"/>
                        <a:pt x="11658" y="1008"/>
                      </a:cubicBezTo>
                      <a:cubicBezTo>
                        <a:pt x="11658" y="473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01" name="Google Shape;12437;p89">
                  <a:extLst>
                    <a:ext uri="{FF2B5EF4-FFF2-40B4-BE49-F238E27FC236}">
                      <a16:creationId xmlns:a16="http://schemas.microsoft.com/office/drawing/2014/main" xmlns="" id="{B740A7CB-B335-728F-C77D-E89B3B5E0F3E}"/>
                    </a:ext>
                  </a:extLst>
                </p:cNvPr>
                <p:cNvSpPr/>
                <p:nvPr/>
              </p:nvSpPr>
              <p:spPr>
                <a:xfrm>
                  <a:off x="-3035250" y="2103000"/>
                  <a:ext cx="104000" cy="11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4740" extrusionOk="0">
                      <a:moveTo>
                        <a:pt x="662" y="896"/>
                      </a:moveTo>
                      <a:lnTo>
                        <a:pt x="3056" y="2346"/>
                      </a:lnTo>
                      <a:lnTo>
                        <a:pt x="662" y="3826"/>
                      </a:lnTo>
                      <a:lnTo>
                        <a:pt x="662" y="896"/>
                      </a:lnTo>
                      <a:close/>
                      <a:moveTo>
                        <a:pt x="322" y="1"/>
                      </a:moveTo>
                      <a:cubicBezTo>
                        <a:pt x="144" y="1"/>
                        <a:pt x="0" y="131"/>
                        <a:pt x="0" y="298"/>
                      </a:cubicBezTo>
                      <a:lnTo>
                        <a:pt x="0" y="4425"/>
                      </a:lnTo>
                      <a:cubicBezTo>
                        <a:pt x="0" y="4607"/>
                        <a:pt x="132" y="4740"/>
                        <a:pt x="301" y="4740"/>
                      </a:cubicBezTo>
                      <a:cubicBezTo>
                        <a:pt x="365" y="4740"/>
                        <a:pt x="435" y="4720"/>
                        <a:pt x="504" y="4677"/>
                      </a:cubicBezTo>
                      <a:lnTo>
                        <a:pt x="3939" y="2629"/>
                      </a:lnTo>
                      <a:cubicBezTo>
                        <a:pt x="4159" y="2535"/>
                        <a:pt x="4159" y="2219"/>
                        <a:pt x="3939" y="2093"/>
                      </a:cubicBezTo>
                      <a:lnTo>
                        <a:pt x="504" y="46"/>
                      </a:lnTo>
                      <a:cubicBezTo>
                        <a:pt x="443" y="15"/>
                        <a:pt x="381" y="1"/>
                        <a:pt x="32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965" name="Google Shape;12454;p89">
                <a:extLst>
                  <a:ext uri="{FF2B5EF4-FFF2-40B4-BE49-F238E27FC236}">
                    <a16:creationId xmlns:a16="http://schemas.microsoft.com/office/drawing/2014/main" xmlns="" id="{124B4D58-9924-AAFC-2F31-CB2234489B5A}"/>
                  </a:ext>
                </a:extLst>
              </p:cNvPr>
              <p:cNvSpPr/>
              <p:nvPr/>
            </p:nvSpPr>
            <p:spPr>
              <a:xfrm>
                <a:off x="1225976" y="1884797"/>
                <a:ext cx="642992" cy="643268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1694" extrusionOk="0">
                    <a:moveTo>
                      <a:pt x="5829" y="2048"/>
                    </a:moveTo>
                    <a:cubicBezTo>
                      <a:pt x="6018" y="2048"/>
                      <a:pt x="6175" y="2206"/>
                      <a:pt x="6175" y="2395"/>
                    </a:cubicBezTo>
                    <a:cubicBezTo>
                      <a:pt x="6175" y="2615"/>
                      <a:pt x="6018" y="2804"/>
                      <a:pt x="5829" y="2804"/>
                    </a:cubicBezTo>
                    <a:cubicBezTo>
                      <a:pt x="5640" y="2804"/>
                      <a:pt x="5482" y="2615"/>
                      <a:pt x="5482" y="2395"/>
                    </a:cubicBezTo>
                    <a:cubicBezTo>
                      <a:pt x="5482" y="2206"/>
                      <a:pt x="5640" y="2048"/>
                      <a:pt x="5829" y="2048"/>
                    </a:cubicBezTo>
                    <a:close/>
                    <a:moveTo>
                      <a:pt x="5829" y="725"/>
                    </a:moveTo>
                    <a:cubicBezTo>
                      <a:pt x="6774" y="725"/>
                      <a:pt x="7530" y="1449"/>
                      <a:pt x="7530" y="2395"/>
                    </a:cubicBezTo>
                    <a:cubicBezTo>
                      <a:pt x="7530" y="2521"/>
                      <a:pt x="7530" y="2678"/>
                      <a:pt x="7467" y="2804"/>
                    </a:cubicBezTo>
                    <a:lnTo>
                      <a:pt x="6774" y="2804"/>
                    </a:lnTo>
                    <a:cubicBezTo>
                      <a:pt x="6806" y="2678"/>
                      <a:pt x="6837" y="2552"/>
                      <a:pt x="6837" y="2395"/>
                    </a:cubicBezTo>
                    <a:cubicBezTo>
                      <a:pt x="6837" y="1859"/>
                      <a:pt x="6364" y="1386"/>
                      <a:pt x="5829" y="1386"/>
                    </a:cubicBezTo>
                    <a:cubicBezTo>
                      <a:pt x="5262" y="1386"/>
                      <a:pt x="4789" y="1859"/>
                      <a:pt x="4789" y="2395"/>
                    </a:cubicBezTo>
                    <a:cubicBezTo>
                      <a:pt x="4789" y="2521"/>
                      <a:pt x="4852" y="2678"/>
                      <a:pt x="4884" y="2804"/>
                    </a:cubicBezTo>
                    <a:lnTo>
                      <a:pt x="4159" y="2804"/>
                    </a:lnTo>
                    <a:cubicBezTo>
                      <a:pt x="4128" y="2678"/>
                      <a:pt x="4128" y="2521"/>
                      <a:pt x="4128" y="2395"/>
                    </a:cubicBezTo>
                    <a:cubicBezTo>
                      <a:pt x="4128" y="1449"/>
                      <a:pt x="4884" y="725"/>
                      <a:pt x="5829" y="725"/>
                    </a:cubicBezTo>
                    <a:close/>
                    <a:moveTo>
                      <a:pt x="10681" y="3466"/>
                    </a:moveTo>
                    <a:cubicBezTo>
                      <a:pt x="10870" y="3466"/>
                      <a:pt x="11027" y="3623"/>
                      <a:pt x="11027" y="3812"/>
                    </a:cubicBezTo>
                    <a:cubicBezTo>
                      <a:pt x="11027" y="4033"/>
                      <a:pt x="10870" y="4190"/>
                      <a:pt x="10681" y="4190"/>
                    </a:cubicBezTo>
                    <a:lnTo>
                      <a:pt x="1009" y="4190"/>
                    </a:lnTo>
                    <a:cubicBezTo>
                      <a:pt x="820" y="4190"/>
                      <a:pt x="662" y="4033"/>
                      <a:pt x="662" y="3812"/>
                    </a:cubicBezTo>
                    <a:cubicBezTo>
                      <a:pt x="662" y="3623"/>
                      <a:pt x="851" y="3466"/>
                      <a:pt x="1009" y="3466"/>
                    </a:cubicBezTo>
                    <a:close/>
                    <a:moveTo>
                      <a:pt x="9799" y="4852"/>
                    </a:moveTo>
                    <a:lnTo>
                      <a:pt x="7058" y="7593"/>
                    </a:lnTo>
                    <a:lnTo>
                      <a:pt x="4600" y="7593"/>
                    </a:lnTo>
                    <a:lnTo>
                      <a:pt x="1859" y="4852"/>
                    </a:lnTo>
                    <a:close/>
                    <a:moveTo>
                      <a:pt x="6869" y="8255"/>
                    </a:moveTo>
                    <a:lnTo>
                      <a:pt x="6869" y="9767"/>
                    </a:lnTo>
                    <a:lnTo>
                      <a:pt x="4789" y="10775"/>
                    </a:lnTo>
                    <a:lnTo>
                      <a:pt x="4789" y="8255"/>
                    </a:lnTo>
                    <a:close/>
                    <a:moveTo>
                      <a:pt x="5829" y="0"/>
                    </a:moveTo>
                    <a:cubicBezTo>
                      <a:pt x="4474" y="0"/>
                      <a:pt x="3435" y="1071"/>
                      <a:pt x="3435" y="2395"/>
                    </a:cubicBezTo>
                    <a:cubicBezTo>
                      <a:pt x="3435" y="2521"/>
                      <a:pt x="3435" y="2678"/>
                      <a:pt x="3466" y="2804"/>
                    </a:cubicBezTo>
                    <a:lnTo>
                      <a:pt x="1009" y="2804"/>
                    </a:lnTo>
                    <a:cubicBezTo>
                      <a:pt x="473" y="2804"/>
                      <a:pt x="0" y="3277"/>
                      <a:pt x="0" y="3812"/>
                    </a:cubicBezTo>
                    <a:cubicBezTo>
                      <a:pt x="0" y="4348"/>
                      <a:pt x="379" y="4757"/>
                      <a:pt x="851" y="4852"/>
                    </a:cubicBezTo>
                    <a:lnTo>
                      <a:pt x="4096" y="8065"/>
                    </a:lnTo>
                    <a:lnTo>
                      <a:pt x="4096" y="11342"/>
                    </a:lnTo>
                    <a:cubicBezTo>
                      <a:pt x="4096" y="11518"/>
                      <a:pt x="4277" y="11694"/>
                      <a:pt x="4462" y="11694"/>
                    </a:cubicBezTo>
                    <a:cubicBezTo>
                      <a:pt x="4508" y="11694"/>
                      <a:pt x="4556" y="11683"/>
                      <a:pt x="4600" y="11657"/>
                    </a:cubicBezTo>
                    <a:lnTo>
                      <a:pt x="7373" y="10271"/>
                    </a:lnTo>
                    <a:cubicBezTo>
                      <a:pt x="7467" y="10239"/>
                      <a:pt x="7562" y="10113"/>
                      <a:pt x="7562" y="9956"/>
                    </a:cubicBezTo>
                    <a:lnTo>
                      <a:pt x="7562" y="8034"/>
                    </a:lnTo>
                    <a:lnTo>
                      <a:pt x="10838" y="4820"/>
                    </a:lnTo>
                    <a:cubicBezTo>
                      <a:pt x="11311" y="4757"/>
                      <a:pt x="11689" y="4348"/>
                      <a:pt x="11689" y="3812"/>
                    </a:cubicBezTo>
                    <a:cubicBezTo>
                      <a:pt x="11689" y="3277"/>
                      <a:pt x="11216" y="2804"/>
                      <a:pt x="10681" y="2804"/>
                    </a:cubicBezTo>
                    <a:lnTo>
                      <a:pt x="8192" y="2804"/>
                    </a:lnTo>
                    <a:cubicBezTo>
                      <a:pt x="8192" y="2678"/>
                      <a:pt x="8223" y="2521"/>
                      <a:pt x="8223" y="2395"/>
                    </a:cubicBezTo>
                    <a:cubicBezTo>
                      <a:pt x="8223" y="1071"/>
                      <a:pt x="7152" y="0"/>
                      <a:pt x="582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966" name="Google Shape;12461;p89">
                <a:extLst>
                  <a:ext uri="{FF2B5EF4-FFF2-40B4-BE49-F238E27FC236}">
                    <a16:creationId xmlns:a16="http://schemas.microsoft.com/office/drawing/2014/main" xmlns="" id="{89BF3148-715D-DDBB-3A44-930833B9BB57}"/>
                  </a:ext>
                </a:extLst>
              </p:cNvPr>
              <p:cNvGrpSpPr/>
              <p:nvPr/>
            </p:nvGrpSpPr>
            <p:grpSpPr>
              <a:xfrm>
                <a:off x="5349172" y="1883391"/>
                <a:ext cx="646458" cy="646458"/>
                <a:chOff x="-4573475" y="2045850"/>
                <a:chExt cx="293800" cy="293800"/>
              </a:xfrm>
              <a:grpFill/>
            </p:grpSpPr>
            <p:sp>
              <p:nvSpPr>
                <p:cNvPr id="17997" name="Google Shape;12462;p89">
                  <a:extLst>
                    <a:ext uri="{FF2B5EF4-FFF2-40B4-BE49-F238E27FC236}">
                      <a16:creationId xmlns:a16="http://schemas.microsoft.com/office/drawing/2014/main" xmlns="" id="{EB7F5B95-3715-280C-398C-F0955EA6B8C7}"/>
                    </a:ext>
                  </a:extLst>
                </p:cNvPr>
                <p:cNvSpPr/>
                <p:nvPr/>
              </p:nvSpPr>
              <p:spPr>
                <a:xfrm>
                  <a:off x="-4573475" y="2045850"/>
                  <a:ext cx="293800" cy="29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2" h="11752" extrusionOk="0">
                      <a:moveTo>
                        <a:pt x="6333" y="756"/>
                      </a:moveTo>
                      <a:lnTo>
                        <a:pt x="6459" y="1292"/>
                      </a:lnTo>
                      <a:cubicBezTo>
                        <a:pt x="6490" y="1418"/>
                        <a:pt x="6585" y="1544"/>
                        <a:pt x="6742" y="1576"/>
                      </a:cubicBezTo>
                      <a:cubicBezTo>
                        <a:pt x="7372" y="1702"/>
                        <a:pt x="7908" y="1922"/>
                        <a:pt x="8444" y="2300"/>
                      </a:cubicBezTo>
                      <a:cubicBezTo>
                        <a:pt x="8491" y="2332"/>
                        <a:pt x="8546" y="2347"/>
                        <a:pt x="8605" y="2347"/>
                      </a:cubicBezTo>
                      <a:cubicBezTo>
                        <a:pt x="8664" y="2347"/>
                        <a:pt x="8727" y="2332"/>
                        <a:pt x="8790" y="2300"/>
                      </a:cubicBezTo>
                      <a:lnTo>
                        <a:pt x="9231" y="2017"/>
                      </a:lnTo>
                      <a:lnTo>
                        <a:pt x="9798" y="2584"/>
                      </a:lnTo>
                      <a:lnTo>
                        <a:pt x="9546" y="3025"/>
                      </a:lnTo>
                      <a:cubicBezTo>
                        <a:pt x="9452" y="3151"/>
                        <a:pt x="9452" y="3308"/>
                        <a:pt x="9546" y="3371"/>
                      </a:cubicBezTo>
                      <a:cubicBezTo>
                        <a:pt x="9893" y="3907"/>
                        <a:pt x="10113" y="4505"/>
                        <a:pt x="10239" y="5073"/>
                      </a:cubicBezTo>
                      <a:cubicBezTo>
                        <a:pt x="10271" y="5199"/>
                        <a:pt x="10365" y="5325"/>
                        <a:pt x="10523" y="5356"/>
                      </a:cubicBezTo>
                      <a:lnTo>
                        <a:pt x="11058" y="5482"/>
                      </a:lnTo>
                      <a:lnTo>
                        <a:pt x="11058" y="6301"/>
                      </a:lnTo>
                      <a:lnTo>
                        <a:pt x="10523" y="6427"/>
                      </a:lnTo>
                      <a:cubicBezTo>
                        <a:pt x="10397" y="6459"/>
                        <a:pt x="10271" y="6553"/>
                        <a:pt x="10239" y="6711"/>
                      </a:cubicBezTo>
                      <a:cubicBezTo>
                        <a:pt x="10113" y="7309"/>
                        <a:pt x="9893" y="7877"/>
                        <a:pt x="9546" y="8381"/>
                      </a:cubicBezTo>
                      <a:cubicBezTo>
                        <a:pt x="9452" y="8507"/>
                        <a:pt x="9452" y="8633"/>
                        <a:pt x="9546" y="8759"/>
                      </a:cubicBezTo>
                      <a:lnTo>
                        <a:pt x="9798" y="9168"/>
                      </a:lnTo>
                      <a:lnTo>
                        <a:pt x="9231" y="9767"/>
                      </a:lnTo>
                      <a:lnTo>
                        <a:pt x="8790" y="9483"/>
                      </a:lnTo>
                      <a:cubicBezTo>
                        <a:pt x="8727" y="9452"/>
                        <a:pt x="8656" y="9436"/>
                        <a:pt x="8593" y="9436"/>
                      </a:cubicBezTo>
                      <a:cubicBezTo>
                        <a:pt x="8530" y="9436"/>
                        <a:pt x="8475" y="9452"/>
                        <a:pt x="8444" y="9483"/>
                      </a:cubicBezTo>
                      <a:cubicBezTo>
                        <a:pt x="7908" y="9861"/>
                        <a:pt x="7341" y="10082"/>
                        <a:pt x="6742" y="10208"/>
                      </a:cubicBezTo>
                      <a:cubicBezTo>
                        <a:pt x="6616" y="10239"/>
                        <a:pt x="6490" y="10334"/>
                        <a:pt x="6459" y="10428"/>
                      </a:cubicBezTo>
                      <a:lnTo>
                        <a:pt x="6333" y="10964"/>
                      </a:lnTo>
                      <a:lnTo>
                        <a:pt x="5514" y="10964"/>
                      </a:lnTo>
                      <a:lnTo>
                        <a:pt x="5388" y="10428"/>
                      </a:lnTo>
                      <a:cubicBezTo>
                        <a:pt x="5356" y="10334"/>
                        <a:pt x="5230" y="10208"/>
                        <a:pt x="5136" y="10208"/>
                      </a:cubicBezTo>
                      <a:cubicBezTo>
                        <a:pt x="4505" y="10082"/>
                        <a:pt x="3938" y="9861"/>
                        <a:pt x="3434" y="9483"/>
                      </a:cubicBezTo>
                      <a:cubicBezTo>
                        <a:pt x="3371" y="9452"/>
                        <a:pt x="3308" y="9436"/>
                        <a:pt x="3249" y="9436"/>
                      </a:cubicBezTo>
                      <a:cubicBezTo>
                        <a:pt x="3190" y="9436"/>
                        <a:pt x="3135" y="9452"/>
                        <a:pt x="3088" y="9483"/>
                      </a:cubicBezTo>
                      <a:lnTo>
                        <a:pt x="2647" y="9767"/>
                      </a:lnTo>
                      <a:lnTo>
                        <a:pt x="2048" y="9168"/>
                      </a:lnTo>
                      <a:lnTo>
                        <a:pt x="2332" y="8759"/>
                      </a:lnTo>
                      <a:cubicBezTo>
                        <a:pt x="2395" y="8633"/>
                        <a:pt x="2395" y="8475"/>
                        <a:pt x="2332" y="8381"/>
                      </a:cubicBezTo>
                      <a:cubicBezTo>
                        <a:pt x="1985" y="7877"/>
                        <a:pt x="1733" y="7278"/>
                        <a:pt x="1607" y="6711"/>
                      </a:cubicBezTo>
                      <a:cubicBezTo>
                        <a:pt x="1575" y="6585"/>
                        <a:pt x="1512" y="6459"/>
                        <a:pt x="1386" y="6427"/>
                      </a:cubicBezTo>
                      <a:lnTo>
                        <a:pt x="882" y="6301"/>
                      </a:lnTo>
                      <a:lnTo>
                        <a:pt x="882" y="5482"/>
                      </a:lnTo>
                      <a:lnTo>
                        <a:pt x="1386" y="5356"/>
                      </a:lnTo>
                      <a:cubicBezTo>
                        <a:pt x="1512" y="5325"/>
                        <a:pt x="1607" y="5199"/>
                        <a:pt x="1607" y="5073"/>
                      </a:cubicBezTo>
                      <a:cubicBezTo>
                        <a:pt x="1733" y="4442"/>
                        <a:pt x="1985" y="3907"/>
                        <a:pt x="2332" y="3371"/>
                      </a:cubicBezTo>
                      <a:cubicBezTo>
                        <a:pt x="2395" y="3277"/>
                        <a:pt x="2395" y="3151"/>
                        <a:pt x="2332" y="3025"/>
                      </a:cubicBezTo>
                      <a:lnTo>
                        <a:pt x="2048" y="2584"/>
                      </a:lnTo>
                      <a:lnTo>
                        <a:pt x="2647" y="2017"/>
                      </a:lnTo>
                      <a:lnTo>
                        <a:pt x="3088" y="2300"/>
                      </a:lnTo>
                      <a:cubicBezTo>
                        <a:pt x="3135" y="2332"/>
                        <a:pt x="3198" y="2347"/>
                        <a:pt x="3261" y="2347"/>
                      </a:cubicBezTo>
                      <a:cubicBezTo>
                        <a:pt x="3324" y="2347"/>
                        <a:pt x="3387" y="2332"/>
                        <a:pt x="3434" y="2300"/>
                      </a:cubicBezTo>
                      <a:cubicBezTo>
                        <a:pt x="3938" y="1922"/>
                        <a:pt x="4537" y="1702"/>
                        <a:pt x="5136" y="1576"/>
                      </a:cubicBezTo>
                      <a:cubicBezTo>
                        <a:pt x="5230" y="1544"/>
                        <a:pt x="5356" y="1450"/>
                        <a:pt x="5388" y="1292"/>
                      </a:cubicBezTo>
                      <a:lnTo>
                        <a:pt x="5514" y="756"/>
                      </a:lnTo>
                      <a:close/>
                      <a:moveTo>
                        <a:pt x="5167" y="0"/>
                      </a:moveTo>
                      <a:cubicBezTo>
                        <a:pt x="5009" y="0"/>
                        <a:pt x="4852" y="126"/>
                        <a:pt x="4852" y="284"/>
                      </a:cubicBezTo>
                      <a:lnTo>
                        <a:pt x="4694" y="882"/>
                      </a:lnTo>
                      <a:cubicBezTo>
                        <a:pt x="4127" y="977"/>
                        <a:pt x="3623" y="1229"/>
                        <a:pt x="3119" y="1513"/>
                      </a:cubicBezTo>
                      <a:lnTo>
                        <a:pt x="2615" y="1197"/>
                      </a:lnTo>
                      <a:cubicBezTo>
                        <a:pt x="2557" y="1154"/>
                        <a:pt x="2485" y="1130"/>
                        <a:pt x="2412" y="1130"/>
                      </a:cubicBezTo>
                      <a:cubicBezTo>
                        <a:pt x="2327" y="1130"/>
                        <a:pt x="2242" y="1161"/>
                        <a:pt x="2174" y="1229"/>
                      </a:cubicBezTo>
                      <a:lnTo>
                        <a:pt x="1197" y="2206"/>
                      </a:lnTo>
                      <a:cubicBezTo>
                        <a:pt x="1071" y="2332"/>
                        <a:pt x="1071" y="2489"/>
                        <a:pt x="1134" y="2647"/>
                      </a:cubicBezTo>
                      <a:lnTo>
                        <a:pt x="1449" y="3151"/>
                      </a:lnTo>
                      <a:cubicBezTo>
                        <a:pt x="1134" y="3623"/>
                        <a:pt x="945" y="4159"/>
                        <a:pt x="819" y="4726"/>
                      </a:cubicBezTo>
                      <a:lnTo>
                        <a:pt x="284" y="4884"/>
                      </a:lnTo>
                      <a:cubicBezTo>
                        <a:pt x="126" y="4915"/>
                        <a:pt x="0" y="5041"/>
                        <a:pt x="0" y="5199"/>
                      </a:cubicBezTo>
                      <a:lnTo>
                        <a:pt x="0" y="6585"/>
                      </a:lnTo>
                      <a:cubicBezTo>
                        <a:pt x="0" y="6742"/>
                        <a:pt x="126" y="6868"/>
                        <a:pt x="284" y="6900"/>
                      </a:cubicBezTo>
                      <a:lnTo>
                        <a:pt x="819" y="7057"/>
                      </a:lnTo>
                      <a:cubicBezTo>
                        <a:pt x="945" y="7593"/>
                        <a:pt x="1197" y="8129"/>
                        <a:pt x="1449" y="8633"/>
                      </a:cubicBezTo>
                      <a:lnTo>
                        <a:pt x="1134" y="9137"/>
                      </a:lnTo>
                      <a:cubicBezTo>
                        <a:pt x="1071" y="9263"/>
                        <a:pt x="1071" y="9452"/>
                        <a:pt x="1197" y="9578"/>
                      </a:cubicBezTo>
                      <a:lnTo>
                        <a:pt x="2174" y="10554"/>
                      </a:lnTo>
                      <a:cubicBezTo>
                        <a:pt x="2242" y="10622"/>
                        <a:pt x="2318" y="10653"/>
                        <a:pt x="2399" y="10653"/>
                      </a:cubicBezTo>
                      <a:cubicBezTo>
                        <a:pt x="2469" y="10653"/>
                        <a:pt x="2542" y="10630"/>
                        <a:pt x="2615" y="10586"/>
                      </a:cubicBezTo>
                      <a:lnTo>
                        <a:pt x="3119" y="10271"/>
                      </a:lnTo>
                      <a:cubicBezTo>
                        <a:pt x="3592" y="10586"/>
                        <a:pt x="4127" y="10806"/>
                        <a:pt x="4694" y="10901"/>
                      </a:cubicBezTo>
                      <a:lnTo>
                        <a:pt x="4852" y="11468"/>
                      </a:lnTo>
                      <a:cubicBezTo>
                        <a:pt x="4883" y="11626"/>
                        <a:pt x="5009" y="11752"/>
                        <a:pt x="5167" y="11752"/>
                      </a:cubicBezTo>
                      <a:lnTo>
                        <a:pt x="6553" y="11752"/>
                      </a:lnTo>
                      <a:cubicBezTo>
                        <a:pt x="6711" y="11752"/>
                        <a:pt x="6805" y="11626"/>
                        <a:pt x="6868" y="11468"/>
                      </a:cubicBezTo>
                      <a:lnTo>
                        <a:pt x="7026" y="10901"/>
                      </a:lnTo>
                      <a:cubicBezTo>
                        <a:pt x="7561" y="10806"/>
                        <a:pt x="8065" y="10554"/>
                        <a:pt x="8601" y="10271"/>
                      </a:cubicBezTo>
                      <a:lnTo>
                        <a:pt x="9105" y="10586"/>
                      </a:lnTo>
                      <a:cubicBezTo>
                        <a:pt x="9164" y="10630"/>
                        <a:pt x="9236" y="10653"/>
                        <a:pt x="9309" y="10653"/>
                      </a:cubicBezTo>
                      <a:cubicBezTo>
                        <a:pt x="9393" y="10653"/>
                        <a:pt x="9479" y="10622"/>
                        <a:pt x="9546" y="10554"/>
                      </a:cubicBezTo>
                      <a:lnTo>
                        <a:pt x="10523" y="9578"/>
                      </a:lnTo>
                      <a:cubicBezTo>
                        <a:pt x="10649" y="9452"/>
                        <a:pt x="10649" y="9294"/>
                        <a:pt x="10554" y="9137"/>
                      </a:cubicBezTo>
                      <a:lnTo>
                        <a:pt x="10239" y="8633"/>
                      </a:lnTo>
                      <a:cubicBezTo>
                        <a:pt x="10554" y="8160"/>
                        <a:pt x="10743" y="7656"/>
                        <a:pt x="10869" y="7057"/>
                      </a:cubicBezTo>
                      <a:lnTo>
                        <a:pt x="11468" y="6900"/>
                      </a:lnTo>
                      <a:cubicBezTo>
                        <a:pt x="11626" y="6868"/>
                        <a:pt x="11752" y="6742"/>
                        <a:pt x="11752" y="6585"/>
                      </a:cubicBezTo>
                      <a:lnTo>
                        <a:pt x="11752" y="5199"/>
                      </a:lnTo>
                      <a:cubicBezTo>
                        <a:pt x="11752" y="5041"/>
                        <a:pt x="11626" y="4915"/>
                        <a:pt x="11468" y="4884"/>
                      </a:cubicBezTo>
                      <a:lnTo>
                        <a:pt x="10869" y="4726"/>
                      </a:lnTo>
                      <a:cubicBezTo>
                        <a:pt x="10743" y="4159"/>
                        <a:pt x="10523" y="3655"/>
                        <a:pt x="10239" y="3151"/>
                      </a:cubicBezTo>
                      <a:lnTo>
                        <a:pt x="10554" y="2647"/>
                      </a:lnTo>
                      <a:cubicBezTo>
                        <a:pt x="10649" y="2521"/>
                        <a:pt x="10649" y="2332"/>
                        <a:pt x="10523" y="2206"/>
                      </a:cubicBezTo>
                      <a:lnTo>
                        <a:pt x="9546" y="1229"/>
                      </a:lnTo>
                      <a:cubicBezTo>
                        <a:pt x="9479" y="1161"/>
                        <a:pt x="9402" y="1130"/>
                        <a:pt x="9321" y="1130"/>
                      </a:cubicBezTo>
                      <a:cubicBezTo>
                        <a:pt x="9251" y="1130"/>
                        <a:pt x="9178" y="1154"/>
                        <a:pt x="9105" y="1197"/>
                      </a:cubicBezTo>
                      <a:lnTo>
                        <a:pt x="8601" y="1513"/>
                      </a:lnTo>
                      <a:cubicBezTo>
                        <a:pt x="8128" y="1197"/>
                        <a:pt x="7593" y="977"/>
                        <a:pt x="7026" y="882"/>
                      </a:cubicBezTo>
                      <a:lnTo>
                        <a:pt x="6868" y="284"/>
                      </a:lnTo>
                      <a:cubicBezTo>
                        <a:pt x="6805" y="126"/>
                        <a:pt x="6711" y="0"/>
                        <a:pt x="65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98" name="Google Shape;12463;p89">
                  <a:extLst>
                    <a:ext uri="{FF2B5EF4-FFF2-40B4-BE49-F238E27FC236}">
                      <a16:creationId xmlns:a16="http://schemas.microsoft.com/office/drawing/2014/main" xmlns="" id="{885C0094-404D-3996-9CDD-0A2C1B7C6A73}"/>
                    </a:ext>
                  </a:extLst>
                </p:cNvPr>
                <p:cNvSpPr/>
                <p:nvPr/>
              </p:nvSpPr>
              <p:spPr>
                <a:xfrm>
                  <a:off x="-4521500" y="2099400"/>
                  <a:ext cx="189050" cy="18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7531" extrusionOk="0">
                      <a:moveTo>
                        <a:pt x="3750" y="662"/>
                      </a:moveTo>
                      <a:cubicBezTo>
                        <a:pt x="5451" y="662"/>
                        <a:pt x="6837" y="2017"/>
                        <a:pt x="6837" y="3718"/>
                      </a:cubicBezTo>
                      <a:cubicBezTo>
                        <a:pt x="6869" y="5104"/>
                        <a:pt x="6049" y="6239"/>
                        <a:pt x="4821" y="6648"/>
                      </a:cubicBezTo>
                      <a:lnTo>
                        <a:pt x="4821" y="5892"/>
                      </a:lnTo>
                      <a:cubicBezTo>
                        <a:pt x="5640" y="5514"/>
                        <a:pt x="6207" y="4663"/>
                        <a:pt x="6207" y="3718"/>
                      </a:cubicBezTo>
                      <a:cubicBezTo>
                        <a:pt x="6207" y="2710"/>
                        <a:pt x="5577" y="1796"/>
                        <a:pt x="4569" y="1481"/>
                      </a:cubicBezTo>
                      <a:cubicBezTo>
                        <a:pt x="4535" y="1472"/>
                        <a:pt x="4501" y="1467"/>
                        <a:pt x="4468" y="1467"/>
                      </a:cubicBezTo>
                      <a:cubicBezTo>
                        <a:pt x="4278" y="1467"/>
                        <a:pt x="4096" y="1609"/>
                        <a:pt x="4096" y="1796"/>
                      </a:cubicBezTo>
                      <a:lnTo>
                        <a:pt x="4096" y="3372"/>
                      </a:lnTo>
                      <a:lnTo>
                        <a:pt x="3435" y="3372"/>
                      </a:lnTo>
                      <a:lnTo>
                        <a:pt x="3435" y="1796"/>
                      </a:lnTo>
                      <a:cubicBezTo>
                        <a:pt x="3435" y="1609"/>
                        <a:pt x="3276" y="1467"/>
                        <a:pt x="3073" y="1467"/>
                      </a:cubicBezTo>
                      <a:cubicBezTo>
                        <a:pt x="3037" y="1467"/>
                        <a:pt x="3000" y="1472"/>
                        <a:pt x="2962" y="1481"/>
                      </a:cubicBezTo>
                      <a:cubicBezTo>
                        <a:pt x="2017" y="1828"/>
                        <a:pt x="1355" y="2742"/>
                        <a:pt x="1355" y="3718"/>
                      </a:cubicBezTo>
                      <a:cubicBezTo>
                        <a:pt x="1355" y="4663"/>
                        <a:pt x="1891" y="5514"/>
                        <a:pt x="2741" y="5892"/>
                      </a:cubicBezTo>
                      <a:lnTo>
                        <a:pt x="2741" y="6648"/>
                      </a:lnTo>
                      <a:cubicBezTo>
                        <a:pt x="1544" y="6207"/>
                        <a:pt x="694" y="5073"/>
                        <a:pt x="694" y="3718"/>
                      </a:cubicBezTo>
                      <a:cubicBezTo>
                        <a:pt x="694" y="2017"/>
                        <a:pt x="2048" y="662"/>
                        <a:pt x="3750" y="662"/>
                      </a:cubicBezTo>
                      <a:close/>
                      <a:moveTo>
                        <a:pt x="4852" y="2363"/>
                      </a:moveTo>
                      <a:cubicBezTo>
                        <a:pt x="5293" y="2679"/>
                        <a:pt x="5514" y="3183"/>
                        <a:pt x="5514" y="3718"/>
                      </a:cubicBezTo>
                      <a:cubicBezTo>
                        <a:pt x="5514" y="4443"/>
                        <a:pt x="5041" y="5104"/>
                        <a:pt x="4380" y="5356"/>
                      </a:cubicBezTo>
                      <a:cubicBezTo>
                        <a:pt x="4254" y="5388"/>
                        <a:pt x="4159" y="5545"/>
                        <a:pt x="4159" y="5671"/>
                      </a:cubicBezTo>
                      <a:lnTo>
                        <a:pt x="4159" y="6806"/>
                      </a:lnTo>
                      <a:lnTo>
                        <a:pt x="3781" y="6806"/>
                      </a:lnTo>
                      <a:cubicBezTo>
                        <a:pt x="3734" y="6821"/>
                        <a:pt x="3679" y="6829"/>
                        <a:pt x="3624" y="6829"/>
                      </a:cubicBezTo>
                      <a:cubicBezTo>
                        <a:pt x="3568" y="6829"/>
                        <a:pt x="3513" y="6821"/>
                        <a:pt x="3466" y="6806"/>
                      </a:cubicBezTo>
                      <a:lnTo>
                        <a:pt x="3466" y="5671"/>
                      </a:lnTo>
                      <a:cubicBezTo>
                        <a:pt x="3466" y="5514"/>
                        <a:pt x="3403" y="5388"/>
                        <a:pt x="3246" y="5356"/>
                      </a:cubicBezTo>
                      <a:cubicBezTo>
                        <a:pt x="2584" y="5104"/>
                        <a:pt x="2111" y="4443"/>
                        <a:pt x="2111" y="3718"/>
                      </a:cubicBezTo>
                      <a:cubicBezTo>
                        <a:pt x="2111" y="3183"/>
                        <a:pt x="2363" y="2679"/>
                        <a:pt x="2773" y="2363"/>
                      </a:cubicBezTo>
                      <a:lnTo>
                        <a:pt x="2773" y="3718"/>
                      </a:lnTo>
                      <a:cubicBezTo>
                        <a:pt x="2773" y="3939"/>
                        <a:pt x="2930" y="4096"/>
                        <a:pt x="3120" y="4096"/>
                      </a:cubicBezTo>
                      <a:lnTo>
                        <a:pt x="4506" y="4096"/>
                      </a:lnTo>
                      <a:cubicBezTo>
                        <a:pt x="4695" y="4096"/>
                        <a:pt x="4852" y="3939"/>
                        <a:pt x="4852" y="3718"/>
                      </a:cubicBezTo>
                      <a:lnTo>
                        <a:pt x="4852" y="2363"/>
                      </a:lnTo>
                      <a:close/>
                      <a:moveTo>
                        <a:pt x="3781" y="1"/>
                      </a:moveTo>
                      <a:cubicBezTo>
                        <a:pt x="1702" y="1"/>
                        <a:pt x="1" y="1670"/>
                        <a:pt x="1" y="3781"/>
                      </a:cubicBezTo>
                      <a:cubicBezTo>
                        <a:pt x="1" y="5861"/>
                        <a:pt x="1702" y="7530"/>
                        <a:pt x="3781" y="7530"/>
                      </a:cubicBezTo>
                      <a:cubicBezTo>
                        <a:pt x="5892" y="7530"/>
                        <a:pt x="7562" y="5861"/>
                        <a:pt x="7562" y="3781"/>
                      </a:cubicBezTo>
                      <a:cubicBezTo>
                        <a:pt x="7562" y="1670"/>
                        <a:pt x="5892" y="1"/>
                        <a:pt x="378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67" name="Google Shape;12473;p89">
                <a:extLst>
                  <a:ext uri="{FF2B5EF4-FFF2-40B4-BE49-F238E27FC236}">
                    <a16:creationId xmlns:a16="http://schemas.microsoft.com/office/drawing/2014/main" xmlns="" id="{DA894677-7B87-9FC3-C1F6-BCE105E09FD7}"/>
                  </a:ext>
                </a:extLst>
              </p:cNvPr>
              <p:cNvGrpSpPr/>
              <p:nvPr/>
            </p:nvGrpSpPr>
            <p:grpSpPr>
              <a:xfrm>
                <a:off x="9511570" y="1885950"/>
                <a:ext cx="632212" cy="641343"/>
                <a:chOff x="-2777700" y="2049775"/>
                <a:chExt cx="287325" cy="291475"/>
              </a:xfrm>
              <a:grpFill/>
            </p:grpSpPr>
            <p:sp>
              <p:nvSpPr>
                <p:cNvPr id="17994" name="Google Shape;12474;p89">
                  <a:extLst>
                    <a:ext uri="{FF2B5EF4-FFF2-40B4-BE49-F238E27FC236}">
                      <a16:creationId xmlns:a16="http://schemas.microsoft.com/office/drawing/2014/main" xmlns="" id="{EBB53317-8F2B-C961-8167-A3D69F910016}"/>
                    </a:ext>
                  </a:extLst>
                </p:cNvPr>
                <p:cNvSpPr/>
                <p:nvPr/>
              </p:nvSpPr>
              <p:spPr>
                <a:xfrm>
                  <a:off x="-2777700" y="2049775"/>
                  <a:ext cx="287325" cy="29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93" h="11659" extrusionOk="0">
                      <a:moveTo>
                        <a:pt x="7121" y="662"/>
                      </a:moveTo>
                      <a:cubicBezTo>
                        <a:pt x="7341" y="662"/>
                        <a:pt x="7499" y="820"/>
                        <a:pt x="7499" y="1040"/>
                      </a:cubicBezTo>
                      <a:cubicBezTo>
                        <a:pt x="7499" y="1230"/>
                        <a:pt x="7341" y="1387"/>
                        <a:pt x="7121" y="1387"/>
                      </a:cubicBezTo>
                      <a:lnTo>
                        <a:pt x="4380" y="1387"/>
                      </a:lnTo>
                      <a:cubicBezTo>
                        <a:pt x="4191" y="1387"/>
                        <a:pt x="4033" y="1230"/>
                        <a:pt x="4033" y="1040"/>
                      </a:cubicBezTo>
                      <a:cubicBezTo>
                        <a:pt x="4033" y="820"/>
                        <a:pt x="4191" y="662"/>
                        <a:pt x="4380" y="662"/>
                      </a:cubicBezTo>
                      <a:close/>
                      <a:moveTo>
                        <a:pt x="6774" y="2049"/>
                      </a:moveTo>
                      <a:lnTo>
                        <a:pt x="6774" y="4285"/>
                      </a:lnTo>
                      <a:cubicBezTo>
                        <a:pt x="6774" y="4412"/>
                        <a:pt x="6774" y="4443"/>
                        <a:pt x="7499" y="5514"/>
                      </a:cubicBezTo>
                      <a:lnTo>
                        <a:pt x="3970" y="5514"/>
                      </a:lnTo>
                      <a:cubicBezTo>
                        <a:pt x="4758" y="4412"/>
                        <a:pt x="4726" y="4443"/>
                        <a:pt x="4726" y="4348"/>
                      </a:cubicBezTo>
                      <a:lnTo>
                        <a:pt x="4726" y="2049"/>
                      </a:lnTo>
                      <a:close/>
                      <a:moveTo>
                        <a:pt x="8003" y="6176"/>
                      </a:moveTo>
                      <a:cubicBezTo>
                        <a:pt x="8696" y="7215"/>
                        <a:pt x="9578" y="8507"/>
                        <a:pt x="10177" y="9389"/>
                      </a:cubicBezTo>
                      <a:cubicBezTo>
                        <a:pt x="10649" y="10082"/>
                        <a:pt x="10177" y="10996"/>
                        <a:pt x="9294" y="10996"/>
                      </a:cubicBezTo>
                      <a:lnTo>
                        <a:pt x="2206" y="10996"/>
                      </a:lnTo>
                      <a:cubicBezTo>
                        <a:pt x="1387" y="10996"/>
                        <a:pt x="914" y="10051"/>
                        <a:pt x="1387" y="9389"/>
                      </a:cubicBezTo>
                      <a:cubicBezTo>
                        <a:pt x="1859" y="8665"/>
                        <a:pt x="2804" y="7341"/>
                        <a:pt x="3561" y="6176"/>
                      </a:cubicBezTo>
                      <a:close/>
                      <a:moveTo>
                        <a:pt x="4380" y="1"/>
                      </a:moveTo>
                      <a:cubicBezTo>
                        <a:pt x="3813" y="1"/>
                        <a:pt x="3340" y="473"/>
                        <a:pt x="3340" y="1040"/>
                      </a:cubicBezTo>
                      <a:cubicBezTo>
                        <a:pt x="3340" y="1513"/>
                        <a:pt x="3655" y="1860"/>
                        <a:pt x="4065" y="2017"/>
                      </a:cubicBezTo>
                      <a:lnTo>
                        <a:pt x="4065" y="4222"/>
                      </a:lnTo>
                      <a:cubicBezTo>
                        <a:pt x="3718" y="4790"/>
                        <a:pt x="1198" y="8413"/>
                        <a:pt x="788" y="8980"/>
                      </a:cubicBezTo>
                      <a:cubicBezTo>
                        <a:pt x="1" y="10114"/>
                        <a:pt x="820" y="11658"/>
                        <a:pt x="2206" y="11658"/>
                      </a:cubicBezTo>
                      <a:lnTo>
                        <a:pt x="9294" y="11658"/>
                      </a:lnTo>
                      <a:cubicBezTo>
                        <a:pt x="9308" y="11658"/>
                        <a:pt x="9322" y="11658"/>
                        <a:pt x="9335" y="11658"/>
                      </a:cubicBezTo>
                      <a:cubicBezTo>
                        <a:pt x="10697" y="11658"/>
                        <a:pt x="11492" y="10103"/>
                        <a:pt x="10712" y="9011"/>
                      </a:cubicBezTo>
                      <a:cubicBezTo>
                        <a:pt x="10271" y="8444"/>
                        <a:pt x="7845" y="4853"/>
                        <a:pt x="7499" y="4254"/>
                      </a:cubicBezTo>
                      <a:lnTo>
                        <a:pt x="7499" y="1986"/>
                      </a:lnTo>
                      <a:cubicBezTo>
                        <a:pt x="7877" y="1828"/>
                        <a:pt x="8160" y="1450"/>
                        <a:pt x="8160" y="1040"/>
                      </a:cubicBezTo>
                      <a:cubicBezTo>
                        <a:pt x="8160" y="473"/>
                        <a:pt x="7688" y="1"/>
                        <a:pt x="712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95" name="Google Shape;12475;p89">
                  <a:extLst>
                    <a:ext uri="{FF2B5EF4-FFF2-40B4-BE49-F238E27FC236}">
                      <a16:creationId xmlns:a16="http://schemas.microsoft.com/office/drawing/2014/main" xmlns="" id="{4F9C2A7A-93BB-AA19-0812-64B5CFEBC3F4}"/>
                    </a:ext>
                  </a:extLst>
                </p:cNvPr>
                <p:cNvSpPr/>
                <p:nvPr/>
              </p:nvSpPr>
              <p:spPr>
                <a:xfrm>
                  <a:off x="-2694200" y="2221475"/>
                  <a:ext cx="6932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3" h="2742" extrusionOk="0">
                      <a:moveTo>
                        <a:pt x="1386" y="694"/>
                      </a:moveTo>
                      <a:cubicBezTo>
                        <a:pt x="1733" y="694"/>
                        <a:pt x="2048" y="1009"/>
                        <a:pt x="2048" y="1356"/>
                      </a:cubicBezTo>
                      <a:cubicBezTo>
                        <a:pt x="2048" y="1765"/>
                        <a:pt x="1764" y="2049"/>
                        <a:pt x="1386" y="2049"/>
                      </a:cubicBezTo>
                      <a:cubicBezTo>
                        <a:pt x="1008" y="2049"/>
                        <a:pt x="725" y="1702"/>
                        <a:pt x="725" y="1356"/>
                      </a:cubicBezTo>
                      <a:cubicBezTo>
                        <a:pt x="725" y="978"/>
                        <a:pt x="1040" y="694"/>
                        <a:pt x="1386" y="694"/>
                      </a:cubicBezTo>
                      <a:close/>
                      <a:moveTo>
                        <a:pt x="1386" y="1"/>
                      </a:moveTo>
                      <a:cubicBezTo>
                        <a:pt x="630" y="1"/>
                        <a:pt x="0" y="631"/>
                        <a:pt x="0" y="1356"/>
                      </a:cubicBezTo>
                      <a:cubicBezTo>
                        <a:pt x="0" y="2112"/>
                        <a:pt x="630" y="2742"/>
                        <a:pt x="1386" y="2742"/>
                      </a:cubicBezTo>
                      <a:cubicBezTo>
                        <a:pt x="2142" y="2742"/>
                        <a:pt x="2772" y="2112"/>
                        <a:pt x="2772" y="1356"/>
                      </a:cubicBezTo>
                      <a:cubicBezTo>
                        <a:pt x="2772" y="631"/>
                        <a:pt x="2142" y="1"/>
                        <a:pt x="138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96" name="Google Shape;12476;p89">
                  <a:extLst>
                    <a:ext uri="{FF2B5EF4-FFF2-40B4-BE49-F238E27FC236}">
                      <a16:creationId xmlns:a16="http://schemas.microsoft.com/office/drawing/2014/main" xmlns="" id="{86DF9ECB-8FF4-2B82-B30E-5A97A1CA4FA1}"/>
                    </a:ext>
                  </a:extLst>
                </p:cNvPr>
                <p:cNvSpPr/>
                <p:nvPr/>
              </p:nvSpPr>
              <p:spPr>
                <a:xfrm>
                  <a:off x="-2608350" y="2255350"/>
                  <a:ext cx="512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2049" extrusionOk="0">
                      <a:moveTo>
                        <a:pt x="1040" y="694"/>
                      </a:moveTo>
                      <a:cubicBezTo>
                        <a:pt x="1229" y="694"/>
                        <a:pt x="1386" y="851"/>
                        <a:pt x="1386" y="1040"/>
                      </a:cubicBezTo>
                      <a:cubicBezTo>
                        <a:pt x="1386" y="1229"/>
                        <a:pt x="1229" y="1387"/>
                        <a:pt x="1040" y="1387"/>
                      </a:cubicBezTo>
                      <a:cubicBezTo>
                        <a:pt x="819" y="1387"/>
                        <a:pt x="693" y="1229"/>
                        <a:pt x="693" y="1040"/>
                      </a:cubicBezTo>
                      <a:cubicBezTo>
                        <a:pt x="693" y="851"/>
                        <a:pt x="819" y="694"/>
                        <a:pt x="1040" y="694"/>
                      </a:cubicBezTo>
                      <a:close/>
                      <a:moveTo>
                        <a:pt x="1040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40" y="2048"/>
                      </a:cubicBezTo>
                      <a:cubicBezTo>
                        <a:pt x="1575" y="2048"/>
                        <a:pt x="2048" y="1576"/>
                        <a:pt x="2048" y="1040"/>
                      </a:cubicBezTo>
                      <a:cubicBezTo>
                        <a:pt x="2048" y="473"/>
                        <a:pt x="1575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68" name="Google Shape;12508;p89">
                <a:extLst>
                  <a:ext uri="{FF2B5EF4-FFF2-40B4-BE49-F238E27FC236}">
                    <a16:creationId xmlns:a16="http://schemas.microsoft.com/office/drawing/2014/main" xmlns="" id="{0F44B8FD-FB2F-D2D3-8F5A-D3E9B0DB723F}"/>
                  </a:ext>
                </a:extLst>
              </p:cNvPr>
              <p:cNvGrpSpPr/>
              <p:nvPr/>
            </p:nvGrpSpPr>
            <p:grpSpPr>
              <a:xfrm>
                <a:off x="6173618" y="1886830"/>
                <a:ext cx="643048" cy="639583"/>
                <a:chOff x="-4211975" y="2046625"/>
                <a:chExt cx="292250" cy="290675"/>
              </a:xfrm>
              <a:grpFill/>
            </p:grpSpPr>
            <p:sp>
              <p:nvSpPr>
                <p:cNvPr id="17992" name="Google Shape;12509;p89">
                  <a:extLst>
                    <a:ext uri="{FF2B5EF4-FFF2-40B4-BE49-F238E27FC236}">
                      <a16:creationId xmlns:a16="http://schemas.microsoft.com/office/drawing/2014/main" xmlns="" id="{AE89C19B-810A-5A63-83FF-619012D0CB1E}"/>
                    </a:ext>
                  </a:extLst>
                </p:cNvPr>
                <p:cNvSpPr/>
                <p:nvPr/>
              </p:nvSpPr>
              <p:spPr>
                <a:xfrm>
                  <a:off x="-4211975" y="2081300"/>
                  <a:ext cx="256025" cy="25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1" h="10240" extrusionOk="0">
                      <a:moveTo>
                        <a:pt x="4758" y="693"/>
                      </a:moveTo>
                      <a:lnTo>
                        <a:pt x="4758" y="5167"/>
                      </a:lnTo>
                      <a:cubicBezTo>
                        <a:pt x="4758" y="5356"/>
                        <a:pt x="4916" y="5513"/>
                        <a:pt x="5105" y="5513"/>
                      </a:cubicBezTo>
                      <a:lnTo>
                        <a:pt x="9578" y="5513"/>
                      </a:lnTo>
                      <a:cubicBezTo>
                        <a:pt x="9358" y="7813"/>
                        <a:pt x="7436" y="9609"/>
                        <a:pt x="5105" y="9609"/>
                      </a:cubicBezTo>
                      <a:cubicBezTo>
                        <a:pt x="2679" y="9609"/>
                        <a:pt x="663" y="7593"/>
                        <a:pt x="663" y="5167"/>
                      </a:cubicBezTo>
                      <a:cubicBezTo>
                        <a:pt x="663" y="2835"/>
                        <a:pt x="2490" y="914"/>
                        <a:pt x="4758" y="693"/>
                      </a:cubicBezTo>
                      <a:close/>
                      <a:moveTo>
                        <a:pt x="5105" y="0"/>
                      </a:moveTo>
                      <a:cubicBezTo>
                        <a:pt x="2269" y="0"/>
                        <a:pt x="1" y="2300"/>
                        <a:pt x="1" y="5104"/>
                      </a:cubicBezTo>
                      <a:cubicBezTo>
                        <a:pt x="1" y="7939"/>
                        <a:pt x="2269" y="10239"/>
                        <a:pt x="5105" y="10239"/>
                      </a:cubicBezTo>
                      <a:cubicBezTo>
                        <a:pt x="7940" y="10239"/>
                        <a:pt x="10240" y="7939"/>
                        <a:pt x="10240" y="5104"/>
                      </a:cubicBezTo>
                      <a:cubicBezTo>
                        <a:pt x="10240" y="4978"/>
                        <a:pt x="10083" y="4820"/>
                        <a:pt x="9925" y="4820"/>
                      </a:cubicBezTo>
                      <a:lnTo>
                        <a:pt x="5483" y="4820"/>
                      </a:lnTo>
                      <a:lnTo>
                        <a:pt x="5483" y="347"/>
                      </a:lnTo>
                      <a:cubicBezTo>
                        <a:pt x="5483" y="158"/>
                        <a:pt x="5325" y="0"/>
                        <a:pt x="51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93" name="Google Shape;12510;p89">
                  <a:extLst>
                    <a:ext uri="{FF2B5EF4-FFF2-40B4-BE49-F238E27FC236}">
                      <a16:creationId xmlns:a16="http://schemas.microsoft.com/office/drawing/2014/main" xmlns="" id="{7B5680EF-2AD7-2C69-8AD4-58C2ACB72F1C}"/>
                    </a:ext>
                  </a:extLst>
                </p:cNvPr>
                <p:cNvSpPr/>
                <p:nvPr/>
              </p:nvSpPr>
              <p:spPr>
                <a:xfrm>
                  <a:off x="-4057600" y="2046625"/>
                  <a:ext cx="137875" cy="13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5" h="5515" extrusionOk="0">
                      <a:moveTo>
                        <a:pt x="663" y="694"/>
                      </a:moveTo>
                      <a:cubicBezTo>
                        <a:pt x="2836" y="851"/>
                        <a:pt x="4601" y="2616"/>
                        <a:pt x="4758" y="4790"/>
                      </a:cubicBezTo>
                      <a:lnTo>
                        <a:pt x="663" y="4790"/>
                      </a:lnTo>
                      <a:lnTo>
                        <a:pt x="663" y="694"/>
                      </a:lnTo>
                      <a:close/>
                      <a:moveTo>
                        <a:pt x="348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lnTo>
                        <a:pt x="1" y="5168"/>
                      </a:lnTo>
                      <a:cubicBezTo>
                        <a:pt x="1" y="5357"/>
                        <a:pt x="158" y="5514"/>
                        <a:pt x="348" y="5514"/>
                      </a:cubicBezTo>
                      <a:lnTo>
                        <a:pt x="5168" y="5514"/>
                      </a:lnTo>
                      <a:cubicBezTo>
                        <a:pt x="5357" y="5514"/>
                        <a:pt x="5514" y="5357"/>
                        <a:pt x="5514" y="5168"/>
                      </a:cubicBezTo>
                      <a:cubicBezTo>
                        <a:pt x="5483" y="3750"/>
                        <a:pt x="4979" y="2490"/>
                        <a:pt x="3971" y="1513"/>
                      </a:cubicBezTo>
                      <a:cubicBezTo>
                        <a:pt x="2994" y="536"/>
                        <a:pt x="1734" y="1"/>
                        <a:pt x="3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969" name="Google Shape;12519;p89">
                <a:extLst>
                  <a:ext uri="{FF2B5EF4-FFF2-40B4-BE49-F238E27FC236}">
                    <a16:creationId xmlns:a16="http://schemas.microsoft.com/office/drawing/2014/main" xmlns="" id="{478C0741-70E8-9CBC-1EB2-3D78E0187C82}"/>
                  </a:ext>
                </a:extLst>
              </p:cNvPr>
              <p:cNvSpPr/>
              <p:nvPr/>
            </p:nvSpPr>
            <p:spPr>
              <a:xfrm>
                <a:off x="10331675" y="1884054"/>
                <a:ext cx="608338" cy="644753"/>
              </a:xfrm>
              <a:custGeom>
                <a:avLst/>
                <a:gdLst/>
                <a:ahLst/>
                <a:cxnLst/>
                <a:rect l="l" t="t" r="r" b="b"/>
                <a:pathLst>
                  <a:path w="11059" h="11721" extrusionOk="0">
                    <a:moveTo>
                      <a:pt x="1418" y="693"/>
                    </a:moveTo>
                    <a:lnTo>
                      <a:pt x="1418" y="1387"/>
                    </a:lnTo>
                    <a:lnTo>
                      <a:pt x="725" y="1387"/>
                    </a:lnTo>
                    <a:lnTo>
                      <a:pt x="725" y="693"/>
                    </a:lnTo>
                    <a:close/>
                    <a:moveTo>
                      <a:pt x="9011" y="693"/>
                    </a:moveTo>
                    <a:lnTo>
                      <a:pt x="9011" y="1387"/>
                    </a:lnTo>
                    <a:lnTo>
                      <a:pt x="8349" y="1387"/>
                    </a:lnTo>
                    <a:lnTo>
                      <a:pt x="8349" y="693"/>
                    </a:lnTo>
                    <a:close/>
                    <a:moveTo>
                      <a:pt x="7656" y="1324"/>
                    </a:moveTo>
                    <a:lnTo>
                      <a:pt x="7656" y="1670"/>
                    </a:lnTo>
                    <a:cubicBezTo>
                      <a:pt x="7656" y="1891"/>
                      <a:pt x="7813" y="2048"/>
                      <a:pt x="8034" y="2048"/>
                    </a:cubicBezTo>
                    <a:lnTo>
                      <a:pt x="8381" y="2048"/>
                    </a:lnTo>
                    <a:lnTo>
                      <a:pt x="8381" y="4222"/>
                    </a:lnTo>
                    <a:cubicBezTo>
                      <a:pt x="8255" y="4253"/>
                      <a:pt x="8160" y="4316"/>
                      <a:pt x="8034" y="4411"/>
                    </a:cubicBezTo>
                    <a:cubicBezTo>
                      <a:pt x="7845" y="4243"/>
                      <a:pt x="7614" y="4159"/>
                      <a:pt x="7369" y="4159"/>
                    </a:cubicBezTo>
                    <a:cubicBezTo>
                      <a:pt x="7246" y="4159"/>
                      <a:pt x="7120" y="4180"/>
                      <a:pt x="6994" y="4222"/>
                    </a:cubicBezTo>
                    <a:lnTo>
                      <a:pt x="6994" y="3088"/>
                    </a:lnTo>
                    <a:cubicBezTo>
                      <a:pt x="6994" y="2552"/>
                      <a:pt x="6522" y="2080"/>
                      <a:pt x="5986" y="2080"/>
                    </a:cubicBezTo>
                    <a:cubicBezTo>
                      <a:pt x="5419" y="2080"/>
                      <a:pt x="4947" y="2552"/>
                      <a:pt x="4947" y="3088"/>
                    </a:cubicBezTo>
                    <a:lnTo>
                      <a:pt x="4947" y="6459"/>
                    </a:lnTo>
                    <a:lnTo>
                      <a:pt x="4789" y="6301"/>
                    </a:lnTo>
                    <a:cubicBezTo>
                      <a:pt x="4600" y="6097"/>
                      <a:pt x="4340" y="5994"/>
                      <a:pt x="4076" y="5994"/>
                    </a:cubicBezTo>
                    <a:cubicBezTo>
                      <a:pt x="3812" y="5994"/>
                      <a:pt x="3545" y="6097"/>
                      <a:pt x="3340" y="6301"/>
                    </a:cubicBezTo>
                    <a:cubicBezTo>
                      <a:pt x="2962" y="6679"/>
                      <a:pt x="2962" y="7341"/>
                      <a:pt x="3340" y="7751"/>
                    </a:cubicBezTo>
                    <a:lnTo>
                      <a:pt x="3812" y="8223"/>
                    </a:lnTo>
                    <a:lnTo>
                      <a:pt x="2111" y="8223"/>
                    </a:lnTo>
                    <a:lnTo>
                      <a:pt x="2111" y="7908"/>
                    </a:lnTo>
                    <a:cubicBezTo>
                      <a:pt x="2111" y="7719"/>
                      <a:pt x="1954" y="7561"/>
                      <a:pt x="1765" y="7561"/>
                    </a:cubicBezTo>
                    <a:lnTo>
                      <a:pt x="1418" y="7561"/>
                    </a:lnTo>
                    <a:lnTo>
                      <a:pt x="1418" y="2048"/>
                    </a:lnTo>
                    <a:lnTo>
                      <a:pt x="1765" y="2048"/>
                    </a:lnTo>
                    <a:cubicBezTo>
                      <a:pt x="1954" y="2048"/>
                      <a:pt x="2111" y="1891"/>
                      <a:pt x="2111" y="1670"/>
                    </a:cubicBezTo>
                    <a:lnTo>
                      <a:pt x="2111" y="1324"/>
                    </a:lnTo>
                    <a:close/>
                    <a:moveTo>
                      <a:pt x="1418" y="8255"/>
                    </a:moveTo>
                    <a:lnTo>
                      <a:pt x="1418" y="8948"/>
                    </a:lnTo>
                    <a:lnTo>
                      <a:pt x="725" y="8948"/>
                    </a:lnTo>
                    <a:lnTo>
                      <a:pt x="725" y="8255"/>
                    </a:lnTo>
                    <a:close/>
                    <a:moveTo>
                      <a:pt x="5955" y="2836"/>
                    </a:moveTo>
                    <a:cubicBezTo>
                      <a:pt x="6144" y="2836"/>
                      <a:pt x="6301" y="2993"/>
                      <a:pt x="6301" y="3182"/>
                    </a:cubicBezTo>
                    <a:lnTo>
                      <a:pt x="6301" y="6616"/>
                    </a:lnTo>
                    <a:cubicBezTo>
                      <a:pt x="6301" y="6805"/>
                      <a:pt x="6459" y="6963"/>
                      <a:pt x="6648" y="6963"/>
                    </a:cubicBezTo>
                    <a:cubicBezTo>
                      <a:pt x="6837" y="6963"/>
                      <a:pt x="6994" y="6805"/>
                      <a:pt x="6994" y="6616"/>
                    </a:cubicBezTo>
                    <a:lnTo>
                      <a:pt x="6994" y="5230"/>
                    </a:lnTo>
                    <a:cubicBezTo>
                      <a:pt x="6994" y="5041"/>
                      <a:pt x="7152" y="4884"/>
                      <a:pt x="7372" y="4884"/>
                    </a:cubicBezTo>
                    <a:cubicBezTo>
                      <a:pt x="7561" y="4884"/>
                      <a:pt x="7719" y="5041"/>
                      <a:pt x="7719" y="5230"/>
                    </a:cubicBezTo>
                    <a:lnTo>
                      <a:pt x="7719" y="6616"/>
                    </a:lnTo>
                    <a:cubicBezTo>
                      <a:pt x="7719" y="6805"/>
                      <a:pt x="7876" y="6963"/>
                      <a:pt x="8066" y="6963"/>
                    </a:cubicBezTo>
                    <a:cubicBezTo>
                      <a:pt x="8255" y="6963"/>
                      <a:pt x="8412" y="6805"/>
                      <a:pt x="8412" y="6616"/>
                    </a:cubicBezTo>
                    <a:lnTo>
                      <a:pt x="8412" y="5230"/>
                    </a:lnTo>
                    <a:cubicBezTo>
                      <a:pt x="8412" y="5041"/>
                      <a:pt x="8570" y="4884"/>
                      <a:pt x="8790" y="4884"/>
                    </a:cubicBezTo>
                    <a:cubicBezTo>
                      <a:pt x="8979" y="4884"/>
                      <a:pt x="9137" y="5041"/>
                      <a:pt x="9137" y="5230"/>
                    </a:cubicBezTo>
                    <a:lnTo>
                      <a:pt x="9137" y="6616"/>
                    </a:lnTo>
                    <a:cubicBezTo>
                      <a:pt x="9137" y="6805"/>
                      <a:pt x="9294" y="6963"/>
                      <a:pt x="9483" y="6963"/>
                    </a:cubicBezTo>
                    <a:cubicBezTo>
                      <a:pt x="9672" y="6963"/>
                      <a:pt x="9830" y="6805"/>
                      <a:pt x="9830" y="6616"/>
                    </a:cubicBezTo>
                    <a:lnTo>
                      <a:pt x="9830" y="5955"/>
                    </a:lnTo>
                    <a:cubicBezTo>
                      <a:pt x="9704" y="5703"/>
                      <a:pt x="9861" y="5545"/>
                      <a:pt x="10019" y="5545"/>
                    </a:cubicBezTo>
                    <a:cubicBezTo>
                      <a:pt x="10239" y="5545"/>
                      <a:pt x="10397" y="5703"/>
                      <a:pt x="10397" y="5892"/>
                    </a:cubicBezTo>
                    <a:lnTo>
                      <a:pt x="10397" y="7057"/>
                    </a:lnTo>
                    <a:cubicBezTo>
                      <a:pt x="10397" y="8003"/>
                      <a:pt x="10176" y="8885"/>
                      <a:pt x="9830" y="9672"/>
                    </a:cubicBezTo>
                    <a:lnTo>
                      <a:pt x="6144" y="9672"/>
                    </a:lnTo>
                    <a:lnTo>
                      <a:pt x="3812" y="7372"/>
                    </a:lnTo>
                    <a:cubicBezTo>
                      <a:pt x="3686" y="7246"/>
                      <a:pt x="3686" y="6994"/>
                      <a:pt x="3812" y="6900"/>
                    </a:cubicBezTo>
                    <a:cubicBezTo>
                      <a:pt x="3875" y="6837"/>
                      <a:pt x="3962" y="6805"/>
                      <a:pt x="4049" y="6805"/>
                    </a:cubicBezTo>
                    <a:cubicBezTo>
                      <a:pt x="4135" y="6805"/>
                      <a:pt x="4222" y="6837"/>
                      <a:pt x="4285" y="6900"/>
                    </a:cubicBezTo>
                    <a:lnTo>
                      <a:pt x="5010" y="7593"/>
                    </a:lnTo>
                    <a:cubicBezTo>
                      <a:pt x="5075" y="7659"/>
                      <a:pt x="5163" y="7690"/>
                      <a:pt x="5251" y="7690"/>
                    </a:cubicBezTo>
                    <a:cubicBezTo>
                      <a:pt x="5415" y="7690"/>
                      <a:pt x="5577" y="7578"/>
                      <a:pt x="5577" y="7372"/>
                    </a:cubicBezTo>
                    <a:lnTo>
                      <a:pt x="5577" y="3182"/>
                    </a:lnTo>
                    <a:cubicBezTo>
                      <a:pt x="5577" y="2993"/>
                      <a:pt x="5734" y="2836"/>
                      <a:pt x="5955" y="2836"/>
                    </a:cubicBezTo>
                    <a:close/>
                    <a:moveTo>
                      <a:pt x="9672" y="10302"/>
                    </a:moveTo>
                    <a:lnTo>
                      <a:pt x="9672" y="10680"/>
                    </a:lnTo>
                    <a:cubicBezTo>
                      <a:pt x="9704" y="10869"/>
                      <a:pt x="9546" y="11027"/>
                      <a:pt x="9357" y="11027"/>
                    </a:cubicBezTo>
                    <a:lnTo>
                      <a:pt x="6616" y="11027"/>
                    </a:lnTo>
                    <a:cubicBezTo>
                      <a:pt x="6396" y="11027"/>
                      <a:pt x="6238" y="10869"/>
                      <a:pt x="6238" y="10680"/>
                    </a:cubicBezTo>
                    <a:lnTo>
                      <a:pt x="6238" y="10302"/>
                    </a:lnTo>
                    <a:close/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1733"/>
                    </a:lnTo>
                    <a:cubicBezTo>
                      <a:pt x="0" y="1922"/>
                      <a:pt x="158" y="2080"/>
                      <a:pt x="347" y="2080"/>
                    </a:cubicBezTo>
                    <a:lnTo>
                      <a:pt x="693" y="2080"/>
                    </a:lnTo>
                    <a:lnTo>
                      <a:pt x="693" y="7593"/>
                    </a:lnTo>
                    <a:lnTo>
                      <a:pt x="347" y="7593"/>
                    </a:lnTo>
                    <a:cubicBezTo>
                      <a:pt x="158" y="7593"/>
                      <a:pt x="0" y="7751"/>
                      <a:pt x="0" y="7940"/>
                    </a:cubicBezTo>
                    <a:lnTo>
                      <a:pt x="0" y="9326"/>
                    </a:lnTo>
                    <a:cubicBezTo>
                      <a:pt x="0" y="9515"/>
                      <a:pt x="158" y="9672"/>
                      <a:pt x="347" y="9672"/>
                    </a:cubicBezTo>
                    <a:lnTo>
                      <a:pt x="1733" y="9672"/>
                    </a:lnTo>
                    <a:cubicBezTo>
                      <a:pt x="1922" y="9672"/>
                      <a:pt x="2080" y="9515"/>
                      <a:pt x="2080" y="9326"/>
                    </a:cubicBezTo>
                    <a:lnTo>
                      <a:pt x="2080" y="8979"/>
                    </a:lnTo>
                    <a:lnTo>
                      <a:pt x="4442" y="8979"/>
                    </a:lnTo>
                    <a:lnTo>
                      <a:pt x="5577" y="10113"/>
                    </a:lnTo>
                    <a:lnTo>
                      <a:pt x="5577" y="10712"/>
                    </a:lnTo>
                    <a:cubicBezTo>
                      <a:pt x="5577" y="11248"/>
                      <a:pt x="6049" y="11720"/>
                      <a:pt x="6616" y="11720"/>
                    </a:cubicBezTo>
                    <a:lnTo>
                      <a:pt x="9357" y="11720"/>
                    </a:lnTo>
                    <a:cubicBezTo>
                      <a:pt x="9924" y="11720"/>
                      <a:pt x="10397" y="11248"/>
                      <a:pt x="10397" y="10712"/>
                    </a:cubicBezTo>
                    <a:lnTo>
                      <a:pt x="10397" y="10113"/>
                    </a:lnTo>
                    <a:cubicBezTo>
                      <a:pt x="10806" y="9200"/>
                      <a:pt x="11058" y="8160"/>
                      <a:pt x="11058" y="7026"/>
                    </a:cubicBezTo>
                    <a:lnTo>
                      <a:pt x="11058" y="5892"/>
                    </a:lnTo>
                    <a:cubicBezTo>
                      <a:pt x="11058" y="5325"/>
                      <a:pt x="10617" y="4884"/>
                      <a:pt x="10019" y="4884"/>
                    </a:cubicBezTo>
                    <a:cubicBezTo>
                      <a:pt x="9924" y="4884"/>
                      <a:pt x="9767" y="4915"/>
                      <a:pt x="9641" y="4947"/>
                    </a:cubicBezTo>
                    <a:cubicBezTo>
                      <a:pt x="9546" y="4632"/>
                      <a:pt x="9326" y="4379"/>
                      <a:pt x="9011" y="4253"/>
                    </a:cubicBezTo>
                    <a:lnTo>
                      <a:pt x="9011" y="2080"/>
                    </a:lnTo>
                    <a:lnTo>
                      <a:pt x="9357" y="2080"/>
                    </a:lnTo>
                    <a:cubicBezTo>
                      <a:pt x="9546" y="2080"/>
                      <a:pt x="9735" y="1922"/>
                      <a:pt x="9735" y="1733"/>
                    </a:cubicBezTo>
                    <a:lnTo>
                      <a:pt x="9735" y="347"/>
                    </a:lnTo>
                    <a:cubicBezTo>
                      <a:pt x="9735" y="158"/>
                      <a:pt x="9546" y="0"/>
                      <a:pt x="9357" y="0"/>
                    </a:cubicBezTo>
                    <a:lnTo>
                      <a:pt x="7971" y="0"/>
                    </a:lnTo>
                    <a:cubicBezTo>
                      <a:pt x="7782" y="0"/>
                      <a:pt x="7624" y="158"/>
                      <a:pt x="7624" y="347"/>
                    </a:cubicBezTo>
                    <a:lnTo>
                      <a:pt x="7624" y="693"/>
                    </a:lnTo>
                    <a:lnTo>
                      <a:pt x="2080" y="693"/>
                    </a:lnTo>
                    <a:lnTo>
                      <a:pt x="2080" y="347"/>
                    </a:lnTo>
                    <a:cubicBezTo>
                      <a:pt x="2080" y="158"/>
                      <a:pt x="1922" y="0"/>
                      <a:pt x="17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970" name="Google Shape;12532;p89">
                <a:extLst>
                  <a:ext uri="{FF2B5EF4-FFF2-40B4-BE49-F238E27FC236}">
                    <a16:creationId xmlns:a16="http://schemas.microsoft.com/office/drawing/2014/main" xmlns="" id="{36202708-71AF-A3B2-CE09-064DBF19A87D}"/>
                  </a:ext>
                </a:extLst>
              </p:cNvPr>
              <p:cNvGrpSpPr/>
              <p:nvPr/>
            </p:nvGrpSpPr>
            <p:grpSpPr>
              <a:xfrm>
                <a:off x="2875060" y="1885975"/>
                <a:ext cx="644752" cy="641288"/>
                <a:chOff x="-5635200" y="2037975"/>
                <a:chExt cx="293025" cy="291450"/>
              </a:xfrm>
              <a:grpFill/>
            </p:grpSpPr>
            <p:sp>
              <p:nvSpPr>
                <p:cNvPr id="17990" name="Google Shape;12533;p89">
                  <a:extLst>
                    <a:ext uri="{FF2B5EF4-FFF2-40B4-BE49-F238E27FC236}">
                      <a16:creationId xmlns:a16="http://schemas.microsoft.com/office/drawing/2014/main" xmlns="" id="{BB80D8B9-5322-8798-EDCE-84FD391D3C7F}"/>
                    </a:ext>
                  </a:extLst>
                </p:cNvPr>
                <p:cNvSpPr/>
                <p:nvPr/>
              </p:nvSpPr>
              <p:spPr>
                <a:xfrm>
                  <a:off x="-5635200" y="2037975"/>
                  <a:ext cx="293025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658" extrusionOk="0">
                      <a:moveTo>
                        <a:pt x="2395" y="725"/>
                      </a:moveTo>
                      <a:cubicBezTo>
                        <a:pt x="2930" y="725"/>
                        <a:pt x="3403" y="1197"/>
                        <a:pt x="3403" y="1733"/>
                      </a:cubicBezTo>
                      <a:cubicBezTo>
                        <a:pt x="3403" y="2300"/>
                        <a:pt x="2930" y="2773"/>
                        <a:pt x="2395" y="2773"/>
                      </a:cubicBezTo>
                      <a:cubicBezTo>
                        <a:pt x="1828" y="2773"/>
                        <a:pt x="1355" y="2300"/>
                        <a:pt x="1355" y="1733"/>
                      </a:cubicBezTo>
                      <a:cubicBezTo>
                        <a:pt x="1355" y="1197"/>
                        <a:pt x="1828" y="725"/>
                        <a:pt x="2395" y="725"/>
                      </a:cubicBezTo>
                      <a:close/>
                      <a:moveTo>
                        <a:pt x="10303" y="725"/>
                      </a:moveTo>
                      <a:lnTo>
                        <a:pt x="10303" y="6585"/>
                      </a:lnTo>
                      <a:lnTo>
                        <a:pt x="10334" y="6585"/>
                      </a:lnTo>
                      <a:cubicBezTo>
                        <a:pt x="10334" y="6774"/>
                        <a:pt x="10177" y="6931"/>
                        <a:pt x="9988" y="6931"/>
                      </a:cubicBezTo>
                      <a:lnTo>
                        <a:pt x="4789" y="6931"/>
                      </a:lnTo>
                      <a:lnTo>
                        <a:pt x="4789" y="5167"/>
                      </a:lnTo>
                      <a:cubicBezTo>
                        <a:pt x="4789" y="4253"/>
                        <a:pt x="4285" y="3434"/>
                        <a:pt x="3498" y="3025"/>
                      </a:cubicBezTo>
                      <a:cubicBezTo>
                        <a:pt x="3844" y="2710"/>
                        <a:pt x="4096" y="2237"/>
                        <a:pt x="4096" y="1733"/>
                      </a:cubicBezTo>
                      <a:cubicBezTo>
                        <a:pt x="4096" y="1355"/>
                        <a:pt x="3970" y="977"/>
                        <a:pt x="3718" y="725"/>
                      </a:cubicBezTo>
                      <a:close/>
                      <a:moveTo>
                        <a:pt x="2710" y="3466"/>
                      </a:moveTo>
                      <a:cubicBezTo>
                        <a:pt x="3498" y="3623"/>
                        <a:pt x="4096" y="4316"/>
                        <a:pt x="4096" y="5167"/>
                      </a:cubicBezTo>
                      <a:lnTo>
                        <a:pt x="4096" y="7246"/>
                      </a:lnTo>
                      <a:cubicBezTo>
                        <a:pt x="4128" y="7435"/>
                        <a:pt x="3970" y="7593"/>
                        <a:pt x="3750" y="7593"/>
                      </a:cubicBezTo>
                      <a:cubicBezTo>
                        <a:pt x="3561" y="7593"/>
                        <a:pt x="3403" y="7750"/>
                        <a:pt x="3403" y="7971"/>
                      </a:cubicBezTo>
                      <a:lnTo>
                        <a:pt x="3403" y="10712"/>
                      </a:lnTo>
                      <a:cubicBezTo>
                        <a:pt x="3403" y="10901"/>
                        <a:pt x="3246" y="11058"/>
                        <a:pt x="3056" y="11058"/>
                      </a:cubicBezTo>
                      <a:lnTo>
                        <a:pt x="1670" y="11058"/>
                      </a:lnTo>
                      <a:cubicBezTo>
                        <a:pt x="1481" y="11058"/>
                        <a:pt x="1324" y="10901"/>
                        <a:pt x="1324" y="10712"/>
                      </a:cubicBezTo>
                      <a:lnTo>
                        <a:pt x="1324" y="7971"/>
                      </a:lnTo>
                      <a:cubicBezTo>
                        <a:pt x="1324" y="7750"/>
                        <a:pt x="1166" y="7593"/>
                        <a:pt x="977" y="7593"/>
                      </a:cubicBezTo>
                      <a:cubicBezTo>
                        <a:pt x="788" y="7593"/>
                        <a:pt x="631" y="7435"/>
                        <a:pt x="631" y="7246"/>
                      </a:cubicBezTo>
                      <a:lnTo>
                        <a:pt x="631" y="5167"/>
                      </a:lnTo>
                      <a:cubicBezTo>
                        <a:pt x="631" y="4316"/>
                        <a:pt x="1198" y="3623"/>
                        <a:pt x="1985" y="3466"/>
                      </a:cubicBezTo>
                      <a:lnTo>
                        <a:pt x="1985" y="5829"/>
                      </a:lnTo>
                      <a:cubicBezTo>
                        <a:pt x="1985" y="6018"/>
                        <a:pt x="2143" y="6175"/>
                        <a:pt x="2363" y="6175"/>
                      </a:cubicBezTo>
                      <a:cubicBezTo>
                        <a:pt x="2552" y="6175"/>
                        <a:pt x="2710" y="6018"/>
                        <a:pt x="2710" y="5829"/>
                      </a:cubicBezTo>
                      <a:lnTo>
                        <a:pt x="2710" y="3466"/>
                      </a:lnTo>
                      <a:close/>
                      <a:moveTo>
                        <a:pt x="2395" y="0"/>
                      </a:moveTo>
                      <a:cubicBezTo>
                        <a:pt x="1450" y="0"/>
                        <a:pt x="694" y="756"/>
                        <a:pt x="694" y="1702"/>
                      </a:cubicBezTo>
                      <a:cubicBezTo>
                        <a:pt x="694" y="2206"/>
                        <a:pt x="946" y="2678"/>
                        <a:pt x="1292" y="2993"/>
                      </a:cubicBezTo>
                      <a:cubicBezTo>
                        <a:pt x="536" y="3403"/>
                        <a:pt x="1" y="4222"/>
                        <a:pt x="1" y="5136"/>
                      </a:cubicBezTo>
                      <a:lnTo>
                        <a:pt x="1" y="7215"/>
                      </a:lnTo>
                      <a:cubicBezTo>
                        <a:pt x="1" y="7656"/>
                        <a:pt x="253" y="8034"/>
                        <a:pt x="662" y="8192"/>
                      </a:cubicBezTo>
                      <a:lnTo>
                        <a:pt x="662" y="10649"/>
                      </a:lnTo>
                      <a:cubicBezTo>
                        <a:pt x="662" y="11184"/>
                        <a:pt x="1135" y="11657"/>
                        <a:pt x="1670" y="11657"/>
                      </a:cubicBezTo>
                      <a:lnTo>
                        <a:pt x="3056" y="11657"/>
                      </a:lnTo>
                      <a:cubicBezTo>
                        <a:pt x="3624" y="11657"/>
                        <a:pt x="4096" y="11184"/>
                        <a:pt x="4096" y="10649"/>
                      </a:cubicBezTo>
                      <a:lnTo>
                        <a:pt x="4096" y="8192"/>
                      </a:lnTo>
                      <a:cubicBezTo>
                        <a:pt x="4348" y="8065"/>
                        <a:pt x="4600" y="7876"/>
                        <a:pt x="4726" y="7561"/>
                      </a:cubicBezTo>
                      <a:lnTo>
                        <a:pt x="9988" y="7561"/>
                      </a:lnTo>
                      <a:cubicBezTo>
                        <a:pt x="10555" y="7561"/>
                        <a:pt x="11027" y="7089"/>
                        <a:pt x="11027" y="6553"/>
                      </a:cubicBezTo>
                      <a:lnTo>
                        <a:pt x="11027" y="662"/>
                      </a:lnTo>
                      <a:lnTo>
                        <a:pt x="11374" y="662"/>
                      </a:lnTo>
                      <a:cubicBezTo>
                        <a:pt x="11563" y="662"/>
                        <a:pt x="11720" y="504"/>
                        <a:pt x="11720" y="315"/>
                      </a:cubicBezTo>
                      <a:cubicBezTo>
                        <a:pt x="11720" y="158"/>
                        <a:pt x="11563" y="0"/>
                        <a:pt x="113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91" name="Google Shape;12534;p89">
                  <a:extLst>
                    <a:ext uri="{FF2B5EF4-FFF2-40B4-BE49-F238E27FC236}">
                      <a16:creationId xmlns:a16="http://schemas.microsoft.com/office/drawing/2014/main" xmlns="" id="{C04E249A-478F-DF47-01B2-CE31CB8EB43F}"/>
                    </a:ext>
                  </a:extLst>
                </p:cNvPr>
                <p:cNvSpPr/>
                <p:nvPr/>
              </p:nvSpPr>
              <p:spPr>
                <a:xfrm>
                  <a:off x="-5496575" y="2072625"/>
                  <a:ext cx="102425" cy="10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7" h="4097" extrusionOk="0">
                      <a:moveTo>
                        <a:pt x="2395" y="725"/>
                      </a:moveTo>
                      <a:cubicBezTo>
                        <a:pt x="2867" y="851"/>
                        <a:pt x="3245" y="1229"/>
                        <a:pt x="3371" y="1733"/>
                      </a:cubicBezTo>
                      <a:lnTo>
                        <a:pt x="2395" y="1733"/>
                      </a:lnTo>
                      <a:lnTo>
                        <a:pt x="2395" y="725"/>
                      </a:lnTo>
                      <a:close/>
                      <a:moveTo>
                        <a:pt x="1733" y="757"/>
                      </a:moveTo>
                      <a:lnTo>
                        <a:pt x="1733" y="2080"/>
                      </a:lnTo>
                      <a:cubicBezTo>
                        <a:pt x="1733" y="2269"/>
                        <a:pt x="1891" y="2426"/>
                        <a:pt x="2080" y="2426"/>
                      </a:cubicBezTo>
                      <a:lnTo>
                        <a:pt x="3403" y="2426"/>
                      </a:lnTo>
                      <a:cubicBezTo>
                        <a:pt x="3245" y="3025"/>
                        <a:pt x="2741" y="3466"/>
                        <a:pt x="2080" y="3466"/>
                      </a:cubicBezTo>
                      <a:cubicBezTo>
                        <a:pt x="1324" y="3466"/>
                        <a:pt x="693" y="2836"/>
                        <a:pt x="693" y="2080"/>
                      </a:cubicBezTo>
                      <a:cubicBezTo>
                        <a:pt x="693" y="1418"/>
                        <a:pt x="1135" y="851"/>
                        <a:pt x="1733" y="757"/>
                      </a:cubicBezTo>
                      <a:close/>
                      <a:moveTo>
                        <a:pt x="2048" y="0"/>
                      </a:moveTo>
                      <a:cubicBezTo>
                        <a:pt x="883" y="0"/>
                        <a:pt x="0" y="914"/>
                        <a:pt x="0" y="2048"/>
                      </a:cubicBezTo>
                      <a:cubicBezTo>
                        <a:pt x="0" y="3182"/>
                        <a:pt x="946" y="4096"/>
                        <a:pt x="2048" y="4096"/>
                      </a:cubicBezTo>
                      <a:cubicBezTo>
                        <a:pt x="3182" y="4096"/>
                        <a:pt x="4096" y="3182"/>
                        <a:pt x="4096" y="2048"/>
                      </a:cubicBezTo>
                      <a:cubicBezTo>
                        <a:pt x="4096" y="914"/>
                        <a:pt x="3182" y="0"/>
                        <a:pt x="20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71" name="Google Shape;12543;p89">
                <a:extLst>
                  <a:ext uri="{FF2B5EF4-FFF2-40B4-BE49-F238E27FC236}">
                    <a16:creationId xmlns:a16="http://schemas.microsoft.com/office/drawing/2014/main" xmlns="" id="{7909E575-4799-3F40-682C-01B96AF230A5}"/>
                  </a:ext>
                </a:extLst>
              </p:cNvPr>
              <p:cNvGrpSpPr/>
              <p:nvPr/>
            </p:nvGrpSpPr>
            <p:grpSpPr>
              <a:xfrm>
                <a:off x="6983557" y="1885975"/>
                <a:ext cx="644752" cy="641288"/>
                <a:chOff x="-3854375" y="2046625"/>
                <a:chExt cx="293025" cy="291450"/>
              </a:xfrm>
              <a:grpFill/>
            </p:grpSpPr>
            <p:sp>
              <p:nvSpPr>
                <p:cNvPr id="17988" name="Google Shape;12544;p89">
                  <a:extLst>
                    <a:ext uri="{FF2B5EF4-FFF2-40B4-BE49-F238E27FC236}">
                      <a16:creationId xmlns:a16="http://schemas.microsoft.com/office/drawing/2014/main" xmlns="" id="{E4689601-FA05-9A75-62AE-059F64414DDA}"/>
                    </a:ext>
                  </a:extLst>
                </p:cNvPr>
                <p:cNvSpPr/>
                <p:nvPr/>
              </p:nvSpPr>
              <p:spPr>
                <a:xfrm>
                  <a:off x="-3854375" y="2046625"/>
                  <a:ext cx="293025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658" extrusionOk="0">
                      <a:moveTo>
                        <a:pt x="7624" y="694"/>
                      </a:moveTo>
                      <a:cubicBezTo>
                        <a:pt x="9515" y="694"/>
                        <a:pt x="11058" y="2206"/>
                        <a:pt x="11058" y="4096"/>
                      </a:cubicBezTo>
                      <a:cubicBezTo>
                        <a:pt x="11058" y="5987"/>
                        <a:pt x="9515" y="7530"/>
                        <a:pt x="7624" y="7530"/>
                      </a:cubicBezTo>
                      <a:cubicBezTo>
                        <a:pt x="5734" y="7530"/>
                        <a:pt x="4190" y="5987"/>
                        <a:pt x="4190" y="4096"/>
                      </a:cubicBezTo>
                      <a:cubicBezTo>
                        <a:pt x="4190" y="2206"/>
                        <a:pt x="5734" y="694"/>
                        <a:pt x="7624" y="694"/>
                      </a:cubicBezTo>
                      <a:close/>
                      <a:moveTo>
                        <a:pt x="3336" y="8066"/>
                      </a:moveTo>
                      <a:cubicBezTo>
                        <a:pt x="3426" y="8066"/>
                        <a:pt x="3513" y="8098"/>
                        <a:pt x="3560" y="8161"/>
                      </a:cubicBezTo>
                      <a:cubicBezTo>
                        <a:pt x="3686" y="8287"/>
                        <a:pt x="3686" y="8507"/>
                        <a:pt x="3560" y="8633"/>
                      </a:cubicBezTo>
                      <a:lnTo>
                        <a:pt x="1323" y="10870"/>
                      </a:lnTo>
                      <a:cubicBezTo>
                        <a:pt x="1260" y="10933"/>
                        <a:pt x="1174" y="10964"/>
                        <a:pt x="1087" y="10964"/>
                      </a:cubicBezTo>
                      <a:cubicBezTo>
                        <a:pt x="1001" y="10964"/>
                        <a:pt x="914" y="10933"/>
                        <a:pt x="851" y="10870"/>
                      </a:cubicBezTo>
                      <a:cubicBezTo>
                        <a:pt x="725" y="10744"/>
                        <a:pt x="725" y="10523"/>
                        <a:pt x="851" y="10397"/>
                      </a:cubicBezTo>
                      <a:lnTo>
                        <a:pt x="3088" y="8161"/>
                      </a:lnTo>
                      <a:cubicBezTo>
                        <a:pt x="3151" y="8098"/>
                        <a:pt x="3245" y="8066"/>
                        <a:pt x="3336" y="8066"/>
                      </a:cubicBezTo>
                      <a:close/>
                      <a:moveTo>
                        <a:pt x="7624" y="1"/>
                      </a:moveTo>
                      <a:cubicBezTo>
                        <a:pt x="5356" y="1"/>
                        <a:pt x="3529" y="1860"/>
                        <a:pt x="3529" y="4096"/>
                      </a:cubicBezTo>
                      <a:cubicBezTo>
                        <a:pt x="3529" y="5136"/>
                        <a:pt x="3875" y="6050"/>
                        <a:pt x="4505" y="6743"/>
                      </a:cubicBezTo>
                      <a:lnTo>
                        <a:pt x="3812" y="7467"/>
                      </a:lnTo>
                      <a:cubicBezTo>
                        <a:pt x="3661" y="7386"/>
                        <a:pt x="3500" y="7347"/>
                        <a:pt x="3342" y="7347"/>
                      </a:cubicBezTo>
                      <a:cubicBezTo>
                        <a:pt x="3074" y="7347"/>
                        <a:pt x="2813" y="7458"/>
                        <a:pt x="2615" y="7656"/>
                      </a:cubicBezTo>
                      <a:lnTo>
                        <a:pt x="378" y="9893"/>
                      </a:lnTo>
                      <a:cubicBezTo>
                        <a:pt x="0" y="10271"/>
                        <a:pt x="0" y="10964"/>
                        <a:pt x="378" y="11343"/>
                      </a:cubicBezTo>
                      <a:cubicBezTo>
                        <a:pt x="567" y="11532"/>
                        <a:pt x="851" y="11658"/>
                        <a:pt x="1103" y="11658"/>
                      </a:cubicBezTo>
                      <a:cubicBezTo>
                        <a:pt x="1355" y="11658"/>
                        <a:pt x="1607" y="11532"/>
                        <a:pt x="1796" y="11343"/>
                      </a:cubicBezTo>
                      <a:lnTo>
                        <a:pt x="4033" y="9106"/>
                      </a:lnTo>
                      <a:cubicBezTo>
                        <a:pt x="4348" y="8791"/>
                        <a:pt x="4442" y="8318"/>
                        <a:pt x="4253" y="7909"/>
                      </a:cubicBezTo>
                      <a:lnTo>
                        <a:pt x="4947" y="7215"/>
                      </a:lnTo>
                      <a:cubicBezTo>
                        <a:pt x="5671" y="7814"/>
                        <a:pt x="6616" y="8192"/>
                        <a:pt x="7593" y="8192"/>
                      </a:cubicBezTo>
                      <a:cubicBezTo>
                        <a:pt x="9861" y="8192"/>
                        <a:pt x="11689" y="6333"/>
                        <a:pt x="11689" y="4096"/>
                      </a:cubicBezTo>
                      <a:cubicBezTo>
                        <a:pt x="11720" y="1828"/>
                        <a:pt x="9861" y="1"/>
                        <a:pt x="76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9" name="Google Shape;12545;p89">
                  <a:extLst>
                    <a:ext uri="{FF2B5EF4-FFF2-40B4-BE49-F238E27FC236}">
                      <a16:creationId xmlns:a16="http://schemas.microsoft.com/office/drawing/2014/main" xmlns="" id="{BE449B4E-D4AE-CAEE-1812-CE7A9C9B30B9}"/>
                    </a:ext>
                  </a:extLst>
                </p:cNvPr>
                <p:cNvSpPr/>
                <p:nvPr/>
              </p:nvSpPr>
              <p:spPr>
                <a:xfrm>
                  <a:off x="-3714975" y="2080500"/>
                  <a:ext cx="103200" cy="11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8" h="4790" extrusionOk="0">
                      <a:moveTo>
                        <a:pt x="2048" y="694"/>
                      </a:moveTo>
                      <a:cubicBezTo>
                        <a:pt x="2458" y="694"/>
                        <a:pt x="2710" y="1009"/>
                        <a:pt x="2710" y="1387"/>
                      </a:cubicBezTo>
                      <a:cubicBezTo>
                        <a:pt x="2710" y="1765"/>
                        <a:pt x="2395" y="2048"/>
                        <a:pt x="2048" y="2048"/>
                      </a:cubicBezTo>
                      <a:cubicBezTo>
                        <a:pt x="1702" y="2048"/>
                        <a:pt x="1387" y="1733"/>
                        <a:pt x="1387" y="1387"/>
                      </a:cubicBezTo>
                      <a:cubicBezTo>
                        <a:pt x="1355" y="1009"/>
                        <a:pt x="1670" y="694"/>
                        <a:pt x="2048" y="694"/>
                      </a:cubicBezTo>
                      <a:close/>
                      <a:moveTo>
                        <a:pt x="2363" y="2741"/>
                      </a:moveTo>
                      <a:cubicBezTo>
                        <a:pt x="2931" y="2741"/>
                        <a:pt x="3403" y="3214"/>
                        <a:pt x="3403" y="3781"/>
                      </a:cubicBezTo>
                      <a:lnTo>
                        <a:pt x="3403" y="4128"/>
                      </a:lnTo>
                      <a:lnTo>
                        <a:pt x="662" y="4128"/>
                      </a:lnTo>
                      <a:lnTo>
                        <a:pt x="662" y="3781"/>
                      </a:lnTo>
                      <a:cubicBezTo>
                        <a:pt x="662" y="3214"/>
                        <a:pt x="1135" y="2741"/>
                        <a:pt x="1702" y="2741"/>
                      </a:cubicBezTo>
                      <a:close/>
                      <a:moveTo>
                        <a:pt x="2048" y="1"/>
                      </a:moveTo>
                      <a:cubicBezTo>
                        <a:pt x="1292" y="1"/>
                        <a:pt x="662" y="631"/>
                        <a:pt x="662" y="1387"/>
                      </a:cubicBezTo>
                      <a:cubicBezTo>
                        <a:pt x="662" y="1702"/>
                        <a:pt x="788" y="2017"/>
                        <a:pt x="977" y="2237"/>
                      </a:cubicBezTo>
                      <a:cubicBezTo>
                        <a:pt x="410" y="2521"/>
                        <a:pt x="1" y="3119"/>
                        <a:pt x="1" y="3781"/>
                      </a:cubicBezTo>
                      <a:lnTo>
                        <a:pt x="1" y="4443"/>
                      </a:lnTo>
                      <a:cubicBezTo>
                        <a:pt x="1" y="4632"/>
                        <a:pt x="158" y="4789"/>
                        <a:pt x="347" y="4789"/>
                      </a:cubicBezTo>
                      <a:lnTo>
                        <a:pt x="3781" y="4789"/>
                      </a:lnTo>
                      <a:cubicBezTo>
                        <a:pt x="3970" y="4789"/>
                        <a:pt x="4128" y="4632"/>
                        <a:pt x="4128" y="4443"/>
                      </a:cubicBezTo>
                      <a:lnTo>
                        <a:pt x="4128" y="3781"/>
                      </a:lnTo>
                      <a:cubicBezTo>
                        <a:pt x="4096" y="3119"/>
                        <a:pt x="3718" y="2521"/>
                        <a:pt x="3120" y="2237"/>
                      </a:cubicBezTo>
                      <a:cubicBezTo>
                        <a:pt x="3309" y="2017"/>
                        <a:pt x="3435" y="1733"/>
                        <a:pt x="3435" y="1387"/>
                      </a:cubicBezTo>
                      <a:cubicBezTo>
                        <a:pt x="3435" y="631"/>
                        <a:pt x="2805" y="1"/>
                        <a:pt x="20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972" name="Google Shape;12552;p89">
                <a:extLst>
                  <a:ext uri="{FF2B5EF4-FFF2-40B4-BE49-F238E27FC236}">
                    <a16:creationId xmlns:a16="http://schemas.microsoft.com/office/drawing/2014/main" xmlns="" id="{13886317-5D42-3B97-8676-54241CB954F7}"/>
                  </a:ext>
                </a:extLst>
              </p:cNvPr>
              <p:cNvSpPr/>
              <p:nvPr/>
            </p:nvSpPr>
            <p:spPr>
              <a:xfrm>
                <a:off x="11151816" y="1962933"/>
                <a:ext cx="642992" cy="486989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8853" extrusionOk="0">
                    <a:moveTo>
                      <a:pt x="1040" y="2709"/>
                    </a:moveTo>
                    <a:cubicBezTo>
                      <a:pt x="1229" y="2709"/>
                      <a:pt x="1386" y="2867"/>
                      <a:pt x="1386" y="3056"/>
                    </a:cubicBezTo>
                    <a:lnTo>
                      <a:pt x="1386" y="5828"/>
                    </a:lnTo>
                    <a:cubicBezTo>
                      <a:pt x="1386" y="6017"/>
                      <a:pt x="1229" y="6175"/>
                      <a:pt x="1040" y="6175"/>
                    </a:cubicBezTo>
                    <a:cubicBezTo>
                      <a:pt x="819" y="6175"/>
                      <a:pt x="662" y="6017"/>
                      <a:pt x="662" y="5828"/>
                    </a:cubicBezTo>
                    <a:lnTo>
                      <a:pt x="662" y="3056"/>
                    </a:lnTo>
                    <a:cubicBezTo>
                      <a:pt x="662" y="2867"/>
                      <a:pt x="819" y="2709"/>
                      <a:pt x="1040" y="2709"/>
                    </a:cubicBezTo>
                    <a:close/>
                    <a:moveTo>
                      <a:pt x="9641" y="1449"/>
                    </a:moveTo>
                    <a:lnTo>
                      <a:pt x="9641" y="7435"/>
                    </a:lnTo>
                    <a:lnTo>
                      <a:pt x="2079" y="5545"/>
                    </a:lnTo>
                    <a:lnTo>
                      <a:pt x="2079" y="3340"/>
                    </a:lnTo>
                    <a:lnTo>
                      <a:pt x="9641" y="1449"/>
                    </a:lnTo>
                    <a:close/>
                    <a:moveTo>
                      <a:pt x="3466" y="6616"/>
                    </a:moveTo>
                    <a:lnTo>
                      <a:pt x="6112" y="7278"/>
                    </a:lnTo>
                    <a:cubicBezTo>
                      <a:pt x="5954" y="7845"/>
                      <a:pt x="5450" y="8223"/>
                      <a:pt x="4820" y="8223"/>
                    </a:cubicBezTo>
                    <a:cubicBezTo>
                      <a:pt x="4064" y="8223"/>
                      <a:pt x="3434" y="7593"/>
                      <a:pt x="3434" y="6837"/>
                    </a:cubicBezTo>
                    <a:cubicBezTo>
                      <a:pt x="3434" y="6774"/>
                      <a:pt x="3434" y="6679"/>
                      <a:pt x="3466" y="6616"/>
                    </a:cubicBezTo>
                    <a:close/>
                    <a:moveTo>
                      <a:pt x="10680" y="662"/>
                    </a:moveTo>
                    <a:cubicBezTo>
                      <a:pt x="10869" y="662"/>
                      <a:pt x="11027" y="819"/>
                      <a:pt x="11027" y="1008"/>
                    </a:cubicBezTo>
                    <a:lnTo>
                      <a:pt x="11027" y="7876"/>
                    </a:lnTo>
                    <a:cubicBezTo>
                      <a:pt x="11027" y="8065"/>
                      <a:pt x="10869" y="8223"/>
                      <a:pt x="10680" y="8223"/>
                    </a:cubicBezTo>
                    <a:cubicBezTo>
                      <a:pt x="10491" y="8223"/>
                      <a:pt x="10334" y="8065"/>
                      <a:pt x="10334" y="7876"/>
                    </a:cubicBezTo>
                    <a:lnTo>
                      <a:pt x="10334" y="1008"/>
                    </a:lnTo>
                    <a:cubicBezTo>
                      <a:pt x="10334" y="819"/>
                      <a:pt x="10491" y="662"/>
                      <a:pt x="10680" y="662"/>
                    </a:cubicBezTo>
                    <a:close/>
                    <a:moveTo>
                      <a:pt x="10680" y="0"/>
                    </a:moveTo>
                    <a:cubicBezTo>
                      <a:pt x="10208" y="0"/>
                      <a:pt x="9798" y="315"/>
                      <a:pt x="9704" y="756"/>
                    </a:cubicBezTo>
                    <a:lnTo>
                      <a:pt x="1985" y="2678"/>
                    </a:lnTo>
                    <a:cubicBezTo>
                      <a:pt x="1827" y="2331"/>
                      <a:pt x="1449" y="2048"/>
                      <a:pt x="1040" y="2048"/>
                    </a:cubicBezTo>
                    <a:cubicBezTo>
                      <a:pt x="473" y="2048"/>
                      <a:pt x="0" y="2520"/>
                      <a:pt x="0" y="3056"/>
                    </a:cubicBezTo>
                    <a:lnTo>
                      <a:pt x="0" y="5828"/>
                    </a:lnTo>
                    <a:cubicBezTo>
                      <a:pt x="0" y="6364"/>
                      <a:pt x="473" y="6837"/>
                      <a:pt x="1040" y="6837"/>
                    </a:cubicBezTo>
                    <a:cubicBezTo>
                      <a:pt x="1449" y="6837"/>
                      <a:pt x="1827" y="6616"/>
                      <a:pt x="1985" y="6206"/>
                    </a:cubicBezTo>
                    <a:lnTo>
                      <a:pt x="2804" y="6427"/>
                    </a:lnTo>
                    <a:cubicBezTo>
                      <a:pt x="2772" y="6522"/>
                      <a:pt x="2772" y="6679"/>
                      <a:pt x="2772" y="6805"/>
                    </a:cubicBezTo>
                    <a:cubicBezTo>
                      <a:pt x="2772" y="7939"/>
                      <a:pt x="3655" y="8853"/>
                      <a:pt x="4820" y="8853"/>
                    </a:cubicBezTo>
                    <a:cubicBezTo>
                      <a:pt x="5324" y="8853"/>
                      <a:pt x="5828" y="8664"/>
                      <a:pt x="6175" y="8317"/>
                    </a:cubicBezTo>
                    <a:cubicBezTo>
                      <a:pt x="6459" y="8065"/>
                      <a:pt x="6648" y="7719"/>
                      <a:pt x="6774" y="7341"/>
                    </a:cubicBezTo>
                    <a:lnTo>
                      <a:pt x="9704" y="8065"/>
                    </a:lnTo>
                    <a:cubicBezTo>
                      <a:pt x="9798" y="8506"/>
                      <a:pt x="10208" y="8821"/>
                      <a:pt x="10680" y="8821"/>
                    </a:cubicBezTo>
                    <a:cubicBezTo>
                      <a:pt x="11216" y="8821"/>
                      <a:pt x="11688" y="8349"/>
                      <a:pt x="11688" y="7782"/>
                    </a:cubicBezTo>
                    <a:lnTo>
                      <a:pt x="11688" y="945"/>
                    </a:lnTo>
                    <a:cubicBezTo>
                      <a:pt x="11688" y="473"/>
                      <a:pt x="11279" y="0"/>
                      <a:pt x="1068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973" name="Google Shape;12561;p89">
                <a:extLst>
                  <a:ext uri="{FF2B5EF4-FFF2-40B4-BE49-F238E27FC236}">
                    <a16:creationId xmlns:a16="http://schemas.microsoft.com/office/drawing/2014/main" xmlns="" id="{C00FDAAE-69D3-E24C-E469-6CD49F8C387C}"/>
                  </a:ext>
                </a:extLst>
              </p:cNvPr>
              <p:cNvGrpSpPr/>
              <p:nvPr/>
            </p:nvGrpSpPr>
            <p:grpSpPr>
              <a:xfrm>
                <a:off x="3710685" y="1885124"/>
                <a:ext cx="643048" cy="642992"/>
                <a:chOff x="-5276050" y="2037975"/>
                <a:chExt cx="292250" cy="292225"/>
              </a:xfrm>
              <a:grpFill/>
            </p:grpSpPr>
            <p:sp>
              <p:nvSpPr>
                <p:cNvPr id="17985" name="Google Shape;12562;p89">
                  <a:extLst>
                    <a:ext uri="{FF2B5EF4-FFF2-40B4-BE49-F238E27FC236}">
                      <a16:creationId xmlns:a16="http://schemas.microsoft.com/office/drawing/2014/main" xmlns="" id="{A5DD58D6-EABE-20F5-E8C5-D2838623B304}"/>
                    </a:ext>
                  </a:extLst>
                </p:cNvPr>
                <p:cNvSpPr/>
                <p:nvPr/>
              </p:nvSpPr>
              <p:spPr>
                <a:xfrm>
                  <a:off x="-5102775" y="2211250"/>
                  <a:ext cx="512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986" extrusionOk="0">
                      <a:moveTo>
                        <a:pt x="343" y="0"/>
                      </a:moveTo>
                      <a:cubicBezTo>
                        <a:pt x="253" y="0"/>
                        <a:pt x="158" y="32"/>
                        <a:pt x="95" y="95"/>
                      </a:cubicBezTo>
                      <a:cubicBezTo>
                        <a:pt x="1" y="189"/>
                        <a:pt x="1" y="441"/>
                        <a:pt x="95" y="536"/>
                      </a:cubicBezTo>
                      <a:lnTo>
                        <a:pt x="536" y="977"/>
                      </a:lnTo>
                      <a:lnTo>
                        <a:pt x="95" y="1418"/>
                      </a:lnTo>
                      <a:cubicBezTo>
                        <a:pt x="1" y="1544"/>
                        <a:pt x="1" y="1765"/>
                        <a:pt x="95" y="1891"/>
                      </a:cubicBezTo>
                      <a:cubicBezTo>
                        <a:pt x="158" y="1954"/>
                        <a:pt x="253" y="1985"/>
                        <a:pt x="343" y="1985"/>
                      </a:cubicBezTo>
                      <a:cubicBezTo>
                        <a:pt x="434" y="1985"/>
                        <a:pt x="521" y="1954"/>
                        <a:pt x="568" y="1891"/>
                      </a:cubicBezTo>
                      <a:lnTo>
                        <a:pt x="1009" y="1450"/>
                      </a:lnTo>
                      <a:lnTo>
                        <a:pt x="1450" y="1891"/>
                      </a:lnTo>
                      <a:cubicBezTo>
                        <a:pt x="1513" y="1954"/>
                        <a:pt x="1600" y="1985"/>
                        <a:pt x="1686" y="1985"/>
                      </a:cubicBezTo>
                      <a:cubicBezTo>
                        <a:pt x="1773" y="1985"/>
                        <a:pt x="1860" y="1954"/>
                        <a:pt x="1923" y="1891"/>
                      </a:cubicBezTo>
                      <a:cubicBezTo>
                        <a:pt x="2049" y="1765"/>
                        <a:pt x="2049" y="1544"/>
                        <a:pt x="1923" y="1418"/>
                      </a:cubicBezTo>
                      <a:lnTo>
                        <a:pt x="1482" y="977"/>
                      </a:lnTo>
                      <a:lnTo>
                        <a:pt x="1923" y="536"/>
                      </a:lnTo>
                      <a:cubicBezTo>
                        <a:pt x="2049" y="441"/>
                        <a:pt x="2049" y="189"/>
                        <a:pt x="1923" y="95"/>
                      </a:cubicBezTo>
                      <a:cubicBezTo>
                        <a:pt x="1860" y="32"/>
                        <a:pt x="1773" y="0"/>
                        <a:pt x="1686" y="0"/>
                      </a:cubicBezTo>
                      <a:cubicBezTo>
                        <a:pt x="1600" y="0"/>
                        <a:pt x="1513" y="32"/>
                        <a:pt x="1450" y="95"/>
                      </a:cubicBezTo>
                      <a:lnTo>
                        <a:pt x="1009" y="504"/>
                      </a:lnTo>
                      <a:lnTo>
                        <a:pt x="568" y="95"/>
                      </a:lnTo>
                      <a:cubicBezTo>
                        <a:pt x="521" y="32"/>
                        <a:pt x="434" y="0"/>
                        <a:pt x="3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6" name="Google Shape;12563;p89">
                  <a:extLst>
                    <a:ext uri="{FF2B5EF4-FFF2-40B4-BE49-F238E27FC236}">
                      <a16:creationId xmlns:a16="http://schemas.microsoft.com/office/drawing/2014/main" xmlns="" id="{CEF76C97-E780-392A-60A8-F452C2A66250}"/>
                    </a:ext>
                  </a:extLst>
                </p:cNvPr>
                <p:cNvSpPr/>
                <p:nvPr/>
              </p:nvSpPr>
              <p:spPr>
                <a:xfrm>
                  <a:off x="-5224050" y="2107875"/>
                  <a:ext cx="51200" cy="4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1993" extrusionOk="0">
                      <a:moveTo>
                        <a:pt x="351" y="0"/>
                      </a:moveTo>
                      <a:cubicBezTo>
                        <a:pt x="260" y="0"/>
                        <a:pt x="173" y="24"/>
                        <a:pt x="126" y="71"/>
                      </a:cubicBezTo>
                      <a:cubicBezTo>
                        <a:pt x="0" y="197"/>
                        <a:pt x="0" y="449"/>
                        <a:pt x="126" y="544"/>
                      </a:cubicBezTo>
                      <a:lnTo>
                        <a:pt x="536" y="985"/>
                      </a:lnTo>
                      <a:lnTo>
                        <a:pt x="126" y="1426"/>
                      </a:lnTo>
                      <a:cubicBezTo>
                        <a:pt x="0" y="1552"/>
                        <a:pt x="0" y="1772"/>
                        <a:pt x="126" y="1898"/>
                      </a:cubicBezTo>
                      <a:cubicBezTo>
                        <a:pt x="173" y="1961"/>
                        <a:pt x="260" y="1993"/>
                        <a:pt x="351" y="1993"/>
                      </a:cubicBezTo>
                      <a:cubicBezTo>
                        <a:pt x="441" y="1993"/>
                        <a:pt x="536" y="1961"/>
                        <a:pt x="599" y="1898"/>
                      </a:cubicBezTo>
                      <a:lnTo>
                        <a:pt x="1008" y="1457"/>
                      </a:lnTo>
                      <a:lnTo>
                        <a:pt x="1449" y="1898"/>
                      </a:lnTo>
                      <a:cubicBezTo>
                        <a:pt x="1512" y="1961"/>
                        <a:pt x="1599" y="1993"/>
                        <a:pt x="1686" y="1993"/>
                      </a:cubicBezTo>
                      <a:cubicBezTo>
                        <a:pt x="1772" y="1993"/>
                        <a:pt x="1859" y="1961"/>
                        <a:pt x="1922" y="1898"/>
                      </a:cubicBezTo>
                      <a:cubicBezTo>
                        <a:pt x="2048" y="1772"/>
                        <a:pt x="2048" y="1520"/>
                        <a:pt x="1922" y="1426"/>
                      </a:cubicBezTo>
                      <a:lnTo>
                        <a:pt x="1481" y="985"/>
                      </a:lnTo>
                      <a:lnTo>
                        <a:pt x="1922" y="544"/>
                      </a:lnTo>
                      <a:cubicBezTo>
                        <a:pt x="2048" y="449"/>
                        <a:pt x="2048" y="197"/>
                        <a:pt x="1922" y="71"/>
                      </a:cubicBezTo>
                      <a:cubicBezTo>
                        <a:pt x="1875" y="24"/>
                        <a:pt x="1788" y="0"/>
                        <a:pt x="1697" y="0"/>
                      </a:cubicBezTo>
                      <a:cubicBezTo>
                        <a:pt x="1607" y="0"/>
                        <a:pt x="1512" y="24"/>
                        <a:pt x="1449" y="71"/>
                      </a:cubicBezTo>
                      <a:lnTo>
                        <a:pt x="1008" y="512"/>
                      </a:lnTo>
                      <a:lnTo>
                        <a:pt x="599" y="71"/>
                      </a:lnTo>
                      <a:cubicBezTo>
                        <a:pt x="536" y="24"/>
                        <a:pt x="441" y="0"/>
                        <a:pt x="35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7" name="Google Shape;12564;p89">
                  <a:extLst>
                    <a:ext uri="{FF2B5EF4-FFF2-40B4-BE49-F238E27FC236}">
                      <a16:creationId xmlns:a16="http://schemas.microsoft.com/office/drawing/2014/main" xmlns="" id="{8532E8DF-0A44-FE37-CC51-737ACDC46DF6}"/>
                    </a:ext>
                  </a:extLst>
                </p:cNvPr>
                <p:cNvSpPr/>
                <p:nvPr/>
              </p:nvSpPr>
              <p:spPr>
                <a:xfrm>
                  <a:off x="-5276050" y="2037975"/>
                  <a:ext cx="29225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0" h="11689" extrusionOk="0">
                      <a:moveTo>
                        <a:pt x="10334" y="3119"/>
                      </a:moveTo>
                      <a:cubicBezTo>
                        <a:pt x="10712" y="3119"/>
                        <a:pt x="11028" y="3403"/>
                        <a:pt x="11028" y="3781"/>
                      </a:cubicBezTo>
                      <a:cubicBezTo>
                        <a:pt x="11028" y="4190"/>
                        <a:pt x="10712" y="4442"/>
                        <a:pt x="10334" y="4442"/>
                      </a:cubicBezTo>
                      <a:cubicBezTo>
                        <a:pt x="9956" y="4442"/>
                        <a:pt x="9673" y="4127"/>
                        <a:pt x="9673" y="3781"/>
                      </a:cubicBezTo>
                      <a:cubicBezTo>
                        <a:pt x="9673" y="3403"/>
                        <a:pt x="9988" y="3119"/>
                        <a:pt x="10334" y="3119"/>
                      </a:cubicBezTo>
                      <a:close/>
                      <a:moveTo>
                        <a:pt x="4443" y="7593"/>
                      </a:moveTo>
                      <a:cubicBezTo>
                        <a:pt x="4853" y="7593"/>
                        <a:pt x="5105" y="7908"/>
                        <a:pt x="5105" y="8255"/>
                      </a:cubicBezTo>
                      <a:cubicBezTo>
                        <a:pt x="5105" y="8664"/>
                        <a:pt x="4790" y="8948"/>
                        <a:pt x="4443" y="8948"/>
                      </a:cubicBezTo>
                      <a:cubicBezTo>
                        <a:pt x="4065" y="8948"/>
                        <a:pt x="3781" y="8633"/>
                        <a:pt x="3781" y="8255"/>
                      </a:cubicBezTo>
                      <a:cubicBezTo>
                        <a:pt x="3781" y="7876"/>
                        <a:pt x="4096" y="7593"/>
                        <a:pt x="4443" y="7593"/>
                      </a:cubicBezTo>
                      <a:close/>
                      <a:moveTo>
                        <a:pt x="5829" y="725"/>
                      </a:moveTo>
                      <a:cubicBezTo>
                        <a:pt x="7341" y="725"/>
                        <a:pt x="8822" y="1386"/>
                        <a:pt x="9799" y="2521"/>
                      </a:cubicBezTo>
                      <a:cubicBezTo>
                        <a:pt x="9326" y="2710"/>
                        <a:pt x="8980" y="3245"/>
                        <a:pt x="8980" y="3781"/>
                      </a:cubicBezTo>
                      <a:cubicBezTo>
                        <a:pt x="8980" y="3718"/>
                        <a:pt x="8917" y="3623"/>
                        <a:pt x="8885" y="3560"/>
                      </a:cubicBezTo>
                      <a:lnTo>
                        <a:pt x="8854" y="3497"/>
                      </a:lnTo>
                      <a:lnTo>
                        <a:pt x="8192" y="2836"/>
                      </a:lnTo>
                      <a:cubicBezTo>
                        <a:pt x="8129" y="2773"/>
                        <a:pt x="8035" y="2741"/>
                        <a:pt x="7944" y="2741"/>
                      </a:cubicBezTo>
                      <a:cubicBezTo>
                        <a:pt x="7853" y="2741"/>
                        <a:pt x="7767" y="2773"/>
                        <a:pt x="7719" y="2836"/>
                      </a:cubicBezTo>
                      <a:cubicBezTo>
                        <a:pt x="7593" y="2962"/>
                        <a:pt x="7593" y="3182"/>
                        <a:pt x="7719" y="3308"/>
                      </a:cubicBezTo>
                      <a:lnTo>
                        <a:pt x="7814" y="3434"/>
                      </a:lnTo>
                      <a:cubicBezTo>
                        <a:pt x="6869" y="3466"/>
                        <a:pt x="5987" y="3875"/>
                        <a:pt x="5262" y="4568"/>
                      </a:cubicBezTo>
                      <a:cubicBezTo>
                        <a:pt x="4600" y="5230"/>
                        <a:pt x="4254" y="6081"/>
                        <a:pt x="4159" y="6963"/>
                      </a:cubicBezTo>
                      <a:cubicBezTo>
                        <a:pt x="3561" y="7120"/>
                        <a:pt x="3151" y="7656"/>
                        <a:pt x="3151" y="8318"/>
                      </a:cubicBezTo>
                      <a:cubicBezTo>
                        <a:pt x="3151" y="9074"/>
                        <a:pt x="3781" y="9704"/>
                        <a:pt x="4506" y="9704"/>
                      </a:cubicBezTo>
                      <a:cubicBezTo>
                        <a:pt x="5262" y="9704"/>
                        <a:pt x="5892" y="9074"/>
                        <a:pt x="5892" y="8318"/>
                      </a:cubicBezTo>
                      <a:cubicBezTo>
                        <a:pt x="5892" y="7687"/>
                        <a:pt x="5451" y="7120"/>
                        <a:pt x="4884" y="6963"/>
                      </a:cubicBezTo>
                      <a:cubicBezTo>
                        <a:pt x="5042" y="5482"/>
                        <a:pt x="6302" y="4222"/>
                        <a:pt x="7814" y="4127"/>
                      </a:cubicBezTo>
                      <a:lnTo>
                        <a:pt x="7814" y="4127"/>
                      </a:lnTo>
                      <a:lnTo>
                        <a:pt x="7751" y="4222"/>
                      </a:lnTo>
                      <a:cubicBezTo>
                        <a:pt x="7625" y="4348"/>
                        <a:pt x="7625" y="4568"/>
                        <a:pt x="7751" y="4694"/>
                      </a:cubicBezTo>
                      <a:cubicBezTo>
                        <a:pt x="7814" y="4757"/>
                        <a:pt x="7901" y="4789"/>
                        <a:pt x="7987" y="4789"/>
                      </a:cubicBezTo>
                      <a:cubicBezTo>
                        <a:pt x="8074" y="4789"/>
                        <a:pt x="8161" y="4757"/>
                        <a:pt x="8224" y="4694"/>
                      </a:cubicBezTo>
                      <a:lnTo>
                        <a:pt x="8885" y="4033"/>
                      </a:lnTo>
                      <a:cubicBezTo>
                        <a:pt x="8980" y="3938"/>
                        <a:pt x="9011" y="3875"/>
                        <a:pt x="9011" y="3781"/>
                      </a:cubicBezTo>
                      <a:cubicBezTo>
                        <a:pt x="9011" y="4537"/>
                        <a:pt x="9641" y="5167"/>
                        <a:pt x="10397" y="5167"/>
                      </a:cubicBezTo>
                      <a:cubicBezTo>
                        <a:pt x="10618" y="5167"/>
                        <a:pt x="10807" y="5136"/>
                        <a:pt x="11028" y="5010"/>
                      </a:cubicBezTo>
                      <a:cubicBezTo>
                        <a:pt x="11059" y="5293"/>
                        <a:pt x="11091" y="5545"/>
                        <a:pt x="11091" y="5829"/>
                      </a:cubicBezTo>
                      <a:cubicBezTo>
                        <a:pt x="11028" y="8696"/>
                        <a:pt x="8696" y="11027"/>
                        <a:pt x="5829" y="11027"/>
                      </a:cubicBezTo>
                      <a:cubicBezTo>
                        <a:pt x="2994" y="11027"/>
                        <a:pt x="694" y="8696"/>
                        <a:pt x="694" y="5829"/>
                      </a:cubicBezTo>
                      <a:cubicBezTo>
                        <a:pt x="694" y="2993"/>
                        <a:pt x="2994" y="725"/>
                        <a:pt x="5829" y="725"/>
                      </a:cubicBezTo>
                      <a:close/>
                      <a:moveTo>
                        <a:pt x="5829" y="0"/>
                      </a:moveTo>
                      <a:cubicBezTo>
                        <a:pt x="2584" y="0"/>
                        <a:pt x="1" y="2615"/>
                        <a:pt x="1" y="5829"/>
                      </a:cubicBezTo>
                      <a:cubicBezTo>
                        <a:pt x="1" y="7404"/>
                        <a:pt x="599" y="8853"/>
                        <a:pt x="1702" y="9956"/>
                      </a:cubicBezTo>
                      <a:cubicBezTo>
                        <a:pt x="2773" y="11058"/>
                        <a:pt x="4254" y="11689"/>
                        <a:pt x="5829" y="11689"/>
                      </a:cubicBezTo>
                      <a:cubicBezTo>
                        <a:pt x="6617" y="11689"/>
                        <a:pt x="7341" y="11531"/>
                        <a:pt x="8098" y="11216"/>
                      </a:cubicBezTo>
                      <a:cubicBezTo>
                        <a:pt x="8822" y="10901"/>
                        <a:pt x="9452" y="10523"/>
                        <a:pt x="9956" y="9956"/>
                      </a:cubicBezTo>
                      <a:cubicBezTo>
                        <a:pt x="10492" y="9420"/>
                        <a:pt x="10901" y="8790"/>
                        <a:pt x="11217" y="8128"/>
                      </a:cubicBezTo>
                      <a:cubicBezTo>
                        <a:pt x="11532" y="7404"/>
                        <a:pt x="11689" y="6616"/>
                        <a:pt x="11689" y="5829"/>
                      </a:cubicBezTo>
                      <a:cubicBezTo>
                        <a:pt x="11689" y="5356"/>
                        <a:pt x="11658" y="4884"/>
                        <a:pt x="11532" y="4442"/>
                      </a:cubicBezTo>
                      <a:cubicBezTo>
                        <a:pt x="11595" y="4253"/>
                        <a:pt x="11689" y="4033"/>
                        <a:pt x="11689" y="3781"/>
                      </a:cubicBezTo>
                      <a:cubicBezTo>
                        <a:pt x="11689" y="3119"/>
                        <a:pt x="11217" y="2552"/>
                        <a:pt x="10586" y="2458"/>
                      </a:cubicBezTo>
                      <a:cubicBezTo>
                        <a:pt x="9484" y="945"/>
                        <a:pt x="7719" y="0"/>
                        <a:pt x="582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74" name="Google Shape;12567;p89">
                <a:extLst>
                  <a:ext uri="{FF2B5EF4-FFF2-40B4-BE49-F238E27FC236}">
                    <a16:creationId xmlns:a16="http://schemas.microsoft.com/office/drawing/2014/main" xmlns="" id="{FEBA73E1-421A-E645-DA44-228FBD0AF023}"/>
                  </a:ext>
                </a:extLst>
              </p:cNvPr>
              <p:cNvGrpSpPr/>
              <p:nvPr/>
            </p:nvGrpSpPr>
            <p:grpSpPr>
              <a:xfrm>
                <a:off x="7915085" y="1885975"/>
                <a:ext cx="493975" cy="641288"/>
                <a:chOff x="-3462150" y="2046625"/>
                <a:chExt cx="224500" cy="291450"/>
              </a:xfrm>
              <a:grpFill/>
            </p:grpSpPr>
            <p:sp>
              <p:nvSpPr>
                <p:cNvPr id="17978" name="Google Shape;12568;p89">
                  <a:extLst>
                    <a:ext uri="{FF2B5EF4-FFF2-40B4-BE49-F238E27FC236}">
                      <a16:creationId xmlns:a16="http://schemas.microsoft.com/office/drawing/2014/main" xmlns="" id="{89EE24A4-82FC-2BCF-0164-FDDB7844DFE3}"/>
                    </a:ext>
                  </a:extLst>
                </p:cNvPr>
                <p:cNvSpPr/>
                <p:nvPr/>
              </p:nvSpPr>
              <p:spPr>
                <a:xfrm>
                  <a:off x="-3425125" y="2253000"/>
                  <a:ext cx="51225" cy="5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17" extrusionOk="0">
                      <a:moveTo>
                        <a:pt x="1009" y="662"/>
                      </a:moveTo>
                      <a:cubicBezTo>
                        <a:pt x="1198" y="662"/>
                        <a:pt x="1355" y="819"/>
                        <a:pt x="1355" y="1008"/>
                      </a:cubicBezTo>
                      <a:cubicBezTo>
                        <a:pt x="1355" y="1197"/>
                        <a:pt x="1166" y="1355"/>
                        <a:pt x="1009" y="1355"/>
                      </a:cubicBezTo>
                      <a:cubicBezTo>
                        <a:pt x="820" y="1355"/>
                        <a:pt x="662" y="1197"/>
                        <a:pt x="662" y="1008"/>
                      </a:cubicBezTo>
                      <a:cubicBezTo>
                        <a:pt x="662" y="819"/>
                        <a:pt x="820" y="662"/>
                        <a:pt x="1009" y="662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0" y="441"/>
                        <a:pt x="0" y="1008"/>
                      </a:cubicBezTo>
                      <a:cubicBezTo>
                        <a:pt x="0" y="1575"/>
                        <a:pt x="473" y="2016"/>
                        <a:pt x="1009" y="2016"/>
                      </a:cubicBezTo>
                      <a:cubicBezTo>
                        <a:pt x="1576" y="2016"/>
                        <a:pt x="2048" y="1575"/>
                        <a:pt x="2048" y="1008"/>
                      </a:cubicBezTo>
                      <a:cubicBezTo>
                        <a:pt x="2048" y="441"/>
                        <a:pt x="1576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79" name="Google Shape;12569;p89">
                  <a:extLst>
                    <a:ext uri="{FF2B5EF4-FFF2-40B4-BE49-F238E27FC236}">
                      <a16:creationId xmlns:a16="http://schemas.microsoft.com/office/drawing/2014/main" xmlns="" id="{98D8E98C-6B4F-09E9-B0E1-0C8A6E15025C}"/>
                    </a:ext>
                  </a:extLst>
                </p:cNvPr>
                <p:cNvSpPr/>
                <p:nvPr/>
              </p:nvSpPr>
              <p:spPr>
                <a:xfrm>
                  <a:off x="-3425125" y="2116725"/>
                  <a:ext cx="512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986" extrusionOk="0">
                      <a:moveTo>
                        <a:pt x="343" y="1"/>
                      </a:moveTo>
                      <a:cubicBezTo>
                        <a:pt x="252" y="1"/>
                        <a:pt x="158" y="32"/>
                        <a:pt x="95" y="95"/>
                      </a:cubicBezTo>
                      <a:cubicBezTo>
                        <a:pt x="0" y="190"/>
                        <a:pt x="0" y="442"/>
                        <a:pt x="95" y="536"/>
                      </a:cubicBezTo>
                      <a:lnTo>
                        <a:pt x="536" y="977"/>
                      </a:lnTo>
                      <a:lnTo>
                        <a:pt x="95" y="1418"/>
                      </a:lnTo>
                      <a:cubicBezTo>
                        <a:pt x="0" y="1544"/>
                        <a:pt x="0" y="1765"/>
                        <a:pt x="95" y="1891"/>
                      </a:cubicBezTo>
                      <a:cubicBezTo>
                        <a:pt x="158" y="1954"/>
                        <a:pt x="252" y="1986"/>
                        <a:pt x="343" y="1986"/>
                      </a:cubicBezTo>
                      <a:cubicBezTo>
                        <a:pt x="434" y="1986"/>
                        <a:pt x="520" y="1954"/>
                        <a:pt x="568" y="1891"/>
                      </a:cubicBezTo>
                      <a:lnTo>
                        <a:pt x="1009" y="1450"/>
                      </a:lnTo>
                      <a:lnTo>
                        <a:pt x="1450" y="1891"/>
                      </a:lnTo>
                      <a:cubicBezTo>
                        <a:pt x="1513" y="1954"/>
                        <a:pt x="1599" y="1986"/>
                        <a:pt x="1686" y="1986"/>
                      </a:cubicBezTo>
                      <a:cubicBezTo>
                        <a:pt x="1773" y="1986"/>
                        <a:pt x="1859" y="1954"/>
                        <a:pt x="1922" y="1891"/>
                      </a:cubicBezTo>
                      <a:cubicBezTo>
                        <a:pt x="2048" y="1765"/>
                        <a:pt x="2048" y="1544"/>
                        <a:pt x="1922" y="1418"/>
                      </a:cubicBezTo>
                      <a:lnTo>
                        <a:pt x="1481" y="977"/>
                      </a:lnTo>
                      <a:lnTo>
                        <a:pt x="1922" y="536"/>
                      </a:lnTo>
                      <a:cubicBezTo>
                        <a:pt x="2048" y="442"/>
                        <a:pt x="2048" y="190"/>
                        <a:pt x="1922" y="95"/>
                      </a:cubicBezTo>
                      <a:cubicBezTo>
                        <a:pt x="1859" y="32"/>
                        <a:pt x="1773" y="1"/>
                        <a:pt x="1686" y="1"/>
                      </a:cubicBezTo>
                      <a:cubicBezTo>
                        <a:pt x="1599" y="1"/>
                        <a:pt x="1513" y="32"/>
                        <a:pt x="1450" y="95"/>
                      </a:cubicBezTo>
                      <a:lnTo>
                        <a:pt x="1009" y="505"/>
                      </a:lnTo>
                      <a:lnTo>
                        <a:pt x="568" y="95"/>
                      </a:lnTo>
                      <a:cubicBezTo>
                        <a:pt x="520" y="32"/>
                        <a:pt x="434" y="1"/>
                        <a:pt x="3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0" name="Google Shape;12570;p89">
                  <a:extLst>
                    <a:ext uri="{FF2B5EF4-FFF2-40B4-BE49-F238E27FC236}">
                      <a16:creationId xmlns:a16="http://schemas.microsoft.com/office/drawing/2014/main" xmlns="" id="{6D922561-6533-8C0B-5611-3A45BE171933}"/>
                    </a:ext>
                  </a:extLst>
                </p:cNvPr>
                <p:cNvSpPr/>
                <p:nvPr/>
              </p:nvSpPr>
              <p:spPr>
                <a:xfrm>
                  <a:off x="-3425125" y="2185250"/>
                  <a:ext cx="512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986" extrusionOk="0">
                      <a:moveTo>
                        <a:pt x="343" y="1"/>
                      </a:moveTo>
                      <a:cubicBezTo>
                        <a:pt x="252" y="1"/>
                        <a:pt x="158" y="32"/>
                        <a:pt x="95" y="95"/>
                      </a:cubicBezTo>
                      <a:cubicBezTo>
                        <a:pt x="0" y="221"/>
                        <a:pt x="0" y="442"/>
                        <a:pt x="95" y="568"/>
                      </a:cubicBezTo>
                      <a:lnTo>
                        <a:pt x="536" y="1009"/>
                      </a:lnTo>
                      <a:lnTo>
                        <a:pt x="95" y="1418"/>
                      </a:lnTo>
                      <a:cubicBezTo>
                        <a:pt x="0" y="1544"/>
                        <a:pt x="0" y="1796"/>
                        <a:pt x="95" y="1891"/>
                      </a:cubicBezTo>
                      <a:cubicBezTo>
                        <a:pt x="158" y="1954"/>
                        <a:pt x="252" y="1985"/>
                        <a:pt x="343" y="1985"/>
                      </a:cubicBezTo>
                      <a:cubicBezTo>
                        <a:pt x="434" y="1985"/>
                        <a:pt x="520" y="1954"/>
                        <a:pt x="568" y="1891"/>
                      </a:cubicBezTo>
                      <a:lnTo>
                        <a:pt x="1009" y="1481"/>
                      </a:lnTo>
                      <a:lnTo>
                        <a:pt x="1450" y="1891"/>
                      </a:lnTo>
                      <a:cubicBezTo>
                        <a:pt x="1513" y="1954"/>
                        <a:pt x="1599" y="1985"/>
                        <a:pt x="1686" y="1985"/>
                      </a:cubicBezTo>
                      <a:cubicBezTo>
                        <a:pt x="1773" y="1985"/>
                        <a:pt x="1859" y="1954"/>
                        <a:pt x="1922" y="1891"/>
                      </a:cubicBezTo>
                      <a:cubicBezTo>
                        <a:pt x="2048" y="1796"/>
                        <a:pt x="2048" y="1544"/>
                        <a:pt x="1922" y="1418"/>
                      </a:cubicBezTo>
                      <a:lnTo>
                        <a:pt x="1481" y="1009"/>
                      </a:lnTo>
                      <a:lnTo>
                        <a:pt x="1922" y="568"/>
                      </a:lnTo>
                      <a:cubicBezTo>
                        <a:pt x="2048" y="410"/>
                        <a:pt x="2048" y="221"/>
                        <a:pt x="1922" y="95"/>
                      </a:cubicBezTo>
                      <a:cubicBezTo>
                        <a:pt x="1859" y="32"/>
                        <a:pt x="1773" y="1"/>
                        <a:pt x="1686" y="1"/>
                      </a:cubicBezTo>
                      <a:cubicBezTo>
                        <a:pt x="1599" y="1"/>
                        <a:pt x="1513" y="32"/>
                        <a:pt x="1450" y="95"/>
                      </a:cubicBezTo>
                      <a:lnTo>
                        <a:pt x="1009" y="536"/>
                      </a:lnTo>
                      <a:lnTo>
                        <a:pt x="568" y="95"/>
                      </a:lnTo>
                      <a:cubicBezTo>
                        <a:pt x="520" y="32"/>
                        <a:pt x="434" y="1"/>
                        <a:pt x="3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1" name="Google Shape;12571;p89">
                  <a:extLst>
                    <a:ext uri="{FF2B5EF4-FFF2-40B4-BE49-F238E27FC236}">
                      <a16:creationId xmlns:a16="http://schemas.microsoft.com/office/drawing/2014/main" xmlns="" id="{E07FDB09-4E0B-0648-7916-18E6884C6D9C}"/>
                    </a:ext>
                  </a:extLst>
                </p:cNvPr>
                <p:cNvSpPr/>
                <p:nvPr/>
              </p:nvSpPr>
              <p:spPr>
                <a:xfrm>
                  <a:off x="-3462150" y="2046625"/>
                  <a:ext cx="224500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11658" extrusionOk="0">
                      <a:moveTo>
                        <a:pt x="5924" y="694"/>
                      </a:moveTo>
                      <a:cubicBezTo>
                        <a:pt x="6113" y="694"/>
                        <a:pt x="6270" y="851"/>
                        <a:pt x="6270" y="1040"/>
                      </a:cubicBezTo>
                      <a:cubicBezTo>
                        <a:pt x="6270" y="1229"/>
                        <a:pt x="6113" y="1387"/>
                        <a:pt x="5924" y="1387"/>
                      </a:cubicBezTo>
                      <a:lnTo>
                        <a:pt x="3151" y="1387"/>
                      </a:lnTo>
                      <a:cubicBezTo>
                        <a:pt x="2962" y="1387"/>
                        <a:pt x="2805" y="1229"/>
                        <a:pt x="2805" y="1040"/>
                      </a:cubicBezTo>
                      <a:cubicBezTo>
                        <a:pt x="2805" y="851"/>
                        <a:pt x="2962" y="694"/>
                        <a:pt x="3151" y="694"/>
                      </a:cubicBezTo>
                      <a:close/>
                      <a:moveTo>
                        <a:pt x="8034" y="1356"/>
                      </a:moveTo>
                      <a:cubicBezTo>
                        <a:pt x="8255" y="1356"/>
                        <a:pt x="8413" y="1513"/>
                        <a:pt x="8413" y="1702"/>
                      </a:cubicBezTo>
                      <a:lnTo>
                        <a:pt x="8413" y="10649"/>
                      </a:lnTo>
                      <a:lnTo>
                        <a:pt x="8287" y="10649"/>
                      </a:lnTo>
                      <a:cubicBezTo>
                        <a:pt x="8287" y="10838"/>
                        <a:pt x="8129" y="10996"/>
                        <a:pt x="7940" y="10996"/>
                      </a:cubicBezTo>
                      <a:lnTo>
                        <a:pt x="1103" y="10996"/>
                      </a:lnTo>
                      <a:cubicBezTo>
                        <a:pt x="914" y="10996"/>
                        <a:pt x="757" y="10838"/>
                        <a:pt x="757" y="10649"/>
                      </a:cubicBezTo>
                      <a:lnTo>
                        <a:pt x="757" y="1702"/>
                      </a:lnTo>
                      <a:cubicBezTo>
                        <a:pt x="757" y="1513"/>
                        <a:pt x="914" y="1356"/>
                        <a:pt x="1103" y="1356"/>
                      </a:cubicBezTo>
                      <a:lnTo>
                        <a:pt x="2206" y="1356"/>
                      </a:lnTo>
                      <a:cubicBezTo>
                        <a:pt x="2364" y="1734"/>
                        <a:pt x="2742" y="2017"/>
                        <a:pt x="3214" y="2017"/>
                      </a:cubicBezTo>
                      <a:lnTo>
                        <a:pt x="5955" y="2017"/>
                      </a:lnTo>
                      <a:cubicBezTo>
                        <a:pt x="6396" y="2017"/>
                        <a:pt x="6774" y="1734"/>
                        <a:pt x="6932" y="1356"/>
                      </a:cubicBezTo>
                      <a:close/>
                      <a:moveTo>
                        <a:pt x="3120" y="1"/>
                      </a:moveTo>
                      <a:cubicBezTo>
                        <a:pt x="2679" y="1"/>
                        <a:pt x="2301" y="284"/>
                        <a:pt x="2143" y="694"/>
                      </a:cubicBezTo>
                      <a:lnTo>
                        <a:pt x="1040" y="694"/>
                      </a:lnTo>
                      <a:cubicBezTo>
                        <a:pt x="473" y="694"/>
                        <a:pt x="1" y="1166"/>
                        <a:pt x="1" y="1702"/>
                      </a:cubicBezTo>
                      <a:lnTo>
                        <a:pt x="1" y="10649"/>
                      </a:lnTo>
                      <a:cubicBezTo>
                        <a:pt x="1" y="11185"/>
                        <a:pt x="473" y="11658"/>
                        <a:pt x="1040" y="11658"/>
                      </a:cubicBezTo>
                      <a:lnTo>
                        <a:pt x="7877" y="11658"/>
                      </a:lnTo>
                      <a:cubicBezTo>
                        <a:pt x="8444" y="11658"/>
                        <a:pt x="8917" y="11185"/>
                        <a:pt x="8917" y="10649"/>
                      </a:cubicBezTo>
                      <a:lnTo>
                        <a:pt x="8917" y="1702"/>
                      </a:lnTo>
                      <a:cubicBezTo>
                        <a:pt x="8980" y="1166"/>
                        <a:pt x="8507" y="694"/>
                        <a:pt x="7971" y="694"/>
                      </a:cubicBezTo>
                      <a:lnTo>
                        <a:pt x="6869" y="694"/>
                      </a:lnTo>
                      <a:cubicBezTo>
                        <a:pt x="6711" y="284"/>
                        <a:pt x="6365" y="1"/>
                        <a:pt x="58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2" name="Google Shape;12572;p89">
                  <a:extLst>
                    <a:ext uri="{FF2B5EF4-FFF2-40B4-BE49-F238E27FC236}">
                      <a16:creationId xmlns:a16="http://schemas.microsoft.com/office/drawing/2014/main" xmlns="" id="{DA0D56EE-8759-DB4C-49E4-E1B624EFB76C}"/>
                    </a:ext>
                  </a:extLst>
                </p:cNvPr>
                <p:cNvSpPr/>
                <p:nvPr/>
              </p:nvSpPr>
              <p:spPr>
                <a:xfrm>
                  <a:off x="-3358175" y="2133275"/>
                  <a:ext cx="866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3088" y="725"/>
                      </a:lnTo>
                      <a:cubicBezTo>
                        <a:pt x="3308" y="725"/>
                        <a:pt x="3466" y="567"/>
                        <a:pt x="3466" y="378"/>
                      </a:cubicBezTo>
                      <a:cubicBezTo>
                        <a:pt x="3466" y="158"/>
                        <a:pt x="3308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3" name="Google Shape;12573;p89">
                  <a:extLst>
                    <a:ext uri="{FF2B5EF4-FFF2-40B4-BE49-F238E27FC236}">
                      <a16:creationId xmlns:a16="http://schemas.microsoft.com/office/drawing/2014/main" xmlns="" id="{FEE225A2-9D99-83C3-A3B2-FEDD51D5B889}"/>
                    </a:ext>
                  </a:extLst>
                </p:cNvPr>
                <p:cNvSpPr/>
                <p:nvPr/>
              </p:nvSpPr>
              <p:spPr>
                <a:xfrm>
                  <a:off x="-3358175" y="2201800"/>
                  <a:ext cx="866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088" y="693"/>
                      </a:lnTo>
                      <a:cubicBezTo>
                        <a:pt x="3308" y="693"/>
                        <a:pt x="3466" y="536"/>
                        <a:pt x="3466" y="347"/>
                      </a:cubicBezTo>
                      <a:cubicBezTo>
                        <a:pt x="3466" y="158"/>
                        <a:pt x="3308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4" name="Google Shape;12574;p89">
                  <a:extLst>
                    <a:ext uri="{FF2B5EF4-FFF2-40B4-BE49-F238E27FC236}">
                      <a16:creationId xmlns:a16="http://schemas.microsoft.com/office/drawing/2014/main" xmlns="" id="{1A241D4B-4C83-8348-5179-DC4AFB3DB8A2}"/>
                    </a:ext>
                  </a:extLst>
                </p:cNvPr>
                <p:cNvSpPr/>
                <p:nvPr/>
              </p:nvSpPr>
              <p:spPr>
                <a:xfrm>
                  <a:off x="-3358175" y="2270325"/>
                  <a:ext cx="866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3088" y="725"/>
                      </a:lnTo>
                      <a:cubicBezTo>
                        <a:pt x="3308" y="725"/>
                        <a:pt x="3466" y="567"/>
                        <a:pt x="3466" y="347"/>
                      </a:cubicBezTo>
                      <a:cubicBezTo>
                        <a:pt x="3466" y="158"/>
                        <a:pt x="3308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75" name="Google Shape;12602;p89">
                <a:extLst>
                  <a:ext uri="{FF2B5EF4-FFF2-40B4-BE49-F238E27FC236}">
                    <a16:creationId xmlns:a16="http://schemas.microsoft.com/office/drawing/2014/main" xmlns="" id="{256AE27E-D89D-E2DF-0EF9-5C708167F5A2}"/>
                  </a:ext>
                </a:extLst>
              </p:cNvPr>
              <p:cNvGrpSpPr/>
              <p:nvPr/>
            </p:nvGrpSpPr>
            <p:grpSpPr>
              <a:xfrm>
                <a:off x="2063594" y="1908370"/>
                <a:ext cx="624120" cy="625775"/>
                <a:chOff x="6679825" y="2693700"/>
                <a:chExt cx="257875" cy="258575"/>
              </a:xfrm>
              <a:grpFill/>
            </p:grpSpPr>
            <p:sp>
              <p:nvSpPr>
                <p:cNvPr id="17976" name="Google Shape;12603;p89">
                  <a:extLst>
                    <a:ext uri="{FF2B5EF4-FFF2-40B4-BE49-F238E27FC236}">
                      <a16:creationId xmlns:a16="http://schemas.microsoft.com/office/drawing/2014/main" xmlns="" id="{78082250-4658-47A0-1E4E-DE548BB3223E}"/>
                    </a:ext>
                  </a:extLst>
                </p:cNvPr>
                <p:cNvSpPr/>
                <p:nvPr/>
              </p:nvSpPr>
              <p:spPr>
                <a:xfrm>
                  <a:off x="6679825" y="2693700"/>
                  <a:ext cx="257875" cy="25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5" h="10343" extrusionOk="0">
                      <a:moveTo>
                        <a:pt x="5102" y="670"/>
                      </a:moveTo>
                      <a:cubicBezTo>
                        <a:pt x="5604" y="670"/>
                        <a:pt x="6022" y="1088"/>
                        <a:pt x="6022" y="1562"/>
                      </a:cubicBezTo>
                      <a:cubicBezTo>
                        <a:pt x="6022" y="2063"/>
                        <a:pt x="5604" y="2481"/>
                        <a:pt x="5102" y="2481"/>
                      </a:cubicBezTo>
                      <a:cubicBezTo>
                        <a:pt x="4600" y="2481"/>
                        <a:pt x="4182" y="2063"/>
                        <a:pt x="4182" y="1562"/>
                      </a:cubicBezTo>
                      <a:cubicBezTo>
                        <a:pt x="4182" y="1088"/>
                        <a:pt x="4600" y="670"/>
                        <a:pt x="5102" y="670"/>
                      </a:cubicBezTo>
                      <a:close/>
                      <a:moveTo>
                        <a:pt x="1757" y="1896"/>
                      </a:moveTo>
                      <a:cubicBezTo>
                        <a:pt x="2063" y="1896"/>
                        <a:pt x="2342" y="2175"/>
                        <a:pt x="2342" y="2481"/>
                      </a:cubicBezTo>
                      <a:cubicBezTo>
                        <a:pt x="2342" y="2788"/>
                        <a:pt x="2063" y="3067"/>
                        <a:pt x="1757" y="3067"/>
                      </a:cubicBezTo>
                      <a:cubicBezTo>
                        <a:pt x="1422" y="3067"/>
                        <a:pt x="1143" y="2788"/>
                        <a:pt x="1143" y="2481"/>
                      </a:cubicBezTo>
                      <a:cubicBezTo>
                        <a:pt x="1143" y="2119"/>
                        <a:pt x="1422" y="1896"/>
                        <a:pt x="1757" y="1896"/>
                      </a:cubicBezTo>
                      <a:close/>
                      <a:moveTo>
                        <a:pt x="8447" y="1896"/>
                      </a:moveTo>
                      <a:cubicBezTo>
                        <a:pt x="8781" y="1896"/>
                        <a:pt x="9032" y="2175"/>
                        <a:pt x="9032" y="2481"/>
                      </a:cubicBezTo>
                      <a:cubicBezTo>
                        <a:pt x="9032" y="2788"/>
                        <a:pt x="8753" y="3067"/>
                        <a:pt x="8447" y="3067"/>
                      </a:cubicBezTo>
                      <a:cubicBezTo>
                        <a:pt x="8112" y="3067"/>
                        <a:pt x="7834" y="2788"/>
                        <a:pt x="7834" y="2481"/>
                      </a:cubicBezTo>
                      <a:cubicBezTo>
                        <a:pt x="7834" y="2119"/>
                        <a:pt x="8112" y="1896"/>
                        <a:pt x="8447" y="1896"/>
                      </a:cubicBezTo>
                      <a:close/>
                      <a:moveTo>
                        <a:pt x="1701" y="3624"/>
                      </a:moveTo>
                      <a:cubicBezTo>
                        <a:pt x="2370" y="3624"/>
                        <a:pt x="2927" y="4182"/>
                        <a:pt x="2927" y="4851"/>
                      </a:cubicBezTo>
                      <a:lnTo>
                        <a:pt x="2927" y="6412"/>
                      </a:lnTo>
                      <a:cubicBezTo>
                        <a:pt x="2955" y="6635"/>
                        <a:pt x="2816" y="6719"/>
                        <a:pt x="2649" y="6719"/>
                      </a:cubicBezTo>
                      <a:cubicBezTo>
                        <a:pt x="2481" y="6719"/>
                        <a:pt x="2342" y="6858"/>
                        <a:pt x="2342" y="7053"/>
                      </a:cubicBezTo>
                      <a:lnTo>
                        <a:pt x="2342" y="8865"/>
                      </a:lnTo>
                      <a:cubicBezTo>
                        <a:pt x="2342" y="9032"/>
                        <a:pt x="2203" y="9172"/>
                        <a:pt x="2035" y="9172"/>
                      </a:cubicBezTo>
                      <a:lnTo>
                        <a:pt x="1422" y="9172"/>
                      </a:lnTo>
                      <a:cubicBezTo>
                        <a:pt x="1255" y="9172"/>
                        <a:pt x="1116" y="9032"/>
                        <a:pt x="1116" y="8865"/>
                      </a:cubicBezTo>
                      <a:lnTo>
                        <a:pt x="1116" y="7053"/>
                      </a:lnTo>
                      <a:cubicBezTo>
                        <a:pt x="1116" y="6858"/>
                        <a:pt x="976" y="6719"/>
                        <a:pt x="809" y="6719"/>
                      </a:cubicBezTo>
                      <a:cubicBezTo>
                        <a:pt x="642" y="6719"/>
                        <a:pt x="502" y="6579"/>
                        <a:pt x="502" y="6412"/>
                      </a:cubicBezTo>
                      <a:lnTo>
                        <a:pt x="502" y="4851"/>
                      </a:lnTo>
                      <a:cubicBezTo>
                        <a:pt x="502" y="4182"/>
                        <a:pt x="1060" y="3624"/>
                        <a:pt x="1701" y="3624"/>
                      </a:cubicBezTo>
                      <a:close/>
                      <a:moveTo>
                        <a:pt x="8391" y="3624"/>
                      </a:moveTo>
                      <a:cubicBezTo>
                        <a:pt x="9060" y="3624"/>
                        <a:pt x="9618" y="4182"/>
                        <a:pt x="9618" y="4851"/>
                      </a:cubicBezTo>
                      <a:lnTo>
                        <a:pt x="9618" y="6440"/>
                      </a:lnTo>
                      <a:lnTo>
                        <a:pt x="9645" y="6440"/>
                      </a:lnTo>
                      <a:cubicBezTo>
                        <a:pt x="9645" y="6635"/>
                        <a:pt x="9506" y="6774"/>
                        <a:pt x="9339" y="6774"/>
                      </a:cubicBezTo>
                      <a:cubicBezTo>
                        <a:pt x="9172" y="6774"/>
                        <a:pt x="9032" y="6914"/>
                        <a:pt x="9032" y="7081"/>
                      </a:cubicBezTo>
                      <a:lnTo>
                        <a:pt x="9032" y="8893"/>
                      </a:lnTo>
                      <a:cubicBezTo>
                        <a:pt x="9032" y="9060"/>
                        <a:pt x="8893" y="9199"/>
                        <a:pt x="8726" y="9199"/>
                      </a:cubicBezTo>
                      <a:lnTo>
                        <a:pt x="8112" y="9199"/>
                      </a:lnTo>
                      <a:cubicBezTo>
                        <a:pt x="7945" y="9199"/>
                        <a:pt x="7806" y="9060"/>
                        <a:pt x="7806" y="8893"/>
                      </a:cubicBezTo>
                      <a:lnTo>
                        <a:pt x="7806" y="7053"/>
                      </a:lnTo>
                      <a:cubicBezTo>
                        <a:pt x="7806" y="6858"/>
                        <a:pt x="7666" y="6719"/>
                        <a:pt x="7499" y="6719"/>
                      </a:cubicBezTo>
                      <a:cubicBezTo>
                        <a:pt x="7332" y="6719"/>
                        <a:pt x="7192" y="6579"/>
                        <a:pt x="7192" y="6412"/>
                      </a:cubicBezTo>
                      <a:lnTo>
                        <a:pt x="7192" y="4851"/>
                      </a:lnTo>
                      <a:cubicBezTo>
                        <a:pt x="7192" y="4182"/>
                        <a:pt x="7750" y="3624"/>
                        <a:pt x="8391" y="3624"/>
                      </a:cubicBezTo>
                      <a:close/>
                      <a:moveTo>
                        <a:pt x="5381" y="3095"/>
                      </a:moveTo>
                      <a:cubicBezTo>
                        <a:pt x="6077" y="3234"/>
                        <a:pt x="6635" y="3875"/>
                        <a:pt x="6635" y="4600"/>
                      </a:cubicBezTo>
                      <a:lnTo>
                        <a:pt x="6635" y="6440"/>
                      </a:lnTo>
                      <a:cubicBezTo>
                        <a:pt x="6663" y="6635"/>
                        <a:pt x="6523" y="6719"/>
                        <a:pt x="6356" y="6719"/>
                      </a:cubicBezTo>
                      <a:cubicBezTo>
                        <a:pt x="6161" y="6719"/>
                        <a:pt x="6022" y="6858"/>
                        <a:pt x="6022" y="7053"/>
                      </a:cubicBezTo>
                      <a:lnTo>
                        <a:pt x="6022" y="9478"/>
                      </a:lnTo>
                      <a:cubicBezTo>
                        <a:pt x="6022" y="9645"/>
                        <a:pt x="5882" y="9785"/>
                        <a:pt x="5715" y="9785"/>
                      </a:cubicBezTo>
                      <a:lnTo>
                        <a:pt x="4461" y="9785"/>
                      </a:lnTo>
                      <a:cubicBezTo>
                        <a:pt x="4293" y="9785"/>
                        <a:pt x="4154" y="9645"/>
                        <a:pt x="4154" y="9478"/>
                      </a:cubicBezTo>
                      <a:lnTo>
                        <a:pt x="4154" y="7053"/>
                      </a:lnTo>
                      <a:cubicBezTo>
                        <a:pt x="4154" y="6858"/>
                        <a:pt x="4015" y="6719"/>
                        <a:pt x="3847" y="6719"/>
                      </a:cubicBezTo>
                      <a:cubicBezTo>
                        <a:pt x="3652" y="6719"/>
                        <a:pt x="3513" y="6579"/>
                        <a:pt x="3513" y="6412"/>
                      </a:cubicBezTo>
                      <a:lnTo>
                        <a:pt x="3513" y="4851"/>
                      </a:lnTo>
                      <a:lnTo>
                        <a:pt x="3513" y="4600"/>
                      </a:lnTo>
                      <a:cubicBezTo>
                        <a:pt x="3513" y="3875"/>
                        <a:pt x="4043" y="3234"/>
                        <a:pt x="4739" y="3095"/>
                      </a:cubicBezTo>
                      <a:lnTo>
                        <a:pt x="4739" y="5185"/>
                      </a:lnTo>
                      <a:cubicBezTo>
                        <a:pt x="4739" y="5381"/>
                        <a:pt x="4879" y="5520"/>
                        <a:pt x="5046" y="5520"/>
                      </a:cubicBezTo>
                      <a:cubicBezTo>
                        <a:pt x="5241" y="5520"/>
                        <a:pt x="5381" y="5381"/>
                        <a:pt x="5381" y="5185"/>
                      </a:cubicBezTo>
                      <a:lnTo>
                        <a:pt x="5381" y="3095"/>
                      </a:lnTo>
                      <a:close/>
                      <a:moveTo>
                        <a:pt x="5130" y="1"/>
                      </a:moveTo>
                      <a:cubicBezTo>
                        <a:pt x="4293" y="1"/>
                        <a:pt x="3624" y="670"/>
                        <a:pt x="3624" y="1506"/>
                      </a:cubicBezTo>
                      <a:cubicBezTo>
                        <a:pt x="3624" y="1952"/>
                        <a:pt x="3847" y="2370"/>
                        <a:pt x="4154" y="2649"/>
                      </a:cubicBezTo>
                      <a:cubicBezTo>
                        <a:pt x="3736" y="2872"/>
                        <a:pt x="3373" y="3234"/>
                        <a:pt x="3206" y="3652"/>
                      </a:cubicBezTo>
                      <a:cubicBezTo>
                        <a:pt x="3067" y="3485"/>
                        <a:pt x="2900" y="3346"/>
                        <a:pt x="2677" y="3234"/>
                      </a:cubicBezTo>
                      <a:cubicBezTo>
                        <a:pt x="2900" y="3039"/>
                        <a:pt x="3039" y="2732"/>
                        <a:pt x="3039" y="2398"/>
                      </a:cubicBezTo>
                      <a:cubicBezTo>
                        <a:pt x="3039" y="1757"/>
                        <a:pt x="2481" y="1199"/>
                        <a:pt x="1812" y="1199"/>
                      </a:cubicBezTo>
                      <a:cubicBezTo>
                        <a:pt x="1143" y="1199"/>
                        <a:pt x="586" y="1757"/>
                        <a:pt x="586" y="2398"/>
                      </a:cubicBezTo>
                      <a:cubicBezTo>
                        <a:pt x="586" y="2732"/>
                        <a:pt x="725" y="3039"/>
                        <a:pt x="948" y="3234"/>
                      </a:cubicBezTo>
                      <a:cubicBezTo>
                        <a:pt x="391" y="3569"/>
                        <a:pt x="1" y="4154"/>
                        <a:pt x="1" y="4851"/>
                      </a:cubicBezTo>
                      <a:lnTo>
                        <a:pt x="1" y="6412"/>
                      </a:lnTo>
                      <a:cubicBezTo>
                        <a:pt x="1" y="6802"/>
                        <a:pt x="251" y="7137"/>
                        <a:pt x="586" y="7276"/>
                      </a:cubicBezTo>
                      <a:lnTo>
                        <a:pt x="586" y="8865"/>
                      </a:lnTo>
                      <a:cubicBezTo>
                        <a:pt x="586" y="9339"/>
                        <a:pt x="1004" y="9757"/>
                        <a:pt x="1506" y="9757"/>
                      </a:cubicBezTo>
                      <a:lnTo>
                        <a:pt x="2091" y="9757"/>
                      </a:lnTo>
                      <a:cubicBezTo>
                        <a:pt x="2593" y="9757"/>
                        <a:pt x="3011" y="9339"/>
                        <a:pt x="3011" y="8865"/>
                      </a:cubicBezTo>
                      <a:lnTo>
                        <a:pt x="3011" y="7276"/>
                      </a:lnTo>
                      <a:cubicBezTo>
                        <a:pt x="3095" y="7248"/>
                        <a:pt x="3206" y="7192"/>
                        <a:pt x="3318" y="7109"/>
                      </a:cubicBezTo>
                      <a:cubicBezTo>
                        <a:pt x="3429" y="7192"/>
                        <a:pt x="3485" y="7248"/>
                        <a:pt x="3624" y="7276"/>
                      </a:cubicBezTo>
                      <a:lnTo>
                        <a:pt x="3624" y="9450"/>
                      </a:lnTo>
                      <a:cubicBezTo>
                        <a:pt x="3624" y="9924"/>
                        <a:pt x="4043" y="10342"/>
                        <a:pt x="4544" y="10342"/>
                      </a:cubicBezTo>
                      <a:lnTo>
                        <a:pt x="5799" y="10342"/>
                      </a:lnTo>
                      <a:cubicBezTo>
                        <a:pt x="6273" y="10342"/>
                        <a:pt x="6691" y="9924"/>
                        <a:pt x="6691" y="9450"/>
                      </a:cubicBezTo>
                      <a:lnTo>
                        <a:pt x="6691" y="7276"/>
                      </a:lnTo>
                      <a:cubicBezTo>
                        <a:pt x="6802" y="7248"/>
                        <a:pt x="6914" y="7192"/>
                        <a:pt x="6997" y="7109"/>
                      </a:cubicBezTo>
                      <a:cubicBezTo>
                        <a:pt x="7109" y="7192"/>
                        <a:pt x="7192" y="7248"/>
                        <a:pt x="7332" y="7276"/>
                      </a:cubicBezTo>
                      <a:lnTo>
                        <a:pt x="7332" y="8865"/>
                      </a:lnTo>
                      <a:cubicBezTo>
                        <a:pt x="7332" y="9339"/>
                        <a:pt x="7750" y="9757"/>
                        <a:pt x="8224" y="9757"/>
                      </a:cubicBezTo>
                      <a:lnTo>
                        <a:pt x="8809" y="9757"/>
                      </a:lnTo>
                      <a:cubicBezTo>
                        <a:pt x="9311" y="9757"/>
                        <a:pt x="9729" y="9339"/>
                        <a:pt x="9729" y="8865"/>
                      </a:cubicBezTo>
                      <a:lnTo>
                        <a:pt x="9729" y="7276"/>
                      </a:lnTo>
                      <a:cubicBezTo>
                        <a:pt x="10064" y="7137"/>
                        <a:pt x="10314" y="6830"/>
                        <a:pt x="10314" y="6412"/>
                      </a:cubicBezTo>
                      <a:lnTo>
                        <a:pt x="10314" y="4851"/>
                      </a:lnTo>
                      <a:cubicBezTo>
                        <a:pt x="10287" y="4210"/>
                        <a:pt x="9896" y="3596"/>
                        <a:pt x="9339" y="3318"/>
                      </a:cubicBezTo>
                      <a:cubicBezTo>
                        <a:pt x="9562" y="3095"/>
                        <a:pt x="9701" y="2788"/>
                        <a:pt x="9701" y="2481"/>
                      </a:cubicBezTo>
                      <a:cubicBezTo>
                        <a:pt x="9701" y="1812"/>
                        <a:pt x="9144" y="1255"/>
                        <a:pt x="8475" y="1255"/>
                      </a:cubicBezTo>
                      <a:cubicBezTo>
                        <a:pt x="7806" y="1255"/>
                        <a:pt x="7248" y="1812"/>
                        <a:pt x="7248" y="2481"/>
                      </a:cubicBezTo>
                      <a:cubicBezTo>
                        <a:pt x="7248" y="2788"/>
                        <a:pt x="7388" y="3095"/>
                        <a:pt x="7611" y="3318"/>
                      </a:cubicBezTo>
                      <a:cubicBezTo>
                        <a:pt x="7388" y="3429"/>
                        <a:pt x="7220" y="3569"/>
                        <a:pt x="7081" y="3736"/>
                      </a:cubicBezTo>
                      <a:cubicBezTo>
                        <a:pt x="6969" y="3485"/>
                        <a:pt x="6802" y="3290"/>
                        <a:pt x="6635" y="3067"/>
                      </a:cubicBezTo>
                      <a:cubicBezTo>
                        <a:pt x="6496" y="2927"/>
                        <a:pt x="6300" y="2788"/>
                        <a:pt x="6105" y="2677"/>
                      </a:cubicBezTo>
                      <a:cubicBezTo>
                        <a:pt x="6440" y="2370"/>
                        <a:pt x="6663" y="1952"/>
                        <a:pt x="6663" y="1534"/>
                      </a:cubicBezTo>
                      <a:cubicBezTo>
                        <a:pt x="6663" y="1116"/>
                        <a:pt x="6496" y="725"/>
                        <a:pt x="6217" y="447"/>
                      </a:cubicBezTo>
                      <a:cubicBezTo>
                        <a:pt x="5938" y="168"/>
                        <a:pt x="5520" y="1"/>
                        <a:pt x="51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77" name="Google Shape;12604;p89">
                  <a:extLst>
                    <a:ext uri="{FF2B5EF4-FFF2-40B4-BE49-F238E27FC236}">
                      <a16:creationId xmlns:a16="http://schemas.microsoft.com/office/drawing/2014/main" xmlns="" id="{776BBE0F-C223-19BB-39DD-9478263B0E64}"/>
                    </a:ext>
                  </a:extLst>
                </p:cNvPr>
                <p:cNvSpPr/>
                <p:nvPr/>
              </p:nvSpPr>
              <p:spPr>
                <a:xfrm flipH="1">
                  <a:off x="6679825" y="2693700"/>
                  <a:ext cx="257875" cy="25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5" h="10343" extrusionOk="0">
                      <a:moveTo>
                        <a:pt x="5102" y="670"/>
                      </a:moveTo>
                      <a:cubicBezTo>
                        <a:pt x="5604" y="670"/>
                        <a:pt x="6022" y="1088"/>
                        <a:pt x="6022" y="1562"/>
                      </a:cubicBezTo>
                      <a:cubicBezTo>
                        <a:pt x="6022" y="2063"/>
                        <a:pt x="5604" y="2481"/>
                        <a:pt x="5102" y="2481"/>
                      </a:cubicBezTo>
                      <a:cubicBezTo>
                        <a:pt x="4600" y="2481"/>
                        <a:pt x="4182" y="2063"/>
                        <a:pt x="4182" y="1562"/>
                      </a:cubicBezTo>
                      <a:cubicBezTo>
                        <a:pt x="4182" y="1088"/>
                        <a:pt x="4600" y="670"/>
                        <a:pt x="5102" y="670"/>
                      </a:cubicBezTo>
                      <a:close/>
                      <a:moveTo>
                        <a:pt x="1757" y="1896"/>
                      </a:moveTo>
                      <a:cubicBezTo>
                        <a:pt x="2063" y="1896"/>
                        <a:pt x="2342" y="2175"/>
                        <a:pt x="2342" y="2481"/>
                      </a:cubicBezTo>
                      <a:cubicBezTo>
                        <a:pt x="2342" y="2788"/>
                        <a:pt x="2063" y="3067"/>
                        <a:pt x="1757" y="3067"/>
                      </a:cubicBezTo>
                      <a:cubicBezTo>
                        <a:pt x="1422" y="3067"/>
                        <a:pt x="1143" y="2788"/>
                        <a:pt x="1143" y="2481"/>
                      </a:cubicBezTo>
                      <a:cubicBezTo>
                        <a:pt x="1143" y="2119"/>
                        <a:pt x="1422" y="1896"/>
                        <a:pt x="1757" y="1896"/>
                      </a:cubicBezTo>
                      <a:close/>
                      <a:moveTo>
                        <a:pt x="8447" y="1896"/>
                      </a:moveTo>
                      <a:cubicBezTo>
                        <a:pt x="8781" y="1896"/>
                        <a:pt x="9032" y="2175"/>
                        <a:pt x="9032" y="2481"/>
                      </a:cubicBezTo>
                      <a:cubicBezTo>
                        <a:pt x="9032" y="2788"/>
                        <a:pt x="8753" y="3067"/>
                        <a:pt x="8447" y="3067"/>
                      </a:cubicBezTo>
                      <a:cubicBezTo>
                        <a:pt x="8112" y="3067"/>
                        <a:pt x="7834" y="2788"/>
                        <a:pt x="7834" y="2481"/>
                      </a:cubicBezTo>
                      <a:cubicBezTo>
                        <a:pt x="7834" y="2119"/>
                        <a:pt x="8112" y="1896"/>
                        <a:pt x="8447" y="1896"/>
                      </a:cubicBezTo>
                      <a:close/>
                      <a:moveTo>
                        <a:pt x="1701" y="3624"/>
                      </a:moveTo>
                      <a:cubicBezTo>
                        <a:pt x="2370" y="3624"/>
                        <a:pt x="2927" y="4182"/>
                        <a:pt x="2927" y="4851"/>
                      </a:cubicBezTo>
                      <a:lnTo>
                        <a:pt x="2927" y="6412"/>
                      </a:lnTo>
                      <a:cubicBezTo>
                        <a:pt x="2955" y="6635"/>
                        <a:pt x="2816" y="6719"/>
                        <a:pt x="2649" y="6719"/>
                      </a:cubicBezTo>
                      <a:cubicBezTo>
                        <a:pt x="2481" y="6719"/>
                        <a:pt x="2342" y="6858"/>
                        <a:pt x="2342" y="7053"/>
                      </a:cubicBezTo>
                      <a:lnTo>
                        <a:pt x="2342" y="8865"/>
                      </a:lnTo>
                      <a:cubicBezTo>
                        <a:pt x="2342" y="9032"/>
                        <a:pt x="2203" y="9172"/>
                        <a:pt x="2035" y="9172"/>
                      </a:cubicBezTo>
                      <a:lnTo>
                        <a:pt x="1422" y="9172"/>
                      </a:lnTo>
                      <a:cubicBezTo>
                        <a:pt x="1255" y="9172"/>
                        <a:pt x="1116" y="9032"/>
                        <a:pt x="1116" y="8865"/>
                      </a:cubicBezTo>
                      <a:lnTo>
                        <a:pt x="1116" y="7053"/>
                      </a:lnTo>
                      <a:cubicBezTo>
                        <a:pt x="1116" y="6858"/>
                        <a:pt x="976" y="6719"/>
                        <a:pt x="809" y="6719"/>
                      </a:cubicBezTo>
                      <a:cubicBezTo>
                        <a:pt x="642" y="6719"/>
                        <a:pt x="502" y="6579"/>
                        <a:pt x="502" y="6412"/>
                      </a:cubicBezTo>
                      <a:lnTo>
                        <a:pt x="502" y="4851"/>
                      </a:lnTo>
                      <a:cubicBezTo>
                        <a:pt x="502" y="4182"/>
                        <a:pt x="1060" y="3624"/>
                        <a:pt x="1701" y="3624"/>
                      </a:cubicBezTo>
                      <a:close/>
                      <a:moveTo>
                        <a:pt x="8391" y="3624"/>
                      </a:moveTo>
                      <a:cubicBezTo>
                        <a:pt x="9060" y="3624"/>
                        <a:pt x="9618" y="4182"/>
                        <a:pt x="9618" y="4851"/>
                      </a:cubicBezTo>
                      <a:lnTo>
                        <a:pt x="9618" y="6440"/>
                      </a:lnTo>
                      <a:lnTo>
                        <a:pt x="9645" y="6440"/>
                      </a:lnTo>
                      <a:cubicBezTo>
                        <a:pt x="9645" y="6635"/>
                        <a:pt x="9506" y="6774"/>
                        <a:pt x="9339" y="6774"/>
                      </a:cubicBezTo>
                      <a:cubicBezTo>
                        <a:pt x="9172" y="6774"/>
                        <a:pt x="9032" y="6914"/>
                        <a:pt x="9032" y="7081"/>
                      </a:cubicBezTo>
                      <a:lnTo>
                        <a:pt x="9032" y="8893"/>
                      </a:lnTo>
                      <a:cubicBezTo>
                        <a:pt x="9032" y="9060"/>
                        <a:pt x="8893" y="9199"/>
                        <a:pt x="8726" y="9199"/>
                      </a:cubicBezTo>
                      <a:lnTo>
                        <a:pt x="8112" y="9199"/>
                      </a:lnTo>
                      <a:cubicBezTo>
                        <a:pt x="7945" y="9199"/>
                        <a:pt x="7806" y="9060"/>
                        <a:pt x="7806" y="8893"/>
                      </a:cubicBezTo>
                      <a:lnTo>
                        <a:pt x="7806" y="7053"/>
                      </a:lnTo>
                      <a:cubicBezTo>
                        <a:pt x="7806" y="6858"/>
                        <a:pt x="7666" y="6719"/>
                        <a:pt x="7499" y="6719"/>
                      </a:cubicBezTo>
                      <a:cubicBezTo>
                        <a:pt x="7332" y="6719"/>
                        <a:pt x="7192" y="6579"/>
                        <a:pt x="7192" y="6412"/>
                      </a:cubicBezTo>
                      <a:lnTo>
                        <a:pt x="7192" y="4851"/>
                      </a:lnTo>
                      <a:cubicBezTo>
                        <a:pt x="7192" y="4182"/>
                        <a:pt x="7750" y="3624"/>
                        <a:pt x="8391" y="3624"/>
                      </a:cubicBezTo>
                      <a:close/>
                      <a:moveTo>
                        <a:pt x="5381" y="3095"/>
                      </a:moveTo>
                      <a:cubicBezTo>
                        <a:pt x="6077" y="3234"/>
                        <a:pt x="6635" y="3875"/>
                        <a:pt x="6635" y="4600"/>
                      </a:cubicBezTo>
                      <a:lnTo>
                        <a:pt x="6635" y="6440"/>
                      </a:lnTo>
                      <a:cubicBezTo>
                        <a:pt x="6663" y="6635"/>
                        <a:pt x="6523" y="6719"/>
                        <a:pt x="6356" y="6719"/>
                      </a:cubicBezTo>
                      <a:cubicBezTo>
                        <a:pt x="6161" y="6719"/>
                        <a:pt x="6022" y="6858"/>
                        <a:pt x="6022" y="7053"/>
                      </a:cubicBezTo>
                      <a:lnTo>
                        <a:pt x="6022" y="9478"/>
                      </a:lnTo>
                      <a:cubicBezTo>
                        <a:pt x="6022" y="9645"/>
                        <a:pt x="5882" y="9785"/>
                        <a:pt x="5715" y="9785"/>
                      </a:cubicBezTo>
                      <a:lnTo>
                        <a:pt x="4461" y="9785"/>
                      </a:lnTo>
                      <a:cubicBezTo>
                        <a:pt x="4293" y="9785"/>
                        <a:pt x="4154" y="9645"/>
                        <a:pt x="4154" y="9478"/>
                      </a:cubicBezTo>
                      <a:lnTo>
                        <a:pt x="4154" y="7053"/>
                      </a:lnTo>
                      <a:cubicBezTo>
                        <a:pt x="4154" y="6858"/>
                        <a:pt x="4015" y="6719"/>
                        <a:pt x="3847" y="6719"/>
                      </a:cubicBezTo>
                      <a:cubicBezTo>
                        <a:pt x="3652" y="6719"/>
                        <a:pt x="3513" y="6579"/>
                        <a:pt x="3513" y="6412"/>
                      </a:cubicBezTo>
                      <a:lnTo>
                        <a:pt x="3513" y="4851"/>
                      </a:lnTo>
                      <a:lnTo>
                        <a:pt x="3513" y="4600"/>
                      </a:lnTo>
                      <a:cubicBezTo>
                        <a:pt x="3513" y="3875"/>
                        <a:pt x="4043" y="3234"/>
                        <a:pt x="4739" y="3095"/>
                      </a:cubicBezTo>
                      <a:lnTo>
                        <a:pt x="4739" y="5185"/>
                      </a:lnTo>
                      <a:cubicBezTo>
                        <a:pt x="4739" y="5381"/>
                        <a:pt x="4879" y="5520"/>
                        <a:pt x="5046" y="5520"/>
                      </a:cubicBezTo>
                      <a:cubicBezTo>
                        <a:pt x="5241" y="5520"/>
                        <a:pt x="5381" y="5381"/>
                        <a:pt x="5381" y="5185"/>
                      </a:cubicBezTo>
                      <a:lnTo>
                        <a:pt x="5381" y="3095"/>
                      </a:lnTo>
                      <a:close/>
                      <a:moveTo>
                        <a:pt x="5130" y="1"/>
                      </a:moveTo>
                      <a:cubicBezTo>
                        <a:pt x="4293" y="1"/>
                        <a:pt x="3624" y="670"/>
                        <a:pt x="3624" y="1506"/>
                      </a:cubicBezTo>
                      <a:cubicBezTo>
                        <a:pt x="3624" y="1952"/>
                        <a:pt x="3847" y="2370"/>
                        <a:pt x="4154" y="2649"/>
                      </a:cubicBezTo>
                      <a:cubicBezTo>
                        <a:pt x="3736" y="2872"/>
                        <a:pt x="3373" y="3234"/>
                        <a:pt x="3206" y="3652"/>
                      </a:cubicBezTo>
                      <a:cubicBezTo>
                        <a:pt x="3067" y="3485"/>
                        <a:pt x="2900" y="3346"/>
                        <a:pt x="2677" y="3234"/>
                      </a:cubicBezTo>
                      <a:cubicBezTo>
                        <a:pt x="2900" y="3039"/>
                        <a:pt x="3039" y="2732"/>
                        <a:pt x="3039" y="2398"/>
                      </a:cubicBezTo>
                      <a:cubicBezTo>
                        <a:pt x="3039" y="1757"/>
                        <a:pt x="2481" y="1199"/>
                        <a:pt x="1812" y="1199"/>
                      </a:cubicBezTo>
                      <a:cubicBezTo>
                        <a:pt x="1143" y="1199"/>
                        <a:pt x="586" y="1757"/>
                        <a:pt x="586" y="2398"/>
                      </a:cubicBezTo>
                      <a:cubicBezTo>
                        <a:pt x="586" y="2732"/>
                        <a:pt x="725" y="3039"/>
                        <a:pt x="948" y="3234"/>
                      </a:cubicBezTo>
                      <a:cubicBezTo>
                        <a:pt x="391" y="3569"/>
                        <a:pt x="1" y="4154"/>
                        <a:pt x="1" y="4851"/>
                      </a:cubicBezTo>
                      <a:lnTo>
                        <a:pt x="1" y="6412"/>
                      </a:lnTo>
                      <a:cubicBezTo>
                        <a:pt x="1" y="6802"/>
                        <a:pt x="251" y="7137"/>
                        <a:pt x="586" y="7276"/>
                      </a:cubicBezTo>
                      <a:lnTo>
                        <a:pt x="586" y="8865"/>
                      </a:lnTo>
                      <a:cubicBezTo>
                        <a:pt x="586" y="9339"/>
                        <a:pt x="1004" y="9757"/>
                        <a:pt x="1506" y="9757"/>
                      </a:cubicBezTo>
                      <a:lnTo>
                        <a:pt x="2091" y="9757"/>
                      </a:lnTo>
                      <a:cubicBezTo>
                        <a:pt x="2593" y="9757"/>
                        <a:pt x="3011" y="9339"/>
                        <a:pt x="3011" y="8865"/>
                      </a:cubicBezTo>
                      <a:lnTo>
                        <a:pt x="3011" y="7276"/>
                      </a:lnTo>
                      <a:cubicBezTo>
                        <a:pt x="3095" y="7248"/>
                        <a:pt x="3206" y="7192"/>
                        <a:pt x="3318" y="7109"/>
                      </a:cubicBezTo>
                      <a:cubicBezTo>
                        <a:pt x="3429" y="7192"/>
                        <a:pt x="3485" y="7248"/>
                        <a:pt x="3624" y="7276"/>
                      </a:cubicBezTo>
                      <a:lnTo>
                        <a:pt x="3624" y="9450"/>
                      </a:lnTo>
                      <a:cubicBezTo>
                        <a:pt x="3624" y="9924"/>
                        <a:pt x="4043" y="10342"/>
                        <a:pt x="4544" y="10342"/>
                      </a:cubicBezTo>
                      <a:lnTo>
                        <a:pt x="5799" y="10342"/>
                      </a:lnTo>
                      <a:cubicBezTo>
                        <a:pt x="6273" y="10342"/>
                        <a:pt x="6691" y="9924"/>
                        <a:pt x="6691" y="9450"/>
                      </a:cubicBezTo>
                      <a:lnTo>
                        <a:pt x="6691" y="7276"/>
                      </a:lnTo>
                      <a:cubicBezTo>
                        <a:pt x="6802" y="7248"/>
                        <a:pt x="6914" y="7192"/>
                        <a:pt x="6997" y="7109"/>
                      </a:cubicBezTo>
                      <a:cubicBezTo>
                        <a:pt x="7109" y="7192"/>
                        <a:pt x="7192" y="7248"/>
                        <a:pt x="7332" y="7276"/>
                      </a:cubicBezTo>
                      <a:lnTo>
                        <a:pt x="7332" y="8865"/>
                      </a:lnTo>
                      <a:cubicBezTo>
                        <a:pt x="7332" y="9339"/>
                        <a:pt x="7750" y="9757"/>
                        <a:pt x="8224" y="9757"/>
                      </a:cubicBezTo>
                      <a:lnTo>
                        <a:pt x="8809" y="9757"/>
                      </a:lnTo>
                      <a:cubicBezTo>
                        <a:pt x="9311" y="9757"/>
                        <a:pt x="9729" y="9339"/>
                        <a:pt x="9729" y="8865"/>
                      </a:cubicBezTo>
                      <a:lnTo>
                        <a:pt x="9729" y="7276"/>
                      </a:lnTo>
                      <a:cubicBezTo>
                        <a:pt x="10064" y="7137"/>
                        <a:pt x="10314" y="6830"/>
                        <a:pt x="10314" y="6412"/>
                      </a:cubicBezTo>
                      <a:lnTo>
                        <a:pt x="10314" y="4851"/>
                      </a:lnTo>
                      <a:cubicBezTo>
                        <a:pt x="10287" y="4210"/>
                        <a:pt x="9896" y="3596"/>
                        <a:pt x="9339" y="3318"/>
                      </a:cubicBezTo>
                      <a:cubicBezTo>
                        <a:pt x="9562" y="3095"/>
                        <a:pt x="9701" y="2788"/>
                        <a:pt x="9701" y="2481"/>
                      </a:cubicBezTo>
                      <a:cubicBezTo>
                        <a:pt x="9701" y="1812"/>
                        <a:pt x="9144" y="1255"/>
                        <a:pt x="8475" y="1255"/>
                      </a:cubicBezTo>
                      <a:cubicBezTo>
                        <a:pt x="7806" y="1255"/>
                        <a:pt x="7248" y="1812"/>
                        <a:pt x="7248" y="2481"/>
                      </a:cubicBezTo>
                      <a:cubicBezTo>
                        <a:pt x="7248" y="2788"/>
                        <a:pt x="7388" y="3095"/>
                        <a:pt x="7611" y="3318"/>
                      </a:cubicBezTo>
                      <a:cubicBezTo>
                        <a:pt x="7388" y="3429"/>
                        <a:pt x="7220" y="3569"/>
                        <a:pt x="7081" y="3736"/>
                      </a:cubicBezTo>
                      <a:cubicBezTo>
                        <a:pt x="6969" y="3485"/>
                        <a:pt x="6802" y="3290"/>
                        <a:pt x="6635" y="3067"/>
                      </a:cubicBezTo>
                      <a:cubicBezTo>
                        <a:pt x="6496" y="2927"/>
                        <a:pt x="6300" y="2788"/>
                        <a:pt x="6105" y="2677"/>
                      </a:cubicBezTo>
                      <a:cubicBezTo>
                        <a:pt x="6440" y="2370"/>
                        <a:pt x="6663" y="1952"/>
                        <a:pt x="6663" y="1534"/>
                      </a:cubicBezTo>
                      <a:cubicBezTo>
                        <a:pt x="6663" y="1116"/>
                        <a:pt x="6496" y="725"/>
                        <a:pt x="6217" y="447"/>
                      </a:cubicBezTo>
                      <a:cubicBezTo>
                        <a:pt x="5938" y="168"/>
                        <a:pt x="5520" y="1"/>
                        <a:pt x="51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53965333-89C9-7913-C510-ED06EEBC28B9}"/>
                </a:ext>
              </a:extLst>
            </p:cNvPr>
            <p:cNvGrpSpPr/>
            <p:nvPr/>
          </p:nvGrpSpPr>
          <p:grpSpPr>
            <a:xfrm>
              <a:off x="401737" y="2551020"/>
              <a:ext cx="11393071" cy="646514"/>
              <a:chOff x="401737" y="2659314"/>
              <a:chExt cx="11393071" cy="646514"/>
            </a:xfrm>
            <a:grpFill/>
          </p:grpSpPr>
          <p:grpSp>
            <p:nvGrpSpPr>
              <p:cNvPr id="17910" name="Google Shape;12423;p89">
                <a:extLst>
                  <a:ext uri="{FF2B5EF4-FFF2-40B4-BE49-F238E27FC236}">
                    <a16:creationId xmlns:a16="http://schemas.microsoft.com/office/drawing/2014/main" xmlns="" id="{235070D5-7167-FE33-1ED0-81DE0A6EA5DF}"/>
                  </a:ext>
                </a:extLst>
              </p:cNvPr>
              <p:cNvGrpSpPr/>
              <p:nvPr/>
            </p:nvGrpSpPr>
            <p:grpSpPr>
              <a:xfrm>
                <a:off x="401737" y="2661924"/>
                <a:ext cx="649923" cy="641288"/>
                <a:chOff x="-6713450" y="2397900"/>
                <a:chExt cx="295375" cy="291450"/>
              </a:xfrm>
              <a:grpFill/>
            </p:grpSpPr>
            <p:sp>
              <p:nvSpPr>
                <p:cNvPr id="17960" name="Google Shape;12424;p89">
                  <a:extLst>
                    <a:ext uri="{FF2B5EF4-FFF2-40B4-BE49-F238E27FC236}">
                      <a16:creationId xmlns:a16="http://schemas.microsoft.com/office/drawing/2014/main" xmlns="" id="{D926DD64-0F13-4258-CBB9-925E0B544AB7}"/>
                    </a:ext>
                  </a:extLst>
                </p:cNvPr>
                <p:cNvSpPr/>
                <p:nvPr/>
              </p:nvSpPr>
              <p:spPr>
                <a:xfrm>
                  <a:off x="-6628400" y="2465650"/>
                  <a:ext cx="69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694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79" y="693"/>
                      </a:cubicBezTo>
                      <a:lnTo>
                        <a:pt x="2427" y="693"/>
                      </a:lnTo>
                      <a:cubicBezTo>
                        <a:pt x="2616" y="693"/>
                        <a:pt x="2773" y="536"/>
                        <a:pt x="2773" y="347"/>
                      </a:cubicBezTo>
                      <a:cubicBezTo>
                        <a:pt x="2773" y="158"/>
                        <a:pt x="2616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61" name="Google Shape;12425;p89">
                  <a:extLst>
                    <a:ext uri="{FF2B5EF4-FFF2-40B4-BE49-F238E27FC236}">
                      <a16:creationId xmlns:a16="http://schemas.microsoft.com/office/drawing/2014/main" xmlns="" id="{59DA1AC1-35B8-5B90-9D27-232D6E6C0F9A}"/>
                    </a:ext>
                  </a:extLst>
                </p:cNvPr>
                <p:cNvSpPr/>
                <p:nvPr/>
              </p:nvSpPr>
              <p:spPr>
                <a:xfrm>
                  <a:off x="-6713450" y="2397900"/>
                  <a:ext cx="295375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11658" extrusionOk="0">
                      <a:moveTo>
                        <a:pt x="2048" y="1167"/>
                      </a:moveTo>
                      <a:lnTo>
                        <a:pt x="2048" y="2017"/>
                      </a:lnTo>
                      <a:lnTo>
                        <a:pt x="1166" y="2017"/>
                      </a:lnTo>
                      <a:lnTo>
                        <a:pt x="2048" y="1167"/>
                      </a:lnTo>
                      <a:close/>
                      <a:moveTo>
                        <a:pt x="10330" y="2773"/>
                      </a:moveTo>
                      <a:cubicBezTo>
                        <a:pt x="10507" y="2773"/>
                        <a:pt x="10680" y="2836"/>
                        <a:pt x="10806" y="2962"/>
                      </a:cubicBezTo>
                      <a:cubicBezTo>
                        <a:pt x="11058" y="3246"/>
                        <a:pt x="11058" y="3687"/>
                        <a:pt x="10775" y="3908"/>
                      </a:cubicBezTo>
                      <a:lnTo>
                        <a:pt x="10176" y="4506"/>
                      </a:lnTo>
                      <a:lnTo>
                        <a:pt x="9231" y="3561"/>
                      </a:lnTo>
                      <a:lnTo>
                        <a:pt x="9830" y="2962"/>
                      </a:lnTo>
                      <a:cubicBezTo>
                        <a:pt x="9972" y="2836"/>
                        <a:pt x="10153" y="2773"/>
                        <a:pt x="10330" y="2773"/>
                      </a:cubicBezTo>
                      <a:close/>
                      <a:moveTo>
                        <a:pt x="8727" y="4034"/>
                      </a:moveTo>
                      <a:lnTo>
                        <a:pt x="9672" y="4979"/>
                      </a:lnTo>
                      <a:cubicBezTo>
                        <a:pt x="8538" y="6207"/>
                        <a:pt x="7026" y="7688"/>
                        <a:pt x="5892" y="8854"/>
                      </a:cubicBezTo>
                      <a:lnTo>
                        <a:pt x="4915" y="7846"/>
                      </a:lnTo>
                      <a:lnTo>
                        <a:pt x="8727" y="4034"/>
                      </a:lnTo>
                      <a:close/>
                      <a:moveTo>
                        <a:pt x="4600" y="8539"/>
                      </a:moveTo>
                      <a:lnTo>
                        <a:pt x="5230" y="9169"/>
                      </a:lnTo>
                      <a:lnTo>
                        <a:pt x="4285" y="9421"/>
                      </a:lnTo>
                      <a:cubicBezTo>
                        <a:pt x="4348" y="9232"/>
                        <a:pt x="4505" y="8728"/>
                        <a:pt x="4600" y="8539"/>
                      </a:cubicBezTo>
                      <a:close/>
                      <a:moveTo>
                        <a:pt x="7908" y="694"/>
                      </a:moveTo>
                      <a:cubicBezTo>
                        <a:pt x="8097" y="694"/>
                        <a:pt x="8255" y="852"/>
                        <a:pt x="8255" y="1041"/>
                      </a:cubicBezTo>
                      <a:lnTo>
                        <a:pt x="8255" y="3592"/>
                      </a:lnTo>
                      <a:lnTo>
                        <a:pt x="7467" y="4380"/>
                      </a:lnTo>
                      <a:cubicBezTo>
                        <a:pt x="7435" y="4286"/>
                        <a:pt x="7309" y="4160"/>
                        <a:pt x="7152" y="4160"/>
                      </a:cubicBezTo>
                      <a:lnTo>
                        <a:pt x="1733" y="4160"/>
                      </a:lnTo>
                      <a:cubicBezTo>
                        <a:pt x="1512" y="4160"/>
                        <a:pt x="1386" y="4317"/>
                        <a:pt x="1386" y="4506"/>
                      </a:cubicBezTo>
                      <a:cubicBezTo>
                        <a:pt x="1386" y="4695"/>
                        <a:pt x="1512" y="4853"/>
                        <a:pt x="1733" y="4853"/>
                      </a:cubicBezTo>
                      <a:lnTo>
                        <a:pt x="6994" y="4853"/>
                      </a:lnTo>
                      <a:lnTo>
                        <a:pt x="6333" y="5546"/>
                      </a:lnTo>
                      <a:lnTo>
                        <a:pt x="1733" y="5546"/>
                      </a:lnTo>
                      <a:cubicBezTo>
                        <a:pt x="1512" y="5546"/>
                        <a:pt x="1355" y="5703"/>
                        <a:pt x="1355" y="5892"/>
                      </a:cubicBezTo>
                      <a:cubicBezTo>
                        <a:pt x="1355" y="6081"/>
                        <a:pt x="1512" y="6239"/>
                        <a:pt x="1733" y="6239"/>
                      </a:cubicBezTo>
                      <a:lnTo>
                        <a:pt x="5608" y="6239"/>
                      </a:lnTo>
                      <a:lnTo>
                        <a:pt x="4947" y="6901"/>
                      </a:lnTo>
                      <a:lnTo>
                        <a:pt x="1733" y="6901"/>
                      </a:lnTo>
                      <a:cubicBezTo>
                        <a:pt x="1512" y="6901"/>
                        <a:pt x="1355" y="7058"/>
                        <a:pt x="1355" y="7279"/>
                      </a:cubicBezTo>
                      <a:cubicBezTo>
                        <a:pt x="1355" y="7468"/>
                        <a:pt x="1512" y="7625"/>
                        <a:pt x="1733" y="7625"/>
                      </a:cubicBezTo>
                      <a:lnTo>
                        <a:pt x="4285" y="7625"/>
                      </a:lnTo>
                      <a:cubicBezTo>
                        <a:pt x="4190" y="7688"/>
                        <a:pt x="4159" y="7751"/>
                        <a:pt x="4127" y="7814"/>
                      </a:cubicBezTo>
                      <a:lnTo>
                        <a:pt x="3970" y="8287"/>
                      </a:lnTo>
                      <a:lnTo>
                        <a:pt x="1733" y="8287"/>
                      </a:lnTo>
                      <a:cubicBezTo>
                        <a:pt x="1512" y="8287"/>
                        <a:pt x="1355" y="8444"/>
                        <a:pt x="1355" y="8633"/>
                      </a:cubicBezTo>
                      <a:cubicBezTo>
                        <a:pt x="1355" y="8854"/>
                        <a:pt x="1512" y="9011"/>
                        <a:pt x="1733" y="9011"/>
                      </a:cubicBezTo>
                      <a:lnTo>
                        <a:pt x="3718" y="9011"/>
                      </a:lnTo>
                      <a:lnTo>
                        <a:pt x="3466" y="9893"/>
                      </a:lnTo>
                      <a:cubicBezTo>
                        <a:pt x="3385" y="10136"/>
                        <a:pt x="3557" y="10355"/>
                        <a:pt x="3766" y="10355"/>
                      </a:cubicBezTo>
                      <a:cubicBezTo>
                        <a:pt x="3802" y="10355"/>
                        <a:pt x="3839" y="10348"/>
                        <a:pt x="3875" y="10335"/>
                      </a:cubicBezTo>
                      <a:lnTo>
                        <a:pt x="6018" y="9704"/>
                      </a:lnTo>
                      <a:cubicBezTo>
                        <a:pt x="6049" y="9704"/>
                        <a:pt x="6144" y="9673"/>
                        <a:pt x="6175" y="9641"/>
                      </a:cubicBezTo>
                      <a:lnTo>
                        <a:pt x="8286" y="7499"/>
                      </a:lnTo>
                      <a:lnTo>
                        <a:pt x="8286" y="10681"/>
                      </a:lnTo>
                      <a:cubicBezTo>
                        <a:pt x="8255" y="10839"/>
                        <a:pt x="8097" y="10996"/>
                        <a:pt x="7908" y="10996"/>
                      </a:cubicBezTo>
                      <a:lnTo>
                        <a:pt x="1040" y="10996"/>
                      </a:lnTo>
                      <a:cubicBezTo>
                        <a:pt x="851" y="10996"/>
                        <a:pt x="693" y="10839"/>
                        <a:pt x="693" y="10650"/>
                      </a:cubicBezTo>
                      <a:lnTo>
                        <a:pt x="693" y="2742"/>
                      </a:lnTo>
                      <a:lnTo>
                        <a:pt x="2395" y="2742"/>
                      </a:lnTo>
                      <a:cubicBezTo>
                        <a:pt x="2584" y="2742"/>
                        <a:pt x="2741" y="2584"/>
                        <a:pt x="2741" y="2395"/>
                      </a:cubicBezTo>
                      <a:lnTo>
                        <a:pt x="2741" y="694"/>
                      </a:lnTo>
                      <a:close/>
                      <a:moveTo>
                        <a:pt x="2363" y="1"/>
                      </a:moveTo>
                      <a:cubicBezTo>
                        <a:pt x="2237" y="1"/>
                        <a:pt x="2143" y="64"/>
                        <a:pt x="2111" y="127"/>
                      </a:cubicBezTo>
                      <a:lnTo>
                        <a:pt x="158" y="2112"/>
                      </a:lnTo>
                      <a:cubicBezTo>
                        <a:pt x="63" y="2175"/>
                        <a:pt x="0" y="2269"/>
                        <a:pt x="0" y="2364"/>
                      </a:cubicBezTo>
                      <a:lnTo>
                        <a:pt x="0" y="10650"/>
                      </a:lnTo>
                      <a:cubicBezTo>
                        <a:pt x="0" y="11217"/>
                        <a:pt x="473" y="11658"/>
                        <a:pt x="1008" y="11658"/>
                      </a:cubicBezTo>
                      <a:lnTo>
                        <a:pt x="7908" y="11658"/>
                      </a:lnTo>
                      <a:cubicBezTo>
                        <a:pt x="8444" y="11658"/>
                        <a:pt x="8916" y="11217"/>
                        <a:pt x="8916" y="10650"/>
                      </a:cubicBezTo>
                      <a:lnTo>
                        <a:pt x="8916" y="6774"/>
                      </a:lnTo>
                      <a:lnTo>
                        <a:pt x="11279" y="4412"/>
                      </a:lnTo>
                      <a:cubicBezTo>
                        <a:pt x="11815" y="3876"/>
                        <a:pt x="11815" y="3025"/>
                        <a:pt x="11279" y="2490"/>
                      </a:cubicBezTo>
                      <a:cubicBezTo>
                        <a:pt x="11011" y="2222"/>
                        <a:pt x="10657" y="2088"/>
                        <a:pt x="10306" y="2088"/>
                      </a:cubicBezTo>
                      <a:cubicBezTo>
                        <a:pt x="9956" y="2088"/>
                        <a:pt x="9609" y="2222"/>
                        <a:pt x="9357" y="2490"/>
                      </a:cubicBezTo>
                      <a:lnTo>
                        <a:pt x="8916" y="2931"/>
                      </a:lnTo>
                      <a:lnTo>
                        <a:pt x="8916" y="1041"/>
                      </a:lnTo>
                      <a:cubicBezTo>
                        <a:pt x="8916" y="474"/>
                        <a:pt x="8444" y="1"/>
                        <a:pt x="79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911" name="Google Shape;12430;p89">
                <a:extLst>
                  <a:ext uri="{FF2B5EF4-FFF2-40B4-BE49-F238E27FC236}">
                    <a16:creationId xmlns:a16="http://schemas.microsoft.com/office/drawing/2014/main" xmlns="" id="{4943C284-2F6A-A0AE-E30C-F09A4079110D}"/>
                  </a:ext>
                </a:extLst>
              </p:cNvPr>
              <p:cNvSpPr/>
              <p:nvPr/>
            </p:nvSpPr>
            <p:spPr>
              <a:xfrm>
                <a:off x="4525976" y="2662556"/>
                <a:ext cx="641288" cy="639583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27" extrusionOk="0">
                    <a:moveTo>
                      <a:pt x="6806" y="2017"/>
                    </a:moveTo>
                    <a:lnTo>
                      <a:pt x="6806" y="2773"/>
                    </a:lnTo>
                    <a:lnTo>
                      <a:pt x="4758" y="2773"/>
                    </a:lnTo>
                    <a:lnTo>
                      <a:pt x="4758" y="2017"/>
                    </a:lnTo>
                    <a:close/>
                    <a:moveTo>
                      <a:pt x="7152" y="694"/>
                    </a:moveTo>
                    <a:cubicBezTo>
                      <a:pt x="7688" y="694"/>
                      <a:pt x="8192" y="1167"/>
                      <a:pt x="8192" y="1702"/>
                    </a:cubicBezTo>
                    <a:lnTo>
                      <a:pt x="8192" y="2773"/>
                    </a:lnTo>
                    <a:lnTo>
                      <a:pt x="7499" y="2773"/>
                    </a:lnTo>
                    <a:lnTo>
                      <a:pt x="7499" y="1702"/>
                    </a:lnTo>
                    <a:cubicBezTo>
                      <a:pt x="7499" y="1513"/>
                      <a:pt x="7341" y="1356"/>
                      <a:pt x="7152" y="1356"/>
                    </a:cubicBezTo>
                    <a:lnTo>
                      <a:pt x="4411" y="1356"/>
                    </a:lnTo>
                    <a:cubicBezTo>
                      <a:pt x="4191" y="1356"/>
                      <a:pt x="4033" y="1513"/>
                      <a:pt x="4033" y="1702"/>
                    </a:cubicBezTo>
                    <a:lnTo>
                      <a:pt x="4033" y="2773"/>
                    </a:lnTo>
                    <a:lnTo>
                      <a:pt x="3371" y="2773"/>
                    </a:lnTo>
                    <a:lnTo>
                      <a:pt x="3371" y="1702"/>
                    </a:lnTo>
                    <a:cubicBezTo>
                      <a:pt x="3371" y="1167"/>
                      <a:pt x="3844" y="694"/>
                      <a:pt x="4411" y="694"/>
                    </a:cubicBezTo>
                    <a:close/>
                    <a:moveTo>
                      <a:pt x="10618" y="3498"/>
                    </a:moveTo>
                    <a:cubicBezTo>
                      <a:pt x="10807" y="3498"/>
                      <a:pt x="10964" y="3656"/>
                      <a:pt x="10964" y="3845"/>
                    </a:cubicBezTo>
                    <a:lnTo>
                      <a:pt x="10964" y="5010"/>
                    </a:lnTo>
                    <a:cubicBezTo>
                      <a:pt x="9546" y="6239"/>
                      <a:pt x="7688" y="6901"/>
                      <a:pt x="5766" y="6901"/>
                    </a:cubicBezTo>
                    <a:cubicBezTo>
                      <a:pt x="3876" y="6901"/>
                      <a:pt x="2080" y="6239"/>
                      <a:pt x="662" y="5010"/>
                    </a:cubicBezTo>
                    <a:lnTo>
                      <a:pt x="662" y="3971"/>
                    </a:lnTo>
                    <a:cubicBezTo>
                      <a:pt x="662" y="3687"/>
                      <a:pt x="851" y="3498"/>
                      <a:pt x="1135" y="3498"/>
                    </a:cubicBezTo>
                    <a:close/>
                    <a:moveTo>
                      <a:pt x="6806" y="7531"/>
                    </a:moveTo>
                    <a:lnTo>
                      <a:pt x="6806" y="7940"/>
                    </a:lnTo>
                    <a:cubicBezTo>
                      <a:pt x="6806" y="8129"/>
                      <a:pt x="6648" y="8287"/>
                      <a:pt x="6459" y="8287"/>
                    </a:cubicBezTo>
                    <a:lnTo>
                      <a:pt x="5073" y="8287"/>
                    </a:lnTo>
                    <a:cubicBezTo>
                      <a:pt x="4884" y="8287"/>
                      <a:pt x="4726" y="8129"/>
                      <a:pt x="4726" y="7940"/>
                    </a:cubicBezTo>
                    <a:lnTo>
                      <a:pt x="4726" y="7531"/>
                    </a:lnTo>
                    <a:lnTo>
                      <a:pt x="4758" y="7531"/>
                    </a:lnTo>
                    <a:cubicBezTo>
                      <a:pt x="5104" y="7594"/>
                      <a:pt x="5419" y="7625"/>
                      <a:pt x="5766" y="7625"/>
                    </a:cubicBezTo>
                    <a:cubicBezTo>
                      <a:pt x="6112" y="7625"/>
                      <a:pt x="6427" y="7594"/>
                      <a:pt x="6806" y="7531"/>
                    </a:cubicBezTo>
                    <a:close/>
                    <a:moveTo>
                      <a:pt x="10964" y="5892"/>
                    </a:moveTo>
                    <a:lnTo>
                      <a:pt x="10964" y="9988"/>
                    </a:lnTo>
                    <a:cubicBezTo>
                      <a:pt x="10964" y="10524"/>
                      <a:pt x="10492" y="10996"/>
                      <a:pt x="9956" y="10996"/>
                    </a:cubicBezTo>
                    <a:lnTo>
                      <a:pt x="1670" y="10996"/>
                    </a:lnTo>
                    <a:cubicBezTo>
                      <a:pt x="1135" y="10996"/>
                      <a:pt x="662" y="10524"/>
                      <a:pt x="662" y="9988"/>
                    </a:cubicBezTo>
                    <a:lnTo>
                      <a:pt x="662" y="5892"/>
                    </a:lnTo>
                    <a:cubicBezTo>
                      <a:pt x="1670" y="6649"/>
                      <a:pt x="2804" y="7184"/>
                      <a:pt x="4065" y="7436"/>
                    </a:cubicBezTo>
                    <a:lnTo>
                      <a:pt x="4065" y="7940"/>
                    </a:lnTo>
                    <a:cubicBezTo>
                      <a:pt x="4065" y="8476"/>
                      <a:pt x="4537" y="8948"/>
                      <a:pt x="5104" y="8948"/>
                    </a:cubicBezTo>
                    <a:lnTo>
                      <a:pt x="6490" y="8948"/>
                    </a:lnTo>
                    <a:cubicBezTo>
                      <a:pt x="7026" y="8948"/>
                      <a:pt x="7499" y="8476"/>
                      <a:pt x="7499" y="7940"/>
                    </a:cubicBezTo>
                    <a:lnTo>
                      <a:pt x="7499" y="7436"/>
                    </a:lnTo>
                    <a:cubicBezTo>
                      <a:pt x="7971" y="7342"/>
                      <a:pt x="8444" y="7184"/>
                      <a:pt x="8916" y="7027"/>
                    </a:cubicBezTo>
                    <a:cubicBezTo>
                      <a:pt x="9672" y="6743"/>
                      <a:pt x="10334" y="6365"/>
                      <a:pt x="10964" y="5892"/>
                    </a:cubicBezTo>
                    <a:close/>
                    <a:moveTo>
                      <a:pt x="4411" y="1"/>
                    </a:moveTo>
                    <a:cubicBezTo>
                      <a:pt x="3466" y="1"/>
                      <a:pt x="2710" y="757"/>
                      <a:pt x="2710" y="1702"/>
                    </a:cubicBezTo>
                    <a:lnTo>
                      <a:pt x="2710" y="2773"/>
                    </a:lnTo>
                    <a:lnTo>
                      <a:pt x="1135" y="2773"/>
                    </a:lnTo>
                    <a:cubicBezTo>
                      <a:pt x="505" y="2773"/>
                      <a:pt x="0" y="3277"/>
                      <a:pt x="0" y="3908"/>
                    </a:cubicBezTo>
                    <a:lnTo>
                      <a:pt x="0" y="9957"/>
                    </a:lnTo>
                    <a:cubicBezTo>
                      <a:pt x="0" y="10902"/>
                      <a:pt x="725" y="11626"/>
                      <a:pt x="1670" y="11626"/>
                    </a:cubicBezTo>
                    <a:lnTo>
                      <a:pt x="9956" y="11626"/>
                    </a:lnTo>
                    <a:cubicBezTo>
                      <a:pt x="10901" y="11626"/>
                      <a:pt x="11657" y="10902"/>
                      <a:pt x="11657" y="9957"/>
                    </a:cubicBezTo>
                    <a:lnTo>
                      <a:pt x="11657" y="3813"/>
                    </a:lnTo>
                    <a:cubicBezTo>
                      <a:pt x="11626" y="3246"/>
                      <a:pt x="11153" y="2773"/>
                      <a:pt x="10618" y="2773"/>
                    </a:cubicBezTo>
                    <a:lnTo>
                      <a:pt x="8853" y="2773"/>
                    </a:lnTo>
                    <a:lnTo>
                      <a:pt x="8853" y="1702"/>
                    </a:lnTo>
                    <a:cubicBezTo>
                      <a:pt x="8853" y="757"/>
                      <a:pt x="8097" y="1"/>
                      <a:pt x="715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912" name="Google Shape;12438;p89">
                <a:extLst>
                  <a:ext uri="{FF2B5EF4-FFF2-40B4-BE49-F238E27FC236}">
                    <a16:creationId xmlns:a16="http://schemas.microsoft.com/office/drawing/2014/main" xmlns="" id="{B2123A64-A04E-082B-E9EB-D788C84BC4A8}"/>
                  </a:ext>
                </a:extLst>
              </p:cNvPr>
              <p:cNvGrpSpPr/>
              <p:nvPr/>
            </p:nvGrpSpPr>
            <p:grpSpPr>
              <a:xfrm>
                <a:off x="8665202" y="2661183"/>
                <a:ext cx="641288" cy="642773"/>
                <a:chOff x="-3137650" y="2408950"/>
                <a:chExt cx="291450" cy="292125"/>
              </a:xfrm>
              <a:grpFill/>
            </p:grpSpPr>
            <p:sp>
              <p:nvSpPr>
                <p:cNvPr id="17955" name="Google Shape;12439;p89">
                  <a:extLst>
                    <a:ext uri="{FF2B5EF4-FFF2-40B4-BE49-F238E27FC236}">
                      <a16:creationId xmlns:a16="http://schemas.microsoft.com/office/drawing/2014/main" xmlns="" id="{DE7E6BAD-B2C5-EA9E-CDCF-F36245FF52DB}"/>
                    </a:ext>
                  </a:extLst>
                </p:cNvPr>
                <p:cNvSpPr/>
                <p:nvPr/>
              </p:nvSpPr>
              <p:spPr>
                <a:xfrm>
                  <a:off x="-3137650" y="2408950"/>
                  <a:ext cx="291450" cy="29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85" extrusionOk="0">
                      <a:moveTo>
                        <a:pt x="10618" y="662"/>
                      </a:moveTo>
                      <a:cubicBezTo>
                        <a:pt x="10807" y="662"/>
                        <a:pt x="10964" y="851"/>
                        <a:pt x="10964" y="1040"/>
                      </a:cubicBezTo>
                      <a:lnTo>
                        <a:pt x="10964" y="2741"/>
                      </a:lnTo>
                      <a:lnTo>
                        <a:pt x="662" y="2741"/>
                      </a:lnTo>
                      <a:lnTo>
                        <a:pt x="662" y="1040"/>
                      </a:lnTo>
                      <a:cubicBezTo>
                        <a:pt x="662" y="851"/>
                        <a:pt x="820" y="662"/>
                        <a:pt x="1009" y="662"/>
                      </a:cubicBezTo>
                      <a:close/>
                      <a:moveTo>
                        <a:pt x="10964" y="3403"/>
                      </a:moveTo>
                      <a:lnTo>
                        <a:pt x="10964" y="8601"/>
                      </a:lnTo>
                      <a:cubicBezTo>
                        <a:pt x="10964" y="8790"/>
                        <a:pt x="10838" y="8947"/>
                        <a:pt x="10618" y="8947"/>
                      </a:cubicBezTo>
                      <a:lnTo>
                        <a:pt x="10145" y="8947"/>
                      </a:lnTo>
                      <a:cubicBezTo>
                        <a:pt x="10208" y="8727"/>
                        <a:pt x="10240" y="8443"/>
                        <a:pt x="10240" y="8160"/>
                      </a:cubicBezTo>
                      <a:lnTo>
                        <a:pt x="10240" y="5860"/>
                      </a:lnTo>
                      <a:cubicBezTo>
                        <a:pt x="10240" y="5673"/>
                        <a:pt x="10058" y="5531"/>
                        <a:pt x="9868" y="5531"/>
                      </a:cubicBezTo>
                      <a:cubicBezTo>
                        <a:pt x="9835" y="5531"/>
                        <a:pt x="9801" y="5535"/>
                        <a:pt x="9767" y="5545"/>
                      </a:cubicBezTo>
                      <a:cubicBezTo>
                        <a:pt x="9545" y="5641"/>
                        <a:pt x="9341" y="5691"/>
                        <a:pt x="9142" y="5691"/>
                      </a:cubicBezTo>
                      <a:cubicBezTo>
                        <a:pt x="8693" y="5691"/>
                        <a:pt x="8275" y="5439"/>
                        <a:pt x="7751" y="4915"/>
                      </a:cubicBezTo>
                      <a:cubicBezTo>
                        <a:pt x="7688" y="4868"/>
                        <a:pt x="7601" y="4844"/>
                        <a:pt x="7515" y="4844"/>
                      </a:cubicBezTo>
                      <a:cubicBezTo>
                        <a:pt x="7428" y="4844"/>
                        <a:pt x="7341" y="4868"/>
                        <a:pt x="7278" y="4915"/>
                      </a:cubicBezTo>
                      <a:cubicBezTo>
                        <a:pt x="6753" y="5440"/>
                        <a:pt x="6334" y="5677"/>
                        <a:pt x="5884" y="5677"/>
                      </a:cubicBezTo>
                      <a:cubicBezTo>
                        <a:pt x="5686" y="5677"/>
                        <a:pt x="5483" y="5631"/>
                        <a:pt x="5262" y="5545"/>
                      </a:cubicBezTo>
                      <a:cubicBezTo>
                        <a:pt x="5229" y="5535"/>
                        <a:pt x="5195" y="5531"/>
                        <a:pt x="5161" y="5531"/>
                      </a:cubicBezTo>
                      <a:cubicBezTo>
                        <a:pt x="4971" y="5531"/>
                        <a:pt x="4789" y="5673"/>
                        <a:pt x="4789" y="5860"/>
                      </a:cubicBezTo>
                      <a:lnTo>
                        <a:pt x="4789" y="8160"/>
                      </a:lnTo>
                      <a:cubicBezTo>
                        <a:pt x="4789" y="8443"/>
                        <a:pt x="4821" y="8664"/>
                        <a:pt x="4884" y="8947"/>
                      </a:cubicBezTo>
                      <a:lnTo>
                        <a:pt x="1009" y="8947"/>
                      </a:lnTo>
                      <a:cubicBezTo>
                        <a:pt x="820" y="8947"/>
                        <a:pt x="662" y="8790"/>
                        <a:pt x="662" y="8601"/>
                      </a:cubicBezTo>
                      <a:lnTo>
                        <a:pt x="662" y="3403"/>
                      </a:lnTo>
                      <a:close/>
                      <a:moveTo>
                        <a:pt x="7152" y="5923"/>
                      </a:moveTo>
                      <a:lnTo>
                        <a:pt x="7152" y="10838"/>
                      </a:lnTo>
                      <a:cubicBezTo>
                        <a:pt x="6144" y="10365"/>
                        <a:pt x="5451" y="9357"/>
                        <a:pt x="5451" y="8160"/>
                      </a:cubicBezTo>
                      <a:lnTo>
                        <a:pt x="5451" y="6301"/>
                      </a:lnTo>
                      <a:cubicBezTo>
                        <a:pt x="5604" y="6330"/>
                        <a:pt x="5750" y="6344"/>
                        <a:pt x="5891" y="6344"/>
                      </a:cubicBezTo>
                      <a:cubicBezTo>
                        <a:pt x="6359" y="6344"/>
                        <a:pt x="6765" y="6189"/>
                        <a:pt x="7152" y="5923"/>
                      </a:cubicBezTo>
                      <a:close/>
                      <a:moveTo>
                        <a:pt x="7877" y="5923"/>
                      </a:moveTo>
                      <a:cubicBezTo>
                        <a:pt x="8242" y="6166"/>
                        <a:pt x="8644" y="6353"/>
                        <a:pt x="9128" y="6353"/>
                      </a:cubicBezTo>
                      <a:cubicBezTo>
                        <a:pt x="9271" y="6353"/>
                        <a:pt x="9420" y="6337"/>
                        <a:pt x="9578" y="6301"/>
                      </a:cubicBezTo>
                      <a:lnTo>
                        <a:pt x="9578" y="8160"/>
                      </a:lnTo>
                      <a:cubicBezTo>
                        <a:pt x="9547" y="9357"/>
                        <a:pt x="8885" y="10365"/>
                        <a:pt x="7877" y="10838"/>
                      </a:cubicBezTo>
                      <a:lnTo>
                        <a:pt x="7877" y="5923"/>
                      </a:ln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40"/>
                      </a:cubicBezTo>
                      <a:lnTo>
                        <a:pt x="1" y="8601"/>
                      </a:lnTo>
                      <a:cubicBezTo>
                        <a:pt x="1" y="9136"/>
                        <a:pt x="473" y="9609"/>
                        <a:pt x="1009" y="9609"/>
                      </a:cubicBezTo>
                      <a:lnTo>
                        <a:pt x="5073" y="9609"/>
                      </a:lnTo>
                      <a:cubicBezTo>
                        <a:pt x="5199" y="9893"/>
                        <a:pt x="5357" y="10145"/>
                        <a:pt x="5514" y="10365"/>
                      </a:cubicBezTo>
                      <a:cubicBezTo>
                        <a:pt x="5987" y="10995"/>
                        <a:pt x="6617" y="11436"/>
                        <a:pt x="7404" y="11657"/>
                      </a:cubicBezTo>
                      <a:cubicBezTo>
                        <a:pt x="7446" y="11657"/>
                        <a:pt x="7488" y="11685"/>
                        <a:pt x="7530" y="11685"/>
                      </a:cubicBezTo>
                      <a:cubicBezTo>
                        <a:pt x="7551" y="11685"/>
                        <a:pt x="7572" y="11678"/>
                        <a:pt x="7593" y="11657"/>
                      </a:cubicBezTo>
                      <a:cubicBezTo>
                        <a:pt x="8350" y="11436"/>
                        <a:pt x="9011" y="10995"/>
                        <a:pt x="9484" y="10365"/>
                      </a:cubicBezTo>
                      <a:cubicBezTo>
                        <a:pt x="9641" y="10145"/>
                        <a:pt x="9799" y="9893"/>
                        <a:pt x="9925" y="9609"/>
                      </a:cubicBezTo>
                      <a:lnTo>
                        <a:pt x="10618" y="9609"/>
                      </a:lnTo>
                      <a:cubicBezTo>
                        <a:pt x="11185" y="9609"/>
                        <a:pt x="11658" y="9136"/>
                        <a:pt x="11658" y="8601"/>
                      </a:cubicBezTo>
                      <a:lnTo>
                        <a:pt x="11658" y="1040"/>
                      </a:lnTo>
                      <a:cubicBezTo>
                        <a:pt x="11658" y="473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6" name="Google Shape;12440;p89">
                  <a:extLst>
                    <a:ext uri="{FF2B5EF4-FFF2-40B4-BE49-F238E27FC236}">
                      <a16:creationId xmlns:a16="http://schemas.microsoft.com/office/drawing/2014/main" xmlns="" id="{EB87A8EB-B2D1-02C0-328D-B73DF8C8686A}"/>
                    </a:ext>
                  </a:extLst>
                </p:cNvPr>
                <p:cNvSpPr/>
                <p:nvPr/>
              </p:nvSpPr>
              <p:spPr>
                <a:xfrm>
                  <a:off x="-3104575" y="2442800"/>
                  <a:ext cx="181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94" extrusionOk="0">
                      <a:moveTo>
                        <a:pt x="348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8" y="694"/>
                      </a:cubicBezTo>
                      <a:cubicBezTo>
                        <a:pt x="568" y="694"/>
                        <a:pt x="726" y="536"/>
                        <a:pt x="726" y="347"/>
                      </a:cubicBezTo>
                      <a:cubicBezTo>
                        <a:pt x="726" y="158"/>
                        <a:pt x="568" y="1"/>
                        <a:pt x="3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7" name="Google Shape;12441;p89">
                  <a:extLst>
                    <a:ext uri="{FF2B5EF4-FFF2-40B4-BE49-F238E27FC236}">
                      <a16:creationId xmlns:a16="http://schemas.microsoft.com/office/drawing/2014/main" xmlns="" id="{9D4BD96B-A1AF-0F63-AEC3-2D8E04F3826F}"/>
                    </a:ext>
                  </a:extLst>
                </p:cNvPr>
                <p:cNvSpPr/>
                <p:nvPr/>
              </p:nvSpPr>
              <p:spPr>
                <a:xfrm>
                  <a:off x="-3069900" y="2442800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cubicBezTo>
                        <a:pt x="536" y="694"/>
                        <a:pt x="693" y="536"/>
                        <a:pt x="693" y="347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8" name="Google Shape;12442;p89">
                  <a:extLst>
                    <a:ext uri="{FF2B5EF4-FFF2-40B4-BE49-F238E27FC236}">
                      <a16:creationId xmlns:a16="http://schemas.microsoft.com/office/drawing/2014/main" xmlns="" id="{80944169-8515-6BEF-7FF7-74E0C2DB6FF1}"/>
                    </a:ext>
                  </a:extLst>
                </p:cNvPr>
                <p:cNvSpPr/>
                <p:nvPr/>
              </p:nvSpPr>
              <p:spPr>
                <a:xfrm>
                  <a:off x="-3035250" y="2442800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cubicBezTo>
                        <a:pt x="536" y="694"/>
                        <a:pt x="693" y="536"/>
                        <a:pt x="693" y="347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9" name="Google Shape;12443;p89">
                  <a:extLst>
                    <a:ext uri="{FF2B5EF4-FFF2-40B4-BE49-F238E27FC236}">
                      <a16:creationId xmlns:a16="http://schemas.microsoft.com/office/drawing/2014/main" xmlns="" id="{974F1ED1-2271-0CA1-17E0-19BA09B76310}"/>
                    </a:ext>
                  </a:extLst>
                </p:cNvPr>
                <p:cNvSpPr/>
                <p:nvPr/>
              </p:nvSpPr>
              <p:spPr>
                <a:xfrm>
                  <a:off x="-3002175" y="2442800"/>
                  <a:ext cx="1205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32" y="536"/>
                        <a:pt x="190" y="694"/>
                        <a:pt x="347" y="694"/>
                      </a:cubicBezTo>
                      <a:lnTo>
                        <a:pt x="4443" y="694"/>
                      </a:lnTo>
                      <a:cubicBezTo>
                        <a:pt x="4663" y="694"/>
                        <a:pt x="4821" y="536"/>
                        <a:pt x="4821" y="347"/>
                      </a:cubicBezTo>
                      <a:cubicBezTo>
                        <a:pt x="4821" y="158"/>
                        <a:pt x="4663" y="1"/>
                        <a:pt x="44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913" name="Google Shape;12455;p89">
                <a:extLst>
                  <a:ext uri="{FF2B5EF4-FFF2-40B4-BE49-F238E27FC236}">
                    <a16:creationId xmlns:a16="http://schemas.microsoft.com/office/drawing/2014/main" xmlns="" id="{DA10476B-BAE2-59D0-A85D-C45105BACB6A}"/>
                  </a:ext>
                </a:extLst>
              </p:cNvPr>
              <p:cNvSpPr/>
              <p:nvPr/>
            </p:nvSpPr>
            <p:spPr>
              <a:xfrm>
                <a:off x="1223364" y="2660190"/>
                <a:ext cx="648218" cy="644314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11713" extrusionOk="0">
                    <a:moveTo>
                      <a:pt x="5136" y="4128"/>
                    </a:moveTo>
                    <a:cubicBezTo>
                      <a:pt x="5671" y="4128"/>
                      <a:pt x="6112" y="4569"/>
                      <a:pt x="6144" y="5136"/>
                    </a:cubicBezTo>
                    <a:lnTo>
                      <a:pt x="5230" y="4853"/>
                    </a:lnTo>
                    <a:cubicBezTo>
                      <a:pt x="5198" y="4839"/>
                      <a:pt x="5165" y="4832"/>
                      <a:pt x="5131" y="4832"/>
                    </a:cubicBezTo>
                    <a:cubicBezTo>
                      <a:pt x="4934" y="4832"/>
                      <a:pt x="4735" y="5052"/>
                      <a:pt x="4789" y="5294"/>
                    </a:cubicBezTo>
                    <a:lnTo>
                      <a:pt x="5073" y="6239"/>
                    </a:lnTo>
                    <a:cubicBezTo>
                      <a:pt x="4537" y="6176"/>
                      <a:pt x="4096" y="5703"/>
                      <a:pt x="4096" y="5168"/>
                    </a:cubicBezTo>
                    <a:cubicBezTo>
                      <a:pt x="4096" y="4601"/>
                      <a:pt x="4569" y="4128"/>
                      <a:pt x="5136" y="4128"/>
                    </a:cubicBezTo>
                    <a:close/>
                    <a:moveTo>
                      <a:pt x="5199" y="2364"/>
                    </a:moveTo>
                    <a:cubicBezTo>
                      <a:pt x="6680" y="2364"/>
                      <a:pt x="7940" y="3592"/>
                      <a:pt x="7940" y="5136"/>
                    </a:cubicBezTo>
                    <a:cubicBezTo>
                      <a:pt x="7940" y="5294"/>
                      <a:pt x="7940" y="5388"/>
                      <a:pt x="7908" y="5546"/>
                    </a:cubicBezTo>
                    <a:lnTo>
                      <a:pt x="6932" y="5294"/>
                    </a:lnTo>
                    <a:lnTo>
                      <a:pt x="6932" y="5136"/>
                    </a:lnTo>
                    <a:cubicBezTo>
                      <a:pt x="6806" y="4223"/>
                      <a:pt x="6049" y="3466"/>
                      <a:pt x="5104" y="3466"/>
                    </a:cubicBezTo>
                    <a:cubicBezTo>
                      <a:pt x="4159" y="3466"/>
                      <a:pt x="3435" y="4223"/>
                      <a:pt x="3435" y="5168"/>
                    </a:cubicBezTo>
                    <a:cubicBezTo>
                      <a:pt x="3435" y="5609"/>
                      <a:pt x="3624" y="6081"/>
                      <a:pt x="3939" y="6396"/>
                    </a:cubicBezTo>
                    <a:cubicBezTo>
                      <a:pt x="4254" y="6743"/>
                      <a:pt x="4695" y="6900"/>
                      <a:pt x="5167" y="6900"/>
                    </a:cubicBezTo>
                    <a:lnTo>
                      <a:pt x="5325" y="6900"/>
                    </a:lnTo>
                    <a:lnTo>
                      <a:pt x="5577" y="7877"/>
                    </a:lnTo>
                    <a:cubicBezTo>
                      <a:pt x="5482" y="7909"/>
                      <a:pt x="5325" y="7909"/>
                      <a:pt x="5199" y="7909"/>
                    </a:cubicBezTo>
                    <a:cubicBezTo>
                      <a:pt x="3687" y="7909"/>
                      <a:pt x="2426" y="6648"/>
                      <a:pt x="2426" y="5136"/>
                    </a:cubicBezTo>
                    <a:cubicBezTo>
                      <a:pt x="2426" y="3624"/>
                      <a:pt x="3655" y="2364"/>
                      <a:pt x="5199" y="2364"/>
                    </a:cubicBezTo>
                    <a:close/>
                    <a:moveTo>
                      <a:pt x="5167" y="726"/>
                    </a:moveTo>
                    <a:cubicBezTo>
                      <a:pt x="7940" y="726"/>
                      <a:pt x="10051" y="3277"/>
                      <a:pt x="9515" y="6018"/>
                    </a:cubicBezTo>
                    <a:lnTo>
                      <a:pt x="8507" y="5766"/>
                    </a:lnTo>
                    <a:cubicBezTo>
                      <a:pt x="8538" y="5546"/>
                      <a:pt x="8538" y="5357"/>
                      <a:pt x="8538" y="5136"/>
                    </a:cubicBezTo>
                    <a:cubicBezTo>
                      <a:pt x="8538" y="3246"/>
                      <a:pt x="7026" y="1702"/>
                      <a:pt x="5104" y="1702"/>
                    </a:cubicBezTo>
                    <a:cubicBezTo>
                      <a:pt x="3214" y="1702"/>
                      <a:pt x="1702" y="3246"/>
                      <a:pt x="1702" y="5136"/>
                    </a:cubicBezTo>
                    <a:cubicBezTo>
                      <a:pt x="1702" y="7027"/>
                      <a:pt x="3214" y="8602"/>
                      <a:pt x="5104" y="8602"/>
                    </a:cubicBezTo>
                    <a:cubicBezTo>
                      <a:pt x="5325" y="8602"/>
                      <a:pt x="5514" y="8602"/>
                      <a:pt x="5703" y="8539"/>
                    </a:cubicBezTo>
                    <a:lnTo>
                      <a:pt x="5986" y="9578"/>
                    </a:lnTo>
                    <a:cubicBezTo>
                      <a:pt x="5695" y="9636"/>
                      <a:pt x="5405" y="9664"/>
                      <a:pt x="5119" y="9664"/>
                    </a:cubicBezTo>
                    <a:cubicBezTo>
                      <a:pt x="2751" y="9664"/>
                      <a:pt x="694" y="7758"/>
                      <a:pt x="694" y="5199"/>
                    </a:cubicBezTo>
                    <a:cubicBezTo>
                      <a:pt x="694" y="2679"/>
                      <a:pt x="2773" y="726"/>
                      <a:pt x="5167" y="726"/>
                    </a:cubicBezTo>
                    <a:close/>
                    <a:moveTo>
                      <a:pt x="5671" y="5672"/>
                    </a:moveTo>
                    <a:lnTo>
                      <a:pt x="5671" y="5672"/>
                    </a:lnTo>
                    <a:cubicBezTo>
                      <a:pt x="10240" y="6964"/>
                      <a:pt x="9578" y="6774"/>
                      <a:pt x="9704" y="6806"/>
                    </a:cubicBezTo>
                    <a:lnTo>
                      <a:pt x="8853" y="7373"/>
                    </a:lnTo>
                    <a:cubicBezTo>
                      <a:pt x="8664" y="7499"/>
                      <a:pt x="8664" y="7751"/>
                      <a:pt x="8822" y="7877"/>
                    </a:cubicBezTo>
                    <a:lnTo>
                      <a:pt x="10964" y="9956"/>
                    </a:lnTo>
                    <a:cubicBezTo>
                      <a:pt x="11027" y="10114"/>
                      <a:pt x="11027" y="10335"/>
                      <a:pt x="10901" y="10492"/>
                    </a:cubicBezTo>
                    <a:lnTo>
                      <a:pt x="10429" y="10965"/>
                    </a:lnTo>
                    <a:cubicBezTo>
                      <a:pt x="10366" y="11012"/>
                      <a:pt x="10279" y="11035"/>
                      <a:pt x="10192" y="11035"/>
                    </a:cubicBezTo>
                    <a:cubicBezTo>
                      <a:pt x="10106" y="11035"/>
                      <a:pt x="10019" y="11012"/>
                      <a:pt x="9956" y="10965"/>
                    </a:cubicBezTo>
                    <a:lnTo>
                      <a:pt x="7845" y="8854"/>
                    </a:lnTo>
                    <a:cubicBezTo>
                      <a:pt x="7777" y="8786"/>
                      <a:pt x="7691" y="8753"/>
                      <a:pt x="7606" y="8753"/>
                    </a:cubicBezTo>
                    <a:cubicBezTo>
                      <a:pt x="7493" y="8753"/>
                      <a:pt x="7381" y="8809"/>
                      <a:pt x="7310" y="8917"/>
                    </a:cubicBezTo>
                    <a:cubicBezTo>
                      <a:pt x="7247" y="8980"/>
                      <a:pt x="6806" y="9641"/>
                      <a:pt x="6774" y="9736"/>
                    </a:cubicBezTo>
                    <a:cubicBezTo>
                      <a:pt x="6680" y="9484"/>
                      <a:pt x="5703" y="5861"/>
                      <a:pt x="5671" y="5672"/>
                    </a:cubicBezTo>
                    <a:close/>
                    <a:moveTo>
                      <a:pt x="5104" y="1"/>
                    </a:moveTo>
                    <a:cubicBezTo>
                      <a:pt x="2363" y="1"/>
                      <a:pt x="0" y="2238"/>
                      <a:pt x="0" y="5168"/>
                    </a:cubicBezTo>
                    <a:cubicBezTo>
                      <a:pt x="0" y="8066"/>
                      <a:pt x="2332" y="10303"/>
                      <a:pt x="5104" y="10303"/>
                    </a:cubicBezTo>
                    <a:cubicBezTo>
                      <a:pt x="5482" y="10303"/>
                      <a:pt x="5797" y="10272"/>
                      <a:pt x="6144" y="10208"/>
                    </a:cubicBezTo>
                    <a:lnTo>
                      <a:pt x="6270" y="10587"/>
                    </a:lnTo>
                    <a:cubicBezTo>
                      <a:pt x="6307" y="10755"/>
                      <a:pt x="6444" y="10845"/>
                      <a:pt x="6596" y="10845"/>
                    </a:cubicBezTo>
                    <a:cubicBezTo>
                      <a:pt x="6700" y="10845"/>
                      <a:pt x="6810" y="10802"/>
                      <a:pt x="6900" y="10713"/>
                    </a:cubicBezTo>
                    <a:lnTo>
                      <a:pt x="7625" y="9610"/>
                    </a:lnTo>
                    <a:lnTo>
                      <a:pt x="9483" y="11406"/>
                    </a:lnTo>
                    <a:cubicBezTo>
                      <a:pt x="9688" y="11610"/>
                      <a:pt x="9956" y="11713"/>
                      <a:pt x="10220" y="11713"/>
                    </a:cubicBezTo>
                    <a:cubicBezTo>
                      <a:pt x="10484" y="11713"/>
                      <a:pt x="10744" y="11610"/>
                      <a:pt x="10933" y="11406"/>
                    </a:cubicBezTo>
                    <a:lnTo>
                      <a:pt x="11405" y="10933"/>
                    </a:lnTo>
                    <a:cubicBezTo>
                      <a:pt x="11783" y="10555"/>
                      <a:pt x="11783" y="9893"/>
                      <a:pt x="11374" y="9484"/>
                    </a:cubicBezTo>
                    <a:lnTo>
                      <a:pt x="9515" y="7720"/>
                    </a:lnTo>
                    <a:lnTo>
                      <a:pt x="10618" y="6964"/>
                    </a:lnTo>
                    <a:cubicBezTo>
                      <a:pt x="10870" y="6806"/>
                      <a:pt x="10838" y="6428"/>
                      <a:pt x="10555" y="6333"/>
                    </a:cubicBezTo>
                    <a:lnTo>
                      <a:pt x="10145" y="6239"/>
                    </a:lnTo>
                    <a:cubicBezTo>
                      <a:pt x="10303" y="5483"/>
                      <a:pt x="10271" y="4695"/>
                      <a:pt x="10082" y="3908"/>
                    </a:cubicBezTo>
                    <a:cubicBezTo>
                      <a:pt x="9483" y="1576"/>
                      <a:pt x="7436" y="1"/>
                      <a:pt x="510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914" name="Google Shape;12464;p89">
                <a:extLst>
                  <a:ext uri="{FF2B5EF4-FFF2-40B4-BE49-F238E27FC236}">
                    <a16:creationId xmlns:a16="http://schemas.microsoft.com/office/drawing/2014/main" xmlns="" id="{8F88F0EC-7613-AE49-DDFE-6DB0225E87C3}"/>
                  </a:ext>
                </a:extLst>
              </p:cNvPr>
              <p:cNvGrpSpPr/>
              <p:nvPr/>
            </p:nvGrpSpPr>
            <p:grpSpPr>
              <a:xfrm>
                <a:off x="5348293" y="2659314"/>
                <a:ext cx="648218" cy="646514"/>
                <a:chOff x="-4570325" y="2405775"/>
                <a:chExt cx="294600" cy="293825"/>
              </a:xfrm>
              <a:grpFill/>
            </p:grpSpPr>
            <p:sp>
              <p:nvSpPr>
                <p:cNvPr id="17953" name="Google Shape;12465;p89">
                  <a:extLst>
                    <a:ext uri="{FF2B5EF4-FFF2-40B4-BE49-F238E27FC236}">
                      <a16:creationId xmlns:a16="http://schemas.microsoft.com/office/drawing/2014/main" xmlns="" id="{F3E858C9-E5AE-FDFE-85A8-52936780A604}"/>
                    </a:ext>
                  </a:extLst>
                </p:cNvPr>
                <p:cNvSpPr/>
                <p:nvPr/>
              </p:nvSpPr>
              <p:spPr>
                <a:xfrm>
                  <a:off x="-4570325" y="2405775"/>
                  <a:ext cx="294600" cy="2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753" extrusionOk="0">
                      <a:moveTo>
                        <a:pt x="5734" y="694"/>
                      </a:moveTo>
                      <a:cubicBezTo>
                        <a:pt x="7624" y="694"/>
                        <a:pt x="9168" y="2238"/>
                        <a:pt x="9168" y="4128"/>
                      </a:cubicBezTo>
                      <a:cubicBezTo>
                        <a:pt x="9168" y="6050"/>
                        <a:pt x="7624" y="7594"/>
                        <a:pt x="5734" y="7594"/>
                      </a:cubicBezTo>
                      <a:cubicBezTo>
                        <a:pt x="3844" y="7594"/>
                        <a:pt x="2332" y="6018"/>
                        <a:pt x="2332" y="4128"/>
                      </a:cubicBezTo>
                      <a:cubicBezTo>
                        <a:pt x="2332" y="2238"/>
                        <a:pt x="3844" y="694"/>
                        <a:pt x="5734" y="694"/>
                      </a:cubicBezTo>
                      <a:close/>
                      <a:moveTo>
                        <a:pt x="977" y="7531"/>
                      </a:moveTo>
                      <a:cubicBezTo>
                        <a:pt x="1166" y="7531"/>
                        <a:pt x="1323" y="7688"/>
                        <a:pt x="1323" y="7909"/>
                      </a:cubicBezTo>
                      <a:cubicBezTo>
                        <a:pt x="1292" y="8129"/>
                        <a:pt x="1134" y="8255"/>
                        <a:pt x="977" y="8255"/>
                      </a:cubicBezTo>
                      <a:cubicBezTo>
                        <a:pt x="788" y="8255"/>
                        <a:pt x="630" y="8098"/>
                        <a:pt x="630" y="7909"/>
                      </a:cubicBezTo>
                      <a:cubicBezTo>
                        <a:pt x="630" y="7688"/>
                        <a:pt x="788" y="7531"/>
                        <a:pt x="977" y="7531"/>
                      </a:cubicBezTo>
                      <a:close/>
                      <a:moveTo>
                        <a:pt x="10586" y="7531"/>
                      </a:moveTo>
                      <a:cubicBezTo>
                        <a:pt x="10775" y="7531"/>
                        <a:pt x="10932" y="7688"/>
                        <a:pt x="10932" y="7909"/>
                      </a:cubicBezTo>
                      <a:cubicBezTo>
                        <a:pt x="10932" y="8129"/>
                        <a:pt x="10775" y="8255"/>
                        <a:pt x="10586" y="8255"/>
                      </a:cubicBezTo>
                      <a:cubicBezTo>
                        <a:pt x="10397" y="8255"/>
                        <a:pt x="10239" y="8098"/>
                        <a:pt x="10239" y="7909"/>
                      </a:cubicBezTo>
                      <a:cubicBezTo>
                        <a:pt x="10239" y="7688"/>
                        <a:pt x="10397" y="7531"/>
                        <a:pt x="10586" y="7531"/>
                      </a:cubicBezTo>
                      <a:close/>
                      <a:moveTo>
                        <a:pt x="3025" y="9641"/>
                      </a:moveTo>
                      <a:cubicBezTo>
                        <a:pt x="3214" y="9641"/>
                        <a:pt x="3371" y="9799"/>
                        <a:pt x="3371" y="9988"/>
                      </a:cubicBezTo>
                      <a:cubicBezTo>
                        <a:pt x="3340" y="10177"/>
                        <a:pt x="3214" y="10335"/>
                        <a:pt x="3025" y="10335"/>
                      </a:cubicBezTo>
                      <a:cubicBezTo>
                        <a:pt x="2836" y="10335"/>
                        <a:pt x="2678" y="10177"/>
                        <a:pt x="2678" y="9988"/>
                      </a:cubicBezTo>
                      <a:cubicBezTo>
                        <a:pt x="2678" y="9799"/>
                        <a:pt x="2836" y="9641"/>
                        <a:pt x="3025" y="9641"/>
                      </a:cubicBezTo>
                      <a:close/>
                      <a:moveTo>
                        <a:pt x="8475" y="9641"/>
                      </a:moveTo>
                      <a:cubicBezTo>
                        <a:pt x="8696" y="9641"/>
                        <a:pt x="8822" y="9799"/>
                        <a:pt x="8822" y="9988"/>
                      </a:cubicBezTo>
                      <a:cubicBezTo>
                        <a:pt x="8822" y="10177"/>
                        <a:pt x="8664" y="10335"/>
                        <a:pt x="8475" y="10335"/>
                      </a:cubicBezTo>
                      <a:cubicBezTo>
                        <a:pt x="8255" y="10335"/>
                        <a:pt x="8128" y="10177"/>
                        <a:pt x="8128" y="9988"/>
                      </a:cubicBezTo>
                      <a:cubicBezTo>
                        <a:pt x="8128" y="9799"/>
                        <a:pt x="8255" y="9641"/>
                        <a:pt x="8475" y="9641"/>
                      </a:cubicBezTo>
                      <a:close/>
                      <a:moveTo>
                        <a:pt x="5734" y="10303"/>
                      </a:moveTo>
                      <a:cubicBezTo>
                        <a:pt x="5955" y="10303"/>
                        <a:pt x="6112" y="10461"/>
                        <a:pt x="6112" y="10650"/>
                      </a:cubicBezTo>
                      <a:cubicBezTo>
                        <a:pt x="6112" y="10839"/>
                        <a:pt x="5955" y="10996"/>
                        <a:pt x="5734" y="10996"/>
                      </a:cubicBezTo>
                      <a:cubicBezTo>
                        <a:pt x="5545" y="10996"/>
                        <a:pt x="5388" y="10839"/>
                        <a:pt x="5388" y="10650"/>
                      </a:cubicBezTo>
                      <a:cubicBezTo>
                        <a:pt x="5388" y="10461"/>
                        <a:pt x="5545" y="10303"/>
                        <a:pt x="5734" y="10303"/>
                      </a:cubicBezTo>
                      <a:close/>
                      <a:moveTo>
                        <a:pt x="5797" y="1"/>
                      </a:moveTo>
                      <a:cubicBezTo>
                        <a:pt x="3497" y="1"/>
                        <a:pt x="1701" y="1860"/>
                        <a:pt x="1701" y="4097"/>
                      </a:cubicBezTo>
                      <a:cubicBezTo>
                        <a:pt x="1701" y="5010"/>
                        <a:pt x="2017" y="5924"/>
                        <a:pt x="2552" y="6617"/>
                      </a:cubicBezTo>
                      <a:lnTo>
                        <a:pt x="1701" y="7153"/>
                      </a:lnTo>
                      <a:cubicBezTo>
                        <a:pt x="1481" y="6995"/>
                        <a:pt x="1260" y="6901"/>
                        <a:pt x="1040" y="6901"/>
                      </a:cubicBezTo>
                      <a:cubicBezTo>
                        <a:pt x="473" y="6901"/>
                        <a:pt x="0" y="7373"/>
                        <a:pt x="0" y="7940"/>
                      </a:cubicBezTo>
                      <a:cubicBezTo>
                        <a:pt x="0" y="8476"/>
                        <a:pt x="473" y="8948"/>
                        <a:pt x="1040" y="8948"/>
                      </a:cubicBezTo>
                      <a:cubicBezTo>
                        <a:pt x="1575" y="8948"/>
                        <a:pt x="2048" y="8476"/>
                        <a:pt x="2048" y="7940"/>
                      </a:cubicBezTo>
                      <a:lnTo>
                        <a:pt x="2048" y="7751"/>
                      </a:lnTo>
                      <a:lnTo>
                        <a:pt x="3088" y="7153"/>
                      </a:lnTo>
                      <a:cubicBezTo>
                        <a:pt x="3340" y="7373"/>
                        <a:pt x="3623" y="7625"/>
                        <a:pt x="3970" y="7783"/>
                      </a:cubicBezTo>
                      <a:lnTo>
                        <a:pt x="3308" y="8948"/>
                      </a:lnTo>
                      <a:lnTo>
                        <a:pt x="3119" y="8948"/>
                      </a:lnTo>
                      <a:cubicBezTo>
                        <a:pt x="2552" y="8948"/>
                        <a:pt x="2080" y="9421"/>
                        <a:pt x="2080" y="9988"/>
                      </a:cubicBezTo>
                      <a:cubicBezTo>
                        <a:pt x="2080" y="10524"/>
                        <a:pt x="2552" y="10996"/>
                        <a:pt x="3119" y="10996"/>
                      </a:cubicBezTo>
                      <a:cubicBezTo>
                        <a:pt x="3655" y="10996"/>
                        <a:pt x="4127" y="10524"/>
                        <a:pt x="4127" y="9988"/>
                      </a:cubicBezTo>
                      <a:cubicBezTo>
                        <a:pt x="4127" y="9736"/>
                        <a:pt x="4064" y="9515"/>
                        <a:pt x="3907" y="9326"/>
                      </a:cubicBezTo>
                      <a:lnTo>
                        <a:pt x="4600" y="8098"/>
                      </a:lnTo>
                      <a:cubicBezTo>
                        <a:pt x="4883" y="8161"/>
                        <a:pt x="5199" y="8255"/>
                        <a:pt x="5514" y="8287"/>
                      </a:cubicBezTo>
                      <a:lnTo>
                        <a:pt x="5514" y="9736"/>
                      </a:lnTo>
                      <a:cubicBezTo>
                        <a:pt x="5136" y="9894"/>
                        <a:pt x="4852" y="10272"/>
                        <a:pt x="4852" y="10713"/>
                      </a:cubicBezTo>
                      <a:cubicBezTo>
                        <a:pt x="4852" y="11280"/>
                        <a:pt x="5325" y="11752"/>
                        <a:pt x="5860" y="11752"/>
                      </a:cubicBezTo>
                      <a:cubicBezTo>
                        <a:pt x="6427" y="11752"/>
                        <a:pt x="6900" y="11280"/>
                        <a:pt x="6900" y="10713"/>
                      </a:cubicBezTo>
                      <a:cubicBezTo>
                        <a:pt x="6900" y="10303"/>
                        <a:pt x="6616" y="9894"/>
                        <a:pt x="6238" y="9736"/>
                      </a:cubicBezTo>
                      <a:lnTo>
                        <a:pt x="6238" y="8287"/>
                      </a:lnTo>
                      <a:cubicBezTo>
                        <a:pt x="6553" y="8255"/>
                        <a:pt x="6868" y="8224"/>
                        <a:pt x="7120" y="8098"/>
                      </a:cubicBezTo>
                      <a:lnTo>
                        <a:pt x="7845" y="9326"/>
                      </a:lnTo>
                      <a:cubicBezTo>
                        <a:pt x="7687" y="9515"/>
                        <a:pt x="7593" y="9736"/>
                        <a:pt x="7593" y="9988"/>
                      </a:cubicBezTo>
                      <a:cubicBezTo>
                        <a:pt x="7593" y="10524"/>
                        <a:pt x="8065" y="10996"/>
                        <a:pt x="8633" y="10996"/>
                      </a:cubicBezTo>
                      <a:cubicBezTo>
                        <a:pt x="9168" y="10996"/>
                        <a:pt x="9641" y="10524"/>
                        <a:pt x="9641" y="9988"/>
                      </a:cubicBezTo>
                      <a:cubicBezTo>
                        <a:pt x="9641" y="9421"/>
                        <a:pt x="9168" y="8948"/>
                        <a:pt x="8633" y="8948"/>
                      </a:cubicBezTo>
                      <a:lnTo>
                        <a:pt x="8444" y="8948"/>
                      </a:lnTo>
                      <a:lnTo>
                        <a:pt x="7750" y="7783"/>
                      </a:lnTo>
                      <a:cubicBezTo>
                        <a:pt x="8065" y="7625"/>
                        <a:pt x="8381" y="7373"/>
                        <a:pt x="8664" y="7153"/>
                      </a:cubicBezTo>
                      <a:lnTo>
                        <a:pt x="9735" y="7751"/>
                      </a:lnTo>
                      <a:lnTo>
                        <a:pt x="9735" y="7940"/>
                      </a:lnTo>
                      <a:cubicBezTo>
                        <a:pt x="9735" y="8476"/>
                        <a:pt x="10208" y="8948"/>
                        <a:pt x="10743" y="8948"/>
                      </a:cubicBezTo>
                      <a:cubicBezTo>
                        <a:pt x="11310" y="8948"/>
                        <a:pt x="11783" y="8476"/>
                        <a:pt x="11783" y="7940"/>
                      </a:cubicBezTo>
                      <a:cubicBezTo>
                        <a:pt x="11626" y="7342"/>
                        <a:pt x="11153" y="6901"/>
                        <a:pt x="10586" y="6901"/>
                      </a:cubicBezTo>
                      <a:cubicBezTo>
                        <a:pt x="10302" y="6901"/>
                        <a:pt x="10082" y="6995"/>
                        <a:pt x="9924" y="7153"/>
                      </a:cubicBezTo>
                      <a:lnTo>
                        <a:pt x="9011" y="6617"/>
                      </a:lnTo>
                      <a:cubicBezTo>
                        <a:pt x="9578" y="5924"/>
                        <a:pt x="9893" y="5010"/>
                        <a:pt x="9893" y="4097"/>
                      </a:cubicBezTo>
                      <a:cubicBezTo>
                        <a:pt x="9893" y="1828"/>
                        <a:pt x="8034" y="1"/>
                        <a:pt x="57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4" name="Google Shape;12466;p89">
                  <a:extLst>
                    <a:ext uri="{FF2B5EF4-FFF2-40B4-BE49-F238E27FC236}">
                      <a16:creationId xmlns:a16="http://schemas.microsoft.com/office/drawing/2014/main" xmlns="" id="{EBDB175D-931E-0B7D-33EE-EB41F064C384}"/>
                    </a:ext>
                  </a:extLst>
                </p:cNvPr>
                <p:cNvSpPr/>
                <p:nvPr/>
              </p:nvSpPr>
              <p:spPr>
                <a:xfrm>
                  <a:off x="-4478175" y="2439650"/>
                  <a:ext cx="103975" cy="12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821" extrusionOk="0">
                      <a:moveTo>
                        <a:pt x="2048" y="725"/>
                      </a:moveTo>
                      <a:cubicBezTo>
                        <a:pt x="2458" y="725"/>
                        <a:pt x="2741" y="1040"/>
                        <a:pt x="2741" y="1387"/>
                      </a:cubicBezTo>
                      <a:cubicBezTo>
                        <a:pt x="2741" y="1765"/>
                        <a:pt x="2426" y="2049"/>
                        <a:pt x="2048" y="2049"/>
                      </a:cubicBezTo>
                      <a:cubicBezTo>
                        <a:pt x="1702" y="2049"/>
                        <a:pt x="1387" y="1733"/>
                        <a:pt x="1387" y="1387"/>
                      </a:cubicBezTo>
                      <a:cubicBezTo>
                        <a:pt x="1387" y="1040"/>
                        <a:pt x="1702" y="725"/>
                        <a:pt x="2048" y="725"/>
                      </a:cubicBezTo>
                      <a:close/>
                      <a:moveTo>
                        <a:pt x="2363" y="2773"/>
                      </a:moveTo>
                      <a:cubicBezTo>
                        <a:pt x="2930" y="2773"/>
                        <a:pt x="3403" y="3246"/>
                        <a:pt x="3403" y="3781"/>
                      </a:cubicBezTo>
                      <a:lnTo>
                        <a:pt x="3403" y="4128"/>
                      </a:lnTo>
                      <a:lnTo>
                        <a:pt x="630" y="4128"/>
                      </a:lnTo>
                      <a:lnTo>
                        <a:pt x="630" y="3781"/>
                      </a:lnTo>
                      <a:lnTo>
                        <a:pt x="693" y="3781"/>
                      </a:lnTo>
                      <a:cubicBezTo>
                        <a:pt x="693" y="3246"/>
                        <a:pt x="1166" y="2773"/>
                        <a:pt x="1702" y="2773"/>
                      </a:cubicBezTo>
                      <a:close/>
                      <a:moveTo>
                        <a:pt x="2111" y="1"/>
                      </a:moveTo>
                      <a:cubicBezTo>
                        <a:pt x="1355" y="1"/>
                        <a:pt x="725" y="631"/>
                        <a:pt x="725" y="1387"/>
                      </a:cubicBezTo>
                      <a:cubicBezTo>
                        <a:pt x="725" y="1702"/>
                        <a:pt x="851" y="2017"/>
                        <a:pt x="1040" y="2238"/>
                      </a:cubicBezTo>
                      <a:cubicBezTo>
                        <a:pt x="441" y="2521"/>
                        <a:pt x="63" y="3120"/>
                        <a:pt x="63" y="3781"/>
                      </a:cubicBezTo>
                      <a:lnTo>
                        <a:pt x="63" y="4443"/>
                      </a:lnTo>
                      <a:cubicBezTo>
                        <a:pt x="0" y="4663"/>
                        <a:pt x="158" y="4821"/>
                        <a:pt x="378" y="4821"/>
                      </a:cubicBezTo>
                      <a:lnTo>
                        <a:pt x="3781" y="4821"/>
                      </a:lnTo>
                      <a:cubicBezTo>
                        <a:pt x="4001" y="4821"/>
                        <a:pt x="4159" y="4663"/>
                        <a:pt x="4159" y="4443"/>
                      </a:cubicBezTo>
                      <a:lnTo>
                        <a:pt x="4159" y="3781"/>
                      </a:lnTo>
                      <a:cubicBezTo>
                        <a:pt x="4159" y="3120"/>
                        <a:pt x="3749" y="2521"/>
                        <a:pt x="3151" y="2238"/>
                      </a:cubicBezTo>
                      <a:cubicBezTo>
                        <a:pt x="3371" y="2017"/>
                        <a:pt x="3466" y="1733"/>
                        <a:pt x="3466" y="1387"/>
                      </a:cubicBezTo>
                      <a:cubicBezTo>
                        <a:pt x="3466" y="631"/>
                        <a:pt x="2836" y="1"/>
                        <a:pt x="211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15" name="Google Shape;12477;p89">
                <a:extLst>
                  <a:ext uri="{FF2B5EF4-FFF2-40B4-BE49-F238E27FC236}">
                    <a16:creationId xmlns:a16="http://schemas.microsoft.com/office/drawing/2014/main" xmlns="" id="{6AFF3CB8-423E-09B0-D949-E18BA5A99A54}"/>
                  </a:ext>
                </a:extLst>
              </p:cNvPr>
              <p:cNvGrpSpPr/>
              <p:nvPr/>
            </p:nvGrpSpPr>
            <p:grpSpPr>
              <a:xfrm>
                <a:off x="9506180" y="2661954"/>
                <a:ext cx="642992" cy="641232"/>
                <a:chOff x="-2571737" y="2403625"/>
                <a:chExt cx="292225" cy="291425"/>
              </a:xfrm>
              <a:grpFill/>
            </p:grpSpPr>
            <p:sp>
              <p:nvSpPr>
                <p:cNvPr id="17946" name="Google Shape;12478;p89">
                  <a:extLst>
                    <a:ext uri="{FF2B5EF4-FFF2-40B4-BE49-F238E27FC236}">
                      <a16:creationId xmlns:a16="http://schemas.microsoft.com/office/drawing/2014/main" xmlns="" id="{921B997F-BF35-FD71-95E0-CA667DD81679}"/>
                    </a:ext>
                  </a:extLst>
                </p:cNvPr>
                <p:cNvSpPr/>
                <p:nvPr/>
              </p:nvSpPr>
              <p:spPr>
                <a:xfrm>
                  <a:off x="-2571737" y="2403625"/>
                  <a:ext cx="292225" cy="2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11657" extrusionOk="0">
                      <a:moveTo>
                        <a:pt x="9547" y="725"/>
                      </a:moveTo>
                      <a:cubicBezTo>
                        <a:pt x="9704" y="725"/>
                        <a:pt x="9830" y="788"/>
                        <a:pt x="9893" y="914"/>
                      </a:cubicBezTo>
                      <a:lnTo>
                        <a:pt x="10681" y="2772"/>
                      </a:lnTo>
                      <a:lnTo>
                        <a:pt x="1135" y="2772"/>
                      </a:lnTo>
                      <a:lnTo>
                        <a:pt x="1891" y="914"/>
                      </a:lnTo>
                      <a:cubicBezTo>
                        <a:pt x="1922" y="788"/>
                        <a:pt x="2080" y="725"/>
                        <a:pt x="2206" y="725"/>
                      </a:cubicBezTo>
                      <a:close/>
                      <a:moveTo>
                        <a:pt x="10649" y="3403"/>
                      </a:moveTo>
                      <a:cubicBezTo>
                        <a:pt x="10870" y="3403"/>
                        <a:pt x="11027" y="3560"/>
                        <a:pt x="11027" y="3749"/>
                      </a:cubicBezTo>
                      <a:lnTo>
                        <a:pt x="11027" y="5167"/>
                      </a:lnTo>
                      <a:cubicBezTo>
                        <a:pt x="11027" y="5356"/>
                        <a:pt x="10870" y="5513"/>
                        <a:pt x="10649" y="5513"/>
                      </a:cubicBezTo>
                      <a:lnTo>
                        <a:pt x="1040" y="5513"/>
                      </a:lnTo>
                      <a:cubicBezTo>
                        <a:pt x="851" y="5513"/>
                        <a:pt x="694" y="5356"/>
                        <a:pt x="694" y="5167"/>
                      </a:cubicBezTo>
                      <a:lnTo>
                        <a:pt x="694" y="3749"/>
                      </a:lnTo>
                      <a:cubicBezTo>
                        <a:pt x="694" y="3560"/>
                        <a:pt x="851" y="3403"/>
                        <a:pt x="1040" y="3403"/>
                      </a:cubicBezTo>
                      <a:close/>
                      <a:moveTo>
                        <a:pt x="10681" y="6206"/>
                      </a:moveTo>
                      <a:cubicBezTo>
                        <a:pt x="10870" y="6238"/>
                        <a:pt x="11027" y="6364"/>
                        <a:pt x="11027" y="6553"/>
                      </a:cubicBezTo>
                      <a:lnTo>
                        <a:pt x="11027" y="7939"/>
                      </a:lnTo>
                      <a:cubicBezTo>
                        <a:pt x="11027" y="8128"/>
                        <a:pt x="10870" y="8286"/>
                        <a:pt x="10681" y="8286"/>
                      </a:cubicBezTo>
                      <a:lnTo>
                        <a:pt x="1072" y="8286"/>
                      </a:lnTo>
                      <a:cubicBezTo>
                        <a:pt x="851" y="8286"/>
                        <a:pt x="694" y="8128"/>
                        <a:pt x="694" y="7939"/>
                      </a:cubicBezTo>
                      <a:lnTo>
                        <a:pt x="694" y="6553"/>
                      </a:lnTo>
                      <a:cubicBezTo>
                        <a:pt x="694" y="6364"/>
                        <a:pt x="851" y="6206"/>
                        <a:pt x="1072" y="6206"/>
                      </a:cubicBezTo>
                      <a:close/>
                      <a:moveTo>
                        <a:pt x="10681" y="8947"/>
                      </a:moveTo>
                      <a:cubicBezTo>
                        <a:pt x="10870" y="8947"/>
                        <a:pt x="11027" y="9105"/>
                        <a:pt x="11027" y="9294"/>
                      </a:cubicBezTo>
                      <a:lnTo>
                        <a:pt x="11027" y="10680"/>
                      </a:lnTo>
                      <a:cubicBezTo>
                        <a:pt x="11027" y="10869"/>
                        <a:pt x="10870" y="11027"/>
                        <a:pt x="10681" y="11027"/>
                      </a:cubicBezTo>
                      <a:lnTo>
                        <a:pt x="1072" y="11027"/>
                      </a:lnTo>
                      <a:cubicBezTo>
                        <a:pt x="851" y="11027"/>
                        <a:pt x="694" y="10869"/>
                        <a:pt x="694" y="10680"/>
                      </a:cubicBezTo>
                      <a:lnTo>
                        <a:pt x="694" y="9294"/>
                      </a:lnTo>
                      <a:cubicBezTo>
                        <a:pt x="694" y="9105"/>
                        <a:pt x="851" y="8947"/>
                        <a:pt x="1072" y="8947"/>
                      </a:cubicBezTo>
                      <a:close/>
                      <a:moveTo>
                        <a:pt x="2174" y="0"/>
                      </a:moveTo>
                      <a:cubicBezTo>
                        <a:pt x="1733" y="0"/>
                        <a:pt x="1387" y="252"/>
                        <a:pt x="1229" y="630"/>
                      </a:cubicBezTo>
                      <a:lnTo>
                        <a:pt x="64" y="3403"/>
                      </a:lnTo>
                      <a:cubicBezTo>
                        <a:pt x="32" y="3529"/>
                        <a:pt x="0" y="3686"/>
                        <a:pt x="0" y="3781"/>
                      </a:cubicBezTo>
                      <a:lnTo>
                        <a:pt x="0" y="5198"/>
                      </a:lnTo>
                      <a:cubicBezTo>
                        <a:pt x="0" y="5482"/>
                        <a:pt x="127" y="5734"/>
                        <a:pt x="284" y="5860"/>
                      </a:cubicBezTo>
                      <a:cubicBezTo>
                        <a:pt x="127" y="6080"/>
                        <a:pt x="0" y="6301"/>
                        <a:pt x="0" y="6553"/>
                      </a:cubicBezTo>
                      <a:lnTo>
                        <a:pt x="0" y="7908"/>
                      </a:lnTo>
                      <a:cubicBezTo>
                        <a:pt x="0" y="8191"/>
                        <a:pt x="127" y="8443"/>
                        <a:pt x="284" y="8601"/>
                      </a:cubicBezTo>
                      <a:cubicBezTo>
                        <a:pt x="127" y="8790"/>
                        <a:pt x="0" y="9010"/>
                        <a:pt x="0" y="9262"/>
                      </a:cubicBezTo>
                      <a:lnTo>
                        <a:pt x="0" y="10649"/>
                      </a:lnTo>
                      <a:cubicBezTo>
                        <a:pt x="0" y="11184"/>
                        <a:pt x="473" y="11657"/>
                        <a:pt x="1009" y="11657"/>
                      </a:cubicBezTo>
                      <a:lnTo>
                        <a:pt x="10618" y="11657"/>
                      </a:lnTo>
                      <a:cubicBezTo>
                        <a:pt x="11185" y="11657"/>
                        <a:pt x="11657" y="11184"/>
                        <a:pt x="11657" y="10649"/>
                      </a:cubicBezTo>
                      <a:lnTo>
                        <a:pt x="11657" y="9262"/>
                      </a:lnTo>
                      <a:cubicBezTo>
                        <a:pt x="11657" y="8979"/>
                        <a:pt x="11531" y="8758"/>
                        <a:pt x="11374" y="8601"/>
                      </a:cubicBezTo>
                      <a:cubicBezTo>
                        <a:pt x="11531" y="8380"/>
                        <a:pt x="11657" y="8160"/>
                        <a:pt x="11657" y="7908"/>
                      </a:cubicBezTo>
                      <a:lnTo>
                        <a:pt x="11657" y="6553"/>
                      </a:lnTo>
                      <a:cubicBezTo>
                        <a:pt x="11657" y="6269"/>
                        <a:pt x="11531" y="6017"/>
                        <a:pt x="11374" y="5860"/>
                      </a:cubicBezTo>
                      <a:cubicBezTo>
                        <a:pt x="11531" y="5671"/>
                        <a:pt x="11657" y="5450"/>
                        <a:pt x="11657" y="5198"/>
                      </a:cubicBezTo>
                      <a:lnTo>
                        <a:pt x="11657" y="3781"/>
                      </a:lnTo>
                      <a:lnTo>
                        <a:pt x="11689" y="3781"/>
                      </a:lnTo>
                      <a:cubicBezTo>
                        <a:pt x="11689" y="3686"/>
                        <a:pt x="11657" y="3529"/>
                        <a:pt x="11594" y="3403"/>
                      </a:cubicBezTo>
                      <a:lnTo>
                        <a:pt x="10460" y="630"/>
                      </a:lnTo>
                      <a:cubicBezTo>
                        <a:pt x="10303" y="252"/>
                        <a:pt x="9925" y="0"/>
                        <a:pt x="95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7" name="Google Shape;12479;p89">
                  <a:extLst>
                    <a:ext uri="{FF2B5EF4-FFF2-40B4-BE49-F238E27FC236}">
                      <a16:creationId xmlns:a16="http://schemas.microsoft.com/office/drawing/2014/main" xmlns="" id="{DA31558F-C9C0-711C-12F6-89C3486DC946}"/>
                    </a:ext>
                  </a:extLst>
                </p:cNvPr>
                <p:cNvSpPr/>
                <p:nvPr/>
              </p:nvSpPr>
              <p:spPr>
                <a:xfrm>
                  <a:off x="-2485967" y="2649150"/>
                  <a:ext cx="17330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2" h="726" extrusionOk="0">
                      <a:moveTo>
                        <a:pt x="378" y="1"/>
                      </a:moveTo>
                      <a:cubicBezTo>
                        <a:pt x="158" y="1"/>
                        <a:pt x="0" y="159"/>
                        <a:pt x="0" y="379"/>
                      </a:cubicBezTo>
                      <a:cubicBezTo>
                        <a:pt x="0" y="568"/>
                        <a:pt x="158" y="726"/>
                        <a:pt x="378" y="726"/>
                      </a:cubicBezTo>
                      <a:lnTo>
                        <a:pt x="6585" y="726"/>
                      </a:lnTo>
                      <a:cubicBezTo>
                        <a:pt x="6774" y="726"/>
                        <a:pt x="6931" y="568"/>
                        <a:pt x="6931" y="379"/>
                      </a:cubicBezTo>
                      <a:cubicBezTo>
                        <a:pt x="6931" y="159"/>
                        <a:pt x="6774" y="1"/>
                        <a:pt x="65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8" name="Google Shape;12480;p89">
                  <a:extLst>
                    <a:ext uri="{FF2B5EF4-FFF2-40B4-BE49-F238E27FC236}">
                      <a16:creationId xmlns:a16="http://schemas.microsoft.com/office/drawing/2014/main" xmlns="" id="{865D2A7C-061E-B673-07A7-01B5BF587C07}"/>
                    </a:ext>
                  </a:extLst>
                </p:cNvPr>
                <p:cNvSpPr/>
                <p:nvPr/>
              </p:nvSpPr>
              <p:spPr>
                <a:xfrm>
                  <a:off x="-2485967" y="2511325"/>
                  <a:ext cx="17330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2" h="726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78" y="725"/>
                      </a:cubicBezTo>
                      <a:lnTo>
                        <a:pt x="6585" y="725"/>
                      </a:lnTo>
                      <a:cubicBezTo>
                        <a:pt x="6774" y="725"/>
                        <a:pt x="6931" y="568"/>
                        <a:pt x="6931" y="379"/>
                      </a:cubicBezTo>
                      <a:cubicBezTo>
                        <a:pt x="6931" y="158"/>
                        <a:pt x="6774" y="1"/>
                        <a:pt x="65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9" name="Google Shape;12481;p89">
                  <a:extLst>
                    <a:ext uri="{FF2B5EF4-FFF2-40B4-BE49-F238E27FC236}">
                      <a16:creationId xmlns:a16="http://schemas.microsoft.com/office/drawing/2014/main" xmlns="" id="{A7F437E1-1D76-22E7-740D-9C0A1C53EC03}"/>
                    </a:ext>
                  </a:extLst>
                </p:cNvPr>
                <p:cNvSpPr/>
                <p:nvPr/>
              </p:nvSpPr>
              <p:spPr>
                <a:xfrm>
                  <a:off x="-2540185" y="2511325"/>
                  <a:ext cx="18125" cy="1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57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57"/>
                        <a:pt x="378" y="757"/>
                      </a:cubicBezTo>
                      <a:cubicBezTo>
                        <a:pt x="567" y="757"/>
                        <a:pt x="725" y="568"/>
                        <a:pt x="725" y="379"/>
                      </a:cubicBezTo>
                      <a:cubicBezTo>
                        <a:pt x="725" y="158"/>
                        <a:pt x="567" y="1"/>
                        <a:pt x="37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0" name="Google Shape;12482;p89">
                  <a:extLst>
                    <a:ext uri="{FF2B5EF4-FFF2-40B4-BE49-F238E27FC236}">
                      <a16:creationId xmlns:a16="http://schemas.microsoft.com/office/drawing/2014/main" xmlns="" id="{5D03F988-B22F-D11C-D816-7B43CA186117}"/>
                    </a:ext>
                  </a:extLst>
                </p:cNvPr>
                <p:cNvSpPr/>
                <p:nvPr/>
              </p:nvSpPr>
              <p:spPr>
                <a:xfrm>
                  <a:off x="-2485579" y="2580625"/>
                  <a:ext cx="1725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1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32" y="536"/>
                        <a:pt x="158" y="693"/>
                        <a:pt x="347" y="693"/>
                      </a:cubicBezTo>
                      <a:lnTo>
                        <a:pt x="6554" y="693"/>
                      </a:lnTo>
                      <a:cubicBezTo>
                        <a:pt x="6774" y="693"/>
                        <a:pt x="6900" y="536"/>
                        <a:pt x="6900" y="347"/>
                      </a:cubicBezTo>
                      <a:cubicBezTo>
                        <a:pt x="6900" y="158"/>
                        <a:pt x="6774" y="0"/>
                        <a:pt x="655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1" name="Google Shape;12483;p89">
                  <a:extLst>
                    <a:ext uri="{FF2B5EF4-FFF2-40B4-BE49-F238E27FC236}">
                      <a16:creationId xmlns:a16="http://schemas.microsoft.com/office/drawing/2014/main" xmlns="" id="{55CCAF49-0EA5-E651-74F6-642DFE58B183}"/>
                    </a:ext>
                  </a:extLst>
                </p:cNvPr>
                <p:cNvSpPr/>
                <p:nvPr/>
              </p:nvSpPr>
              <p:spPr>
                <a:xfrm>
                  <a:off x="-2540185" y="2580625"/>
                  <a:ext cx="181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694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78" y="693"/>
                      </a:cubicBezTo>
                      <a:cubicBezTo>
                        <a:pt x="567" y="693"/>
                        <a:pt x="725" y="536"/>
                        <a:pt x="725" y="347"/>
                      </a:cubicBezTo>
                      <a:cubicBezTo>
                        <a:pt x="725" y="158"/>
                        <a:pt x="567" y="0"/>
                        <a:pt x="3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2" name="Google Shape;12484;p89">
                  <a:extLst>
                    <a:ext uri="{FF2B5EF4-FFF2-40B4-BE49-F238E27FC236}">
                      <a16:creationId xmlns:a16="http://schemas.microsoft.com/office/drawing/2014/main" xmlns="" id="{1953CE53-D970-ABFB-61AC-E11656D8EAD3}"/>
                    </a:ext>
                  </a:extLst>
                </p:cNvPr>
                <p:cNvSpPr/>
                <p:nvPr/>
              </p:nvSpPr>
              <p:spPr>
                <a:xfrm>
                  <a:off x="-2540185" y="2649150"/>
                  <a:ext cx="181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26" extrusionOk="0">
                      <a:moveTo>
                        <a:pt x="378" y="1"/>
                      </a:moveTo>
                      <a:cubicBezTo>
                        <a:pt x="158" y="1"/>
                        <a:pt x="0" y="159"/>
                        <a:pt x="0" y="379"/>
                      </a:cubicBezTo>
                      <a:cubicBezTo>
                        <a:pt x="0" y="568"/>
                        <a:pt x="158" y="726"/>
                        <a:pt x="378" y="726"/>
                      </a:cubicBezTo>
                      <a:cubicBezTo>
                        <a:pt x="567" y="726"/>
                        <a:pt x="725" y="568"/>
                        <a:pt x="725" y="379"/>
                      </a:cubicBezTo>
                      <a:cubicBezTo>
                        <a:pt x="725" y="159"/>
                        <a:pt x="567" y="1"/>
                        <a:pt x="37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16" name="Google Shape;12511;p89">
                <a:extLst>
                  <a:ext uri="{FF2B5EF4-FFF2-40B4-BE49-F238E27FC236}">
                    <a16:creationId xmlns:a16="http://schemas.microsoft.com/office/drawing/2014/main" xmlns="" id="{C18DD444-575E-5890-ED73-B9D53083201D}"/>
                  </a:ext>
                </a:extLst>
              </p:cNvPr>
              <p:cNvGrpSpPr/>
              <p:nvPr/>
            </p:nvGrpSpPr>
            <p:grpSpPr>
              <a:xfrm>
                <a:off x="6249888" y="2659314"/>
                <a:ext cx="490509" cy="646514"/>
                <a:chOff x="-4178875" y="2405775"/>
                <a:chExt cx="222925" cy="293825"/>
              </a:xfrm>
              <a:grpFill/>
            </p:grpSpPr>
            <p:sp>
              <p:nvSpPr>
                <p:cNvPr id="17943" name="Google Shape;12512;p89">
                  <a:extLst>
                    <a:ext uri="{FF2B5EF4-FFF2-40B4-BE49-F238E27FC236}">
                      <a16:creationId xmlns:a16="http://schemas.microsoft.com/office/drawing/2014/main" xmlns="" id="{E296B638-B224-E3C2-3EFC-EABC6D2DE2C6}"/>
                    </a:ext>
                  </a:extLst>
                </p:cNvPr>
                <p:cNvSpPr/>
                <p:nvPr/>
              </p:nvSpPr>
              <p:spPr>
                <a:xfrm>
                  <a:off x="-4178875" y="2405775"/>
                  <a:ext cx="222925" cy="2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7" h="11753" extrusionOk="0">
                      <a:moveTo>
                        <a:pt x="4474" y="694"/>
                      </a:moveTo>
                      <a:cubicBezTo>
                        <a:pt x="6553" y="694"/>
                        <a:pt x="8254" y="2395"/>
                        <a:pt x="8254" y="4475"/>
                      </a:cubicBezTo>
                      <a:cubicBezTo>
                        <a:pt x="8191" y="5262"/>
                        <a:pt x="7971" y="6018"/>
                        <a:pt x="7530" y="6649"/>
                      </a:cubicBezTo>
                      <a:lnTo>
                        <a:pt x="4474" y="10776"/>
                      </a:lnTo>
                      <a:lnTo>
                        <a:pt x="1418" y="6712"/>
                      </a:lnTo>
                      <a:cubicBezTo>
                        <a:pt x="945" y="6050"/>
                        <a:pt x="693" y="5294"/>
                        <a:pt x="693" y="4475"/>
                      </a:cubicBezTo>
                      <a:cubicBezTo>
                        <a:pt x="693" y="2395"/>
                        <a:pt x="2363" y="694"/>
                        <a:pt x="4474" y="694"/>
                      </a:cubicBezTo>
                      <a:close/>
                      <a:moveTo>
                        <a:pt x="4474" y="1"/>
                      </a:moveTo>
                      <a:cubicBezTo>
                        <a:pt x="2017" y="1"/>
                        <a:pt x="0" y="2017"/>
                        <a:pt x="0" y="4475"/>
                      </a:cubicBezTo>
                      <a:cubicBezTo>
                        <a:pt x="0" y="5451"/>
                        <a:pt x="315" y="6365"/>
                        <a:pt x="882" y="7153"/>
                      </a:cubicBezTo>
                      <a:lnTo>
                        <a:pt x="4190" y="11595"/>
                      </a:lnTo>
                      <a:cubicBezTo>
                        <a:pt x="4253" y="11689"/>
                        <a:pt x="4348" y="11752"/>
                        <a:pt x="4474" y="11752"/>
                      </a:cubicBezTo>
                      <a:cubicBezTo>
                        <a:pt x="4568" y="11752"/>
                        <a:pt x="4663" y="11721"/>
                        <a:pt x="4726" y="11595"/>
                      </a:cubicBezTo>
                      <a:lnTo>
                        <a:pt x="8097" y="7058"/>
                      </a:lnTo>
                      <a:cubicBezTo>
                        <a:pt x="8633" y="6333"/>
                        <a:pt x="8916" y="5420"/>
                        <a:pt x="8916" y="4506"/>
                      </a:cubicBezTo>
                      <a:cubicBezTo>
                        <a:pt x="8916" y="1986"/>
                        <a:pt x="6900" y="1"/>
                        <a:pt x="447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4" name="Google Shape;12513;p89">
                  <a:extLst>
                    <a:ext uri="{FF2B5EF4-FFF2-40B4-BE49-F238E27FC236}">
                      <a16:creationId xmlns:a16="http://schemas.microsoft.com/office/drawing/2014/main" xmlns="" id="{38BFB5F0-4FE6-C17E-1E45-D61408AC5B9F}"/>
                    </a:ext>
                  </a:extLst>
                </p:cNvPr>
                <p:cNvSpPr/>
                <p:nvPr/>
              </p:nvSpPr>
              <p:spPr>
                <a:xfrm>
                  <a:off x="-4093025" y="2491650"/>
                  <a:ext cx="51225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8" extrusionOk="0">
                      <a:moveTo>
                        <a:pt x="1040" y="630"/>
                      </a:moveTo>
                      <a:cubicBezTo>
                        <a:pt x="1229" y="630"/>
                        <a:pt x="1386" y="788"/>
                        <a:pt x="1386" y="1008"/>
                      </a:cubicBezTo>
                      <a:cubicBezTo>
                        <a:pt x="1386" y="1197"/>
                        <a:pt x="1197" y="1355"/>
                        <a:pt x="1040" y="1355"/>
                      </a:cubicBezTo>
                      <a:cubicBezTo>
                        <a:pt x="819" y="1355"/>
                        <a:pt x="662" y="1197"/>
                        <a:pt x="662" y="1008"/>
                      </a:cubicBezTo>
                      <a:cubicBezTo>
                        <a:pt x="662" y="788"/>
                        <a:pt x="819" y="630"/>
                        <a:pt x="1040" y="630"/>
                      </a:cubicBezTo>
                      <a:close/>
                      <a:moveTo>
                        <a:pt x="1040" y="0"/>
                      </a:moveTo>
                      <a:cubicBezTo>
                        <a:pt x="473" y="0"/>
                        <a:pt x="0" y="473"/>
                        <a:pt x="0" y="1040"/>
                      </a:cubicBezTo>
                      <a:cubicBezTo>
                        <a:pt x="0" y="1575"/>
                        <a:pt x="473" y="2048"/>
                        <a:pt x="1040" y="2048"/>
                      </a:cubicBezTo>
                      <a:cubicBezTo>
                        <a:pt x="1575" y="2048"/>
                        <a:pt x="2048" y="1575"/>
                        <a:pt x="2048" y="1040"/>
                      </a:cubicBezTo>
                      <a:cubicBezTo>
                        <a:pt x="2048" y="441"/>
                        <a:pt x="1575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5" name="Google Shape;12514;p89">
                  <a:extLst>
                    <a:ext uri="{FF2B5EF4-FFF2-40B4-BE49-F238E27FC236}">
                      <a16:creationId xmlns:a16="http://schemas.microsoft.com/office/drawing/2014/main" xmlns="" id="{F21535A2-49CB-A77D-AD20-062AE3B0FB08}"/>
                    </a:ext>
                  </a:extLst>
                </p:cNvPr>
                <p:cNvSpPr/>
                <p:nvPr/>
              </p:nvSpPr>
              <p:spPr>
                <a:xfrm>
                  <a:off x="-4145800" y="2439650"/>
                  <a:ext cx="155975" cy="1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6208" extrusionOk="0">
                      <a:moveTo>
                        <a:pt x="3403" y="694"/>
                      </a:moveTo>
                      <a:lnTo>
                        <a:pt x="3403" y="1166"/>
                      </a:lnTo>
                      <a:cubicBezTo>
                        <a:pt x="3403" y="1324"/>
                        <a:pt x="3497" y="1450"/>
                        <a:pt x="3655" y="1481"/>
                      </a:cubicBezTo>
                      <a:cubicBezTo>
                        <a:pt x="3844" y="1576"/>
                        <a:pt x="4033" y="1670"/>
                        <a:pt x="4191" y="1828"/>
                      </a:cubicBezTo>
                      <a:cubicBezTo>
                        <a:pt x="4268" y="1867"/>
                        <a:pt x="4358" y="1894"/>
                        <a:pt x="4445" y="1894"/>
                      </a:cubicBezTo>
                      <a:cubicBezTo>
                        <a:pt x="4499" y="1894"/>
                        <a:pt x="4552" y="1884"/>
                        <a:pt x="4600" y="1859"/>
                      </a:cubicBezTo>
                      <a:lnTo>
                        <a:pt x="4978" y="1607"/>
                      </a:lnTo>
                      <a:lnTo>
                        <a:pt x="5356" y="2206"/>
                      </a:lnTo>
                      <a:lnTo>
                        <a:pt x="4947" y="2458"/>
                      </a:lnTo>
                      <a:cubicBezTo>
                        <a:pt x="4821" y="2521"/>
                        <a:pt x="4789" y="2647"/>
                        <a:pt x="4789" y="2805"/>
                      </a:cubicBezTo>
                      <a:cubicBezTo>
                        <a:pt x="4821" y="3025"/>
                        <a:pt x="4821" y="3183"/>
                        <a:pt x="4789" y="3435"/>
                      </a:cubicBezTo>
                      <a:cubicBezTo>
                        <a:pt x="4758" y="3592"/>
                        <a:pt x="4821" y="3687"/>
                        <a:pt x="4947" y="3781"/>
                      </a:cubicBezTo>
                      <a:lnTo>
                        <a:pt x="5356" y="4033"/>
                      </a:lnTo>
                      <a:lnTo>
                        <a:pt x="4978" y="4600"/>
                      </a:lnTo>
                      <a:lnTo>
                        <a:pt x="4600" y="4380"/>
                      </a:lnTo>
                      <a:cubicBezTo>
                        <a:pt x="4554" y="4345"/>
                        <a:pt x="4503" y="4332"/>
                        <a:pt x="4452" y="4332"/>
                      </a:cubicBezTo>
                      <a:cubicBezTo>
                        <a:pt x="4363" y="4332"/>
                        <a:pt x="4270" y="4372"/>
                        <a:pt x="4191" y="4411"/>
                      </a:cubicBezTo>
                      <a:cubicBezTo>
                        <a:pt x="4033" y="4537"/>
                        <a:pt x="3844" y="4632"/>
                        <a:pt x="3655" y="4726"/>
                      </a:cubicBezTo>
                      <a:cubicBezTo>
                        <a:pt x="3529" y="4758"/>
                        <a:pt x="3403" y="4915"/>
                        <a:pt x="3403" y="5041"/>
                      </a:cubicBezTo>
                      <a:lnTo>
                        <a:pt x="3403" y="5514"/>
                      </a:lnTo>
                      <a:lnTo>
                        <a:pt x="2741" y="5514"/>
                      </a:lnTo>
                      <a:lnTo>
                        <a:pt x="2741" y="5041"/>
                      </a:lnTo>
                      <a:cubicBezTo>
                        <a:pt x="2741" y="4884"/>
                        <a:pt x="2678" y="4758"/>
                        <a:pt x="2521" y="4726"/>
                      </a:cubicBezTo>
                      <a:cubicBezTo>
                        <a:pt x="2300" y="4663"/>
                        <a:pt x="2111" y="4569"/>
                        <a:pt x="1954" y="4411"/>
                      </a:cubicBezTo>
                      <a:cubicBezTo>
                        <a:pt x="1874" y="4372"/>
                        <a:pt x="1782" y="4332"/>
                        <a:pt x="1701" y="4332"/>
                      </a:cubicBezTo>
                      <a:cubicBezTo>
                        <a:pt x="1654" y="4332"/>
                        <a:pt x="1610" y="4345"/>
                        <a:pt x="1576" y="4380"/>
                      </a:cubicBezTo>
                      <a:lnTo>
                        <a:pt x="1166" y="4600"/>
                      </a:lnTo>
                      <a:lnTo>
                        <a:pt x="820" y="4033"/>
                      </a:lnTo>
                      <a:lnTo>
                        <a:pt x="1198" y="3781"/>
                      </a:lnTo>
                      <a:cubicBezTo>
                        <a:pt x="1324" y="3718"/>
                        <a:pt x="1418" y="3592"/>
                        <a:pt x="1355" y="3435"/>
                      </a:cubicBezTo>
                      <a:cubicBezTo>
                        <a:pt x="1324" y="3183"/>
                        <a:pt x="1324" y="3025"/>
                        <a:pt x="1355" y="2805"/>
                      </a:cubicBezTo>
                      <a:cubicBezTo>
                        <a:pt x="1418" y="2647"/>
                        <a:pt x="1324" y="2521"/>
                        <a:pt x="1198" y="2458"/>
                      </a:cubicBezTo>
                      <a:lnTo>
                        <a:pt x="820" y="2206"/>
                      </a:lnTo>
                      <a:lnTo>
                        <a:pt x="1166" y="1607"/>
                      </a:lnTo>
                      <a:lnTo>
                        <a:pt x="1576" y="1859"/>
                      </a:lnTo>
                      <a:cubicBezTo>
                        <a:pt x="1612" y="1884"/>
                        <a:pt x="1657" y="1894"/>
                        <a:pt x="1706" y="1894"/>
                      </a:cubicBezTo>
                      <a:cubicBezTo>
                        <a:pt x="1786" y="1894"/>
                        <a:pt x="1876" y="1867"/>
                        <a:pt x="1954" y="1828"/>
                      </a:cubicBezTo>
                      <a:cubicBezTo>
                        <a:pt x="2111" y="1702"/>
                        <a:pt x="2300" y="1576"/>
                        <a:pt x="2521" y="1481"/>
                      </a:cubicBezTo>
                      <a:cubicBezTo>
                        <a:pt x="2615" y="1450"/>
                        <a:pt x="2741" y="1292"/>
                        <a:pt x="2741" y="1166"/>
                      </a:cubicBezTo>
                      <a:lnTo>
                        <a:pt x="2741" y="694"/>
                      </a:lnTo>
                      <a:close/>
                      <a:moveTo>
                        <a:pt x="2426" y="1"/>
                      </a:moveTo>
                      <a:cubicBezTo>
                        <a:pt x="2237" y="1"/>
                        <a:pt x="2080" y="158"/>
                        <a:pt x="2080" y="347"/>
                      </a:cubicBezTo>
                      <a:lnTo>
                        <a:pt x="2080" y="946"/>
                      </a:lnTo>
                      <a:cubicBezTo>
                        <a:pt x="1954" y="977"/>
                        <a:pt x="1828" y="1072"/>
                        <a:pt x="1765" y="1135"/>
                      </a:cubicBezTo>
                      <a:lnTo>
                        <a:pt x="1261" y="851"/>
                      </a:lnTo>
                      <a:cubicBezTo>
                        <a:pt x="1211" y="831"/>
                        <a:pt x="1158" y="821"/>
                        <a:pt x="1104" y="821"/>
                      </a:cubicBezTo>
                      <a:cubicBezTo>
                        <a:pt x="990" y="821"/>
                        <a:pt x="874" y="870"/>
                        <a:pt x="788" y="977"/>
                      </a:cubicBezTo>
                      <a:lnTo>
                        <a:pt x="126" y="2175"/>
                      </a:lnTo>
                      <a:cubicBezTo>
                        <a:pt x="32" y="2332"/>
                        <a:pt x="63" y="2521"/>
                        <a:pt x="221" y="2647"/>
                      </a:cubicBezTo>
                      <a:lnTo>
                        <a:pt x="757" y="2899"/>
                      </a:lnTo>
                      <a:lnTo>
                        <a:pt x="757" y="3120"/>
                      </a:lnTo>
                      <a:lnTo>
                        <a:pt x="757" y="3309"/>
                      </a:lnTo>
                      <a:lnTo>
                        <a:pt x="221" y="3592"/>
                      </a:lnTo>
                      <a:cubicBezTo>
                        <a:pt x="63" y="3655"/>
                        <a:pt x="0" y="3907"/>
                        <a:pt x="126" y="4065"/>
                      </a:cubicBezTo>
                      <a:lnTo>
                        <a:pt x="788" y="5231"/>
                      </a:lnTo>
                      <a:cubicBezTo>
                        <a:pt x="831" y="5337"/>
                        <a:pt x="960" y="5415"/>
                        <a:pt x="1088" y="5415"/>
                      </a:cubicBezTo>
                      <a:cubicBezTo>
                        <a:pt x="1149" y="5415"/>
                        <a:pt x="1210" y="5397"/>
                        <a:pt x="1261" y="5357"/>
                      </a:cubicBezTo>
                      <a:lnTo>
                        <a:pt x="1765" y="5073"/>
                      </a:lnTo>
                      <a:cubicBezTo>
                        <a:pt x="1891" y="5167"/>
                        <a:pt x="1954" y="5199"/>
                        <a:pt x="2080" y="5262"/>
                      </a:cubicBezTo>
                      <a:lnTo>
                        <a:pt x="2080" y="5861"/>
                      </a:lnTo>
                      <a:cubicBezTo>
                        <a:pt x="2080" y="6050"/>
                        <a:pt x="2237" y="6207"/>
                        <a:pt x="2426" y="6207"/>
                      </a:cubicBezTo>
                      <a:lnTo>
                        <a:pt x="3812" y="6207"/>
                      </a:lnTo>
                      <a:cubicBezTo>
                        <a:pt x="4002" y="6207"/>
                        <a:pt x="4159" y="6050"/>
                        <a:pt x="4159" y="5861"/>
                      </a:cubicBezTo>
                      <a:lnTo>
                        <a:pt x="4159" y="5262"/>
                      </a:lnTo>
                      <a:cubicBezTo>
                        <a:pt x="4285" y="5231"/>
                        <a:pt x="4411" y="5167"/>
                        <a:pt x="4474" y="5073"/>
                      </a:cubicBezTo>
                      <a:lnTo>
                        <a:pt x="4978" y="5357"/>
                      </a:lnTo>
                      <a:cubicBezTo>
                        <a:pt x="5028" y="5376"/>
                        <a:pt x="5084" y="5387"/>
                        <a:pt x="5141" y="5387"/>
                      </a:cubicBezTo>
                      <a:cubicBezTo>
                        <a:pt x="5263" y="5387"/>
                        <a:pt x="5386" y="5338"/>
                        <a:pt x="5451" y="5231"/>
                      </a:cubicBezTo>
                      <a:lnTo>
                        <a:pt x="6144" y="4065"/>
                      </a:lnTo>
                      <a:cubicBezTo>
                        <a:pt x="6207" y="3907"/>
                        <a:pt x="6175" y="3687"/>
                        <a:pt x="6018" y="3592"/>
                      </a:cubicBezTo>
                      <a:lnTo>
                        <a:pt x="5514" y="3309"/>
                      </a:lnTo>
                      <a:lnTo>
                        <a:pt x="5514" y="3120"/>
                      </a:lnTo>
                      <a:lnTo>
                        <a:pt x="5514" y="2899"/>
                      </a:lnTo>
                      <a:lnTo>
                        <a:pt x="6018" y="2647"/>
                      </a:lnTo>
                      <a:cubicBezTo>
                        <a:pt x="6175" y="2521"/>
                        <a:pt x="6238" y="2332"/>
                        <a:pt x="6144" y="2175"/>
                      </a:cubicBezTo>
                      <a:lnTo>
                        <a:pt x="5451" y="977"/>
                      </a:lnTo>
                      <a:cubicBezTo>
                        <a:pt x="5408" y="870"/>
                        <a:pt x="5278" y="807"/>
                        <a:pt x="5149" y="807"/>
                      </a:cubicBezTo>
                      <a:cubicBezTo>
                        <a:pt x="5089" y="807"/>
                        <a:pt x="5029" y="821"/>
                        <a:pt x="4978" y="851"/>
                      </a:cubicBezTo>
                      <a:lnTo>
                        <a:pt x="4474" y="1135"/>
                      </a:lnTo>
                      <a:cubicBezTo>
                        <a:pt x="4348" y="1072"/>
                        <a:pt x="4285" y="1009"/>
                        <a:pt x="4159" y="946"/>
                      </a:cubicBezTo>
                      <a:lnTo>
                        <a:pt x="4159" y="347"/>
                      </a:lnTo>
                      <a:cubicBezTo>
                        <a:pt x="4159" y="158"/>
                        <a:pt x="4002" y="1"/>
                        <a:pt x="381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17" name="Google Shape;12520;p89">
                <a:extLst>
                  <a:ext uri="{FF2B5EF4-FFF2-40B4-BE49-F238E27FC236}">
                    <a16:creationId xmlns:a16="http://schemas.microsoft.com/office/drawing/2014/main" xmlns="" id="{CBE1D596-53C2-62CB-5CE5-1C24CA6B0F0D}"/>
                  </a:ext>
                </a:extLst>
              </p:cNvPr>
              <p:cNvGrpSpPr/>
              <p:nvPr/>
            </p:nvGrpSpPr>
            <p:grpSpPr>
              <a:xfrm>
                <a:off x="10314963" y="2661925"/>
                <a:ext cx="641288" cy="641288"/>
                <a:chOff x="-2419325" y="2408150"/>
                <a:chExt cx="291450" cy="291450"/>
              </a:xfrm>
              <a:grpFill/>
            </p:grpSpPr>
            <p:sp>
              <p:nvSpPr>
                <p:cNvPr id="17936" name="Google Shape;12521;p89">
                  <a:extLst>
                    <a:ext uri="{FF2B5EF4-FFF2-40B4-BE49-F238E27FC236}">
                      <a16:creationId xmlns:a16="http://schemas.microsoft.com/office/drawing/2014/main" xmlns="" id="{31F545B9-DF46-87AC-FF1B-65E055502B2D}"/>
                    </a:ext>
                  </a:extLst>
                </p:cNvPr>
                <p:cNvSpPr/>
                <p:nvPr/>
              </p:nvSpPr>
              <p:spPr>
                <a:xfrm>
                  <a:off x="-2419325" y="2408150"/>
                  <a:ext cx="291450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58" extrusionOk="0">
                      <a:moveTo>
                        <a:pt x="8948" y="725"/>
                      </a:moveTo>
                      <a:lnTo>
                        <a:pt x="8948" y="2489"/>
                      </a:lnTo>
                      <a:lnTo>
                        <a:pt x="8948" y="10366"/>
                      </a:lnTo>
                      <a:cubicBezTo>
                        <a:pt x="8948" y="10586"/>
                        <a:pt x="9011" y="10838"/>
                        <a:pt x="9137" y="11027"/>
                      </a:cubicBezTo>
                      <a:lnTo>
                        <a:pt x="1733" y="11027"/>
                      </a:lnTo>
                      <a:cubicBezTo>
                        <a:pt x="1134" y="11027"/>
                        <a:pt x="662" y="10586"/>
                        <a:pt x="662" y="10019"/>
                      </a:cubicBezTo>
                      <a:lnTo>
                        <a:pt x="662" y="725"/>
                      </a:lnTo>
                      <a:close/>
                      <a:moveTo>
                        <a:pt x="11027" y="2836"/>
                      </a:moveTo>
                      <a:lnTo>
                        <a:pt x="11027" y="10366"/>
                      </a:lnTo>
                      <a:lnTo>
                        <a:pt x="10995" y="10366"/>
                      </a:lnTo>
                      <a:cubicBezTo>
                        <a:pt x="10995" y="10744"/>
                        <a:pt x="10680" y="11027"/>
                        <a:pt x="10334" y="11027"/>
                      </a:cubicBezTo>
                      <a:cubicBezTo>
                        <a:pt x="9987" y="11027"/>
                        <a:pt x="9672" y="10712"/>
                        <a:pt x="9672" y="10366"/>
                      </a:cubicBezTo>
                      <a:lnTo>
                        <a:pt x="9672" y="2836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9956"/>
                      </a:lnTo>
                      <a:cubicBezTo>
                        <a:pt x="0" y="10901"/>
                        <a:pt x="756" y="11657"/>
                        <a:pt x="1702" y="11657"/>
                      </a:cubicBezTo>
                      <a:lnTo>
                        <a:pt x="10302" y="11657"/>
                      </a:lnTo>
                      <a:cubicBezTo>
                        <a:pt x="11027" y="11657"/>
                        <a:pt x="11657" y="11027"/>
                        <a:pt x="11657" y="10271"/>
                      </a:cubicBezTo>
                      <a:lnTo>
                        <a:pt x="11657" y="2395"/>
                      </a:lnTo>
                      <a:cubicBezTo>
                        <a:pt x="11657" y="2300"/>
                        <a:pt x="11500" y="2143"/>
                        <a:pt x="11342" y="2143"/>
                      </a:cubicBezTo>
                      <a:lnTo>
                        <a:pt x="9641" y="2143"/>
                      </a:lnTo>
                      <a:lnTo>
                        <a:pt x="9641" y="347"/>
                      </a:lnTo>
                      <a:cubicBezTo>
                        <a:pt x="9641" y="158"/>
                        <a:pt x="9483" y="1"/>
                        <a:pt x="929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37" name="Google Shape;12522;p89">
                  <a:extLst>
                    <a:ext uri="{FF2B5EF4-FFF2-40B4-BE49-F238E27FC236}">
                      <a16:creationId xmlns:a16="http://schemas.microsoft.com/office/drawing/2014/main" xmlns="" id="{2A3506A7-D906-2548-13A5-D69DED6E19F9}"/>
                    </a:ext>
                  </a:extLst>
                </p:cNvPr>
                <p:cNvSpPr/>
                <p:nvPr/>
              </p:nvSpPr>
              <p:spPr>
                <a:xfrm>
                  <a:off x="-2385475" y="2444375"/>
                  <a:ext cx="17332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3" h="3467" extrusionOk="0">
                      <a:moveTo>
                        <a:pt x="6207" y="694"/>
                      </a:moveTo>
                      <a:lnTo>
                        <a:pt x="6207" y="2742"/>
                      </a:lnTo>
                      <a:lnTo>
                        <a:pt x="694" y="2742"/>
                      </a:lnTo>
                      <a:lnTo>
                        <a:pt x="694" y="694"/>
                      </a:lnTo>
                      <a:close/>
                      <a:moveTo>
                        <a:pt x="348" y="1"/>
                      </a:moveTo>
                      <a:cubicBezTo>
                        <a:pt x="159" y="1"/>
                        <a:pt x="1" y="158"/>
                        <a:pt x="1" y="379"/>
                      </a:cubicBezTo>
                      <a:lnTo>
                        <a:pt x="1" y="3120"/>
                      </a:lnTo>
                      <a:cubicBezTo>
                        <a:pt x="1" y="3309"/>
                        <a:pt x="159" y="3466"/>
                        <a:pt x="348" y="3466"/>
                      </a:cubicBezTo>
                      <a:lnTo>
                        <a:pt x="6554" y="3466"/>
                      </a:lnTo>
                      <a:cubicBezTo>
                        <a:pt x="6775" y="3466"/>
                        <a:pt x="6932" y="3309"/>
                        <a:pt x="6932" y="3120"/>
                      </a:cubicBezTo>
                      <a:lnTo>
                        <a:pt x="6932" y="379"/>
                      </a:lnTo>
                      <a:cubicBezTo>
                        <a:pt x="6869" y="158"/>
                        <a:pt x="6712" y="1"/>
                        <a:pt x="65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38" name="Google Shape;12523;p89">
                  <a:extLst>
                    <a:ext uri="{FF2B5EF4-FFF2-40B4-BE49-F238E27FC236}">
                      <a16:creationId xmlns:a16="http://schemas.microsoft.com/office/drawing/2014/main" xmlns="" id="{D4289652-BC4E-6B63-6141-2A42468FC51D}"/>
                    </a:ext>
                  </a:extLst>
                </p:cNvPr>
                <p:cNvSpPr/>
                <p:nvPr/>
              </p:nvSpPr>
              <p:spPr>
                <a:xfrm>
                  <a:off x="-2385475" y="2545975"/>
                  <a:ext cx="86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467" extrusionOk="0">
                      <a:moveTo>
                        <a:pt x="2742" y="757"/>
                      </a:moveTo>
                      <a:lnTo>
                        <a:pt x="2742" y="2805"/>
                      </a:lnTo>
                      <a:lnTo>
                        <a:pt x="694" y="2805"/>
                      </a:lnTo>
                      <a:lnTo>
                        <a:pt x="694" y="757"/>
                      </a:lnTo>
                      <a:close/>
                      <a:moveTo>
                        <a:pt x="348" y="1"/>
                      </a:moveTo>
                      <a:cubicBezTo>
                        <a:pt x="159" y="1"/>
                        <a:pt x="1" y="158"/>
                        <a:pt x="1" y="347"/>
                      </a:cubicBezTo>
                      <a:lnTo>
                        <a:pt x="1" y="3120"/>
                      </a:lnTo>
                      <a:cubicBezTo>
                        <a:pt x="1" y="3309"/>
                        <a:pt x="159" y="3466"/>
                        <a:pt x="348" y="3466"/>
                      </a:cubicBezTo>
                      <a:lnTo>
                        <a:pt x="3088" y="3466"/>
                      </a:lnTo>
                      <a:cubicBezTo>
                        <a:pt x="3309" y="3466"/>
                        <a:pt x="3467" y="3309"/>
                        <a:pt x="3467" y="3120"/>
                      </a:cubicBezTo>
                      <a:lnTo>
                        <a:pt x="3467" y="347"/>
                      </a:lnTo>
                      <a:cubicBezTo>
                        <a:pt x="3467" y="158"/>
                        <a:pt x="3309" y="1"/>
                        <a:pt x="3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39" name="Google Shape;12524;p89">
                  <a:extLst>
                    <a:ext uri="{FF2B5EF4-FFF2-40B4-BE49-F238E27FC236}">
                      <a16:creationId xmlns:a16="http://schemas.microsoft.com/office/drawing/2014/main" xmlns="" id="{4899E015-8B2A-A5C7-E822-449A4C40A70F}"/>
                    </a:ext>
                  </a:extLst>
                </p:cNvPr>
                <p:cNvSpPr/>
                <p:nvPr/>
              </p:nvSpPr>
              <p:spPr>
                <a:xfrm>
                  <a:off x="-2281500" y="2546775"/>
                  <a:ext cx="693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2395" y="725"/>
                      </a:lnTo>
                      <a:cubicBezTo>
                        <a:pt x="2616" y="725"/>
                        <a:pt x="2773" y="567"/>
                        <a:pt x="2773" y="378"/>
                      </a:cubicBezTo>
                      <a:cubicBezTo>
                        <a:pt x="2710" y="158"/>
                        <a:pt x="2553" y="0"/>
                        <a:pt x="23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0" name="Google Shape;12525;p89">
                  <a:extLst>
                    <a:ext uri="{FF2B5EF4-FFF2-40B4-BE49-F238E27FC236}">
                      <a16:creationId xmlns:a16="http://schemas.microsoft.com/office/drawing/2014/main" xmlns="" id="{40A262F1-8F59-FEFA-1ECB-0148BF09822F}"/>
                    </a:ext>
                  </a:extLst>
                </p:cNvPr>
                <p:cNvSpPr/>
                <p:nvPr/>
              </p:nvSpPr>
              <p:spPr>
                <a:xfrm>
                  <a:off x="-2281500" y="2581425"/>
                  <a:ext cx="69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2395" y="725"/>
                      </a:lnTo>
                      <a:cubicBezTo>
                        <a:pt x="2616" y="725"/>
                        <a:pt x="2773" y="568"/>
                        <a:pt x="2773" y="347"/>
                      </a:cubicBezTo>
                      <a:cubicBezTo>
                        <a:pt x="2710" y="158"/>
                        <a:pt x="2553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1" name="Google Shape;12526;p89">
                  <a:extLst>
                    <a:ext uri="{FF2B5EF4-FFF2-40B4-BE49-F238E27FC236}">
                      <a16:creationId xmlns:a16="http://schemas.microsoft.com/office/drawing/2014/main" xmlns="" id="{616FDFE0-8124-3813-8625-394D90B03D40}"/>
                    </a:ext>
                  </a:extLst>
                </p:cNvPr>
                <p:cNvSpPr/>
                <p:nvPr/>
              </p:nvSpPr>
              <p:spPr>
                <a:xfrm>
                  <a:off x="-2281500" y="2616075"/>
                  <a:ext cx="69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7" y="694"/>
                      </a:cubicBezTo>
                      <a:lnTo>
                        <a:pt x="2395" y="694"/>
                      </a:lnTo>
                      <a:cubicBezTo>
                        <a:pt x="2616" y="694"/>
                        <a:pt x="2773" y="536"/>
                        <a:pt x="2773" y="347"/>
                      </a:cubicBezTo>
                      <a:cubicBezTo>
                        <a:pt x="2710" y="158"/>
                        <a:pt x="2553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2" name="Google Shape;12527;p89">
                  <a:extLst>
                    <a:ext uri="{FF2B5EF4-FFF2-40B4-BE49-F238E27FC236}">
                      <a16:creationId xmlns:a16="http://schemas.microsoft.com/office/drawing/2014/main" xmlns="" id="{B2D90093-D4C2-436D-AEE2-E97DD3D2E44A}"/>
                    </a:ext>
                  </a:extLst>
                </p:cNvPr>
                <p:cNvSpPr/>
                <p:nvPr/>
              </p:nvSpPr>
              <p:spPr>
                <a:xfrm>
                  <a:off x="-2385475" y="2649150"/>
                  <a:ext cx="1733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3" h="726" extrusionOk="0">
                      <a:moveTo>
                        <a:pt x="348" y="1"/>
                      </a:moveTo>
                      <a:cubicBezTo>
                        <a:pt x="159" y="1"/>
                        <a:pt x="1" y="159"/>
                        <a:pt x="1" y="379"/>
                      </a:cubicBezTo>
                      <a:cubicBezTo>
                        <a:pt x="1" y="568"/>
                        <a:pt x="159" y="726"/>
                        <a:pt x="348" y="726"/>
                      </a:cubicBezTo>
                      <a:lnTo>
                        <a:pt x="6554" y="726"/>
                      </a:lnTo>
                      <a:cubicBezTo>
                        <a:pt x="6775" y="726"/>
                        <a:pt x="6932" y="568"/>
                        <a:pt x="6932" y="379"/>
                      </a:cubicBezTo>
                      <a:cubicBezTo>
                        <a:pt x="6869" y="159"/>
                        <a:pt x="6712" y="1"/>
                        <a:pt x="65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18" name="Google Shape;12535;p89">
                <a:extLst>
                  <a:ext uri="{FF2B5EF4-FFF2-40B4-BE49-F238E27FC236}">
                    <a16:creationId xmlns:a16="http://schemas.microsoft.com/office/drawing/2014/main" xmlns="" id="{24C4B461-37E4-32CA-43EA-2006F7AA39C6}"/>
                  </a:ext>
                </a:extLst>
              </p:cNvPr>
              <p:cNvGrpSpPr/>
              <p:nvPr/>
            </p:nvGrpSpPr>
            <p:grpSpPr>
              <a:xfrm>
                <a:off x="2872448" y="2661924"/>
                <a:ext cx="649979" cy="641288"/>
                <a:chOff x="-5637575" y="2397900"/>
                <a:chExt cx="295400" cy="291450"/>
              </a:xfrm>
              <a:grpFill/>
            </p:grpSpPr>
            <p:sp>
              <p:nvSpPr>
                <p:cNvPr id="17932" name="Google Shape;12536;p89">
                  <a:extLst>
                    <a:ext uri="{FF2B5EF4-FFF2-40B4-BE49-F238E27FC236}">
                      <a16:creationId xmlns:a16="http://schemas.microsoft.com/office/drawing/2014/main" xmlns="" id="{24372630-B038-9420-2836-DE731CAB85D9}"/>
                    </a:ext>
                  </a:extLst>
                </p:cNvPr>
                <p:cNvSpPr/>
                <p:nvPr/>
              </p:nvSpPr>
              <p:spPr>
                <a:xfrm>
                  <a:off x="-5575350" y="2547550"/>
                  <a:ext cx="79575" cy="8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3" h="3530" extrusionOk="0">
                      <a:moveTo>
                        <a:pt x="1088" y="1"/>
                      </a:moveTo>
                      <a:cubicBezTo>
                        <a:pt x="1001" y="1"/>
                        <a:pt x="915" y="32"/>
                        <a:pt x="852" y="95"/>
                      </a:cubicBezTo>
                      <a:lnTo>
                        <a:pt x="379" y="568"/>
                      </a:lnTo>
                      <a:cubicBezTo>
                        <a:pt x="1" y="978"/>
                        <a:pt x="1" y="1639"/>
                        <a:pt x="379" y="2017"/>
                      </a:cubicBezTo>
                      <a:cubicBezTo>
                        <a:pt x="584" y="2222"/>
                        <a:pt x="852" y="2324"/>
                        <a:pt x="1115" y="2324"/>
                      </a:cubicBezTo>
                      <a:cubicBezTo>
                        <a:pt x="1379" y="2324"/>
                        <a:pt x="1639" y="2222"/>
                        <a:pt x="1828" y="2017"/>
                      </a:cubicBezTo>
                      <a:cubicBezTo>
                        <a:pt x="1891" y="1970"/>
                        <a:pt x="1986" y="1946"/>
                        <a:pt x="2076" y="1946"/>
                      </a:cubicBezTo>
                      <a:cubicBezTo>
                        <a:pt x="2167" y="1946"/>
                        <a:pt x="2253" y="1970"/>
                        <a:pt x="2301" y="2017"/>
                      </a:cubicBezTo>
                      <a:cubicBezTo>
                        <a:pt x="2427" y="2143"/>
                        <a:pt x="2427" y="2395"/>
                        <a:pt x="2301" y="2490"/>
                      </a:cubicBezTo>
                      <a:lnTo>
                        <a:pt x="1828" y="2962"/>
                      </a:lnTo>
                      <a:cubicBezTo>
                        <a:pt x="1734" y="3088"/>
                        <a:pt x="1734" y="3340"/>
                        <a:pt x="1828" y="3435"/>
                      </a:cubicBezTo>
                      <a:cubicBezTo>
                        <a:pt x="1891" y="3498"/>
                        <a:pt x="1986" y="3529"/>
                        <a:pt x="2076" y="3529"/>
                      </a:cubicBezTo>
                      <a:cubicBezTo>
                        <a:pt x="2167" y="3529"/>
                        <a:pt x="2253" y="3498"/>
                        <a:pt x="2301" y="3435"/>
                      </a:cubicBezTo>
                      <a:lnTo>
                        <a:pt x="2773" y="2962"/>
                      </a:lnTo>
                      <a:cubicBezTo>
                        <a:pt x="3183" y="2584"/>
                        <a:pt x="3183" y="1923"/>
                        <a:pt x="2773" y="1513"/>
                      </a:cubicBezTo>
                      <a:cubicBezTo>
                        <a:pt x="2569" y="1293"/>
                        <a:pt x="2309" y="1182"/>
                        <a:pt x="2049" y="1182"/>
                      </a:cubicBezTo>
                      <a:cubicBezTo>
                        <a:pt x="1789" y="1182"/>
                        <a:pt x="1529" y="1293"/>
                        <a:pt x="1324" y="1513"/>
                      </a:cubicBezTo>
                      <a:cubicBezTo>
                        <a:pt x="1261" y="1576"/>
                        <a:pt x="1174" y="1608"/>
                        <a:pt x="1088" y="1608"/>
                      </a:cubicBezTo>
                      <a:cubicBezTo>
                        <a:pt x="1001" y="1608"/>
                        <a:pt x="915" y="1576"/>
                        <a:pt x="852" y="1513"/>
                      </a:cubicBezTo>
                      <a:cubicBezTo>
                        <a:pt x="726" y="1387"/>
                        <a:pt x="726" y="1167"/>
                        <a:pt x="852" y="1041"/>
                      </a:cubicBezTo>
                      <a:lnTo>
                        <a:pt x="1324" y="568"/>
                      </a:lnTo>
                      <a:cubicBezTo>
                        <a:pt x="1450" y="442"/>
                        <a:pt x="1450" y="221"/>
                        <a:pt x="1324" y="95"/>
                      </a:cubicBezTo>
                      <a:cubicBezTo>
                        <a:pt x="1261" y="32"/>
                        <a:pt x="1174" y="1"/>
                        <a:pt x="1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33" name="Google Shape;12537;p89">
                  <a:extLst>
                    <a:ext uri="{FF2B5EF4-FFF2-40B4-BE49-F238E27FC236}">
                      <a16:creationId xmlns:a16="http://schemas.microsoft.com/office/drawing/2014/main" xmlns="" id="{01E43FCF-63C5-51F2-9B86-C07C9F9BC7FD}"/>
                    </a:ext>
                  </a:extLst>
                </p:cNvPr>
                <p:cNvSpPr/>
                <p:nvPr/>
              </p:nvSpPr>
              <p:spPr>
                <a:xfrm>
                  <a:off x="-5526500" y="2499525"/>
                  <a:ext cx="85075" cy="8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3" h="3269" extrusionOk="0">
                      <a:moveTo>
                        <a:pt x="1107" y="0"/>
                      </a:moveTo>
                      <a:cubicBezTo>
                        <a:pt x="1016" y="0"/>
                        <a:pt x="930" y="32"/>
                        <a:pt x="882" y="95"/>
                      </a:cubicBezTo>
                      <a:lnTo>
                        <a:pt x="410" y="567"/>
                      </a:lnTo>
                      <a:cubicBezTo>
                        <a:pt x="0" y="945"/>
                        <a:pt x="0" y="1638"/>
                        <a:pt x="410" y="2016"/>
                      </a:cubicBezTo>
                      <a:lnTo>
                        <a:pt x="882" y="2489"/>
                      </a:lnTo>
                      <a:lnTo>
                        <a:pt x="1355" y="2962"/>
                      </a:lnTo>
                      <a:cubicBezTo>
                        <a:pt x="1544" y="3166"/>
                        <a:pt x="1804" y="3269"/>
                        <a:pt x="2068" y="3269"/>
                      </a:cubicBezTo>
                      <a:cubicBezTo>
                        <a:pt x="2332" y="3269"/>
                        <a:pt x="2599" y="3166"/>
                        <a:pt x="2804" y="2962"/>
                      </a:cubicBezTo>
                      <a:lnTo>
                        <a:pt x="3277" y="2489"/>
                      </a:lnTo>
                      <a:cubicBezTo>
                        <a:pt x="3403" y="2363"/>
                        <a:pt x="3403" y="2142"/>
                        <a:pt x="3277" y="2016"/>
                      </a:cubicBezTo>
                      <a:cubicBezTo>
                        <a:pt x="3178" y="1918"/>
                        <a:pt x="3070" y="1870"/>
                        <a:pt x="2977" y="1870"/>
                      </a:cubicBezTo>
                      <a:cubicBezTo>
                        <a:pt x="2892" y="1870"/>
                        <a:pt x="2818" y="1910"/>
                        <a:pt x="2773" y="1985"/>
                      </a:cubicBezTo>
                      <a:lnTo>
                        <a:pt x="2300" y="2457"/>
                      </a:lnTo>
                      <a:cubicBezTo>
                        <a:pt x="2237" y="2520"/>
                        <a:pt x="2143" y="2552"/>
                        <a:pt x="2052" y="2552"/>
                      </a:cubicBezTo>
                      <a:cubicBezTo>
                        <a:pt x="1961" y="2552"/>
                        <a:pt x="1875" y="2520"/>
                        <a:pt x="1827" y="2457"/>
                      </a:cubicBezTo>
                      <a:lnTo>
                        <a:pt x="1575" y="2205"/>
                      </a:lnTo>
                      <a:lnTo>
                        <a:pt x="2300" y="1512"/>
                      </a:lnTo>
                      <a:cubicBezTo>
                        <a:pt x="2395" y="1386"/>
                        <a:pt x="2395" y="1134"/>
                        <a:pt x="2300" y="1040"/>
                      </a:cubicBezTo>
                      <a:cubicBezTo>
                        <a:pt x="2237" y="977"/>
                        <a:pt x="2143" y="945"/>
                        <a:pt x="2052" y="945"/>
                      </a:cubicBezTo>
                      <a:cubicBezTo>
                        <a:pt x="1961" y="945"/>
                        <a:pt x="1875" y="977"/>
                        <a:pt x="1827" y="1040"/>
                      </a:cubicBezTo>
                      <a:lnTo>
                        <a:pt x="1103" y="1733"/>
                      </a:lnTo>
                      <a:lnTo>
                        <a:pt x="882" y="1512"/>
                      </a:lnTo>
                      <a:cubicBezTo>
                        <a:pt x="756" y="1386"/>
                        <a:pt x="756" y="1166"/>
                        <a:pt x="882" y="1040"/>
                      </a:cubicBezTo>
                      <a:lnTo>
                        <a:pt x="1355" y="567"/>
                      </a:lnTo>
                      <a:cubicBezTo>
                        <a:pt x="1449" y="441"/>
                        <a:pt x="1449" y="221"/>
                        <a:pt x="1355" y="95"/>
                      </a:cubicBezTo>
                      <a:cubicBezTo>
                        <a:pt x="1292" y="32"/>
                        <a:pt x="1197" y="0"/>
                        <a:pt x="110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34" name="Google Shape;12538;p89">
                  <a:extLst>
                    <a:ext uri="{FF2B5EF4-FFF2-40B4-BE49-F238E27FC236}">
                      <a16:creationId xmlns:a16="http://schemas.microsoft.com/office/drawing/2014/main" xmlns="" id="{8A6D95F0-C143-3B8D-0916-FC908A6EB3E7}"/>
                    </a:ext>
                  </a:extLst>
                </p:cNvPr>
                <p:cNvSpPr/>
                <p:nvPr/>
              </p:nvSpPr>
              <p:spPr>
                <a:xfrm>
                  <a:off x="-5480050" y="2456975"/>
                  <a:ext cx="80375" cy="7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5" h="3026" extrusionOk="0">
                      <a:moveTo>
                        <a:pt x="1100" y="686"/>
                      </a:moveTo>
                      <a:cubicBezTo>
                        <a:pt x="1190" y="686"/>
                        <a:pt x="1277" y="710"/>
                        <a:pt x="1324" y="757"/>
                      </a:cubicBezTo>
                      <a:lnTo>
                        <a:pt x="2332" y="1765"/>
                      </a:lnTo>
                      <a:cubicBezTo>
                        <a:pt x="2490" y="1860"/>
                        <a:pt x="2490" y="2112"/>
                        <a:pt x="2332" y="2238"/>
                      </a:cubicBezTo>
                      <a:cubicBezTo>
                        <a:pt x="2269" y="2285"/>
                        <a:pt x="2183" y="2309"/>
                        <a:pt x="2096" y="2309"/>
                      </a:cubicBezTo>
                      <a:cubicBezTo>
                        <a:pt x="2009" y="2309"/>
                        <a:pt x="1923" y="2285"/>
                        <a:pt x="1860" y="2238"/>
                      </a:cubicBezTo>
                      <a:lnTo>
                        <a:pt x="852" y="1229"/>
                      </a:lnTo>
                      <a:cubicBezTo>
                        <a:pt x="757" y="1135"/>
                        <a:pt x="757" y="883"/>
                        <a:pt x="852" y="757"/>
                      </a:cubicBezTo>
                      <a:cubicBezTo>
                        <a:pt x="915" y="710"/>
                        <a:pt x="1009" y="686"/>
                        <a:pt x="1100" y="686"/>
                      </a:cubicBezTo>
                      <a:close/>
                      <a:moveTo>
                        <a:pt x="1119" y="1"/>
                      </a:moveTo>
                      <a:cubicBezTo>
                        <a:pt x="852" y="1"/>
                        <a:pt x="584" y="95"/>
                        <a:pt x="379" y="284"/>
                      </a:cubicBezTo>
                      <a:cubicBezTo>
                        <a:pt x="1" y="694"/>
                        <a:pt x="1" y="1356"/>
                        <a:pt x="379" y="1765"/>
                      </a:cubicBezTo>
                      <a:lnTo>
                        <a:pt x="1387" y="2742"/>
                      </a:lnTo>
                      <a:cubicBezTo>
                        <a:pt x="1576" y="2931"/>
                        <a:pt x="1836" y="3025"/>
                        <a:pt x="2100" y="3025"/>
                      </a:cubicBezTo>
                      <a:cubicBezTo>
                        <a:pt x="2364" y="3025"/>
                        <a:pt x="2632" y="2931"/>
                        <a:pt x="2836" y="2742"/>
                      </a:cubicBezTo>
                      <a:cubicBezTo>
                        <a:pt x="3214" y="2332"/>
                        <a:pt x="3214" y="1671"/>
                        <a:pt x="2836" y="1293"/>
                      </a:cubicBezTo>
                      <a:lnTo>
                        <a:pt x="1860" y="284"/>
                      </a:lnTo>
                      <a:cubicBezTo>
                        <a:pt x="1655" y="95"/>
                        <a:pt x="1387" y="1"/>
                        <a:pt x="1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35" name="Google Shape;12539;p89">
                  <a:extLst>
                    <a:ext uri="{FF2B5EF4-FFF2-40B4-BE49-F238E27FC236}">
                      <a16:creationId xmlns:a16="http://schemas.microsoft.com/office/drawing/2014/main" xmlns="" id="{009E0E45-7417-52F0-696C-2491A44194F7}"/>
                    </a:ext>
                  </a:extLst>
                </p:cNvPr>
                <p:cNvSpPr/>
                <p:nvPr/>
              </p:nvSpPr>
              <p:spPr>
                <a:xfrm>
                  <a:off x="-5637575" y="2397900"/>
                  <a:ext cx="295400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6" h="11658" extrusionOk="0">
                      <a:moveTo>
                        <a:pt x="9185" y="1479"/>
                      </a:moveTo>
                      <a:cubicBezTo>
                        <a:pt x="9245" y="1479"/>
                        <a:pt x="9245" y="1482"/>
                        <a:pt x="9263" y="1482"/>
                      </a:cubicBezTo>
                      <a:cubicBezTo>
                        <a:pt x="9421" y="1482"/>
                        <a:pt x="9579" y="1513"/>
                        <a:pt x="9673" y="1545"/>
                      </a:cubicBezTo>
                      <a:lnTo>
                        <a:pt x="9106" y="2143"/>
                      </a:lnTo>
                      <a:cubicBezTo>
                        <a:pt x="8980" y="2269"/>
                        <a:pt x="8980" y="2490"/>
                        <a:pt x="9106" y="2616"/>
                      </a:cubicBezTo>
                      <a:cubicBezTo>
                        <a:pt x="9153" y="2679"/>
                        <a:pt x="9240" y="2710"/>
                        <a:pt x="9330" y="2710"/>
                      </a:cubicBezTo>
                      <a:cubicBezTo>
                        <a:pt x="9421" y="2710"/>
                        <a:pt x="9515" y="2679"/>
                        <a:pt x="9579" y="2616"/>
                      </a:cubicBezTo>
                      <a:lnTo>
                        <a:pt x="10146" y="2017"/>
                      </a:lnTo>
                      <a:cubicBezTo>
                        <a:pt x="10272" y="2175"/>
                        <a:pt x="10303" y="2332"/>
                        <a:pt x="10303" y="2553"/>
                      </a:cubicBezTo>
                      <a:lnTo>
                        <a:pt x="10146" y="5325"/>
                      </a:lnTo>
                      <a:cubicBezTo>
                        <a:pt x="10114" y="5798"/>
                        <a:pt x="9925" y="6239"/>
                        <a:pt x="9515" y="6554"/>
                      </a:cubicBezTo>
                      <a:lnTo>
                        <a:pt x="9484" y="6585"/>
                      </a:lnTo>
                      <a:lnTo>
                        <a:pt x="8570" y="7499"/>
                      </a:lnTo>
                      <a:cubicBezTo>
                        <a:pt x="5231" y="10902"/>
                        <a:pt x="5829" y="10303"/>
                        <a:pt x="5199" y="10902"/>
                      </a:cubicBezTo>
                      <a:cubicBezTo>
                        <a:pt x="5136" y="10949"/>
                        <a:pt x="5050" y="10972"/>
                        <a:pt x="4963" y="10972"/>
                      </a:cubicBezTo>
                      <a:cubicBezTo>
                        <a:pt x="4876" y="10972"/>
                        <a:pt x="4790" y="10949"/>
                        <a:pt x="4727" y="10902"/>
                      </a:cubicBezTo>
                      <a:lnTo>
                        <a:pt x="820" y="6995"/>
                      </a:lnTo>
                      <a:cubicBezTo>
                        <a:pt x="694" y="6869"/>
                        <a:pt x="694" y="6648"/>
                        <a:pt x="820" y="6522"/>
                      </a:cubicBezTo>
                      <a:lnTo>
                        <a:pt x="5262" y="2112"/>
                      </a:lnTo>
                      <a:cubicBezTo>
                        <a:pt x="5577" y="1797"/>
                        <a:pt x="5987" y="1639"/>
                        <a:pt x="6365" y="1608"/>
                      </a:cubicBezTo>
                      <a:cubicBezTo>
                        <a:pt x="8503" y="1495"/>
                        <a:pt x="9033" y="1479"/>
                        <a:pt x="9185" y="1479"/>
                      </a:cubicBezTo>
                      <a:close/>
                      <a:moveTo>
                        <a:pt x="11422" y="1"/>
                      </a:moveTo>
                      <a:cubicBezTo>
                        <a:pt x="11335" y="1"/>
                        <a:pt x="11248" y="32"/>
                        <a:pt x="11185" y="95"/>
                      </a:cubicBezTo>
                      <a:lnTo>
                        <a:pt x="10240" y="1041"/>
                      </a:lnTo>
                      <a:cubicBezTo>
                        <a:pt x="9958" y="871"/>
                        <a:pt x="9650" y="752"/>
                        <a:pt x="9316" y="752"/>
                      </a:cubicBezTo>
                      <a:cubicBezTo>
                        <a:pt x="9278" y="752"/>
                        <a:pt x="9239" y="754"/>
                        <a:pt x="9200" y="757"/>
                      </a:cubicBezTo>
                      <a:lnTo>
                        <a:pt x="6428" y="883"/>
                      </a:lnTo>
                      <a:cubicBezTo>
                        <a:pt x="5829" y="915"/>
                        <a:pt x="5262" y="1167"/>
                        <a:pt x="4853" y="1608"/>
                      </a:cubicBezTo>
                      <a:lnTo>
                        <a:pt x="379" y="6018"/>
                      </a:lnTo>
                      <a:cubicBezTo>
                        <a:pt x="1" y="6396"/>
                        <a:pt x="1" y="7058"/>
                        <a:pt x="379" y="7468"/>
                      </a:cubicBezTo>
                      <a:lnTo>
                        <a:pt x="4286" y="11374"/>
                      </a:lnTo>
                      <a:cubicBezTo>
                        <a:pt x="4490" y="11563"/>
                        <a:pt x="4758" y="11658"/>
                        <a:pt x="5022" y="11658"/>
                      </a:cubicBezTo>
                      <a:cubicBezTo>
                        <a:pt x="5286" y="11658"/>
                        <a:pt x="5546" y="11563"/>
                        <a:pt x="5735" y="11374"/>
                      </a:cubicBezTo>
                      <a:lnTo>
                        <a:pt x="9137" y="7972"/>
                      </a:lnTo>
                      <a:lnTo>
                        <a:pt x="10051" y="7058"/>
                      </a:lnTo>
                      <a:cubicBezTo>
                        <a:pt x="10555" y="6648"/>
                        <a:pt x="10870" y="6018"/>
                        <a:pt x="10902" y="5388"/>
                      </a:cubicBezTo>
                      <a:lnTo>
                        <a:pt x="11059" y="2584"/>
                      </a:lnTo>
                      <a:cubicBezTo>
                        <a:pt x="11059" y="2238"/>
                        <a:pt x="10996" y="1828"/>
                        <a:pt x="10776" y="1545"/>
                      </a:cubicBezTo>
                      <a:lnTo>
                        <a:pt x="11721" y="600"/>
                      </a:lnTo>
                      <a:cubicBezTo>
                        <a:pt x="11815" y="442"/>
                        <a:pt x="11815" y="221"/>
                        <a:pt x="11658" y="95"/>
                      </a:cubicBezTo>
                      <a:cubicBezTo>
                        <a:pt x="11595" y="32"/>
                        <a:pt x="11508" y="1"/>
                        <a:pt x="1142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19" name="Google Shape;12546;p89">
                <a:extLst>
                  <a:ext uri="{FF2B5EF4-FFF2-40B4-BE49-F238E27FC236}">
                    <a16:creationId xmlns:a16="http://schemas.microsoft.com/office/drawing/2014/main" xmlns="" id="{9FC9ED1C-9C23-AA5D-345B-B162C8B5DF84}"/>
                  </a:ext>
                </a:extLst>
              </p:cNvPr>
              <p:cNvGrpSpPr/>
              <p:nvPr/>
            </p:nvGrpSpPr>
            <p:grpSpPr>
              <a:xfrm>
                <a:off x="6981824" y="2659341"/>
                <a:ext cx="648218" cy="646458"/>
                <a:chOff x="-3854375" y="2405000"/>
                <a:chExt cx="294600" cy="293800"/>
              </a:xfrm>
              <a:grpFill/>
            </p:grpSpPr>
            <p:sp>
              <p:nvSpPr>
                <p:cNvPr id="17930" name="Google Shape;12547;p89">
                  <a:extLst>
                    <a:ext uri="{FF2B5EF4-FFF2-40B4-BE49-F238E27FC236}">
                      <a16:creationId xmlns:a16="http://schemas.microsoft.com/office/drawing/2014/main" xmlns="" id="{CF4A9842-FA89-D11D-FB35-CD221623D43A}"/>
                    </a:ext>
                  </a:extLst>
                </p:cNvPr>
                <p:cNvSpPr/>
                <p:nvPr/>
              </p:nvSpPr>
              <p:spPr>
                <a:xfrm>
                  <a:off x="-3854375" y="2405000"/>
                  <a:ext cx="294600" cy="29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752" extrusionOk="0">
                      <a:moveTo>
                        <a:pt x="6994" y="694"/>
                      </a:moveTo>
                      <a:lnTo>
                        <a:pt x="6994" y="1103"/>
                      </a:lnTo>
                      <a:cubicBezTo>
                        <a:pt x="6994" y="1261"/>
                        <a:pt x="7120" y="1387"/>
                        <a:pt x="7278" y="1418"/>
                      </a:cubicBezTo>
                      <a:cubicBezTo>
                        <a:pt x="7467" y="1481"/>
                        <a:pt x="7719" y="1576"/>
                        <a:pt x="7908" y="1702"/>
                      </a:cubicBezTo>
                      <a:cubicBezTo>
                        <a:pt x="7954" y="1736"/>
                        <a:pt x="8009" y="1750"/>
                        <a:pt x="8066" y="1750"/>
                      </a:cubicBezTo>
                      <a:cubicBezTo>
                        <a:pt x="8164" y="1750"/>
                        <a:pt x="8269" y="1710"/>
                        <a:pt x="8349" y="1670"/>
                      </a:cubicBezTo>
                      <a:lnTo>
                        <a:pt x="8664" y="1355"/>
                      </a:lnTo>
                      <a:lnTo>
                        <a:pt x="9137" y="1828"/>
                      </a:lnTo>
                      <a:lnTo>
                        <a:pt x="8822" y="2143"/>
                      </a:lnTo>
                      <a:cubicBezTo>
                        <a:pt x="8696" y="2269"/>
                        <a:pt x="8696" y="2426"/>
                        <a:pt x="8759" y="2584"/>
                      </a:cubicBezTo>
                      <a:cubicBezTo>
                        <a:pt x="8885" y="2773"/>
                        <a:pt x="8979" y="2962"/>
                        <a:pt x="9042" y="3214"/>
                      </a:cubicBezTo>
                      <a:cubicBezTo>
                        <a:pt x="9074" y="3372"/>
                        <a:pt x="9200" y="3466"/>
                        <a:pt x="9357" y="3466"/>
                      </a:cubicBezTo>
                      <a:lnTo>
                        <a:pt x="9798" y="3466"/>
                      </a:lnTo>
                      <a:lnTo>
                        <a:pt x="9798" y="4159"/>
                      </a:lnTo>
                      <a:lnTo>
                        <a:pt x="9357" y="4159"/>
                      </a:lnTo>
                      <a:cubicBezTo>
                        <a:pt x="9200" y="4159"/>
                        <a:pt x="9074" y="4222"/>
                        <a:pt x="9042" y="4380"/>
                      </a:cubicBezTo>
                      <a:cubicBezTo>
                        <a:pt x="9011" y="4569"/>
                        <a:pt x="8885" y="4821"/>
                        <a:pt x="8759" y="5010"/>
                      </a:cubicBezTo>
                      <a:cubicBezTo>
                        <a:pt x="8696" y="5136"/>
                        <a:pt x="8727" y="5325"/>
                        <a:pt x="8822" y="5451"/>
                      </a:cubicBezTo>
                      <a:lnTo>
                        <a:pt x="9137" y="5766"/>
                      </a:lnTo>
                      <a:lnTo>
                        <a:pt x="8664" y="6238"/>
                      </a:lnTo>
                      <a:lnTo>
                        <a:pt x="8349" y="5923"/>
                      </a:lnTo>
                      <a:cubicBezTo>
                        <a:pt x="8275" y="5850"/>
                        <a:pt x="8191" y="5819"/>
                        <a:pt x="8101" y="5819"/>
                      </a:cubicBezTo>
                      <a:cubicBezTo>
                        <a:pt x="8038" y="5819"/>
                        <a:pt x="7973" y="5834"/>
                        <a:pt x="7908" y="5860"/>
                      </a:cubicBezTo>
                      <a:cubicBezTo>
                        <a:pt x="7719" y="5986"/>
                        <a:pt x="7498" y="6081"/>
                        <a:pt x="7278" y="6144"/>
                      </a:cubicBezTo>
                      <a:cubicBezTo>
                        <a:pt x="7120" y="6175"/>
                        <a:pt x="6994" y="6301"/>
                        <a:pt x="6994" y="6459"/>
                      </a:cubicBezTo>
                      <a:lnTo>
                        <a:pt x="6994" y="6900"/>
                      </a:lnTo>
                      <a:lnTo>
                        <a:pt x="6333" y="6900"/>
                      </a:lnTo>
                      <a:lnTo>
                        <a:pt x="6333" y="6459"/>
                      </a:lnTo>
                      <a:cubicBezTo>
                        <a:pt x="6333" y="6301"/>
                        <a:pt x="6207" y="6207"/>
                        <a:pt x="6049" y="6144"/>
                      </a:cubicBezTo>
                      <a:cubicBezTo>
                        <a:pt x="5860" y="6112"/>
                        <a:pt x="5608" y="5986"/>
                        <a:pt x="5419" y="5860"/>
                      </a:cubicBezTo>
                      <a:cubicBezTo>
                        <a:pt x="5374" y="5838"/>
                        <a:pt x="5322" y="5828"/>
                        <a:pt x="5267" y="5828"/>
                      </a:cubicBezTo>
                      <a:cubicBezTo>
                        <a:pt x="5167" y="5828"/>
                        <a:pt x="5059" y="5862"/>
                        <a:pt x="4978" y="5923"/>
                      </a:cubicBezTo>
                      <a:lnTo>
                        <a:pt x="4663" y="6238"/>
                      </a:lnTo>
                      <a:lnTo>
                        <a:pt x="4190" y="5766"/>
                      </a:lnTo>
                      <a:lnTo>
                        <a:pt x="4505" y="5451"/>
                      </a:lnTo>
                      <a:cubicBezTo>
                        <a:pt x="4631" y="5325"/>
                        <a:pt x="4631" y="5167"/>
                        <a:pt x="4568" y="5010"/>
                      </a:cubicBezTo>
                      <a:cubicBezTo>
                        <a:pt x="4442" y="4821"/>
                        <a:pt x="4348" y="4632"/>
                        <a:pt x="4285" y="4380"/>
                      </a:cubicBezTo>
                      <a:cubicBezTo>
                        <a:pt x="4253" y="4254"/>
                        <a:pt x="4127" y="4159"/>
                        <a:pt x="4001" y="4159"/>
                      </a:cubicBezTo>
                      <a:lnTo>
                        <a:pt x="3529" y="4159"/>
                      </a:lnTo>
                      <a:lnTo>
                        <a:pt x="3529" y="3466"/>
                      </a:lnTo>
                      <a:lnTo>
                        <a:pt x="3970" y="3466"/>
                      </a:lnTo>
                      <a:cubicBezTo>
                        <a:pt x="4127" y="3466"/>
                        <a:pt x="4253" y="3372"/>
                        <a:pt x="4285" y="3214"/>
                      </a:cubicBezTo>
                      <a:cubicBezTo>
                        <a:pt x="4316" y="2993"/>
                        <a:pt x="4442" y="2773"/>
                        <a:pt x="4568" y="2584"/>
                      </a:cubicBezTo>
                      <a:cubicBezTo>
                        <a:pt x="4631" y="2458"/>
                        <a:pt x="4600" y="2269"/>
                        <a:pt x="4505" y="2143"/>
                      </a:cubicBezTo>
                      <a:lnTo>
                        <a:pt x="4190" y="1828"/>
                      </a:lnTo>
                      <a:lnTo>
                        <a:pt x="4663" y="1355"/>
                      </a:lnTo>
                      <a:lnTo>
                        <a:pt x="4978" y="1670"/>
                      </a:lnTo>
                      <a:cubicBezTo>
                        <a:pt x="5046" y="1738"/>
                        <a:pt x="5122" y="1769"/>
                        <a:pt x="5203" y="1769"/>
                      </a:cubicBezTo>
                      <a:cubicBezTo>
                        <a:pt x="5273" y="1769"/>
                        <a:pt x="5346" y="1746"/>
                        <a:pt x="5419" y="1702"/>
                      </a:cubicBezTo>
                      <a:cubicBezTo>
                        <a:pt x="5608" y="1576"/>
                        <a:pt x="5829" y="1513"/>
                        <a:pt x="6049" y="1418"/>
                      </a:cubicBezTo>
                      <a:cubicBezTo>
                        <a:pt x="6207" y="1387"/>
                        <a:pt x="6333" y="1261"/>
                        <a:pt x="6333" y="1103"/>
                      </a:cubicBezTo>
                      <a:lnTo>
                        <a:pt x="6333" y="694"/>
                      </a:lnTo>
                      <a:close/>
                      <a:moveTo>
                        <a:pt x="10964" y="4821"/>
                      </a:moveTo>
                      <a:lnTo>
                        <a:pt x="9830" y="8255"/>
                      </a:lnTo>
                      <a:lnTo>
                        <a:pt x="2773" y="8255"/>
                      </a:lnTo>
                      <a:lnTo>
                        <a:pt x="2143" y="4821"/>
                      </a:lnTo>
                      <a:lnTo>
                        <a:pt x="3686" y="4821"/>
                      </a:lnTo>
                      <a:cubicBezTo>
                        <a:pt x="3718" y="4947"/>
                        <a:pt x="3781" y="5010"/>
                        <a:pt x="3812" y="5136"/>
                      </a:cubicBezTo>
                      <a:lnTo>
                        <a:pt x="3466" y="5482"/>
                      </a:lnTo>
                      <a:cubicBezTo>
                        <a:pt x="3340" y="5608"/>
                        <a:pt x="3340" y="5829"/>
                        <a:pt x="3466" y="5955"/>
                      </a:cubicBezTo>
                      <a:lnTo>
                        <a:pt x="4442" y="6932"/>
                      </a:lnTo>
                      <a:cubicBezTo>
                        <a:pt x="4505" y="6995"/>
                        <a:pt x="4592" y="7026"/>
                        <a:pt x="4679" y="7026"/>
                      </a:cubicBezTo>
                      <a:cubicBezTo>
                        <a:pt x="4765" y="7026"/>
                        <a:pt x="4852" y="6995"/>
                        <a:pt x="4915" y="6932"/>
                      </a:cubicBezTo>
                      <a:lnTo>
                        <a:pt x="5262" y="6585"/>
                      </a:lnTo>
                      <a:cubicBezTo>
                        <a:pt x="5356" y="6617"/>
                        <a:pt x="5451" y="6680"/>
                        <a:pt x="5577" y="6711"/>
                      </a:cubicBezTo>
                      <a:lnTo>
                        <a:pt x="5577" y="7215"/>
                      </a:lnTo>
                      <a:cubicBezTo>
                        <a:pt x="5577" y="7404"/>
                        <a:pt x="5734" y="7562"/>
                        <a:pt x="5923" y="7562"/>
                      </a:cubicBezTo>
                      <a:lnTo>
                        <a:pt x="7309" y="7562"/>
                      </a:lnTo>
                      <a:cubicBezTo>
                        <a:pt x="7498" y="7562"/>
                        <a:pt x="7656" y="7404"/>
                        <a:pt x="7656" y="7215"/>
                      </a:cubicBezTo>
                      <a:lnTo>
                        <a:pt x="7656" y="6711"/>
                      </a:lnTo>
                      <a:cubicBezTo>
                        <a:pt x="7782" y="6680"/>
                        <a:pt x="7876" y="6617"/>
                        <a:pt x="7971" y="6585"/>
                      </a:cubicBezTo>
                      <a:lnTo>
                        <a:pt x="8349" y="6932"/>
                      </a:lnTo>
                      <a:cubicBezTo>
                        <a:pt x="8396" y="6995"/>
                        <a:pt x="8483" y="7026"/>
                        <a:pt x="8574" y="7026"/>
                      </a:cubicBezTo>
                      <a:cubicBezTo>
                        <a:pt x="8664" y="7026"/>
                        <a:pt x="8759" y="6995"/>
                        <a:pt x="8822" y="6932"/>
                      </a:cubicBezTo>
                      <a:lnTo>
                        <a:pt x="9798" y="5955"/>
                      </a:lnTo>
                      <a:cubicBezTo>
                        <a:pt x="9924" y="5829"/>
                        <a:pt x="9924" y="5608"/>
                        <a:pt x="9798" y="5482"/>
                      </a:cubicBezTo>
                      <a:lnTo>
                        <a:pt x="9452" y="5136"/>
                      </a:lnTo>
                      <a:cubicBezTo>
                        <a:pt x="9483" y="5041"/>
                        <a:pt x="9515" y="4947"/>
                        <a:pt x="9546" y="4821"/>
                      </a:cubicBezTo>
                      <a:close/>
                      <a:moveTo>
                        <a:pt x="3907" y="10334"/>
                      </a:moveTo>
                      <a:cubicBezTo>
                        <a:pt x="4096" y="10366"/>
                        <a:pt x="4253" y="10523"/>
                        <a:pt x="4253" y="10681"/>
                      </a:cubicBezTo>
                      <a:cubicBezTo>
                        <a:pt x="4253" y="10870"/>
                        <a:pt x="4096" y="11027"/>
                        <a:pt x="3907" y="11027"/>
                      </a:cubicBezTo>
                      <a:cubicBezTo>
                        <a:pt x="3686" y="11027"/>
                        <a:pt x="3529" y="10870"/>
                        <a:pt x="3529" y="10681"/>
                      </a:cubicBezTo>
                      <a:cubicBezTo>
                        <a:pt x="3529" y="10492"/>
                        <a:pt x="3686" y="10334"/>
                        <a:pt x="3907" y="10334"/>
                      </a:cubicBezTo>
                      <a:close/>
                      <a:moveTo>
                        <a:pt x="8664" y="10334"/>
                      </a:moveTo>
                      <a:cubicBezTo>
                        <a:pt x="8853" y="10366"/>
                        <a:pt x="9011" y="10523"/>
                        <a:pt x="9011" y="10681"/>
                      </a:cubicBezTo>
                      <a:cubicBezTo>
                        <a:pt x="9011" y="10870"/>
                        <a:pt x="8853" y="11027"/>
                        <a:pt x="8664" y="11027"/>
                      </a:cubicBezTo>
                      <a:cubicBezTo>
                        <a:pt x="8444" y="11027"/>
                        <a:pt x="8286" y="10870"/>
                        <a:pt x="8286" y="10681"/>
                      </a:cubicBezTo>
                      <a:cubicBezTo>
                        <a:pt x="8286" y="10492"/>
                        <a:pt x="8444" y="10334"/>
                        <a:pt x="8664" y="10334"/>
                      </a:cubicBezTo>
                      <a:close/>
                      <a:moveTo>
                        <a:pt x="5892" y="0"/>
                      </a:moveTo>
                      <a:cubicBezTo>
                        <a:pt x="5703" y="0"/>
                        <a:pt x="5545" y="158"/>
                        <a:pt x="5545" y="379"/>
                      </a:cubicBezTo>
                      <a:lnTo>
                        <a:pt x="5545" y="883"/>
                      </a:lnTo>
                      <a:cubicBezTo>
                        <a:pt x="5419" y="914"/>
                        <a:pt x="5356" y="946"/>
                        <a:pt x="5230" y="1009"/>
                      </a:cubicBezTo>
                      <a:lnTo>
                        <a:pt x="4883" y="631"/>
                      </a:lnTo>
                      <a:cubicBezTo>
                        <a:pt x="4820" y="583"/>
                        <a:pt x="4734" y="560"/>
                        <a:pt x="4647" y="560"/>
                      </a:cubicBezTo>
                      <a:cubicBezTo>
                        <a:pt x="4561" y="560"/>
                        <a:pt x="4474" y="583"/>
                        <a:pt x="4411" y="631"/>
                      </a:cubicBezTo>
                      <a:lnTo>
                        <a:pt x="3434" y="1639"/>
                      </a:lnTo>
                      <a:cubicBezTo>
                        <a:pt x="3308" y="1733"/>
                        <a:pt x="3308" y="1985"/>
                        <a:pt x="3434" y="2111"/>
                      </a:cubicBezTo>
                      <a:lnTo>
                        <a:pt x="3781" y="2458"/>
                      </a:lnTo>
                      <a:cubicBezTo>
                        <a:pt x="3718" y="2521"/>
                        <a:pt x="3686" y="2647"/>
                        <a:pt x="3655" y="2773"/>
                      </a:cubicBezTo>
                      <a:lnTo>
                        <a:pt x="3151" y="2773"/>
                      </a:lnTo>
                      <a:cubicBezTo>
                        <a:pt x="2930" y="2773"/>
                        <a:pt x="2773" y="2930"/>
                        <a:pt x="2773" y="3119"/>
                      </a:cubicBezTo>
                      <a:lnTo>
                        <a:pt x="2773" y="4159"/>
                      </a:lnTo>
                      <a:lnTo>
                        <a:pt x="1985" y="4159"/>
                      </a:lnTo>
                      <a:lnTo>
                        <a:pt x="1765" y="2930"/>
                      </a:lnTo>
                      <a:cubicBezTo>
                        <a:pt x="1670" y="2458"/>
                        <a:pt x="1197" y="2111"/>
                        <a:pt x="693" y="2111"/>
                      </a:cubicBezTo>
                      <a:lnTo>
                        <a:pt x="347" y="2111"/>
                      </a:lnTo>
                      <a:cubicBezTo>
                        <a:pt x="158" y="2111"/>
                        <a:pt x="0" y="2269"/>
                        <a:pt x="0" y="2458"/>
                      </a:cubicBezTo>
                      <a:cubicBezTo>
                        <a:pt x="0" y="2647"/>
                        <a:pt x="158" y="2804"/>
                        <a:pt x="347" y="2804"/>
                      </a:cubicBezTo>
                      <a:lnTo>
                        <a:pt x="693" y="2804"/>
                      </a:lnTo>
                      <a:cubicBezTo>
                        <a:pt x="882" y="2804"/>
                        <a:pt x="1103" y="2930"/>
                        <a:pt x="1103" y="3088"/>
                      </a:cubicBezTo>
                      <a:lnTo>
                        <a:pt x="2080" y="8570"/>
                      </a:lnTo>
                      <a:cubicBezTo>
                        <a:pt x="1891" y="8759"/>
                        <a:pt x="1765" y="9042"/>
                        <a:pt x="1765" y="9357"/>
                      </a:cubicBezTo>
                      <a:cubicBezTo>
                        <a:pt x="1765" y="9861"/>
                        <a:pt x="2143" y="10366"/>
                        <a:pt x="2867" y="10366"/>
                      </a:cubicBezTo>
                      <a:cubicBezTo>
                        <a:pt x="2836" y="10492"/>
                        <a:pt x="2836" y="10618"/>
                        <a:pt x="2836" y="10712"/>
                      </a:cubicBezTo>
                      <a:cubicBezTo>
                        <a:pt x="2836" y="11279"/>
                        <a:pt x="3308" y="11752"/>
                        <a:pt x="3844" y="11752"/>
                      </a:cubicBezTo>
                      <a:cubicBezTo>
                        <a:pt x="4411" y="11752"/>
                        <a:pt x="4883" y="11279"/>
                        <a:pt x="4883" y="10712"/>
                      </a:cubicBezTo>
                      <a:cubicBezTo>
                        <a:pt x="4883" y="10618"/>
                        <a:pt x="4820" y="10492"/>
                        <a:pt x="4820" y="10366"/>
                      </a:cubicBezTo>
                      <a:lnTo>
                        <a:pt x="7719" y="10366"/>
                      </a:lnTo>
                      <a:cubicBezTo>
                        <a:pt x="7656" y="10492"/>
                        <a:pt x="7656" y="10618"/>
                        <a:pt x="7656" y="10712"/>
                      </a:cubicBezTo>
                      <a:cubicBezTo>
                        <a:pt x="7656" y="11279"/>
                        <a:pt x="8129" y="11752"/>
                        <a:pt x="8696" y="11752"/>
                      </a:cubicBezTo>
                      <a:cubicBezTo>
                        <a:pt x="9231" y="11752"/>
                        <a:pt x="9735" y="11279"/>
                        <a:pt x="9735" y="10712"/>
                      </a:cubicBezTo>
                      <a:cubicBezTo>
                        <a:pt x="9735" y="10618"/>
                        <a:pt x="9672" y="10492"/>
                        <a:pt x="9672" y="10366"/>
                      </a:cubicBezTo>
                      <a:lnTo>
                        <a:pt x="10082" y="10366"/>
                      </a:lnTo>
                      <a:cubicBezTo>
                        <a:pt x="10271" y="10366"/>
                        <a:pt x="10428" y="10208"/>
                        <a:pt x="10428" y="10019"/>
                      </a:cubicBezTo>
                      <a:cubicBezTo>
                        <a:pt x="10428" y="9830"/>
                        <a:pt x="10271" y="9672"/>
                        <a:pt x="10082" y="9672"/>
                      </a:cubicBezTo>
                      <a:lnTo>
                        <a:pt x="2867" y="9672"/>
                      </a:lnTo>
                      <a:cubicBezTo>
                        <a:pt x="2678" y="9672"/>
                        <a:pt x="2521" y="9515"/>
                        <a:pt x="2521" y="9294"/>
                      </a:cubicBezTo>
                      <a:cubicBezTo>
                        <a:pt x="2521" y="9137"/>
                        <a:pt x="2678" y="8948"/>
                        <a:pt x="2867" y="8948"/>
                      </a:cubicBezTo>
                      <a:lnTo>
                        <a:pt x="10082" y="8948"/>
                      </a:lnTo>
                      <a:cubicBezTo>
                        <a:pt x="10239" y="8948"/>
                        <a:pt x="10334" y="8885"/>
                        <a:pt x="10397" y="8727"/>
                      </a:cubicBezTo>
                      <a:lnTo>
                        <a:pt x="11720" y="4663"/>
                      </a:lnTo>
                      <a:cubicBezTo>
                        <a:pt x="11783" y="4537"/>
                        <a:pt x="11720" y="4411"/>
                        <a:pt x="11689" y="4348"/>
                      </a:cubicBezTo>
                      <a:cubicBezTo>
                        <a:pt x="11563" y="4191"/>
                        <a:pt x="11405" y="4191"/>
                        <a:pt x="11279" y="4191"/>
                      </a:cubicBezTo>
                      <a:lnTo>
                        <a:pt x="10397" y="4191"/>
                      </a:lnTo>
                      <a:lnTo>
                        <a:pt x="10397" y="3119"/>
                      </a:lnTo>
                      <a:cubicBezTo>
                        <a:pt x="10397" y="2930"/>
                        <a:pt x="10239" y="2773"/>
                        <a:pt x="10019" y="2773"/>
                      </a:cubicBezTo>
                      <a:lnTo>
                        <a:pt x="9515" y="2773"/>
                      </a:lnTo>
                      <a:cubicBezTo>
                        <a:pt x="9483" y="2647"/>
                        <a:pt x="9452" y="2584"/>
                        <a:pt x="9389" y="2458"/>
                      </a:cubicBezTo>
                      <a:lnTo>
                        <a:pt x="9767" y="2080"/>
                      </a:lnTo>
                      <a:cubicBezTo>
                        <a:pt x="9861" y="1985"/>
                        <a:pt x="9861" y="1733"/>
                        <a:pt x="9767" y="1607"/>
                      </a:cubicBezTo>
                      <a:lnTo>
                        <a:pt x="8759" y="631"/>
                      </a:lnTo>
                      <a:cubicBezTo>
                        <a:pt x="8711" y="568"/>
                        <a:pt x="8625" y="536"/>
                        <a:pt x="8534" y="536"/>
                      </a:cubicBezTo>
                      <a:cubicBezTo>
                        <a:pt x="8444" y="536"/>
                        <a:pt x="8349" y="568"/>
                        <a:pt x="8286" y="631"/>
                      </a:cubicBezTo>
                      <a:lnTo>
                        <a:pt x="7939" y="1009"/>
                      </a:lnTo>
                      <a:cubicBezTo>
                        <a:pt x="7876" y="946"/>
                        <a:pt x="7750" y="914"/>
                        <a:pt x="7624" y="883"/>
                      </a:cubicBezTo>
                      <a:lnTo>
                        <a:pt x="7624" y="379"/>
                      </a:lnTo>
                      <a:cubicBezTo>
                        <a:pt x="7624" y="158"/>
                        <a:pt x="7467" y="0"/>
                        <a:pt x="72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31" name="Google Shape;12548;p89">
                  <a:extLst>
                    <a:ext uri="{FF2B5EF4-FFF2-40B4-BE49-F238E27FC236}">
                      <a16:creationId xmlns:a16="http://schemas.microsoft.com/office/drawing/2014/main" xmlns="" id="{6EB5A4D6-B014-8D53-01AF-705A47F2E3AF}"/>
                    </a:ext>
                  </a:extLst>
                </p:cNvPr>
                <p:cNvSpPr/>
                <p:nvPr/>
              </p:nvSpPr>
              <p:spPr>
                <a:xfrm>
                  <a:off x="-3731500" y="2458550"/>
                  <a:ext cx="84300" cy="8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372" extrusionOk="0">
                      <a:moveTo>
                        <a:pt x="1701" y="631"/>
                      </a:moveTo>
                      <a:cubicBezTo>
                        <a:pt x="2237" y="631"/>
                        <a:pt x="2709" y="1103"/>
                        <a:pt x="2709" y="1639"/>
                      </a:cubicBezTo>
                      <a:cubicBezTo>
                        <a:pt x="2709" y="2206"/>
                        <a:pt x="2237" y="2679"/>
                        <a:pt x="1701" y="2679"/>
                      </a:cubicBezTo>
                      <a:cubicBezTo>
                        <a:pt x="1134" y="2679"/>
                        <a:pt x="662" y="2206"/>
                        <a:pt x="662" y="1639"/>
                      </a:cubicBezTo>
                      <a:cubicBezTo>
                        <a:pt x="662" y="1103"/>
                        <a:pt x="1134" y="631"/>
                        <a:pt x="1701" y="631"/>
                      </a:cubicBezTo>
                      <a:close/>
                      <a:moveTo>
                        <a:pt x="1701" y="1"/>
                      </a:moveTo>
                      <a:cubicBezTo>
                        <a:pt x="756" y="1"/>
                        <a:pt x="0" y="725"/>
                        <a:pt x="0" y="1702"/>
                      </a:cubicBezTo>
                      <a:cubicBezTo>
                        <a:pt x="0" y="2647"/>
                        <a:pt x="756" y="3372"/>
                        <a:pt x="1701" y="3372"/>
                      </a:cubicBezTo>
                      <a:cubicBezTo>
                        <a:pt x="2646" y="3372"/>
                        <a:pt x="3371" y="2647"/>
                        <a:pt x="3371" y="1702"/>
                      </a:cubicBezTo>
                      <a:cubicBezTo>
                        <a:pt x="3371" y="725"/>
                        <a:pt x="2646" y="1"/>
                        <a:pt x="170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920" name="Google Shape;12553;p89">
                <a:extLst>
                  <a:ext uri="{FF2B5EF4-FFF2-40B4-BE49-F238E27FC236}">
                    <a16:creationId xmlns:a16="http://schemas.microsoft.com/office/drawing/2014/main" xmlns="" id="{4D890F3F-F373-DF0E-09C8-B09329338EDA}"/>
                  </a:ext>
                </a:extLst>
              </p:cNvPr>
              <p:cNvSpPr/>
              <p:nvPr/>
            </p:nvSpPr>
            <p:spPr>
              <a:xfrm>
                <a:off x="11151816" y="2661730"/>
                <a:ext cx="642992" cy="641232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1657" extrusionOk="0">
                    <a:moveTo>
                      <a:pt x="5860" y="662"/>
                    </a:moveTo>
                    <a:cubicBezTo>
                      <a:pt x="6080" y="662"/>
                      <a:pt x="6238" y="851"/>
                      <a:pt x="6238" y="1040"/>
                    </a:cubicBezTo>
                    <a:lnTo>
                      <a:pt x="6238" y="1386"/>
                    </a:lnTo>
                    <a:lnTo>
                      <a:pt x="756" y="1386"/>
                    </a:lnTo>
                    <a:lnTo>
                      <a:pt x="756" y="1040"/>
                    </a:lnTo>
                    <a:cubicBezTo>
                      <a:pt x="725" y="851"/>
                      <a:pt x="882" y="662"/>
                      <a:pt x="1071" y="662"/>
                    </a:cubicBezTo>
                    <a:close/>
                    <a:moveTo>
                      <a:pt x="6175" y="2048"/>
                    </a:moveTo>
                    <a:lnTo>
                      <a:pt x="6175" y="3686"/>
                    </a:lnTo>
                    <a:cubicBezTo>
                      <a:pt x="5639" y="3686"/>
                      <a:pt x="5198" y="4096"/>
                      <a:pt x="5198" y="4663"/>
                    </a:cubicBezTo>
                    <a:cubicBezTo>
                      <a:pt x="4820" y="4694"/>
                      <a:pt x="4505" y="4883"/>
                      <a:pt x="4348" y="5261"/>
                    </a:cubicBezTo>
                    <a:lnTo>
                      <a:pt x="3592" y="4505"/>
                    </a:lnTo>
                    <a:cubicBezTo>
                      <a:pt x="3403" y="4300"/>
                      <a:pt x="3135" y="4198"/>
                      <a:pt x="2867" y="4198"/>
                    </a:cubicBezTo>
                    <a:cubicBezTo>
                      <a:pt x="2599" y="4198"/>
                      <a:pt x="2331" y="4300"/>
                      <a:pt x="2142" y="4505"/>
                    </a:cubicBezTo>
                    <a:cubicBezTo>
                      <a:pt x="1733" y="4883"/>
                      <a:pt x="1733" y="5576"/>
                      <a:pt x="2142" y="5954"/>
                    </a:cubicBezTo>
                    <a:lnTo>
                      <a:pt x="4505" y="8317"/>
                    </a:lnTo>
                    <a:lnTo>
                      <a:pt x="4316" y="8317"/>
                    </a:lnTo>
                    <a:cubicBezTo>
                      <a:pt x="3875" y="8317"/>
                      <a:pt x="3466" y="8601"/>
                      <a:pt x="3308" y="9042"/>
                    </a:cubicBezTo>
                    <a:lnTo>
                      <a:pt x="725" y="9042"/>
                    </a:lnTo>
                    <a:lnTo>
                      <a:pt x="725" y="8979"/>
                    </a:lnTo>
                    <a:lnTo>
                      <a:pt x="725" y="2048"/>
                    </a:lnTo>
                    <a:close/>
                    <a:moveTo>
                      <a:pt x="7640" y="3907"/>
                    </a:moveTo>
                    <a:cubicBezTo>
                      <a:pt x="7727" y="3907"/>
                      <a:pt x="7813" y="3938"/>
                      <a:pt x="7876" y="4001"/>
                    </a:cubicBezTo>
                    <a:lnTo>
                      <a:pt x="8664" y="4789"/>
                    </a:lnTo>
                    <a:cubicBezTo>
                      <a:pt x="9325" y="5450"/>
                      <a:pt x="9861" y="6238"/>
                      <a:pt x="10113" y="7026"/>
                    </a:cubicBezTo>
                    <a:lnTo>
                      <a:pt x="7530" y="9609"/>
                    </a:lnTo>
                    <a:lnTo>
                      <a:pt x="4222" y="9609"/>
                    </a:lnTo>
                    <a:cubicBezTo>
                      <a:pt x="4033" y="9609"/>
                      <a:pt x="3875" y="9451"/>
                      <a:pt x="3875" y="9262"/>
                    </a:cubicBezTo>
                    <a:cubicBezTo>
                      <a:pt x="3875" y="9073"/>
                      <a:pt x="4033" y="8916"/>
                      <a:pt x="4222" y="8916"/>
                    </a:cubicBezTo>
                    <a:lnTo>
                      <a:pt x="5230" y="8916"/>
                    </a:lnTo>
                    <a:cubicBezTo>
                      <a:pt x="5387" y="8916"/>
                      <a:pt x="5513" y="8821"/>
                      <a:pt x="5545" y="8695"/>
                    </a:cubicBezTo>
                    <a:cubicBezTo>
                      <a:pt x="5608" y="8601"/>
                      <a:pt x="5608" y="8443"/>
                      <a:pt x="5482" y="8349"/>
                    </a:cubicBezTo>
                    <a:lnTo>
                      <a:pt x="2520" y="5387"/>
                    </a:lnTo>
                    <a:cubicBezTo>
                      <a:pt x="2394" y="5293"/>
                      <a:pt x="2394" y="5041"/>
                      <a:pt x="2520" y="4915"/>
                    </a:cubicBezTo>
                    <a:cubicBezTo>
                      <a:pt x="2583" y="4868"/>
                      <a:pt x="2670" y="4844"/>
                      <a:pt x="2757" y="4844"/>
                    </a:cubicBezTo>
                    <a:cubicBezTo>
                      <a:pt x="2843" y="4844"/>
                      <a:pt x="2930" y="4868"/>
                      <a:pt x="2993" y="4915"/>
                    </a:cubicBezTo>
                    <a:lnTo>
                      <a:pt x="4442" y="6395"/>
                    </a:lnTo>
                    <a:lnTo>
                      <a:pt x="5450" y="7372"/>
                    </a:lnTo>
                    <a:cubicBezTo>
                      <a:pt x="5498" y="7435"/>
                      <a:pt x="5584" y="7467"/>
                      <a:pt x="5675" y="7467"/>
                    </a:cubicBezTo>
                    <a:cubicBezTo>
                      <a:pt x="5765" y="7467"/>
                      <a:pt x="5860" y="7435"/>
                      <a:pt x="5923" y="7372"/>
                    </a:cubicBezTo>
                    <a:cubicBezTo>
                      <a:pt x="6017" y="7246"/>
                      <a:pt x="6017" y="7026"/>
                      <a:pt x="5923" y="6900"/>
                    </a:cubicBezTo>
                    <a:lnTo>
                      <a:pt x="4915" y="5923"/>
                    </a:lnTo>
                    <a:cubicBezTo>
                      <a:pt x="4820" y="5797"/>
                      <a:pt x="4820" y="5545"/>
                      <a:pt x="4915" y="5450"/>
                    </a:cubicBezTo>
                    <a:cubicBezTo>
                      <a:pt x="4978" y="5387"/>
                      <a:pt x="5072" y="5356"/>
                      <a:pt x="5163" y="5356"/>
                    </a:cubicBezTo>
                    <a:cubicBezTo>
                      <a:pt x="5253" y="5356"/>
                      <a:pt x="5340" y="5387"/>
                      <a:pt x="5387" y="5450"/>
                    </a:cubicBezTo>
                    <a:lnTo>
                      <a:pt x="6396" y="6427"/>
                    </a:lnTo>
                    <a:cubicBezTo>
                      <a:pt x="6443" y="6490"/>
                      <a:pt x="6529" y="6522"/>
                      <a:pt x="6620" y="6522"/>
                    </a:cubicBezTo>
                    <a:cubicBezTo>
                      <a:pt x="6711" y="6522"/>
                      <a:pt x="6805" y="6490"/>
                      <a:pt x="6868" y="6427"/>
                    </a:cubicBezTo>
                    <a:cubicBezTo>
                      <a:pt x="6963" y="6301"/>
                      <a:pt x="6963" y="6080"/>
                      <a:pt x="6868" y="5954"/>
                    </a:cubicBezTo>
                    <a:lnTo>
                      <a:pt x="5860" y="4978"/>
                    </a:lnTo>
                    <a:cubicBezTo>
                      <a:pt x="5765" y="4852"/>
                      <a:pt x="5765" y="4631"/>
                      <a:pt x="5860" y="4505"/>
                    </a:cubicBezTo>
                    <a:cubicBezTo>
                      <a:pt x="5923" y="4442"/>
                      <a:pt x="6017" y="4411"/>
                      <a:pt x="6108" y="4411"/>
                    </a:cubicBezTo>
                    <a:cubicBezTo>
                      <a:pt x="6199" y="4411"/>
                      <a:pt x="6285" y="4442"/>
                      <a:pt x="6333" y="4505"/>
                    </a:cubicBezTo>
                    <a:lnTo>
                      <a:pt x="7341" y="5482"/>
                    </a:lnTo>
                    <a:cubicBezTo>
                      <a:pt x="7388" y="5545"/>
                      <a:pt x="7475" y="5576"/>
                      <a:pt x="7565" y="5576"/>
                    </a:cubicBezTo>
                    <a:cubicBezTo>
                      <a:pt x="7656" y="5576"/>
                      <a:pt x="7750" y="5545"/>
                      <a:pt x="7813" y="5482"/>
                    </a:cubicBezTo>
                    <a:cubicBezTo>
                      <a:pt x="7908" y="5356"/>
                      <a:pt x="7908" y="5135"/>
                      <a:pt x="7813" y="5009"/>
                    </a:cubicBezTo>
                    <a:lnTo>
                      <a:pt x="7341" y="4537"/>
                    </a:lnTo>
                    <a:cubicBezTo>
                      <a:pt x="7278" y="4348"/>
                      <a:pt x="7278" y="4096"/>
                      <a:pt x="7404" y="4001"/>
                    </a:cubicBezTo>
                    <a:cubicBezTo>
                      <a:pt x="7467" y="3938"/>
                      <a:pt x="7553" y="3907"/>
                      <a:pt x="7640" y="3907"/>
                    </a:cubicBezTo>
                    <a:close/>
                    <a:moveTo>
                      <a:pt x="10554" y="7624"/>
                    </a:moveTo>
                    <a:lnTo>
                      <a:pt x="10806" y="7845"/>
                    </a:lnTo>
                    <a:cubicBezTo>
                      <a:pt x="10964" y="8002"/>
                      <a:pt x="10964" y="8191"/>
                      <a:pt x="10806" y="8317"/>
                    </a:cubicBezTo>
                    <a:lnTo>
                      <a:pt x="8853" y="10239"/>
                    </a:lnTo>
                    <a:cubicBezTo>
                      <a:pt x="8806" y="10302"/>
                      <a:pt x="8719" y="10334"/>
                      <a:pt x="8628" y="10334"/>
                    </a:cubicBezTo>
                    <a:cubicBezTo>
                      <a:pt x="8538" y="10334"/>
                      <a:pt x="8443" y="10302"/>
                      <a:pt x="8380" y="10239"/>
                    </a:cubicBezTo>
                    <a:lnTo>
                      <a:pt x="8160" y="10019"/>
                    </a:lnTo>
                    <a:lnTo>
                      <a:pt x="10554" y="7624"/>
                    </a:lnTo>
                    <a:close/>
                    <a:moveTo>
                      <a:pt x="3277" y="9672"/>
                    </a:moveTo>
                    <a:cubicBezTo>
                      <a:pt x="3434" y="10050"/>
                      <a:pt x="3781" y="10334"/>
                      <a:pt x="4222" y="10334"/>
                    </a:cubicBezTo>
                    <a:lnTo>
                      <a:pt x="6143" y="10334"/>
                    </a:lnTo>
                    <a:lnTo>
                      <a:pt x="6143" y="10680"/>
                    </a:lnTo>
                    <a:lnTo>
                      <a:pt x="6175" y="10680"/>
                    </a:lnTo>
                    <a:cubicBezTo>
                      <a:pt x="6175" y="10869"/>
                      <a:pt x="6017" y="11027"/>
                      <a:pt x="5828" y="11027"/>
                    </a:cubicBezTo>
                    <a:lnTo>
                      <a:pt x="1040" y="11027"/>
                    </a:lnTo>
                    <a:cubicBezTo>
                      <a:pt x="819" y="11027"/>
                      <a:pt x="662" y="10869"/>
                      <a:pt x="662" y="10680"/>
                    </a:cubicBezTo>
                    <a:lnTo>
                      <a:pt x="662" y="9672"/>
                    </a:lnTo>
                    <a:close/>
                    <a:moveTo>
                      <a:pt x="1040" y="0"/>
                    </a:moveTo>
                    <a:cubicBezTo>
                      <a:pt x="473" y="0"/>
                      <a:pt x="0" y="473"/>
                      <a:pt x="0" y="1040"/>
                    </a:cubicBezTo>
                    <a:lnTo>
                      <a:pt x="0" y="10649"/>
                    </a:lnTo>
                    <a:cubicBezTo>
                      <a:pt x="0" y="11184"/>
                      <a:pt x="473" y="11657"/>
                      <a:pt x="1040" y="11657"/>
                    </a:cubicBezTo>
                    <a:lnTo>
                      <a:pt x="5828" y="11657"/>
                    </a:lnTo>
                    <a:cubicBezTo>
                      <a:pt x="6396" y="11657"/>
                      <a:pt x="6868" y="11184"/>
                      <a:pt x="6868" y="10649"/>
                    </a:cubicBezTo>
                    <a:lnTo>
                      <a:pt x="6868" y="10334"/>
                    </a:lnTo>
                    <a:lnTo>
                      <a:pt x="7467" y="10334"/>
                    </a:lnTo>
                    <a:lnTo>
                      <a:pt x="7876" y="10775"/>
                    </a:lnTo>
                    <a:cubicBezTo>
                      <a:pt x="8081" y="10964"/>
                      <a:pt x="8349" y="11058"/>
                      <a:pt x="8613" y="11058"/>
                    </a:cubicBezTo>
                    <a:cubicBezTo>
                      <a:pt x="8877" y="11058"/>
                      <a:pt x="9136" y="10964"/>
                      <a:pt x="9325" y="10775"/>
                    </a:cubicBezTo>
                    <a:lnTo>
                      <a:pt x="11279" y="8821"/>
                    </a:lnTo>
                    <a:cubicBezTo>
                      <a:pt x="11688" y="8443"/>
                      <a:pt x="11688" y="7782"/>
                      <a:pt x="11310" y="7372"/>
                    </a:cubicBezTo>
                    <a:lnTo>
                      <a:pt x="10869" y="6931"/>
                    </a:lnTo>
                    <a:cubicBezTo>
                      <a:pt x="10554" y="6080"/>
                      <a:pt x="10082" y="5261"/>
                      <a:pt x="9420" y="4505"/>
                    </a:cubicBezTo>
                    <a:lnTo>
                      <a:pt x="8380" y="3466"/>
                    </a:lnTo>
                    <a:cubicBezTo>
                      <a:pt x="8191" y="3277"/>
                      <a:pt x="7931" y="3182"/>
                      <a:pt x="7668" y="3182"/>
                    </a:cubicBezTo>
                    <a:cubicBezTo>
                      <a:pt x="7404" y="3182"/>
                      <a:pt x="7136" y="3277"/>
                      <a:pt x="6931" y="3466"/>
                    </a:cubicBezTo>
                    <a:lnTo>
                      <a:pt x="6868" y="3560"/>
                    </a:lnTo>
                    <a:lnTo>
                      <a:pt x="6868" y="1040"/>
                    </a:lnTo>
                    <a:cubicBezTo>
                      <a:pt x="6868" y="473"/>
                      <a:pt x="6396" y="0"/>
                      <a:pt x="582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921" name="Google Shape;12565;p89">
                <a:extLst>
                  <a:ext uri="{FF2B5EF4-FFF2-40B4-BE49-F238E27FC236}">
                    <a16:creationId xmlns:a16="http://schemas.microsoft.com/office/drawing/2014/main" xmlns="" id="{B8441954-3CBD-BA88-144B-9BB99E064BFF}"/>
                  </a:ext>
                </a:extLst>
              </p:cNvPr>
              <p:cNvSpPr/>
              <p:nvPr/>
            </p:nvSpPr>
            <p:spPr>
              <a:xfrm>
                <a:off x="3705147" y="2680982"/>
                <a:ext cx="655149" cy="602727"/>
              </a:xfrm>
              <a:custGeom>
                <a:avLst/>
                <a:gdLst/>
                <a:ahLst/>
                <a:cxnLst/>
                <a:rect l="l" t="t" r="r" b="b"/>
                <a:pathLst>
                  <a:path w="11910" h="10957" extrusionOk="0">
                    <a:moveTo>
                      <a:pt x="7325" y="654"/>
                    </a:moveTo>
                    <a:cubicBezTo>
                      <a:pt x="7412" y="654"/>
                      <a:pt x="7498" y="686"/>
                      <a:pt x="7561" y="749"/>
                    </a:cubicBezTo>
                    <a:lnTo>
                      <a:pt x="10995" y="4088"/>
                    </a:lnTo>
                    <a:cubicBezTo>
                      <a:pt x="11122" y="4246"/>
                      <a:pt x="11122" y="4466"/>
                      <a:pt x="10995" y="4592"/>
                    </a:cubicBezTo>
                    <a:lnTo>
                      <a:pt x="10082" y="5506"/>
                    </a:lnTo>
                    <a:lnTo>
                      <a:pt x="7404" y="2859"/>
                    </a:lnTo>
                    <a:cubicBezTo>
                      <a:pt x="7215" y="2670"/>
                      <a:pt x="6955" y="2576"/>
                      <a:pt x="6691" y="2576"/>
                    </a:cubicBezTo>
                    <a:cubicBezTo>
                      <a:pt x="6427" y="2576"/>
                      <a:pt x="6159" y="2670"/>
                      <a:pt x="5955" y="2859"/>
                    </a:cubicBezTo>
                    <a:lnTo>
                      <a:pt x="4978" y="3805"/>
                    </a:lnTo>
                    <a:cubicBezTo>
                      <a:pt x="4915" y="3868"/>
                      <a:pt x="4828" y="3899"/>
                      <a:pt x="4742" y="3899"/>
                    </a:cubicBezTo>
                    <a:cubicBezTo>
                      <a:pt x="4655" y="3899"/>
                      <a:pt x="4568" y="3868"/>
                      <a:pt x="4505" y="3805"/>
                    </a:cubicBezTo>
                    <a:cubicBezTo>
                      <a:pt x="4379" y="3679"/>
                      <a:pt x="4379" y="3458"/>
                      <a:pt x="4505" y="3332"/>
                    </a:cubicBezTo>
                    <a:lnTo>
                      <a:pt x="5955" y="1883"/>
                    </a:lnTo>
                    <a:lnTo>
                      <a:pt x="7089" y="749"/>
                    </a:lnTo>
                    <a:cubicBezTo>
                      <a:pt x="7152" y="686"/>
                      <a:pt x="7239" y="654"/>
                      <a:pt x="7325" y="654"/>
                    </a:cubicBezTo>
                    <a:close/>
                    <a:moveTo>
                      <a:pt x="2808" y="5183"/>
                    </a:moveTo>
                    <a:cubicBezTo>
                      <a:pt x="2899" y="5183"/>
                      <a:pt x="2993" y="5207"/>
                      <a:pt x="3056" y="5254"/>
                    </a:cubicBezTo>
                    <a:cubicBezTo>
                      <a:pt x="3151" y="5380"/>
                      <a:pt x="3151" y="5632"/>
                      <a:pt x="3056" y="5726"/>
                    </a:cubicBezTo>
                    <a:lnTo>
                      <a:pt x="2048" y="6735"/>
                    </a:lnTo>
                    <a:cubicBezTo>
                      <a:pt x="2001" y="6782"/>
                      <a:pt x="1914" y="6805"/>
                      <a:pt x="1824" y="6805"/>
                    </a:cubicBezTo>
                    <a:cubicBezTo>
                      <a:pt x="1733" y="6805"/>
                      <a:pt x="1639" y="6782"/>
                      <a:pt x="1576" y="6735"/>
                    </a:cubicBezTo>
                    <a:cubicBezTo>
                      <a:pt x="1449" y="6609"/>
                      <a:pt x="1449" y="6357"/>
                      <a:pt x="1576" y="6262"/>
                    </a:cubicBezTo>
                    <a:lnTo>
                      <a:pt x="2584" y="5254"/>
                    </a:lnTo>
                    <a:cubicBezTo>
                      <a:pt x="2631" y="5207"/>
                      <a:pt x="2718" y="5183"/>
                      <a:pt x="2808" y="5183"/>
                    </a:cubicBezTo>
                    <a:close/>
                    <a:moveTo>
                      <a:pt x="3785" y="6167"/>
                    </a:moveTo>
                    <a:cubicBezTo>
                      <a:pt x="3875" y="6167"/>
                      <a:pt x="3970" y="6199"/>
                      <a:pt x="4033" y="6262"/>
                    </a:cubicBezTo>
                    <a:cubicBezTo>
                      <a:pt x="4159" y="6357"/>
                      <a:pt x="4159" y="6609"/>
                      <a:pt x="4033" y="6735"/>
                    </a:cubicBezTo>
                    <a:lnTo>
                      <a:pt x="3056" y="7711"/>
                    </a:lnTo>
                    <a:cubicBezTo>
                      <a:pt x="2993" y="7774"/>
                      <a:pt x="2899" y="7806"/>
                      <a:pt x="2808" y="7806"/>
                    </a:cubicBezTo>
                    <a:cubicBezTo>
                      <a:pt x="2718" y="7806"/>
                      <a:pt x="2631" y="7774"/>
                      <a:pt x="2584" y="7711"/>
                    </a:cubicBezTo>
                    <a:cubicBezTo>
                      <a:pt x="2395" y="7554"/>
                      <a:pt x="2395" y="7365"/>
                      <a:pt x="2584" y="7239"/>
                    </a:cubicBezTo>
                    <a:lnTo>
                      <a:pt x="3560" y="6262"/>
                    </a:lnTo>
                    <a:cubicBezTo>
                      <a:pt x="3608" y="6199"/>
                      <a:pt x="3694" y="6167"/>
                      <a:pt x="3785" y="6167"/>
                    </a:cubicBezTo>
                    <a:close/>
                    <a:moveTo>
                      <a:pt x="4730" y="7113"/>
                    </a:moveTo>
                    <a:cubicBezTo>
                      <a:pt x="4821" y="7113"/>
                      <a:pt x="4915" y="7144"/>
                      <a:pt x="4978" y="7207"/>
                    </a:cubicBezTo>
                    <a:cubicBezTo>
                      <a:pt x="5073" y="7302"/>
                      <a:pt x="5073" y="7554"/>
                      <a:pt x="4978" y="7680"/>
                    </a:cubicBezTo>
                    <a:lnTo>
                      <a:pt x="4001" y="8656"/>
                    </a:lnTo>
                    <a:cubicBezTo>
                      <a:pt x="3938" y="8719"/>
                      <a:pt x="3844" y="8751"/>
                      <a:pt x="3749" y="8751"/>
                    </a:cubicBezTo>
                    <a:cubicBezTo>
                      <a:pt x="3655" y="8751"/>
                      <a:pt x="3560" y="8719"/>
                      <a:pt x="3497" y="8656"/>
                    </a:cubicBezTo>
                    <a:cubicBezTo>
                      <a:pt x="3403" y="8530"/>
                      <a:pt x="3403" y="8310"/>
                      <a:pt x="3497" y="8184"/>
                    </a:cubicBezTo>
                    <a:lnTo>
                      <a:pt x="4505" y="7207"/>
                    </a:lnTo>
                    <a:cubicBezTo>
                      <a:pt x="4553" y="7144"/>
                      <a:pt x="4639" y="7113"/>
                      <a:pt x="4730" y="7113"/>
                    </a:cubicBezTo>
                    <a:close/>
                    <a:moveTo>
                      <a:pt x="4100" y="969"/>
                    </a:moveTo>
                    <a:cubicBezTo>
                      <a:pt x="4190" y="969"/>
                      <a:pt x="4285" y="1001"/>
                      <a:pt x="4348" y="1064"/>
                    </a:cubicBezTo>
                    <a:lnTo>
                      <a:pt x="5041" y="1725"/>
                    </a:lnTo>
                    <a:lnTo>
                      <a:pt x="3938" y="2828"/>
                    </a:lnTo>
                    <a:cubicBezTo>
                      <a:pt x="3560" y="3206"/>
                      <a:pt x="3560" y="3899"/>
                      <a:pt x="3938" y="4277"/>
                    </a:cubicBezTo>
                    <a:cubicBezTo>
                      <a:pt x="4143" y="4482"/>
                      <a:pt x="4411" y="4584"/>
                      <a:pt x="4675" y="4584"/>
                    </a:cubicBezTo>
                    <a:cubicBezTo>
                      <a:pt x="4939" y="4584"/>
                      <a:pt x="5199" y="4482"/>
                      <a:pt x="5388" y="4277"/>
                    </a:cubicBezTo>
                    <a:lnTo>
                      <a:pt x="6396" y="3332"/>
                    </a:lnTo>
                    <a:cubicBezTo>
                      <a:pt x="6443" y="3269"/>
                      <a:pt x="6530" y="3238"/>
                      <a:pt x="6620" y="3238"/>
                    </a:cubicBezTo>
                    <a:cubicBezTo>
                      <a:pt x="6711" y="3238"/>
                      <a:pt x="6805" y="3269"/>
                      <a:pt x="6868" y="3332"/>
                    </a:cubicBezTo>
                    <a:lnTo>
                      <a:pt x="10334" y="6735"/>
                    </a:lnTo>
                    <a:cubicBezTo>
                      <a:pt x="10491" y="6829"/>
                      <a:pt x="10491" y="7113"/>
                      <a:pt x="10365" y="7239"/>
                    </a:cubicBezTo>
                    <a:cubicBezTo>
                      <a:pt x="10302" y="7302"/>
                      <a:pt x="10216" y="7333"/>
                      <a:pt x="10129" y="7333"/>
                    </a:cubicBezTo>
                    <a:cubicBezTo>
                      <a:pt x="10042" y="7333"/>
                      <a:pt x="9956" y="7302"/>
                      <a:pt x="9893" y="7239"/>
                    </a:cubicBezTo>
                    <a:lnTo>
                      <a:pt x="8444" y="5789"/>
                    </a:lnTo>
                    <a:cubicBezTo>
                      <a:pt x="8381" y="5726"/>
                      <a:pt x="8286" y="5695"/>
                      <a:pt x="8195" y="5695"/>
                    </a:cubicBezTo>
                    <a:cubicBezTo>
                      <a:pt x="8105" y="5695"/>
                      <a:pt x="8018" y="5726"/>
                      <a:pt x="7971" y="5789"/>
                    </a:cubicBezTo>
                    <a:cubicBezTo>
                      <a:pt x="7845" y="5884"/>
                      <a:pt x="7845" y="6136"/>
                      <a:pt x="7971" y="6262"/>
                    </a:cubicBezTo>
                    <a:lnTo>
                      <a:pt x="9420" y="7711"/>
                    </a:lnTo>
                    <a:cubicBezTo>
                      <a:pt x="9546" y="7837"/>
                      <a:pt x="9546" y="8058"/>
                      <a:pt x="9420" y="8184"/>
                    </a:cubicBezTo>
                    <a:cubicBezTo>
                      <a:pt x="9357" y="8247"/>
                      <a:pt x="9271" y="8278"/>
                      <a:pt x="9184" y="8278"/>
                    </a:cubicBezTo>
                    <a:cubicBezTo>
                      <a:pt x="9097" y="8278"/>
                      <a:pt x="9011" y="8247"/>
                      <a:pt x="8948" y="8184"/>
                    </a:cubicBezTo>
                    <a:lnTo>
                      <a:pt x="7498" y="6735"/>
                    </a:lnTo>
                    <a:cubicBezTo>
                      <a:pt x="7435" y="6672"/>
                      <a:pt x="7341" y="6640"/>
                      <a:pt x="7250" y="6640"/>
                    </a:cubicBezTo>
                    <a:cubicBezTo>
                      <a:pt x="7160" y="6640"/>
                      <a:pt x="7073" y="6672"/>
                      <a:pt x="7026" y="6735"/>
                    </a:cubicBezTo>
                    <a:cubicBezTo>
                      <a:pt x="6900" y="6829"/>
                      <a:pt x="6900" y="7081"/>
                      <a:pt x="7026" y="7176"/>
                    </a:cubicBezTo>
                    <a:lnTo>
                      <a:pt x="8475" y="8656"/>
                    </a:lnTo>
                    <a:cubicBezTo>
                      <a:pt x="8601" y="8751"/>
                      <a:pt x="8601" y="9003"/>
                      <a:pt x="8475" y="9129"/>
                    </a:cubicBezTo>
                    <a:cubicBezTo>
                      <a:pt x="8412" y="9176"/>
                      <a:pt x="8325" y="9200"/>
                      <a:pt x="8239" y="9200"/>
                    </a:cubicBezTo>
                    <a:cubicBezTo>
                      <a:pt x="8152" y="9200"/>
                      <a:pt x="8066" y="9176"/>
                      <a:pt x="8003" y="9129"/>
                    </a:cubicBezTo>
                    <a:lnTo>
                      <a:pt x="6459" y="7648"/>
                    </a:lnTo>
                    <a:cubicBezTo>
                      <a:pt x="6270" y="7459"/>
                      <a:pt x="6018" y="7396"/>
                      <a:pt x="5797" y="7396"/>
                    </a:cubicBezTo>
                    <a:cubicBezTo>
                      <a:pt x="5797" y="7144"/>
                      <a:pt x="5671" y="6924"/>
                      <a:pt x="5482" y="6735"/>
                    </a:cubicBezTo>
                    <a:cubicBezTo>
                      <a:pt x="5293" y="6514"/>
                      <a:pt x="5041" y="6451"/>
                      <a:pt x="4821" y="6388"/>
                    </a:cubicBezTo>
                    <a:cubicBezTo>
                      <a:pt x="4821" y="6167"/>
                      <a:pt x="4694" y="5947"/>
                      <a:pt x="4505" y="5726"/>
                    </a:cubicBezTo>
                    <a:cubicBezTo>
                      <a:pt x="4285" y="5537"/>
                      <a:pt x="4064" y="5474"/>
                      <a:pt x="3812" y="5411"/>
                    </a:cubicBezTo>
                    <a:cubicBezTo>
                      <a:pt x="3812" y="5191"/>
                      <a:pt x="3718" y="4939"/>
                      <a:pt x="3497" y="4750"/>
                    </a:cubicBezTo>
                    <a:cubicBezTo>
                      <a:pt x="3308" y="4561"/>
                      <a:pt x="3048" y="4466"/>
                      <a:pt x="2785" y="4466"/>
                    </a:cubicBezTo>
                    <a:cubicBezTo>
                      <a:pt x="2521" y="4466"/>
                      <a:pt x="2253" y="4561"/>
                      <a:pt x="2048" y="4750"/>
                    </a:cubicBezTo>
                    <a:lnTo>
                      <a:pt x="1544" y="5254"/>
                    </a:lnTo>
                    <a:lnTo>
                      <a:pt x="819" y="4561"/>
                    </a:lnTo>
                    <a:cubicBezTo>
                      <a:pt x="725" y="4435"/>
                      <a:pt x="725" y="4183"/>
                      <a:pt x="819" y="4088"/>
                    </a:cubicBezTo>
                    <a:lnTo>
                      <a:pt x="3875" y="1064"/>
                    </a:lnTo>
                    <a:cubicBezTo>
                      <a:pt x="3923" y="1001"/>
                      <a:pt x="4009" y="969"/>
                      <a:pt x="4100" y="969"/>
                    </a:cubicBezTo>
                    <a:close/>
                    <a:moveTo>
                      <a:pt x="5718" y="8089"/>
                    </a:moveTo>
                    <a:cubicBezTo>
                      <a:pt x="5805" y="8089"/>
                      <a:pt x="5892" y="8121"/>
                      <a:pt x="5955" y="8184"/>
                    </a:cubicBezTo>
                    <a:cubicBezTo>
                      <a:pt x="6081" y="8310"/>
                      <a:pt x="6081" y="8530"/>
                      <a:pt x="5955" y="8656"/>
                    </a:cubicBezTo>
                    <a:lnTo>
                      <a:pt x="4978" y="9633"/>
                    </a:lnTo>
                    <a:cubicBezTo>
                      <a:pt x="4915" y="9696"/>
                      <a:pt x="4821" y="9728"/>
                      <a:pt x="4730" y="9728"/>
                    </a:cubicBezTo>
                    <a:cubicBezTo>
                      <a:pt x="4639" y="9728"/>
                      <a:pt x="4553" y="9696"/>
                      <a:pt x="4505" y="9633"/>
                    </a:cubicBezTo>
                    <a:cubicBezTo>
                      <a:pt x="4379" y="9507"/>
                      <a:pt x="4379" y="9286"/>
                      <a:pt x="4505" y="9160"/>
                    </a:cubicBezTo>
                    <a:lnTo>
                      <a:pt x="5482" y="8184"/>
                    </a:lnTo>
                    <a:cubicBezTo>
                      <a:pt x="5545" y="8121"/>
                      <a:pt x="5632" y="8089"/>
                      <a:pt x="5718" y="8089"/>
                    </a:cubicBezTo>
                    <a:close/>
                    <a:moveTo>
                      <a:pt x="6616" y="8877"/>
                    </a:moveTo>
                    <a:lnTo>
                      <a:pt x="7467" y="9665"/>
                    </a:lnTo>
                    <a:cubicBezTo>
                      <a:pt x="7593" y="9759"/>
                      <a:pt x="7593" y="9980"/>
                      <a:pt x="7435" y="10106"/>
                    </a:cubicBezTo>
                    <a:cubicBezTo>
                      <a:pt x="7388" y="10169"/>
                      <a:pt x="7286" y="10200"/>
                      <a:pt x="7179" y="10200"/>
                    </a:cubicBezTo>
                    <a:cubicBezTo>
                      <a:pt x="7073" y="10200"/>
                      <a:pt x="6963" y="10169"/>
                      <a:pt x="6900" y="10106"/>
                    </a:cubicBezTo>
                    <a:lnTo>
                      <a:pt x="6207" y="9412"/>
                    </a:lnTo>
                    <a:lnTo>
                      <a:pt x="6427" y="9160"/>
                    </a:lnTo>
                    <a:cubicBezTo>
                      <a:pt x="6522" y="9097"/>
                      <a:pt x="6585" y="8971"/>
                      <a:pt x="6616" y="8877"/>
                    </a:cubicBezTo>
                    <a:close/>
                    <a:moveTo>
                      <a:pt x="7309" y="0"/>
                    </a:moveTo>
                    <a:cubicBezTo>
                      <a:pt x="7042" y="0"/>
                      <a:pt x="6774" y="103"/>
                      <a:pt x="6585" y="308"/>
                    </a:cubicBezTo>
                    <a:lnTo>
                      <a:pt x="5608" y="1284"/>
                    </a:lnTo>
                    <a:lnTo>
                      <a:pt x="4852" y="560"/>
                    </a:lnTo>
                    <a:cubicBezTo>
                      <a:pt x="4656" y="394"/>
                      <a:pt x="4409" y="307"/>
                      <a:pt x="4163" y="307"/>
                    </a:cubicBezTo>
                    <a:cubicBezTo>
                      <a:pt x="3897" y="307"/>
                      <a:pt x="3631" y="409"/>
                      <a:pt x="3434" y="623"/>
                    </a:cubicBezTo>
                    <a:lnTo>
                      <a:pt x="410" y="3647"/>
                    </a:lnTo>
                    <a:cubicBezTo>
                      <a:pt x="0" y="4025"/>
                      <a:pt x="0" y="4718"/>
                      <a:pt x="410" y="5096"/>
                    </a:cubicBezTo>
                    <a:lnTo>
                      <a:pt x="1103" y="5821"/>
                    </a:lnTo>
                    <a:cubicBezTo>
                      <a:pt x="725" y="6199"/>
                      <a:pt x="725" y="6829"/>
                      <a:pt x="1103" y="7239"/>
                    </a:cubicBezTo>
                    <a:cubicBezTo>
                      <a:pt x="1292" y="7428"/>
                      <a:pt x="1544" y="7491"/>
                      <a:pt x="1765" y="7554"/>
                    </a:cubicBezTo>
                    <a:cubicBezTo>
                      <a:pt x="1765" y="7774"/>
                      <a:pt x="1891" y="8026"/>
                      <a:pt x="2080" y="8215"/>
                    </a:cubicBezTo>
                    <a:cubicBezTo>
                      <a:pt x="2300" y="8404"/>
                      <a:pt x="2521" y="8499"/>
                      <a:pt x="2773" y="8530"/>
                    </a:cubicBezTo>
                    <a:cubicBezTo>
                      <a:pt x="2773" y="8751"/>
                      <a:pt x="2867" y="9003"/>
                      <a:pt x="3088" y="9192"/>
                    </a:cubicBezTo>
                    <a:cubicBezTo>
                      <a:pt x="3277" y="9381"/>
                      <a:pt x="3497" y="9475"/>
                      <a:pt x="3749" y="9507"/>
                    </a:cubicBezTo>
                    <a:cubicBezTo>
                      <a:pt x="3749" y="9759"/>
                      <a:pt x="3875" y="9980"/>
                      <a:pt x="4064" y="10169"/>
                    </a:cubicBezTo>
                    <a:cubicBezTo>
                      <a:pt x="4253" y="10373"/>
                      <a:pt x="4521" y="10476"/>
                      <a:pt x="4789" y="10476"/>
                    </a:cubicBezTo>
                    <a:cubicBezTo>
                      <a:pt x="5057" y="10476"/>
                      <a:pt x="5325" y="10373"/>
                      <a:pt x="5514" y="10169"/>
                    </a:cubicBezTo>
                    <a:lnTo>
                      <a:pt x="5766" y="9948"/>
                    </a:lnTo>
                    <a:lnTo>
                      <a:pt x="6459" y="10673"/>
                    </a:lnTo>
                    <a:cubicBezTo>
                      <a:pt x="6664" y="10862"/>
                      <a:pt x="6939" y="10956"/>
                      <a:pt x="7219" y="10956"/>
                    </a:cubicBezTo>
                    <a:cubicBezTo>
                      <a:pt x="7498" y="10956"/>
                      <a:pt x="7782" y="10862"/>
                      <a:pt x="8003" y="10673"/>
                    </a:cubicBezTo>
                    <a:cubicBezTo>
                      <a:pt x="8192" y="10452"/>
                      <a:pt x="8286" y="10232"/>
                      <a:pt x="8318" y="9980"/>
                    </a:cubicBezTo>
                    <a:cubicBezTo>
                      <a:pt x="8538" y="9980"/>
                      <a:pt x="8790" y="9885"/>
                      <a:pt x="8979" y="9665"/>
                    </a:cubicBezTo>
                    <a:cubicBezTo>
                      <a:pt x="9168" y="9475"/>
                      <a:pt x="9263" y="9255"/>
                      <a:pt x="9294" y="9003"/>
                    </a:cubicBezTo>
                    <a:cubicBezTo>
                      <a:pt x="9546" y="9003"/>
                      <a:pt x="9767" y="8877"/>
                      <a:pt x="9956" y="8688"/>
                    </a:cubicBezTo>
                    <a:cubicBezTo>
                      <a:pt x="10176" y="8499"/>
                      <a:pt x="10239" y="8247"/>
                      <a:pt x="10271" y="8026"/>
                    </a:cubicBezTo>
                    <a:cubicBezTo>
                      <a:pt x="10523" y="8026"/>
                      <a:pt x="10743" y="7900"/>
                      <a:pt x="10964" y="7711"/>
                    </a:cubicBezTo>
                    <a:cubicBezTo>
                      <a:pt x="11342" y="7302"/>
                      <a:pt x="11342" y="6640"/>
                      <a:pt x="10964" y="6262"/>
                    </a:cubicBezTo>
                    <a:lnTo>
                      <a:pt x="10680" y="5978"/>
                    </a:lnTo>
                    <a:lnTo>
                      <a:pt x="11594" y="5065"/>
                    </a:lnTo>
                    <a:cubicBezTo>
                      <a:pt x="11909" y="4687"/>
                      <a:pt x="11909" y="4057"/>
                      <a:pt x="11468" y="3647"/>
                    </a:cubicBezTo>
                    <a:lnTo>
                      <a:pt x="8034" y="308"/>
                    </a:lnTo>
                    <a:cubicBezTo>
                      <a:pt x="7845" y="103"/>
                      <a:pt x="7577" y="0"/>
                      <a:pt x="73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922" name="Google Shape;12575;p89">
                <a:extLst>
                  <a:ext uri="{FF2B5EF4-FFF2-40B4-BE49-F238E27FC236}">
                    <a16:creationId xmlns:a16="http://schemas.microsoft.com/office/drawing/2014/main" xmlns="" id="{AEAC7F7A-EBF5-D34C-103F-35436B5BFD98}"/>
                  </a:ext>
                </a:extLst>
              </p:cNvPr>
              <p:cNvGrpSpPr/>
              <p:nvPr/>
            </p:nvGrpSpPr>
            <p:grpSpPr>
              <a:xfrm>
                <a:off x="7877844" y="2660193"/>
                <a:ext cx="568457" cy="644753"/>
                <a:chOff x="-3478675" y="2405775"/>
                <a:chExt cx="258350" cy="293025"/>
              </a:xfrm>
              <a:grpFill/>
            </p:grpSpPr>
            <p:sp>
              <p:nvSpPr>
                <p:cNvPr id="17926" name="Google Shape;12576;p89">
                  <a:extLst>
                    <a:ext uri="{FF2B5EF4-FFF2-40B4-BE49-F238E27FC236}">
                      <a16:creationId xmlns:a16="http://schemas.microsoft.com/office/drawing/2014/main" xmlns="" id="{AAE4F2EB-9A22-0C38-F29B-01B3C31EB726}"/>
                    </a:ext>
                  </a:extLst>
                </p:cNvPr>
                <p:cNvSpPr/>
                <p:nvPr/>
              </p:nvSpPr>
              <p:spPr>
                <a:xfrm>
                  <a:off x="-3478675" y="2405775"/>
                  <a:ext cx="258350" cy="2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4" h="11721" extrusionOk="0">
                      <a:moveTo>
                        <a:pt x="6018" y="694"/>
                      </a:moveTo>
                      <a:cubicBezTo>
                        <a:pt x="6175" y="694"/>
                        <a:pt x="6301" y="757"/>
                        <a:pt x="6333" y="915"/>
                      </a:cubicBezTo>
                      <a:lnTo>
                        <a:pt x="6490" y="1450"/>
                      </a:lnTo>
                      <a:lnTo>
                        <a:pt x="3781" y="1450"/>
                      </a:lnTo>
                      <a:lnTo>
                        <a:pt x="3970" y="915"/>
                      </a:lnTo>
                      <a:cubicBezTo>
                        <a:pt x="4033" y="757"/>
                        <a:pt x="4127" y="694"/>
                        <a:pt x="4285" y="694"/>
                      </a:cubicBezTo>
                      <a:close/>
                      <a:moveTo>
                        <a:pt x="9326" y="2049"/>
                      </a:moveTo>
                      <a:cubicBezTo>
                        <a:pt x="9546" y="2049"/>
                        <a:pt x="9704" y="2206"/>
                        <a:pt x="9704" y="2427"/>
                      </a:cubicBezTo>
                      <a:lnTo>
                        <a:pt x="9704" y="2773"/>
                      </a:lnTo>
                      <a:lnTo>
                        <a:pt x="756" y="2773"/>
                      </a:lnTo>
                      <a:lnTo>
                        <a:pt x="756" y="2427"/>
                      </a:lnTo>
                      <a:cubicBezTo>
                        <a:pt x="756" y="2206"/>
                        <a:pt x="914" y="2049"/>
                        <a:pt x="1103" y="2049"/>
                      </a:cubicBezTo>
                      <a:close/>
                      <a:moveTo>
                        <a:pt x="8916" y="3498"/>
                      </a:moveTo>
                      <a:lnTo>
                        <a:pt x="8317" y="10681"/>
                      </a:lnTo>
                      <a:cubicBezTo>
                        <a:pt x="8317" y="10839"/>
                        <a:pt x="8160" y="10996"/>
                        <a:pt x="7971" y="10996"/>
                      </a:cubicBezTo>
                      <a:lnTo>
                        <a:pt x="2363" y="10996"/>
                      </a:lnTo>
                      <a:cubicBezTo>
                        <a:pt x="2174" y="10996"/>
                        <a:pt x="2048" y="10902"/>
                        <a:pt x="2016" y="10681"/>
                      </a:cubicBezTo>
                      <a:lnTo>
                        <a:pt x="1418" y="3498"/>
                      </a:lnTo>
                      <a:close/>
                      <a:moveTo>
                        <a:pt x="4285" y="1"/>
                      </a:moveTo>
                      <a:cubicBezTo>
                        <a:pt x="3875" y="1"/>
                        <a:pt x="3466" y="285"/>
                        <a:pt x="3308" y="726"/>
                      </a:cubicBezTo>
                      <a:lnTo>
                        <a:pt x="3088" y="1450"/>
                      </a:lnTo>
                      <a:lnTo>
                        <a:pt x="1040" y="1450"/>
                      </a:lnTo>
                      <a:cubicBezTo>
                        <a:pt x="473" y="1450"/>
                        <a:pt x="0" y="1923"/>
                        <a:pt x="0" y="2458"/>
                      </a:cubicBezTo>
                      <a:lnTo>
                        <a:pt x="0" y="3120"/>
                      </a:lnTo>
                      <a:cubicBezTo>
                        <a:pt x="0" y="3341"/>
                        <a:pt x="158" y="3498"/>
                        <a:pt x="347" y="3498"/>
                      </a:cubicBezTo>
                      <a:lnTo>
                        <a:pt x="725" y="3498"/>
                      </a:lnTo>
                      <a:lnTo>
                        <a:pt x="1292" y="10776"/>
                      </a:lnTo>
                      <a:cubicBezTo>
                        <a:pt x="1355" y="11311"/>
                        <a:pt x="1764" y="11721"/>
                        <a:pt x="2331" y="11721"/>
                      </a:cubicBezTo>
                      <a:lnTo>
                        <a:pt x="7908" y="11721"/>
                      </a:lnTo>
                      <a:cubicBezTo>
                        <a:pt x="8475" y="11721"/>
                        <a:pt x="8916" y="11311"/>
                        <a:pt x="8948" y="10776"/>
                      </a:cubicBezTo>
                      <a:lnTo>
                        <a:pt x="9546" y="3498"/>
                      </a:lnTo>
                      <a:lnTo>
                        <a:pt x="9893" y="3498"/>
                      </a:lnTo>
                      <a:cubicBezTo>
                        <a:pt x="10082" y="3498"/>
                        <a:pt x="10239" y="3341"/>
                        <a:pt x="10239" y="3120"/>
                      </a:cubicBezTo>
                      <a:lnTo>
                        <a:pt x="10239" y="2458"/>
                      </a:lnTo>
                      <a:cubicBezTo>
                        <a:pt x="10334" y="1860"/>
                        <a:pt x="9861" y="1450"/>
                        <a:pt x="9294" y="1450"/>
                      </a:cubicBezTo>
                      <a:lnTo>
                        <a:pt x="7246" y="1450"/>
                      </a:lnTo>
                      <a:lnTo>
                        <a:pt x="7026" y="726"/>
                      </a:lnTo>
                      <a:cubicBezTo>
                        <a:pt x="6868" y="285"/>
                        <a:pt x="6490" y="1"/>
                        <a:pt x="60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27" name="Google Shape;12577;p89">
                  <a:extLst>
                    <a:ext uri="{FF2B5EF4-FFF2-40B4-BE49-F238E27FC236}">
                      <a16:creationId xmlns:a16="http://schemas.microsoft.com/office/drawing/2014/main" xmlns="" id="{494E8645-E081-0788-19D6-822F7E1D64B1}"/>
                    </a:ext>
                  </a:extLst>
                </p:cNvPr>
                <p:cNvSpPr/>
                <p:nvPr/>
              </p:nvSpPr>
              <p:spPr>
                <a:xfrm>
                  <a:off x="-3408575" y="2509750"/>
                  <a:ext cx="17350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17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5829"/>
                      </a:lnTo>
                      <a:cubicBezTo>
                        <a:pt x="0" y="6018"/>
                        <a:pt x="158" y="6176"/>
                        <a:pt x="347" y="6176"/>
                      </a:cubicBezTo>
                      <a:cubicBezTo>
                        <a:pt x="536" y="6176"/>
                        <a:pt x="693" y="6018"/>
                        <a:pt x="693" y="5829"/>
                      </a:cubicBezTo>
                      <a:lnTo>
                        <a:pt x="693" y="347"/>
                      </a:ln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28" name="Google Shape;12578;p89">
                  <a:extLst>
                    <a:ext uri="{FF2B5EF4-FFF2-40B4-BE49-F238E27FC236}">
                      <a16:creationId xmlns:a16="http://schemas.microsoft.com/office/drawing/2014/main" xmlns="" id="{609F482E-69DE-AE29-6A6E-833D6C58DADA}"/>
                    </a:ext>
                  </a:extLst>
                </p:cNvPr>
                <p:cNvSpPr/>
                <p:nvPr/>
              </p:nvSpPr>
              <p:spPr>
                <a:xfrm>
                  <a:off x="-3357400" y="2509750"/>
                  <a:ext cx="17350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17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5829"/>
                      </a:lnTo>
                      <a:cubicBezTo>
                        <a:pt x="1" y="6018"/>
                        <a:pt x="158" y="6176"/>
                        <a:pt x="347" y="6176"/>
                      </a:cubicBezTo>
                      <a:cubicBezTo>
                        <a:pt x="536" y="6176"/>
                        <a:pt x="694" y="6018"/>
                        <a:pt x="694" y="5829"/>
                      </a:cubicBezTo>
                      <a:lnTo>
                        <a:pt x="694" y="347"/>
                      </a:lnTo>
                      <a:cubicBezTo>
                        <a:pt x="694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29" name="Google Shape;12579;p89">
                  <a:extLst>
                    <a:ext uri="{FF2B5EF4-FFF2-40B4-BE49-F238E27FC236}">
                      <a16:creationId xmlns:a16="http://schemas.microsoft.com/office/drawing/2014/main" xmlns="" id="{EC43C7A9-C292-414E-8050-0E7AAF666C6D}"/>
                    </a:ext>
                  </a:extLst>
                </p:cNvPr>
                <p:cNvSpPr/>
                <p:nvPr/>
              </p:nvSpPr>
              <p:spPr>
                <a:xfrm>
                  <a:off x="-3306200" y="2509750"/>
                  <a:ext cx="17350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17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5829"/>
                      </a:lnTo>
                      <a:cubicBezTo>
                        <a:pt x="1" y="6018"/>
                        <a:pt x="158" y="6176"/>
                        <a:pt x="347" y="6176"/>
                      </a:cubicBezTo>
                      <a:cubicBezTo>
                        <a:pt x="536" y="6176"/>
                        <a:pt x="694" y="6018"/>
                        <a:pt x="694" y="5829"/>
                      </a:cubicBezTo>
                      <a:lnTo>
                        <a:pt x="694" y="347"/>
                      </a:lnTo>
                      <a:cubicBezTo>
                        <a:pt x="694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23" name="Google Shape;12605;p89">
                <a:extLst>
                  <a:ext uri="{FF2B5EF4-FFF2-40B4-BE49-F238E27FC236}">
                    <a16:creationId xmlns:a16="http://schemas.microsoft.com/office/drawing/2014/main" xmlns="" id="{45581EF9-4E84-89A4-3B13-AAE6BBAC4ABE}"/>
                  </a:ext>
                </a:extLst>
              </p:cNvPr>
              <p:cNvGrpSpPr/>
              <p:nvPr/>
            </p:nvGrpSpPr>
            <p:grpSpPr>
              <a:xfrm>
                <a:off x="2047704" y="2664512"/>
                <a:ext cx="640885" cy="635902"/>
                <a:chOff x="6790450" y="3119050"/>
                <a:chExt cx="262750" cy="260675"/>
              </a:xfrm>
              <a:grpFill/>
            </p:grpSpPr>
            <p:sp>
              <p:nvSpPr>
                <p:cNvPr id="17924" name="Google Shape;12606;p89">
                  <a:extLst>
                    <a:ext uri="{FF2B5EF4-FFF2-40B4-BE49-F238E27FC236}">
                      <a16:creationId xmlns:a16="http://schemas.microsoft.com/office/drawing/2014/main" xmlns="" id="{063F5ED9-20CA-52E2-BEBC-95B3AB105629}"/>
                    </a:ext>
                  </a:extLst>
                </p:cNvPr>
                <p:cNvSpPr/>
                <p:nvPr/>
              </p:nvSpPr>
              <p:spPr>
                <a:xfrm>
                  <a:off x="6790450" y="3119050"/>
                  <a:ext cx="262750" cy="26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0" h="10427" extrusionOk="0">
                      <a:moveTo>
                        <a:pt x="5269" y="1924"/>
                      </a:moveTo>
                      <a:cubicBezTo>
                        <a:pt x="6022" y="1924"/>
                        <a:pt x="6635" y="2454"/>
                        <a:pt x="6774" y="3151"/>
                      </a:cubicBezTo>
                      <a:lnTo>
                        <a:pt x="3791" y="3151"/>
                      </a:lnTo>
                      <a:cubicBezTo>
                        <a:pt x="3931" y="2454"/>
                        <a:pt x="4544" y="1924"/>
                        <a:pt x="5269" y="1924"/>
                      </a:cubicBezTo>
                      <a:close/>
                      <a:moveTo>
                        <a:pt x="4962" y="3764"/>
                      </a:moveTo>
                      <a:lnTo>
                        <a:pt x="4962" y="9785"/>
                      </a:lnTo>
                      <a:cubicBezTo>
                        <a:pt x="3959" y="9646"/>
                        <a:pt x="3150" y="8754"/>
                        <a:pt x="3150" y="7694"/>
                      </a:cubicBezTo>
                      <a:lnTo>
                        <a:pt x="3150" y="4071"/>
                      </a:lnTo>
                      <a:cubicBezTo>
                        <a:pt x="3150" y="3903"/>
                        <a:pt x="3290" y="3764"/>
                        <a:pt x="3485" y="3764"/>
                      </a:cubicBezTo>
                      <a:close/>
                      <a:moveTo>
                        <a:pt x="7109" y="3764"/>
                      </a:moveTo>
                      <a:cubicBezTo>
                        <a:pt x="7276" y="3764"/>
                        <a:pt x="7415" y="3903"/>
                        <a:pt x="7415" y="4071"/>
                      </a:cubicBezTo>
                      <a:lnTo>
                        <a:pt x="7415" y="7694"/>
                      </a:lnTo>
                      <a:cubicBezTo>
                        <a:pt x="7415" y="8754"/>
                        <a:pt x="6607" y="9646"/>
                        <a:pt x="5603" y="9785"/>
                      </a:cubicBezTo>
                      <a:lnTo>
                        <a:pt x="5603" y="3764"/>
                      </a:lnTo>
                      <a:close/>
                      <a:moveTo>
                        <a:pt x="3987" y="1"/>
                      </a:moveTo>
                      <a:cubicBezTo>
                        <a:pt x="3819" y="1"/>
                        <a:pt x="3680" y="140"/>
                        <a:pt x="3680" y="307"/>
                      </a:cubicBezTo>
                      <a:lnTo>
                        <a:pt x="3680" y="921"/>
                      </a:lnTo>
                      <a:cubicBezTo>
                        <a:pt x="3680" y="1199"/>
                        <a:pt x="3819" y="1422"/>
                        <a:pt x="3987" y="1618"/>
                      </a:cubicBezTo>
                      <a:cubicBezTo>
                        <a:pt x="3513" y="1952"/>
                        <a:pt x="3150" y="2482"/>
                        <a:pt x="3095" y="3095"/>
                      </a:cubicBezTo>
                      <a:cubicBezTo>
                        <a:pt x="2732" y="3206"/>
                        <a:pt x="2453" y="3569"/>
                        <a:pt x="2453" y="3987"/>
                      </a:cubicBezTo>
                      <a:lnTo>
                        <a:pt x="2453" y="4294"/>
                      </a:lnTo>
                      <a:lnTo>
                        <a:pt x="1840" y="4294"/>
                      </a:lnTo>
                      <a:cubicBezTo>
                        <a:pt x="1450" y="4294"/>
                        <a:pt x="1115" y="4043"/>
                        <a:pt x="976" y="3652"/>
                      </a:cubicBezTo>
                      <a:lnTo>
                        <a:pt x="642" y="2677"/>
                      </a:lnTo>
                      <a:cubicBezTo>
                        <a:pt x="600" y="2551"/>
                        <a:pt x="511" y="2489"/>
                        <a:pt x="399" y="2489"/>
                      </a:cubicBezTo>
                      <a:cubicBezTo>
                        <a:pt x="361" y="2489"/>
                        <a:pt x="321" y="2496"/>
                        <a:pt x="279" y="2510"/>
                      </a:cubicBezTo>
                      <a:cubicBezTo>
                        <a:pt x="84" y="2565"/>
                        <a:pt x="28" y="2705"/>
                        <a:pt x="84" y="2900"/>
                      </a:cubicBezTo>
                      <a:lnTo>
                        <a:pt x="419" y="3875"/>
                      </a:lnTo>
                      <a:cubicBezTo>
                        <a:pt x="614" y="4489"/>
                        <a:pt x="1171" y="4907"/>
                        <a:pt x="1840" y="4907"/>
                      </a:cubicBezTo>
                      <a:lnTo>
                        <a:pt x="2453" y="4907"/>
                      </a:lnTo>
                      <a:lnTo>
                        <a:pt x="2453" y="6133"/>
                      </a:lnTo>
                      <a:lnTo>
                        <a:pt x="335" y="6133"/>
                      </a:lnTo>
                      <a:cubicBezTo>
                        <a:pt x="168" y="6133"/>
                        <a:pt x="28" y="6273"/>
                        <a:pt x="28" y="6440"/>
                      </a:cubicBezTo>
                      <a:cubicBezTo>
                        <a:pt x="28" y="6635"/>
                        <a:pt x="168" y="6775"/>
                        <a:pt x="335" y="6775"/>
                      </a:cubicBezTo>
                      <a:lnTo>
                        <a:pt x="2453" y="6775"/>
                      </a:lnTo>
                      <a:lnTo>
                        <a:pt x="2453" y="7667"/>
                      </a:lnTo>
                      <a:lnTo>
                        <a:pt x="2453" y="7973"/>
                      </a:lnTo>
                      <a:lnTo>
                        <a:pt x="1812" y="7973"/>
                      </a:lnTo>
                      <a:cubicBezTo>
                        <a:pt x="1143" y="7973"/>
                        <a:pt x="586" y="8391"/>
                        <a:pt x="363" y="9032"/>
                      </a:cubicBezTo>
                      <a:lnTo>
                        <a:pt x="56" y="10008"/>
                      </a:lnTo>
                      <a:cubicBezTo>
                        <a:pt x="0" y="10175"/>
                        <a:pt x="84" y="10315"/>
                        <a:pt x="223" y="10398"/>
                      </a:cubicBezTo>
                      <a:cubicBezTo>
                        <a:pt x="259" y="10408"/>
                        <a:pt x="292" y="10413"/>
                        <a:pt x="323" y="10413"/>
                      </a:cubicBezTo>
                      <a:cubicBezTo>
                        <a:pt x="466" y="10413"/>
                        <a:pt x="568" y="10317"/>
                        <a:pt x="614" y="10203"/>
                      </a:cubicBezTo>
                      <a:lnTo>
                        <a:pt x="920" y="9228"/>
                      </a:lnTo>
                      <a:cubicBezTo>
                        <a:pt x="1060" y="8865"/>
                        <a:pt x="1394" y="8614"/>
                        <a:pt x="1812" y="8614"/>
                      </a:cubicBezTo>
                      <a:lnTo>
                        <a:pt x="2593" y="8614"/>
                      </a:lnTo>
                      <a:cubicBezTo>
                        <a:pt x="2983" y="9646"/>
                        <a:pt x="3987" y="10426"/>
                        <a:pt x="5185" y="10426"/>
                      </a:cubicBezTo>
                      <a:cubicBezTo>
                        <a:pt x="6356" y="10426"/>
                        <a:pt x="7387" y="9646"/>
                        <a:pt x="7750" y="8614"/>
                      </a:cubicBezTo>
                      <a:lnTo>
                        <a:pt x="8586" y="8614"/>
                      </a:lnTo>
                      <a:cubicBezTo>
                        <a:pt x="8976" y="8614"/>
                        <a:pt x="9339" y="8837"/>
                        <a:pt x="9478" y="9228"/>
                      </a:cubicBezTo>
                      <a:lnTo>
                        <a:pt x="9785" y="10203"/>
                      </a:lnTo>
                      <a:cubicBezTo>
                        <a:pt x="9827" y="10351"/>
                        <a:pt x="9917" y="10419"/>
                        <a:pt x="10043" y="10419"/>
                      </a:cubicBezTo>
                      <a:cubicBezTo>
                        <a:pt x="10084" y="10419"/>
                        <a:pt x="10128" y="10412"/>
                        <a:pt x="10175" y="10398"/>
                      </a:cubicBezTo>
                      <a:cubicBezTo>
                        <a:pt x="10342" y="10315"/>
                        <a:pt x="10398" y="10175"/>
                        <a:pt x="10342" y="10008"/>
                      </a:cubicBezTo>
                      <a:lnTo>
                        <a:pt x="10119" y="9032"/>
                      </a:lnTo>
                      <a:cubicBezTo>
                        <a:pt x="9924" y="8391"/>
                        <a:pt x="9367" y="7973"/>
                        <a:pt x="8698" y="7973"/>
                      </a:cubicBezTo>
                      <a:lnTo>
                        <a:pt x="8001" y="7973"/>
                      </a:lnTo>
                      <a:lnTo>
                        <a:pt x="8001" y="7667"/>
                      </a:lnTo>
                      <a:lnTo>
                        <a:pt x="8001" y="6775"/>
                      </a:lnTo>
                      <a:lnTo>
                        <a:pt x="10175" y="6775"/>
                      </a:lnTo>
                      <a:cubicBezTo>
                        <a:pt x="10342" y="6775"/>
                        <a:pt x="10482" y="6635"/>
                        <a:pt x="10482" y="6440"/>
                      </a:cubicBezTo>
                      <a:cubicBezTo>
                        <a:pt x="10482" y="6273"/>
                        <a:pt x="10342" y="6133"/>
                        <a:pt x="10175" y="6133"/>
                      </a:cubicBezTo>
                      <a:lnTo>
                        <a:pt x="8001" y="6133"/>
                      </a:lnTo>
                      <a:lnTo>
                        <a:pt x="8001" y="4907"/>
                      </a:lnTo>
                      <a:lnTo>
                        <a:pt x="8698" y="4907"/>
                      </a:lnTo>
                      <a:cubicBezTo>
                        <a:pt x="9367" y="4907"/>
                        <a:pt x="9924" y="4489"/>
                        <a:pt x="10119" y="3875"/>
                      </a:cubicBezTo>
                      <a:lnTo>
                        <a:pt x="10454" y="2900"/>
                      </a:lnTo>
                      <a:cubicBezTo>
                        <a:pt x="10509" y="2705"/>
                        <a:pt x="10398" y="2565"/>
                        <a:pt x="10259" y="2510"/>
                      </a:cubicBezTo>
                      <a:cubicBezTo>
                        <a:pt x="10223" y="2498"/>
                        <a:pt x="10188" y="2492"/>
                        <a:pt x="10156" y="2492"/>
                      </a:cubicBezTo>
                      <a:cubicBezTo>
                        <a:pt x="10036" y="2492"/>
                        <a:pt x="9940" y="2567"/>
                        <a:pt x="9896" y="2677"/>
                      </a:cubicBezTo>
                      <a:lnTo>
                        <a:pt x="9562" y="3652"/>
                      </a:lnTo>
                      <a:cubicBezTo>
                        <a:pt x="9422" y="4043"/>
                        <a:pt x="9116" y="4294"/>
                        <a:pt x="8698" y="4294"/>
                      </a:cubicBezTo>
                      <a:lnTo>
                        <a:pt x="8001" y="4294"/>
                      </a:lnTo>
                      <a:lnTo>
                        <a:pt x="8001" y="3987"/>
                      </a:lnTo>
                      <a:cubicBezTo>
                        <a:pt x="8001" y="3597"/>
                        <a:pt x="7750" y="3234"/>
                        <a:pt x="7387" y="3095"/>
                      </a:cubicBezTo>
                      <a:cubicBezTo>
                        <a:pt x="7304" y="2482"/>
                        <a:pt x="6969" y="1952"/>
                        <a:pt x="6468" y="1618"/>
                      </a:cubicBezTo>
                      <a:cubicBezTo>
                        <a:pt x="6691" y="1422"/>
                        <a:pt x="6774" y="1199"/>
                        <a:pt x="6774" y="921"/>
                      </a:cubicBezTo>
                      <a:lnTo>
                        <a:pt x="6774" y="307"/>
                      </a:lnTo>
                      <a:cubicBezTo>
                        <a:pt x="6774" y="140"/>
                        <a:pt x="6635" y="1"/>
                        <a:pt x="6468" y="1"/>
                      </a:cubicBezTo>
                      <a:cubicBezTo>
                        <a:pt x="6300" y="1"/>
                        <a:pt x="6161" y="140"/>
                        <a:pt x="6161" y="307"/>
                      </a:cubicBezTo>
                      <a:lnTo>
                        <a:pt x="6161" y="921"/>
                      </a:lnTo>
                      <a:cubicBezTo>
                        <a:pt x="6161" y="1088"/>
                        <a:pt x="6022" y="1255"/>
                        <a:pt x="5854" y="1255"/>
                      </a:cubicBezTo>
                      <a:lnTo>
                        <a:pt x="4628" y="1255"/>
                      </a:lnTo>
                      <a:cubicBezTo>
                        <a:pt x="4488" y="1255"/>
                        <a:pt x="4321" y="1088"/>
                        <a:pt x="4321" y="921"/>
                      </a:cubicBezTo>
                      <a:lnTo>
                        <a:pt x="4321" y="307"/>
                      </a:lnTo>
                      <a:cubicBezTo>
                        <a:pt x="4321" y="140"/>
                        <a:pt x="4182" y="1"/>
                        <a:pt x="39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25" name="Google Shape;12607;p89">
                  <a:extLst>
                    <a:ext uri="{FF2B5EF4-FFF2-40B4-BE49-F238E27FC236}">
                      <a16:creationId xmlns:a16="http://schemas.microsoft.com/office/drawing/2014/main" xmlns="" id="{CC635ADE-EA37-BDCD-4710-9758FCC6D602}"/>
                    </a:ext>
                  </a:extLst>
                </p:cNvPr>
                <p:cNvSpPr/>
                <p:nvPr/>
              </p:nvSpPr>
              <p:spPr>
                <a:xfrm flipH="1">
                  <a:off x="6790450" y="3119050"/>
                  <a:ext cx="262750" cy="26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0" h="10427" extrusionOk="0">
                      <a:moveTo>
                        <a:pt x="5269" y="1924"/>
                      </a:moveTo>
                      <a:cubicBezTo>
                        <a:pt x="6022" y="1924"/>
                        <a:pt x="6635" y="2454"/>
                        <a:pt x="6774" y="3151"/>
                      </a:cubicBezTo>
                      <a:lnTo>
                        <a:pt x="3791" y="3151"/>
                      </a:lnTo>
                      <a:cubicBezTo>
                        <a:pt x="3931" y="2454"/>
                        <a:pt x="4544" y="1924"/>
                        <a:pt x="5269" y="1924"/>
                      </a:cubicBezTo>
                      <a:close/>
                      <a:moveTo>
                        <a:pt x="4962" y="3764"/>
                      </a:moveTo>
                      <a:lnTo>
                        <a:pt x="4962" y="9785"/>
                      </a:lnTo>
                      <a:cubicBezTo>
                        <a:pt x="3959" y="9646"/>
                        <a:pt x="3150" y="8754"/>
                        <a:pt x="3150" y="7694"/>
                      </a:cubicBezTo>
                      <a:lnTo>
                        <a:pt x="3150" y="4071"/>
                      </a:lnTo>
                      <a:cubicBezTo>
                        <a:pt x="3150" y="3903"/>
                        <a:pt x="3290" y="3764"/>
                        <a:pt x="3485" y="3764"/>
                      </a:cubicBezTo>
                      <a:close/>
                      <a:moveTo>
                        <a:pt x="7109" y="3764"/>
                      </a:moveTo>
                      <a:cubicBezTo>
                        <a:pt x="7276" y="3764"/>
                        <a:pt x="7415" y="3903"/>
                        <a:pt x="7415" y="4071"/>
                      </a:cubicBezTo>
                      <a:lnTo>
                        <a:pt x="7415" y="7694"/>
                      </a:lnTo>
                      <a:cubicBezTo>
                        <a:pt x="7415" y="8754"/>
                        <a:pt x="6607" y="9646"/>
                        <a:pt x="5603" y="9785"/>
                      </a:cubicBezTo>
                      <a:lnTo>
                        <a:pt x="5603" y="3764"/>
                      </a:lnTo>
                      <a:close/>
                      <a:moveTo>
                        <a:pt x="3987" y="1"/>
                      </a:moveTo>
                      <a:cubicBezTo>
                        <a:pt x="3819" y="1"/>
                        <a:pt x="3680" y="140"/>
                        <a:pt x="3680" y="307"/>
                      </a:cubicBezTo>
                      <a:lnTo>
                        <a:pt x="3680" y="921"/>
                      </a:lnTo>
                      <a:cubicBezTo>
                        <a:pt x="3680" y="1199"/>
                        <a:pt x="3819" y="1422"/>
                        <a:pt x="3987" y="1618"/>
                      </a:cubicBezTo>
                      <a:cubicBezTo>
                        <a:pt x="3513" y="1952"/>
                        <a:pt x="3150" y="2482"/>
                        <a:pt x="3095" y="3095"/>
                      </a:cubicBezTo>
                      <a:cubicBezTo>
                        <a:pt x="2732" y="3206"/>
                        <a:pt x="2453" y="3569"/>
                        <a:pt x="2453" y="3987"/>
                      </a:cubicBezTo>
                      <a:lnTo>
                        <a:pt x="2453" y="4294"/>
                      </a:lnTo>
                      <a:lnTo>
                        <a:pt x="1840" y="4294"/>
                      </a:lnTo>
                      <a:cubicBezTo>
                        <a:pt x="1450" y="4294"/>
                        <a:pt x="1115" y="4043"/>
                        <a:pt x="976" y="3652"/>
                      </a:cubicBezTo>
                      <a:lnTo>
                        <a:pt x="642" y="2677"/>
                      </a:lnTo>
                      <a:cubicBezTo>
                        <a:pt x="600" y="2551"/>
                        <a:pt x="511" y="2489"/>
                        <a:pt x="399" y="2489"/>
                      </a:cubicBezTo>
                      <a:cubicBezTo>
                        <a:pt x="361" y="2489"/>
                        <a:pt x="321" y="2496"/>
                        <a:pt x="279" y="2510"/>
                      </a:cubicBezTo>
                      <a:cubicBezTo>
                        <a:pt x="84" y="2565"/>
                        <a:pt x="28" y="2705"/>
                        <a:pt x="84" y="2900"/>
                      </a:cubicBezTo>
                      <a:lnTo>
                        <a:pt x="419" y="3875"/>
                      </a:lnTo>
                      <a:cubicBezTo>
                        <a:pt x="614" y="4489"/>
                        <a:pt x="1171" y="4907"/>
                        <a:pt x="1840" y="4907"/>
                      </a:cubicBezTo>
                      <a:lnTo>
                        <a:pt x="2453" y="4907"/>
                      </a:lnTo>
                      <a:lnTo>
                        <a:pt x="2453" y="6133"/>
                      </a:lnTo>
                      <a:lnTo>
                        <a:pt x="335" y="6133"/>
                      </a:lnTo>
                      <a:cubicBezTo>
                        <a:pt x="168" y="6133"/>
                        <a:pt x="28" y="6273"/>
                        <a:pt x="28" y="6440"/>
                      </a:cubicBezTo>
                      <a:cubicBezTo>
                        <a:pt x="28" y="6635"/>
                        <a:pt x="168" y="6775"/>
                        <a:pt x="335" y="6775"/>
                      </a:cubicBezTo>
                      <a:lnTo>
                        <a:pt x="2453" y="6775"/>
                      </a:lnTo>
                      <a:lnTo>
                        <a:pt x="2453" y="7667"/>
                      </a:lnTo>
                      <a:lnTo>
                        <a:pt x="2453" y="7973"/>
                      </a:lnTo>
                      <a:lnTo>
                        <a:pt x="1812" y="7973"/>
                      </a:lnTo>
                      <a:cubicBezTo>
                        <a:pt x="1143" y="7973"/>
                        <a:pt x="586" y="8391"/>
                        <a:pt x="363" y="9032"/>
                      </a:cubicBezTo>
                      <a:lnTo>
                        <a:pt x="56" y="10008"/>
                      </a:lnTo>
                      <a:cubicBezTo>
                        <a:pt x="0" y="10175"/>
                        <a:pt x="84" y="10315"/>
                        <a:pt x="223" y="10398"/>
                      </a:cubicBezTo>
                      <a:cubicBezTo>
                        <a:pt x="259" y="10408"/>
                        <a:pt x="292" y="10413"/>
                        <a:pt x="323" y="10413"/>
                      </a:cubicBezTo>
                      <a:cubicBezTo>
                        <a:pt x="466" y="10413"/>
                        <a:pt x="568" y="10317"/>
                        <a:pt x="614" y="10203"/>
                      </a:cubicBezTo>
                      <a:lnTo>
                        <a:pt x="920" y="9228"/>
                      </a:lnTo>
                      <a:cubicBezTo>
                        <a:pt x="1060" y="8865"/>
                        <a:pt x="1394" y="8614"/>
                        <a:pt x="1812" y="8614"/>
                      </a:cubicBezTo>
                      <a:lnTo>
                        <a:pt x="2593" y="8614"/>
                      </a:lnTo>
                      <a:cubicBezTo>
                        <a:pt x="2983" y="9646"/>
                        <a:pt x="3987" y="10426"/>
                        <a:pt x="5185" y="10426"/>
                      </a:cubicBezTo>
                      <a:cubicBezTo>
                        <a:pt x="6356" y="10426"/>
                        <a:pt x="7387" y="9646"/>
                        <a:pt x="7750" y="8614"/>
                      </a:cubicBezTo>
                      <a:lnTo>
                        <a:pt x="8586" y="8614"/>
                      </a:lnTo>
                      <a:cubicBezTo>
                        <a:pt x="8976" y="8614"/>
                        <a:pt x="9339" y="8837"/>
                        <a:pt x="9478" y="9228"/>
                      </a:cubicBezTo>
                      <a:lnTo>
                        <a:pt x="9785" y="10203"/>
                      </a:lnTo>
                      <a:cubicBezTo>
                        <a:pt x="9827" y="10351"/>
                        <a:pt x="9917" y="10419"/>
                        <a:pt x="10043" y="10419"/>
                      </a:cubicBezTo>
                      <a:cubicBezTo>
                        <a:pt x="10084" y="10419"/>
                        <a:pt x="10128" y="10412"/>
                        <a:pt x="10175" y="10398"/>
                      </a:cubicBezTo>
                      <a:cubicBezTo>
                        <a:pt x="10342" y="10315"/>
                        <a:pt x="10398" y="10175"/>
                        <a:pt x="10342" y="10008"/>
                      </a:cubicBezTo>
                      <a:lnTo>
                        <a:pt x="10119" y="9032"/>
                      </a:lnTo>
                      <a:cubicBezTo>
                        <a:pt x="9924" y="8391"/>
                        <a:pt x="9367" y="7973"/>
                        <a:pt x="8698" y="7973"/>
                      </a:cubicBezTo>
                      <a:lnTo>
                        <a:pt x="8001" y="7973"/>
                      </a:lnTo>
                      <a:lnTo>
                        <a:pt x="8001" y="7667"/>
                      </a:lnTo>
                      <a:lnTo>
                        <a:pt x="8001" y="6775"/>
                      </a:lnTo>
                      <a:lnTo>
                        <a:pt x="10175" y="6775"/>
                      </a:lnTo>
                      <a:cubicBezTo>
                        <a:pt x="10342" y="6775"/>
                        <a:pt x="10482" y="6635"/>
                        <a:pt x="10482" y="6440"/>
                      </a:cubicBezTo>
                      <a:cubicBezTo>
                        <a:pt x="10482" y="6273"/>
                        <a:pt x="10342" y="6133"/>
                        <a:pt x="10175" y="6133"/>
                      </a:cubicBezTo>
                      <a:lnTo>
                        <a:pt x="8001" y="6133"/>
                      </a:lnTo>
                      <a:lnTo>
                        <a:pt x="8001" y="4907"/>
                      </a:lnTo>
                      <a:lnTo>
                        <a:pt x="8698" y="4907"/>
                      </a:lnTo>
                      <a:cubicBezTo>
                        <a:pt x="9367" y="4907"/>
                        <a:pt x="9924" y="4489"/>
                        <a:pt x="10119" y="3875"/>
                      </a:cubicBezTo>
                      <a:lnTo>
                        <a:pt x="10454" y="2900"/>
                      </a:lnTo>
                      <a:cubicBezTo>
                        <a:pt x="10509" y="2705"/>
                        <a:pt x="10398" y="2565"/>
                        <a:pt x="10259" y="2510"/>
                      </a:cubicBezTo>
                      <a:cubicBezTo>
                        <a:pt x="10223" y="2498"/>
                        <a:pt x="10188" y="2492"/>
                        <a:pt x="10156" y="2492"/>
                      </a:cubicBezTo>
                      <a:cubicBezTo>
                        <a:pt x="10036" y="2492"/>
                        <a:pt x="9940" y="2567"/>
                        <a:pt x="9896" y="2677"/>
                      </a:cubicBezTo>
                      <a:lnTo>
                        <a:pt x="9562" y="3652"/>
                      </a:lnTo>
                      <a:cubicBezTo>
                        <a:pt x="9422" y="4043"/>
                        <a:pt x="9116" y="4294"/>
                        <a:pt x="8698" y="4294"/>
                      </a:cubicBezTo>
                      <a:lnTo>
                        <a:pt x="8001" y="4294"/>
                      </a:lnTo>
                      <a:lnTo>
                        <a:pt x="8001" y="3987"/>
                      </a:lnTo>
                      <a:cubicBezTo>
                        <a:pt x="8001" y="3597"/>
                        <a:pt x="7750" y="3234"/>
                        <a:pt x="7387" y="3095"/>
                      </a:cubicBezTo>
                      <a:cubicBezTo>
                        <a:pt x="7304" y="2482"/>
                        <a:pt x="6969" y="1952"/>
                        <a:pt x="6468" y="1618"/>
                      </a:cubicBezTo>
                      <a:cubicBezTo>
                        <a:pt x="6691" y="1422"/>
                        <a:pt x="6774" y="1199"/>
                        <a:pt x="6774" y="921"/>
                      </a:cubicBezTo>
                      <a:lnTo>
                        <a:pt x="6774" y="307"/>
                      </a:lnTo>
                      <a:cubicBezTo>
                        <a:pt x="6774" y="140"/>
                        <a:pt x="6635" y="1"/>
                        <a:pt x="6468" y="1"/>
                      </a:cubicBezTo>
                      <a:cubicBezTo>
                        <a:pt x="6300" y="1"/>
                        <a:pt x="6161" y="140"/>
                        <a:pt x="6161" y="307"/>
                      </a:cubicBezTo>
                      <a:lnTo>
                        <a:pt x="6161" y="921"/>
                      </a:lnTo>
                      <a:cubicBezTo>
                        <a:pt x="6161" y="1088"/>
                        <a:pt x="6022" y="1255"/>
                        <a:pt x="5854" y="1255"/>
                      </a:cubicBezTo>
                      <a:lnTo>
                        <a:pt x="4628" y="1255"/>
                      </a:lnTo>
                      <a:cubicBezTo>
                        <a:pt x="4488" y="1255"/>
                        <a:pt x="4321" y="1088"/>
                        <a:pt x="4321" y="921"/>
                      </a:cubicBezTo>
                      <a:lnTo>
                        <a:pt x="4321" y="307"/>
                      </a:lnTo>
                      <a:cubicBezTo>
                        <a:pt x="4321" y="140"/>
                        <a:pt x="4182" y="1"/>
                        <a:pt x="39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A3CAEF48-5827-5631-440B-0278565EDFB4}"/>
                </a:ext>
              </a:extLst>
            </p:cNvPr>
            <p:cNvGrpSpPr/>
            <p:nvPr/>
          </p:nvGrpSpPr>
          <p:grpSpPr>
            <a:xfrm>
              <a:off x="2040531" y="5542392"/>
              <a:ext cx="8060013" cy="620859"/>
              <a:chOff x="2040531" y="5123204"/>
              <a:chExt cx="8060013" cy="620859"/>
            </a:xfrm>
            <a:grpFill/>
          </p:grpSpPr>
          <p:grpSp>
            <p:nvGrpSpPr>
              <p:cNvPr id="17876" name="Google Shape;12608;p89">
                <a:extLst>
                  <a:ext uri="{FF2B5EF4-FFF2-40B4-BE49-F238E27FC236}">
                    <a16:creationId xmlns:a16="http://schemas.microsoft.com/office/drawing/2014/main" xmlns="" id="{5E829A20-4BE8-4DA8-EF61-41AE5ADBB6D6}"/>
                  </a:ext>
                </a:extLst>
              </p:cNvPr>
              <p:cNvGrpSpPr/>
              <p:nvPr/>
            </p:nvGrpSpPr>
            <p:grpSpPr>
              <a:xfrm>
                <a:off x="9554815" y="5123204"/>
                <a:ext cx="545729" cy="620859"/>
                <a:chOff x="7660859" y="2571753"/>
                <a:chExt cx="366561" cy="417024"/>
              </a:xfrm>
              <a:grpFill/>
            </p:grpSpPr>
            <p:sp>
              <p:nvSpPr>
                <p:cNvPr id="17907" name="Google Shape;12609;p89">
                  <a:extLst>
                    <a:ext uri="{FF2B5EF4-FFF2-40B4-BE49-F238E27FC236}">
                      <a16:creationId xmlns:a16="http://schemas.microsoft.com/office/drawing/2014/main" xmlns="" id="{780885ED-E489-CA3E-EE82-0FAFAE082E66}"/>
                    </a:ext>
                  </a:extLst>
                </p:cNvPr>
                <p:cNvSpPr/>
                <p:nvPr/>
              </p:nvSpPr>
              <p:spPr>
                <a:xfrm>
                  <a:off x="7770506" y="2633631"/>
                  <a:ext cx="147259" cy="14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6" h="7026" extrusionOk="0">
                      <a:moveTo>
                        <a:pt x="4114" y="2928"/>
                      </a:moveTo>
                      <a:lnTo>
                        <a:pt x="4114" y="4099"/>
                      </a:lnTo>
                      <a:lnTo>
                        <a:pt x="2943" y="4099"/>
                      </a:lnTo>
                      <a:lnTo>
                        <a:pt x="2943" y="2928"/>
                      </a:lnTo>
                      <a:close/>
                      <a:moveTo>
                        <a:pt x="2354" y="1"/>
                      </a:moveTo>
                      <a:cubicBezTo>
                        <a:pt x="2032" y="1"/>
                        <a:pt x="1771" y="263"/>
                        <a:pt x="1771" y="586"/>
                      </a:cubicBezTo>
                      <a:lnTo>
                        <a:pt x="1771" y="1757"/>
                      </a:lnTo>
                      <a:lnTo>
                        <a:pt x="618" y="1757"/>
                      </a:lnTo>
                      <a:cubicBezTo>
                        <a:pt x="301" y="1757"/>
                        <a:pt x="31" y="1999"/>
                        <a:pt x="17" y="2314"/>
                      </a:cubicBezTo>
                      <a:cubicBezTo>
                        <a:pt x="1" y="2650"/>
                        <a:pt x="268" y="2928"/>
                        <a:pt x="600" y="2928"/>
                      </a:cubicBezTo>
                      <a:lnTo>
                        <a:pt x="1771" y="2928"/>
                      </a:lnTo>
                      <a:lnTo>
                        <a:pt x="1771" y="4099"/>
                      </a:lnTo>
                      <a:lnTo>
                        <a:pt x="618" y="4099"/>
                      </a:lnTo>
                      <a:cubicBezTo>
                        <a:pt x="301" y="4099"/>
                        <a:pt x="31" y="4341"/>
                        <a:pt x="17" y="4656"/>
                      </a:cubicBezTo>
                      <a:cubicBezTo>
                        <a:pt x="1" y="4992"/>
                        <a:pt x="268" y="5270"/>
                        <a:pt x="600" y="5270"/>
                      </a:cubicBezTo>
                      <a:lnTo>
                        <a:pt x="1771" y="5270"/>
                      </a:lnTo>
                      <a:lnTo>
                        <a:pt x="1771" y="6423"/>
                      </a:lnTo>
                      <a:cubicBezTo>
                        <a:pt x="1771" y="6738"/>
                        <a:pt x="2014" y="7011"/>
                        <a:pt x="2329" y="7025"/>
                      </a:cubicBezTo>
                      <a:cubicBezTo>
                        <a:pt x="2338" y="7025"/>
                        <a:pt x="2348" y="7025"/>
                        <a:pt x="2357" y="7025"/>
                      </a:cubicBezTo>
                      <a:cubicBezTo>
                        <a:pt x="2680" y="7025"/>
                        <a:pt x="2943" y="6764"/>
                        <a:pt x="2943" y="6441"/>
                      </a:cubicBezTo>
                      <a:lnTo>
                        <a:pt x="2943" y="5270"/>
                      </a:lnTo>
                      <a:lnTo>
                        <a:pt x="4114" y="5270"/>
                      </a:lnTo>
                      <a:lnTo>
                        <a:pt x="4114" y="6423"/>
                      </a:lnTo>
                      <a:cubicBezTo>
                        <a:pt x="4114" y="6738"/>
                        <a:pt x="4356" y="7011"/>
                        <a:pt x="4671" y="7025"/>
                      </a:cubicBezTo>
                      <a:cubicBezTo>
                        <a:pt x="4680" y="7025"/>
                        <a:pt x="4690" y="7025"/>
                        <a:pt x="4699" y="7025"/>
                      </a:cubicBezTo>
                      <a:cubicBezTo>
                        <a:pt x="5023" y="7025"/>
                        <a:pt x="5285" y="6764"/>
                        <a:pt x="5285" y="6441"/>
                      </a:cubicBezTo>
                      <a:lnTo>
                        <a:pt x="5285" y="5270"/>
                      </a:lnTo>
                      <a:lnTo>
                        <a:pt x="6456" y="5270"/>
                      </a:lnTo>
                      <a:cubicBezTo>
                        <a:pt x="6788" y="5270"/>
                        <a:pt x="7056" y="4992"/>
                        <a:pt x="7040" y="4656"/>
                      </a:cubicBezTo>
                      <a:cubicBezTo>
                        <a:pt x="7025" y="4341"/>
                        <a:pt x="6753" y="4099"/>
                        <a:pt x="6438" y="4099"/>
                      </a:cubicBezTo>
                      <a:lnTo>
                        <a:pt x="5285" y="4099"/>
                      </a:lnTo>
                      <a:lnTo>
                        <a:pt x="5285" y="2928"/>
                      </a:lnTo>
                      <a:lnTo>
                        <a:pt x="6438" y="2928"/>
                      </a:lnTo>
                      <a:cubicBezTo>
                        <a:pt x="6753" y="2928"/>
                        <a:pt x="7025" y="2685"/>
                        <a:pt x="7040" y="2370"/>
                      </a:cubicBezTo>
                      <a:cubicBezTo>
                        <a:pt x="7056" y="2034"/>
                        <a:pt x="6788" y="1757"/>
                        <a:pt x="6456" y="1757"/>
                      </a:cubicBezTo>
                      <a:lnTo>
                        <a:pt x="5285" y="1757"/>
                      </a:lnTo>
                      <a:lnTo>
                        <a:pt x="5285" y="603"/>
                      </a:lnTo>
                      <a:cubicBezTo>
                        <a:pt x="5285" y="287"/>
                        <a:pt x="5042" y="16"/>
                        <a:pt x="4727" y="2"/>
                      </a:cubicBezTo>
                      <a:cubicBezTo>
                        <a:pt x="4717" y="1"/>
                        <a:pt x="4707" y="1"/>
                        <a:pt x="4696" y="1"/>
                      </a:cubicBezTo>
                      <a:cubicBezTo>
                        <a:pt x="4374" y="1"/>
                        <a:pt x="4114" y="263"/>
                        <a:pt x="4114" y="586"/>
                      </a:cubicBezTo>
                      <a:lnTo>
                        <a:pt x="4114" y="1757"/>
                      </a:lnTo>
                      <a:lnTo>
                        <a:pt x="2943" y="1757"/>
                      </a:lnTo>
                      <a:lnTo>
                        <a:pt x="2943" y="603"/>
                      </a:lnTo>
                      <a:cubicBezTo>
                        <a:pt x="2943" y="287"/>
                        <a:pt x="2700" y="16"/>
                        <a:pt x="2385" y="2"/>
                      </a:cubicBezTo>
                      <a:cubicBezTo>
                        <a:pt x="2375" y="1"/>
                        <a:pt x="2364" y="1"/>
                        <a:pt x="23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08" name="Google Shape;12610;p89">
                  <a:extLst>
                    <a:ext uri="{FF2B5EF4-FFF2-40B4-BE49-F238E27FC236}">
                      <a16:creationId xmlns:a16="http://schemas.microsoft.com/office/drawing/2014/main" xmlns="" id="{B4A7FEC0-1EF8-AFD9-DE12-11C74DC4170F}"/>
                    </a:ext>
                  </a:extLst>
                </p:cNvPr>
                <p:cNvSpPr/>
                <p:nvPr/>
              </p:nvSpPr>
              <p:spPr>
                <a:xfrm>
                  <a:off x="7730834" y="2792447"/>
                  <a:ext cx="226648" cy="76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60" h="3679" extrusionOk="0">
                      <a:moveTo>
                        <a:pt x="747" y="0"/>
                      </a:moveTo>
                      <a:cubicBezTo>
                        <a:pt x="280" y="0"/>
                        <a:pt x="0" y="520"/>
                        <a:pt x="258" y="910"/>
                      </a:cubicBezTo>
                      <a:cubicBezTo>
                        <a:pt x="1470" y="2730"/>
                        <a:pt x="3430" y="3678"/>
                        <a:pt x="5429" y="3678"/>
                      </a:cubicBezTo>
                      <a:cubicBezTo>
                        <a:pt x="7423" y="3678"/>
                        <a:pt x="9385" y="2733"/>
                        <a:pt x="10600" y="911"/>
                      </a:cubicBezTo>
                      <a:cubicBezTo>
                        <a:pt x="10860" y="523"/>
                        <a:pt x="10578" y="2"/>
                        <a:pt x="10116" y="2"/>
                      </a:cubicBezTo>
                      <a:cubicBezTo>
                        <a:pt x="10115" y="2"/>
                        <a:pt x="10114" y="2"/>
                        <a:pt x="10113" y="2"/>
                      </a:cubicBezTo>
                      <a:cubicBezTo>
                        <a:pt x="9924" y="2"/>
                        <a:pt x="9738" y="92"/>
                        <a:pt x="9625" y="262"/>
                      </a:cubicBezTo>
                      <a:cubicBezTo>
                        <a:pt x="8688" y="1668"/>
                        <a:pt x="7119" y="2507"/>
                        <a:pt x="5429" y="2507"/>
                      </a:cubicBezTo>
                      <a:cubicBezTo>
                        <a:pt x="3740" y="2507"/>
                        <a:pt x="2172" y="1668"/>
                        <a:pt x="1235" y="264"/>
                      </a:cubicBezTo>
                      <a:cubicBezTo>
                        <a:pt x="1125" y="101"/>
                        <a:pt x="943" y="0"/>
                        <a:pt x="7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09" name="Google Shape;12611;p89">
                  <a:extLst>
                    <a:ext uri="{FF2B5EF4-FFF2-40B4-BE49-F238E27FC236}">
                      <a16:creationId xmlns:a16="http://schemas.microsoft.com/office/drawing/2014/main" xmlns="" id="{CE887360-307F-FEE6-24CD-D8685D761850}"/>
                    </a:ext>
                  </a:extLst>
                </p:cNvPr>
                <p:cNvSpPr/>
                <p:nvPr/>
              </p:nvSpPr>
              <p:spPr>
                <a:xfrm>
                  <a:off x="7660859" y="2571753"/>
                  <a:ext cx="366561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4" h="19982" extrusionOk="0">
                      <a:moveTo>
                        <a:pt x="14636" y="1169"/>
                      </a:moveTo>
                      <a:cubicBezTo>
                        <a:pt x="15587" y="1169"/>
                        <a:pt x="16392" y="1992"/>
                        <a:pt x="16392" y="2965"/>
                      </a:cubicBezTo>
                      <a:lnTo>
                        <a:pt x="16392" y="14674"/>
                      </a:lnTo>
                      <a:cubicBezTo>
                        <a:pt x="16392" y="15643"/>
                        <a:pt x="15607" y="16431"/>
                        <a:pt x="14636" y="16431"/>
                      </a:cubicBezTo>
                      <a:lnTo>
                        <a:pt x="11124" y="16431"/>
                      </a:lnTo>
                      <a:cubicBezTo>
                        <a:pt x="10967" y="16431"/>
                        <a:pt x="10816" y="16493"/>
                        <a:pt x="10707" y="16604"/>
                      </a:cubicBezTo>
                      <a:lnTo>
                        <a:pt x="8782" y="18561"/>
                      </a:lnTo>
                      <a:lnTo>
                        <a:pt x="6857" y="16604"/>
                      </a:lnTo>
                      <a:cubicBezTo>
                        <a:pt x="6748" y="16493"/>
                        <a:pt x="6597" y="16431"/>
                        <a:pt x="6440" y="16431"/>
                      </a:cubicBezTo>
                      <a:lnTo>
                        <a:pt x="2928" y="16431"/>
                      </a:lnTo>
                      <a:cubicBezTo>
                        <a:pt x="1959" y="16431"/>
                        <a:pt x="1172" y="15643"/>
                        <a:pt x="1172" y="14674"/>
                      </a:cubicBezTo>
                      <a:lnTo>
                        <a:pt x="1172" y="2965"/>
                      </a:lnTo>
                      <a:cubicBezTo>
                        <a:pt x="1172" y="1992"/>
                        <a:pt x="1977" y="1169"/>
                        <a:pt x="2928" y="1169"/>
                      </a:cubicBezTo>
                      <a:close/>
                      <a:moveTo>
                        <a:pt x="2928" y="0"/>
                      </a:moveTo>
                      <a:cubicBezTo>
                        <a:pt x="1310" y="0"/>
                        <a:pt x="1" y="1346"/>
                        <a:pt x="1" y="2965"/>
                      </a:cubicBezTo>
                      <a:lnTo>
                        <a:pt x="1" y="14674"/>
                      </a:lnTo>
                      <a:cubicBezTo>
                        <a:pt x="1" y="16291"/>
                        <a:pt x="1312" y="17600"/>
                        <a:pt x="2928" y="17600"/>
                      </a:cubicBezTo>
                      <a:lnTo>
                        <a:pt x="6196" y="17600"/>
                      </a:lnTo>
                      <a:lnTo>
                        <a:pt x="8365" y="19806"/>
                      </a:lnTo>
                      <a:cubicBezTo>
                        <a:pt x="8474" y="19919"/>
                        <a:pt x="8625" y="19981"/>
                        <a:pt x="8782" y="19981"/>
                      </a:cubicBezTo>
                      <a:cubicBezTo>
                        <a:pt x="8940" y="19981"/>
                        <a:pt x="9090" y="19919"/>
                        <a:pt x="9200" y="19806"/>
                      </a:cubicBezTo>
                      <a:lnTo>
                        <a:pt x="11370" y="17600"/>
                      </a:lnTo>
                      <a:lnTo>
                        <a:pt x="14636" y="17600"/>
                      </a:lnTo>
                      <a:cubicBezTo>
                        <a:pt x="16251" y="17600"/>
                        <a:pt x="17563" y="16287"/>
                        <a:pt x="17563" y="14674"/>
                      </a:cubicBezTo>
                      <a:lnTo>
                        <a:pt x="17563" y="2965"/>
                      </a:lnTo>
                      <a:cubicBezTo>
                        <a:pt x="17563" y="1348"/>
                        <a:pt x="16254" y="0"/>
                        <a:pt x="1463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77" name="Google Shape;12612;p89">
                <a:extLst>
                  <a:ext uri="{FF2B5EF4-FFF2-40B4-BE49-F238E27FC236}">
                    <a16:creationId xmlns:a16="http://schemas.microsoft.com/office/drawing/2014/main" xmlns="" id="{31FC8DB2-3665-A165-A32E-141430B2B25C}"/>
                  </a:ext>
                </a:extLst>
              </p:cNvPr>
              <p:cNvGrpSpPr/>
              <p:nvPr/>
            </p:nvGrpSpPr>
            <p:grpSpPr>
              <a:xfrm>
                <a:off x="5797695" y="5123204"/>
                <a:ext cx="620859" cy="620859"/>
                <a:chOff x="5566722" y="2571753"/>
                <a:chExt cx="417024" cy="417024"/>
              </a:xfrm>
              <a:grpFill/>
            </p:grpSpPr>
            <p:sp>
              <p:nvSpPr>
                <p:cNvPr id="17905" name="Google Shape;12613;p89">
                  <a:extLst>
                    <a:ext uri="{FF2B5EF4-FFF2-40B4-BE49-F238E27FC236}">
                      <a16:creationId xmlns:a16="http://schemas.microsoft.com/office/drawing/2014/main" xmlns="" id="{38D1FB29-3EEA-FA2D-40C5-5023096A1BD0}"/>
                    </a:ext>
                  </a:extLst>
                </p:cNvPr>
                <p:cNvSpPr/>
                <p:nvPr/>
              </p:nvSpPr>
              <p:spPr>
                <a:xfrm>
                  <a:off x="5566722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9990" y="1171"/>
                      </a:moveTo>
                      <a:cubicBezTo>
                        <a:pt x="14855" y="1171"/>
                        <a:pt x="18810" y="5127"/>
                        <a:pt x="18810" y="9991"/>
                      </a:cubicBezTo>
                      <a:cubicBezTo>
                        <a:pt x="18810" y="14854"/>
                        <a:pt x="14855" y="18810"/>
                        <a:pt x="9990" y="18810"/>
                      </a:cubicBezTo>
                      <a:cubicBezTo>
                        <a:pt x="5127" y="18810"/>
                        <a:pt x="1170" y="14854"/>
                        <a:pt x="1170" y="9991"/>
                      </a:cubicBezTo>
                      <a:cubicBezTo>
                        <a:pt x="1170" y="5127"/>
                        <a:pt x="5127" y="1171"/>
                        <a:pt x="9990" y="1171"/>
                      </a:cubicBezTo>
                      <a:close/>
                      <a:moveTo>
                        <a:pt x="9990" y="0"/>
                      </a:moveTo>
                      <a:cubicBezTo>
                        <a:pt x="4488" y="0"/>
                        <a:pt x="0" y="4490"/>
                        <a:pt x="0" y="9990"/>
                      </a:cubicBezTo>
                      <a:cubicBezTo>
                        <a:pt x="0" y="15493"/>
                        <a:pt x="4490" y="19981"/>
                        <a:pt x="9990" y="19981"/>
                      </a:cubicBezTo>
                      <a:cubicBezTo>
                        <a:pt x="15492" y="19981"/>
                        <a:pt x="19981" y="15491"/>
                        <a:pt x="19981" y="9990"/>
                      </a:cubicBezTo>
                      <a:cubicBezTo>
                        <a:pt x="19981" y="4488"/>
                        <a:pt x="15492" y="0"/>
                        <a:pt x="999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06" name="Google Shape;12614;p89">
                  <a:extLst>
                    <a:ext uri="{FF2B5EF4-FFF2-40B4-BE49-F238E27FC236}">
                      <a16:creationId xmlns:a16="http://schemas.microsoft.com/office/drawing/2014/main" xmlns="" id="{B0DA1753-BD21-DD31-05FA-A48114F93B24}"/>
                    </a:ext>
                  </a:extLst>
                </p:cNvPr>
                <p:cNvSpPr/>
                <p:nvPr/>
              </p:nvSpPr>
              <p:spPr>
                <a:xfrm>
                  <a:off x="5653037" y="2658069"/>
                  <a:ext cx="207719" cy="24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53" h="11646" extrusionOk="0">
                      <a:moveTo>
                        <a:pt x="8782" y="1300"/>
                      </a:moveTo>
                      <a:lnTo>
                        <a:pt x="8782" y="2448"/>
                      </a:lnTo>
                      <a:lnTo>
                        <a:pt x="4099" y="3384"/>
                      </a:lnTo>
                      <a:lnTo>
                        <a:pt x="4099" y="2236"/>
                      </a:lnTo>
                      <a:lnTo>
                        <a:pt x="8782" y="1300"/>
                      </a:lnTo>
                      <a:close/>
                      <a:moveTo>
                        <a:pt x="8782" y="7304"/>
                      </a:moveTo>
                      <a:lnTo>
                        <a:pt x="8782" y="8447"/>
                      </a:lnTo>
                      <a:cubicBezTo>
                        <a:pt x="8782" y="8766"/>
                        <a:pt x="8591" y="9047"/>
                        <a:pt x="8295" y="9165"/>
                      </a:cubicBezTo>
                      <a:cubicBezTo>
                        <a:pt x="8163" y="9218"/>
                        <a:pt x="7987" y="9306"/>
                        <a:pt x="7782" y="9306"/>
                      </a:cubicBezTo>
                      <a:cubicBezTo>
                        <a:pt x="7653" y="9306"/>
                        <a:pt x="7513" y="9271"/>
                        <a:pt x="7365" y="9171"/>
                      </a:cubicBezTo>
                      <a:cubicBezTo>
                        <a:pt x="6850" y="8824"/>
                        <a:pt x="6937" y="8042"/>
                        <a:pt x="7512" y="7812"/>
                      </a:cubicBezTo>
                      <a:lnTo>
                        <a:pt x="8782" y="7304"/>
                      </a:lnTo>
                      <a:close/>
                      <a:moveTo>
                        <a:pt x="2928" y="8475"/>
                      </a:moveTo>
                      <a:lnTo>
                        <a:pt x="2928" y="9618"/>
                      </a:lnTo>
                      <a:cubicBezTo>
                        <a:pt x="2928" y="9937"/>
                        <a:pt x="2737" y="10218"/>
                        <a:pt x="2442" y="10336"/>
                      </a:cubicBezTo>
                      <a:cubicBezTo>
                        <a:pt x="2308" y="10389"/>
                        <a:pt x="2132" y="10476"/>
                        <a:pt x="1928" y="10476"/>
                      </a:cubicBezTo>
                      <a:cubicBezTo>
                        <a:pt x="1799" y="10476"/>
                        <a:pt x="1659" y="10442"/>
                        <a:pt x="1511" y="10342"/>
                      </a:cubicBezTo>
                      <a:cubicBezTo>
                        <a:pt x="996" y="9993"/>
                        <a:pt x="1083" y="9213"/>
                        <a:pt x="1658" y="8983"/>
                      </a:cubicBezTo>
                      <a:lnTo>
                        <a:pt x="2928" y="8475"/>
                      </a:lnTo>
                      <a:close/>
                      <a:moveTo>
                        <a:pt x="9369" y="1"/>
                      </a:moveTo>
                      <a:cubicBezTo>
                        <a:pt x="9330" y="1"/>
                        <a:pt x="9291" y="4"/>
                        <a:pt x="9252" y="12"/>
                      </a:cubicBezTo>
                      <a:lnTo>
                        <a:pt x="3399" y="1182"/>
                      </a:lnTo>
                      <a:cubicBezTo>
                        <a:pt x="3124" y="1237"/>
                        <a:pt x="2928" y="1477"/>
                        <a:pt x="2928" y="1757"/>
                      </a:cubicBezTo>
                      <a:lnTo>
                        <a:pt x="2928" y="7214"/>
                      </a:lnTo>
                      <a:lnTo>
                        <a:pt x="1223" y="7897"/>
                      </a:lnTo>
                      <a:cubicBezTo>
                        <a:pt x="480" y="8192"/>
                        <a:pt x="0" y="8902"/>
                        <a:pt x="0" y="9701"/>
                      </a:cubicBezTo>
                      <a:cubicBezTo>
                        <a:pt x="0" y="10782"/>
                        <a:pt x="880" y="11645"/>
                        <a:pt x="1944" y="11645"/>
                      </a:cubicBezTo>
                      <a:cubicBezTo>
                        <a:pt x="2362" y="11645"/>
                        <a:pt x="2624" y="11523"/>
                        <a:pt x="2877" y="11423"/>
                      </a:cubicBezTo>
                      <a:cubicBezTo>
                        <a:pt x="3618" y="11125"/>
                        <a:pt x="4099" y="10418"/>
                        <a:pt x="4099" y="9618"/>
                      </a:cubicBezTo>
                      <a:lnTo>
                        <a:pt x="4099" y="4578"/>
                      </a:lnTo>
                      <a:lnTo>
                        <a:pt x="8782" y="3641"/>
                      </a:lnTo>
                      <a:lnTo>
                        <a:pt x="8782" y="6043"/>
                      </a:lnTo>
                      <a:lnTo>
                        <a:pt x="7076" y="6726"/>
                      </a:lnTo>
                      <a:cubicBezTo>
                        <a:pt x="6335" y="7023"/>
                        <a:pt x="5854" y="7731"/>
                        <a:pt x="5854" y="8530"/>
                      </a:cubicBezTo>
                      <a:cubicBezTo>
                        <a:pt x="5854" y="9611"/>
                        <a:pt x="6733" y="10476"/>
                        <a:pt x="7798" y="10476"/>
                      </a:cubicBezTo>
                      <a:cubicBezTo>
                        <a:pt x="8216" y="10476"/>
                        <a:pt x="8477" y="10354"/>
                        <a:pt x="8730" y="10251"/>
                      </a:cubicBezTo>
                      <a:cubicBezTo>
                        <a:pt x="9473" y="9956"/>
                        <a:pt x="9953" y="9247"/>
                        <a:pt x="9953" y="8447"/>
                      </a:cubicBezTo>
                      <a:lnTo>
                        <a:pt x="9953" y="586"/>
                      </a:lnTo>
                      <a:cubicBezTo>
                        <a:pt x="9953" y="410"/>
                        <a:pt x="9873" y="244"/>
                        <a:pt x="9739" y="133"/>
                      </a:cubicBezTo>
                      <a:cubicBezTo>
                        <a:pt x="9633" y="47"/>
                        <a:pt x="9503" y="1"/>
                        <a:pt x="93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78" name="Google Shape;12615;p89">
                <a:extLst>
                  <a:ext uri="{FF2B5EF4-FFF2-40B4-BE49-F238E27FC236}">
                    <a16:creationId xmlns:a16="http://schemas.microsoft.com/office/drawing/2014/main" xmlns="" id="{D2920CB1-8CBE-3472-487C-E56B579A1845}"/>
                  </a:ext>
                </a:extLst>
              </p:cNvPr>
              <p:cNvGrpSpPr/>
              <p:nvPr/>
            </p:nvGrpSpPr>
            <p:grpSpPr>
              <a:xfrm>
                <a:off x="6736981" y="5279039"/>
                <a:ext cx="620845" cy="309187"/>
                <a:chOff x="6090251" y="2676413"/>
                <a:chExt cx="417014" cy="207677"/>
              </a:xfrm>
              <a:grpFill/>
            </p:grpSpPr>
            <p:sp>
              <p:nvSpPr>
                <p:cNvPr id="17901" name="Google Shape;12616;p89">
                  <a:extLst>
                    <a:ext uri="{FF2B5EF4-FFF2-40B4-BE49-F238E27FC236}">
                      <a16:creationId xmlns:a16="http://schemas.microsoft.com/office/drawing/2014/main" xmlns="" id="{6A4D2E0A-E109-3CD6-368C-2F407FF059CC}"/>
                    </a:ext>
                  </a:extLst>
                </p:cNvPr>
                <p:cNvSpPr/>
                <p:nvPr/>
              </p:nvSpPr>
              <p:spPr>
                <a:xfrm>
                  <a:off x="6237672" y="2725248"/>
                  <a:ext cx="61086" cy="15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7611" extrusionOk="0">
                      <a:moveTo>
                        <a:pt x="1463" y="1172"/>
                      </a:moveTo>
                      <a:cubicBezTo>
                        <a:pt x="1624" y="1172"/>
                        <a:pt x="1757" y="1303"/>
                        <a:pt x="1757" y="1465"/>
                      </a:cubicBezTo>
                      <a:lnTo>
                        <a:pt x="1757" y="6148"/>
                      </a:lnTo>
                      <a:cubicBezTo>
                        <a:pt x="1757" y="6309"/>
                        <a:pt x="1624" y="6440"/>
                        <a:pt x="1463" y="6440"/>
                      </a:cubicBezTo>
                      <a:cubicBezTo>
                        <a:pt x="1302" y="6440"/>
                        <a:pt x="1171" y="6309"/>
                        <a:pt x="1171" y="6148"/>
                      </a:cubicBezTo>
                      <a:lnTo>
                        <a:pt x="1171" y="1465"/>
                      </a:lnTo>
                      <a:cubicBezTo>
                        <a:pt x="1171" y="1303"/>
                        <a:pt x="1302" y="1172"/>
                        <a:pt x="1463" y="1172"/>
                      </a:cubicBezTo>
                      <a:close/>
                      <a:moveTo>
                        <a:pt x="1463" y="1"/>
                      </a:moveTo>
                      <a:cubicBezTo>
                        <a:pt x="657" y="1"/>
                        <a:pt x="0" y="657"/>
                        <a:pt x="0" y="1465"/>
                      </a:cubicBezTo>
                      <a:lnTo>
                        <a:pt x="0" y="6148"/>
                      </a:lnTo>
                      <a:cubicBezTo>
                        <a:pt x="0" y="6955"/>
                        <a:pt x="657" y="7611"/>
                        <a:pt x="1463" y="7611"/>
                      </a:cubicBezTo>
                      <a:cubicBezTo>
                        <a:pt x="2270" y="7611"/>
                        <a:pt x="2926" y="6955"/>
                        <a:pt x="2926" y="6148"/>
                      </a:cubicBezTo>
                      <a:lnTo>
                        <a:pt x="2926" y="1465"/>
                      </a:lnTo>
                      <a:cubicBezTo>
                        <a:pt x="2926" y="657"/>
                        <a:pt x="2270" y="1"/>
                        <a:pt x="146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02" name="Google Shape;12617;p89">
                  <a:extLst>
                    <a:ext uri="{FF2B5EF4-FFF2-40B4-BE49-F238E27FC236}">
                      <a16:creationId xmlns:a16="http://schemas.microsoft.com/office/drawing/2014/main" xmlns="" id="{298612D4-7839-24F5-F8AC-73C8CE1327D6}"/>
                    </a:ext>
                  </a:extLst>
                </p:cNvPr>
                <p:cNvSpPr/>
                <p:nvPr/>
              </p:nvSpPr>
              <p:spPr>
                <a:xfrm>
                  <a:off x="6446178" y="2761915"/>
                  <a:ext cx="61086" cy="61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2927" extrusionOk="0">
                      <a:moveTo>
                        <a:pt x="1464" y="1171"/>
                      </a:moveTo>
                      <a:cubicBezTo>
                        <a:pt x="1625" y="1171"/>
                        <a:pt x="1756" y="1302"/>
                        <a:pt x="1756" y="1463"/>
                      </a:cubicBezTo>
                      <a:cubicBezTo>
                        <a:pt x="1756" y="1626"/>
                        <a:pt x="1625" y="1757"/>
                        <a:pt x="1464" y="1757"/>
                      </a:cubicBezTo>
                      <a:cubicBezTo>
                        <a:pt x="1303" y="1757"/>
                        <a:pt x="1170" y="1626"/>
                        <a:pt x="1170" y="1463"/>
                      </a:cubicBezTo>
                      <a:cubicBezTo>
                        <a:pt x="1170" y="1302"/>
                        <a:pt x="1303" y="1171"/>
                        <a:pt x="1464" y="1171"/>
                      </a:cubicBezTo>
                      <a:close/>
                      <a:moveTo>
                        <a:pt x="1464" y="0"/>
                      </a:moveTo>
                      <a:cubicBezTo>
                        <a:pt x="657" y="0"/>
                        <a:pt x="1" y="657"/>
                        <a:pt x="1" y="1463"/>
                      </a:cubicBezTo>
                      <a:cubicBezTo>
                        <a:pt x="1" y="2270"/>
                        <a:pt x="657" y="2926"/>
                        <a:pt x="1464" y="2926"/>
                      </a:cubicBezTo>
                      <a:cubicBezTo>
                        <a:pt x="2270" y="2926"/>
                        <a:pt x="2927" y="2270"/>
                        <a:pt x="2927" y="1463"/>
                      </a:cubicBezTo>
                      <a:cubicBezTo>
                        <a:pt x="2927" y="657"/>
                        <a:pt x="2270" y="0"/>
                        <a:pt x="14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03" name="Google Shape;12618;p89">
                  <a:extLst>
                    <a:ext uri="{FF2B5EF4-FFF2-40B4-BE49-F238E27FC236}">
                      <a16:creationId xmlns:a16="http://schemas.microsoft.com/office/drawing/2014/main" xmlns="" id="{E5527D6C-7812-E399-23D9-74507ADDD0CB}"/>
                    </a:ext>
                  </a:extLst>
                </p:cNvPr>
                <p:cNvSpPr/>
                <p:nvPr/>
              </p:nvSpPr>
              <p:spPr>
                <a:xfrm>
                  <a:off x="6311758" y="2676413"/>
                  <a:ext cx="135446" cy="207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0" h="9951" extrusionOk="0">
                      <a:moveTo>
                        <a:pt x="1466" y="1171"/>
                      </a:moveTo>
                      <a:cubicBezTo>
                        <a:pt x="1627" y="1171"/>
                        <a:pt x="1757" y="1302"/>
                        <a:pt x="1757" y="1463"/>
                      </a:cubicBezTo>
                      <a:lnTo>
                        <a:pt x="1757" y="6026"/>
                      </a:lnTo>
                      <a:lnTo>
                        <a:pt x="4186" y="3598"/>
                      </a:lnTo>
                      <a:cubicBezTo>
                        <a:pt x="4243" y="3541"/>
                        <a:pt x="4318" y="3512"/>
                        <a:pt x="4392" y="3512"/>
                      </a:cubicBezTo>
                      <a:cubicBezTo>
                        <a:pt x="4467" y="3512"/>
                        <a:pt x="4542" y="3541"/>
                        <a:pt x="4598" y="3598"/>
                      </a:cubicBezTo>
                      <a:cubicBezTo>
                        <a:pt x="4713" y="3712"/>
                        <a:pt x="4713" y="3897"/>
                        <a:pt x="4598" y="4012"/>
                      </a:cubicBezTo>
                      <a:lnTo>
                        <a:pt x="3247" y="5364"/>
                      </a:lnTo>
                      <a:lnTo>
                        <a:pt x="5221" y="8325"/>
                      </a:lnTo>
                      <a:cubicBezTo>
                        <a:pt x="5280" y="8414"/>
                        <a:pt x="5274" y="8500"/>
                        <a:pt x="5265" y="8546"/>
                      </a:cubicBezTo>
                      <a:cubicBezTo>
                        <a:pt x="5257" y="8591"/>
                        <a:pt x="5228" y="8674"/>
                        <a:pt x="5140" y="8732"/>
                      </a:cubicBezTo>
                      <a:cubicBezTo>
                        <a:pt x="5090" y="8764"/>
                        <a:pt x="5037" y="8780"/>
                        <a:pt x="4979" y="8780"/>
                      </a:cubicBezTo>
                      <a:cubicBezTo>
                        <a:pt x="4880" y="8780"/>
                        <a:pt x="4788" y="8732"/>
                        <a:pt x="4735" y="8651"/>
                      </a:cubicBezTo>
                      <a:lnTo>
                        <a:pt x="2824" y="5787"/>
                      </a:lnTo>
                      <a:lnTo>
                        <a:pt x="1757" y="6853"/>
                      </a:lnTo>
                      <a:lnTo>
                        <a:pt x="1757" y="8488"/>
                      </a:lnTo>
                      <a:cubicBezTo>
                        <a:pt x="1757" y="8649"/>
                        <a:pt x="1627" y="8782"/>
                        <a:pt x="1466" y="8782"/>
                      </a:cubicBezTo>
                      <a:cubicBezTo>
                        <a:pt x="1305" y="8782"/>
                        <a:pt x="1172" y="8649"/>
                        <a:pt x="1172" y="8488"/>
                      </a:cubicBezTo>
                      <a:lnTo>
                        <a:pt x="1172" y="1463"/>
                      </a:lnTo>
                      <a:cubicBezTo>
                        <a:pt x="1172" y="1302"/>
                        <a:pt x="1305" y="1171"/>
                        <a:pt x="1466" y="1171"/>
                      </a:cubicBezTo>
                      <a:close/>
                      <a:moveTo>
                        <a:pt x="1466" y="0"/>
                      </a:moveTo>
                      <a:cubicBezTo>
                        <a:pt x="659" y="0"/>
                        <a:pt x="1" y="657"/>
                        <a:pt x="1" y="1463"/>
                      </a:cubicBezTo>
                      <a:lnTo>
                        <a:pt x="1" y="8488"/>
                      </a:lnTo>
                      <a:cubicBezTo>
                        <a:pt x="1" y="9295"/>
                        <a:pt x="659" y="9951"/>
                        <a:pt x="1466" y="9951"/>
                      </a:cubicBezTo>
                      <a:cubicBezTo>
                        <a:pt x="2272" y="9951"/>
                        <a:pt x="2929" y="9295"/>
                        <a:pt x="2929" y="8488"/>
                      </a:cubicBezTo>
                      <a:lnTo>
                        <a:pt x="2929" y="8053"/>
                      </a:lnTo>
                      <a:lnTo>
                        <a:pt x="3760" y="9300"/>
                      </a:lnTo>
                      <a:cubicBezTo>
                        <a:pt x="4032" y="9709"/>
                        <a:pt x="4487" y="9951"/>
                        <a:pt x="4979" y="9951"/>
                      </a:cubicBezTo>
                      <a:cubicBezTo>
                        <a:pt x="5269" y="9951"/>
                        <a:pt x="5548" y="9866"/>
                        <a:pt x="5789" y="9705"/>
                      </a:cubicBezTo>
                      <a:cubicBezTo>
                        <a:pt x="6114" y="9489"/>
                        <a:pt x="6336" y="9158"/>
                        <a:pt x="6413" y="8775"/>
                      </a:cubicBezTo>
                      <a:cubicBezTo>
                        <a:pt x="6490" y="8391"/>
                        <a:pt x="6412" y="8001"/>
                        <a:pt x="6196" y="7676"/>
                      </a:cubicBezTo>
                      <a:lnTo>
                        <a:pt x="4754" y="5512"/>
                      </a:lnTo>
                      <a:lnTo>
                        <a:pt x="5426" y="4840"/>
                      </a:lnTo>
                      <a:cubicBezTo>
                        <a:pt x="5998" y="4269"/>
                        <a:pt x="5998" y="3340"/>
                        <a:pt x="5426" y="2771"/>
                      </a:cubicBezTo>
                      <a:cubicBezTo>
                        <a:pt x="5142" y="2485"/>
                        <a:pt x="4767" y="2342"/>
                        <a:pt x="4392" y="2342"/>
                      </a:cubicBezTo>
                      <a:cubicBezTo>
                        <a:pt x="4017" y="2342"/>
                        <a:pt x="3642" y="2485"/>
                        <a:pt x="3357" y="2771"/>
                      </a:cubicBezTo>
                      <a:lnTo>
                        <a:pt x="2929" y="3199"/>
                      </a:lnTo>
                      <a:lnTo>
                        <a:pt x="2929" y="1463"/>
                      </a:lnTo>
                      <a:cubicBezTo>
                        <a:pt x="2929" y="657"/>
                        <a:pt x="2272" y="0"/>
                        <a:pt x="146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04" name="Google Shape;12619;p89">
                  <a:extLst>
                    <a:ext uri="{FF2B5EF4-FFF2-40B4-BE49-F238E27FC236}">
                      <a16:creationId xmlns:a16="http://schemas.microsoft.com/office/drawing/2014/main" xmlns="" id="{A1232FB5-8FA1-6B57-3960-DB7CA8545A36}"/>
                    </a:ext>
                  </a:extLst>
                </p:cNvPr>
                <p:cNvSpPr/>
                <p:nvPr/>
              </p:nvSpPr>
              <p:spPr>
                <a:xfrm>
                  <a:off x="6090251" y="2676413"/>
                  <a:ext cx="135405" cy="207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8" h="9951" extrusionOk="0">
                      <a:moveTo>
                        <a:pt x="1464" y="1171"/>
                      </a:moveTo>
                      <a:cubicBezTo>
                        <a:pt x="1625" y="1171"/>
                        <a:pt x="1757" y="1302"/>
                        <a:pt x="1757" y="1463"/>
                      </a:cubicBezTo>
                      <a:lnTo>
                        <a:pt x="1757" y="6026"/>
                      </a:lnTo>
                      <a:lnTo>
                        <a:pt x="4184" y="3598"/>
                      </a:lnTo>
                      <a:cubicBezTo>
                        <a:pt x="4241" y="3541"/>
                        <a:pt x="4316" y="3512"/>
                        <a:pt x="4391" y="3512"/>
                      </a:cubicBezTo>
                      <a:cubicBezTo>
                        <a:pt x="4466" y="3512"/>
                        <a:pt x="4541" y="3541"/>
                        <a:pt x="4598" y="3598"/>
                      </a:cubicBezTo>
                      <a:cubicBezTo>
                        <a:pt x="4712" y="3712"/>
                        <a:pt x="4712" y="3897"/>
                        <a:pt x="4598" y="4012"/>
                      </a:cubicBezTo>
                      <a:lnTo>
                        <a:pt x="3245" y="5364"/>
                      </a:lnTo>
                      <a:lnTo>
                        <a:pt x="5219" y="8325"/>
                      </a:lnTo>
                      <a:cubicBezTo>
                        <a:pt x="5278" y="8414"/>
                        <a:pt x="5272" y="8500"/>
                        <a:pt x="5264" y="8546"/>
                      </a:cubicBezTo>
                      <a:cubicBezTo>
                        <a:pt x="5255" y="8591"/>
                        <a:pt x="5226" y="8674"/>
                        <a:pt x="5138" y="8732"/>
                      </a:cubicBezTo>
                      <a:cubicBezTo>
                        <a:pt x="5090" y="8764"/>
                        <a:pt x="5035" y="8780"/>
                        <a:pt x="4977" y="8780"/>
                      </a:cubicBezTo>
                      <a:cubicBezTo>
                        <a:pt x="4878" y="8780"/>
                        <a:pt x="4788" y="8732"/>
                        <a:pt x="4733" y="8651"/>
                      </a:cubicBezTo>
                      <a:lnTo>
                        <a:pt x="2824" y="5787"/>
                      </a:lnTo>
                      <a:lnTo>
                        <a:pt x="1757" y="6853"/>
                      </a:lnTo>
                      <a:lnTo>
                        <a:pt x="1757" y="8488"/>
                      </a:lnTo>
                      <a:cubicBezTo>
                        <a:pt x="1757" y="8649"/>
                        <a:pt x="1625" y="8782"/>
                        <a:pt x="1464" y="8782"/>
                      </a:cubicBezTo>
                      <a:cubicBezTo>
                        <a:pt x="1303" y="8782"/>
                        <a:pt x="1172" y="8649"/>
                        <a:pt x="1172" y="8488"/>
                      </a:cubicBezTo>
                      <a:lnTo>
                        <a:pt x="1172" y="1463"/>
                      </a:lnTo>
                      <a:cubicBezTo>
                        <a:pt x="1172" y="1302"/>
                        <a:pt x="1303" y="1171"/>
                        <a:pt x="1464" y="1171"/>
                      </a:cubicBezTo>
                      <a:close/>
                      <a:moveTo>
                        <a:pt x="1464" y="0"/>
                      </a:moveTo>
                      <a:cubicBezTo>
                        <a:pt x="657" y="0"/>
                        <a:pt x="1" y="657"/>
                        <a:pt x="1" y="1463"/>
                      </a:cubicBezTo>
                      <a:lnTo>
                        <a:pt x="1" y="8488"/>
                      </a:lnTo>
                      <a:cubicBezTo>
                        <a:pt x="1" y="9295"/>
                        <a:pt x="657" y="9951"/>
                        <a:pt x="1464" y="9951"/>
                      </a:cubicBezTo>
                      <a:cubicBezTo>
                        <a:pt x="2270" y="9951"/>
                        <a:pt x="2927" y="9295"/>
                        <a:pt x="2927" y="8488"/>
                      </a:cubicBezTo>
                      <a:lnTo>
                        <a:pt x="2927" y="8053"/>
                      </a:lnTo>
                      <a:lnTo>
                        <a:pt x="3758" y="9300"/>
                      </a:lnTo>
                      <a:cubicBezTo>
                        <a:pt x="4031" y="9709"/>
                        <a:pt x="4485" y="9951"/>
                        <a:pt x="4977" y="9951"/>
                      </a:cubicBezTo>
                      <a:cubicBezTo>
                        <a:pt x="5267" y="9951"/>
                        <a:pt x="5548" y="9866"/>
                        <a:pt x="5787" y="9705"/>
                      </a:cubicBezTo>
                      <a:cubicBezTo>
                        <a:pt x="6113" y="9489"/>
                        <a:pt x="6336" y="9158"/>
                        <a:pt x="6412" y="8775"/>
                      </a:cubicBezTo>
                      <a:cubicBezTo>
                        <a:pt x="6488" y="8391"/>
                        <a:pt x="6410" y="8001"/>
                        <a:pt x="6194" y="7676"/>
                      </a:cubicBezTo>
                      <a:lnTo>
                        <a:pt x="4752" y="5512"/>
                      </a:lnTo>
                      <a:lnTo>
                        <a:pt x="5426" y="4840"/>
                      </a:lnTo>
                      <a:cubicBezTo>
                        <a:pt x="5996" y="4269"/>
                        <a:pt x="5996" y="3340"/>
                        <a:pt x="5426" y="2771"/>
                      </a:cubicBezTo>
                      <a:cubicBezTo>
                        <a:pt x="5141" y="2485"/>
                        <a:pt x="4766" y="2342"/>
                        <a:pt x="4391" y="2342"/>
                      </a:cubicBezTo>
                      <a:cubicBezTo>
                        <a:pt x="4016" y="2342"/>
                        <a:pt x="3641" y="2485"/>
                        <a:pt x="3357" y="2771"/>
                      </a:cubicBezTo>
                      <a:lnTo>
                        <a:pt x="2927" y="3199"/>
                      </a:lnTo>
                      <a:lnTo>
                        <a:pt x="2927" y="1463"/>
                      </a:lnTo>
                      <a:cubicBezTo>
                        <a:pt x="2927" y="657"/>
                        <a:pt x="2270" y="0"/>
                        <a:pt x="14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79" name="Google Shape;12620;p89">
                <a:extLst>
                  <a:ext uri="{FF2B5EF4-FFF2-40B4-BE49-F238E27FC236}">
                    <a16:creationId xmlns:a16="http://schemas.microsoft.com/office/drawing/2014/main" xmlns="" id="{E418116E-D09A-13ED-8772-000FE3CC00B5}"/>
                  </a:ext>
                </a:extLst>
              </p:cNvPr>
              <p:cNvGrpSpPr/>
              <p:nvPr/>
            </p:nvGrpSpPr>
            <p:grpSpPr>
              <a:xfrm>
                <a:off x="8615531" y="5123204"/>
                <a:ext cx="620859" cy="620859"/>
                <a:chOff x="7137330" y="2571753"/>
                <a:chExt cx="417024" cy="417024"/>
              </a:xfrm>
              <a:grpFill/>
            </p:grpSpPr>
            <p:sp>
              <p:nvSpPr>
                <p:cNvPr id="17898" name="Google Shape;12621;p89">
                  <a:extLst>
                    <a:ext uri="{FF2B5EF4-FFF2-40B4-BE49-F238E27FC236}">
                      <a16:creationId xmlns:a16="http://schemas.microsoft.com/office/drawing/2014/main" xmlns="" id="{551D968D-C1F1-199F-9914-223FDDDA2A84}"/>
                    </a:ext>
                  </a:extLst>
                </p:cNvPr>
                <p:cNvSpPr/>
                <p:nvPr/>
              </p:nvSpPr>
              <p:spPr>
                <a:xfrm>
                  <a:off x="7235854" y="2645840"/>
                  <a:ext cx="219949" cy="268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39" h="12881" extrusionOk="0">
                      <a:moveTo>
                        <a:pt x="5271" y="1172"/>
                      </a:moveTo>
                      <a:cubicBezTo>
                        <a:pt x="7530" y="1172"/>
                        <a:pt x="9368" y="3010"/>
                        <a:pt x="9368" y="5270"/>
                      </a:cubicBezTo>
                      <a:cubicBezTo>
                        <a:pt x="9368" y="6273"/>
                        <a:pt x="8717" y="7797"/>
                        <a:pt x="7624" y="9343"/>
                      </a:cubicBezTo>
                      <a:cubicBezTo>
                        <a:pt x="6513" y="10917"/>
                        <a:pt x="5536" y="11665"/>
                        <a:pt x="5271" y="11708"/>
                      </a:cubicBezTo>
                      <a:cubicBezTo>
                        <a:pt x="5004" y="11665"/>
                        <a:pt x="4029" y="10917"/>
                        <a:pt x="2916" y="9343"/>
                      </a:cubicBezTo>
                      <a:cubicBezTo>
                        <a:pt x="1825" y="7797"/>
                        <a:pt x="1172" y="6273"/>
                        <a:pt x="1172" y="5270"/>
                      </a:cubicBezTo>
                      <a:cubicBezTo>
                        <a:pt x="1172" y="3010"/>
                        <a:pt x="3010" y="1172"/>
                        <a:pt x="5271" y="1172"/>
                      </a:cubicBezTo>
                      <a:close/>
                      <a:moveTo>
                        <a:pt x="5271" y="1"/>
                      </a:moveTo>
                      <a:cubicBezTo>
                        <a:pt x="2366" y="1"/>
                        <a:pt x="1" y="2364"/>
                        <a:pt x="1" y="5270"/>
                      </a:cubicBezTo>
                      <a:cubicBezTo>
                        <a:pt x="1" y="7084"/>
                        <a:pt x="1409" y="9247"/>
                        <a:pt x="2014" y="10093"/>
                      </a:cubicBezTo>
                      <a:cubicBezTo>
                        <a:pt x="2481" y="10747"/>
                        <a:pt x="4098" y="12881"/>
                        <a:pt x="5271" y="12881"/>
                      </a:cubicBezTo>
                      <a:cubicBezTo>
                        <a:pt x="6444" y="12881"/>
                        <a:pt x="8059" y="10747"/>
                        <a:pt x="8528" y="10093"/>
                      </a:cubicBezTo>
                      <a:cubicBezTo>
                        <a:pt x="9133" y="9247"/>
                        <a:pt x="10539" y="7084"/>
                        <a:pt x="10539" y="5270"/>
                      </a:cubicBezTo>
                      <a:cubicBezTo>
                        <a:pt x="10539" y="2364"/>
                        <a:pt x="8175" y="1"/>
                        <a:pt x="52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99" name="Google Shape;12622;p89">
                  <a:extLst>
                    <a:ext uri="{FF2B5EF4-FFF2-40B4-BE49-F238E27FC236}">
                      <a16:creationId xmlns:a16="http://schemas.microsoft.com/office/drawing/2014/main" xmlns="" id="{0E2133C6-4EC0-89B7-3326-D9A206776458}"/>
                    </a:ext>
                  </a:extLst>
                </p:cNvPr>
                <p:cNvSpPr/>
                <p:nvPr/>
              </p:nvSpPr>
              <p:spPr>
                <a:xfrm>
                  <a:off x="7137330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9992" y="1171"/>
                      </a:moveTo>
                      <a:cubicBezTo>
                        <a:pt x="14855" y="1171"/>
                        <a:pt x="18812" y="5127"/>
                        <a:pt x="18812" y="9991"/>
                      </a:cubicBezTo>
                      <a:cubicBezTo>
                        <a:pt x="18812" y="14854"/>
                        <a:pt x="14855" y="18810"/>
                        <a:pt x="9992" y="18810"/>
                      </a:cubicBezTo>
                      <a:cubicBezTo>
                        <a:pt x="5127" y="18810"/>
                        <a:pt x="1171" y="14854"/>
                        <a:pt x="1171" y="9991"/>
                      </a:cubicBezTo>
                      <a:cubicBezTo>
                        <a:pt x="1171" y="5127"/>
                        <a:pt x="5127" y="1171"/>
                        <a:pt x="9992" y="1171"/>
                      </a:cubicBezTo>
                      <a:close/>
                      <a:moveTo>
                        <a:pt x="9992" y="0"/>
                      </a:moveTo>
                      <a:cubicBezTo>
                        <a:pt x="4490" y="0"/>
                        <a:pt x="0" y="4490"/>
                        <a:pt x="0" y="9990"/>
                      </a:cubicBezTo>
                      <a:cubicBezTo>
                        <a:pt x="0" y="15491"/>
                        <a:pt x="4490" y="19981"/>
                        <a:pt x="9992" y="19981"/>
                      </a:cubicBezTo>
                      <a:cubicBezTo>
                        <a:pt x="15493" y="19981"/>
                        <a:pt x="19981" y="15491"/>
                        <a:pt x="19981" y="9990"/>
                      </a:cubicBezTo>
                      <a:cubicBezTo>
                        <a:pt x="19981" y="4488"/>
                        <a:pt x="15492" y="0"/>
                        <a:pt x="99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00" name="Google Shape;12623;p89">
                  <a:extLst>
                    <a:ext uri="{FF2B5EF4-FFF2-40B4-BE49-F238E27FC236}">
                      <a16:creationId xmlns:a16="http://schemas.microsoft.com/office/drawing/2014/main" xmlns="" id="{71D4B100-3A1E-A98D-DB2A-BFF7A689607C}"/>
                    </a:ext>
                  </a:extLst>
                </p:cNvPr>
                <p:cNvSpPr/>
                <p:nvPr/>
              </p:nvSpPr>
              <p:spPr>
                <a:xfrm>
                  <a:off x="7284751" y="2694716"/>
                  <a:ext cx="122173" cy="12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4" h="5855" extrusionOk="0">
                      <a:moveTo>
                        <a:pt x="2928" y="1172"/>
                      </a:moveTo>
                      <a:cubicBezTo>
                        <a:pt x="3895" y="1172"/>
                        <a:pt x="4684" y="1959"/>
                        <a:pt x="4684" y="2928"/>
                      </a:cubicBezTo>
                      <a:cubicBezTo>
                        <a:pt x="4684" y="3896"/>
                        <a:pt x="3895" y="4683"/>
                        <a:pt x="2928" y="4683"/>
                      </a:cubicBezTo>
                      <a:cubicBezTo>
                        <a:pt x="1958" y="4683"/>
                        <a:pt x="1171" y="3896"/>
                        <a:pt x="1171" y="2928"/>
                      </a:cubicBezTo>
                      <a:cubicBezTo>
                        <a:pt x="2139" y="2928"/>
                        <a:pt x="2928" y="2139"/>
                        <a:pt x="2928" y="1172"/>
                      </a:cubicBezTo>
                      <a:close/>
                      <a:moveTo>
                        <a:pt x="2928" y="1"/>
                      </a:moveTo>
                      <a:cubicBezTo>
                        <a:pt x="2655" y="1"/>
                        <a:pt x="2374" y="47"/>
                        <a:pt x="2066" y="142"/>
                      </a:cubicBezTo>
                      <a:cubicBezTo>
                        <a:pt x="1732" y="245"/>
                        <a:pt x="1562" y="616"/>
                        <a:pt x="1704" y="936"/>
                      </a:cubicBezTo>
                      <a:cubicBezTo>
                        <a:pt x="1885" y="1345"/>
                        <a:pt x="1569" y="1756"/>
                        <a:pt x="1177" y="1756"/>
                      </a:cubicBezTo>
                      <a:cubicBezTo>
                        <a:pt x="1099" y="1756"/>
                        <a:pt x="1018" y="1740"/>
                        <a:pt x="938" y="1704"/>
                      </a:cubicBezTo>
                      <a:cubicBezTo>
                        <a:pt x="860" y="1670"/>
                        <a:pt x="780" y="1654"/>
                        <a:pt x="701" y="1654"/>
                      </a:cubicBezTo>
                      <a:cubicBezTo>
                        <a:pt x="453" y="1654"/>
                        <a:pt x="219" y="1813"/>
                        <a:pt x="142" y="2067"/>
                      </a:cubicBezTo>
                      <a:cubicBezTo>
                        <a:pt x="46" y="2373"/>
                        <a:pt x="0" y="2656"/>
                        <a:pt x="0" y="2928"/>
                      </a:cubicBezTo>
                      <a:cubicBezTo>
                        <a:pt x="0" y="4542"/>
                        <a:pt x="1313" y="5854"/>
                        <a:pt x="2928" y="5854"/>
                      </a:cubicBezTo>
                      <a:cubicBezTo>
                        <a:pt x="4541" y="5854"/>
                        <a:pt x="5854" y="4542"/>
                        <a:pt x="5854" y="2928"/>
                      </a:cubicBezTo>
                      <a:cubicBezTo>
                        <a:pt x="5854" y="1313"/>
                        <a:pt x="4541" y="1"/>
                        <a:pt x="292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80" name="Google Shape;12624;p89">
                <a:extLst>
                  <a:ext uri="{FF2B5EF4-FFF2-40B4-BE49-F238E27FC236}">
                    <a16:creationId xmlns:a16="http://schemas.microsoft.com/office/drawing/2014/main" xmlns="" id="{54FA834C-4297-DAE2-D641-02DF4B6DCCDE}"/>
                  </a:ext>
                </a:extLst>
              </p:cNvPr>
              <p:cNvGrpSpPr/>
              <p:nvPr/>
            </p:nvGrpSpPr>
            <p:grpSpPr>
              <a:xfrm>
                <a:off x="7676248" y="5123204"/>
                <a:ext cx="620859" cy="620859"/>
                <a:chOff x="6613801" y="2571753"/>
                <a:chExt cx="417024" cy="417024"/>
              </a:xfrm>
              <a:grpFill/>
            </p:grpSpPr>
            <p:sp>
              <p:nvSpPr>
                <p:cNvPr id="17893" name="Google Shape;12625;p89">
                  <a:extLst>
                    <a:ext uri="{FF2B5EF4-FFF2-40B4-BE49-F238E27FC236}">
                      <a16:creationId xmlns:a16="http://schemas.microsoft.com/office/drawing/2014/main" xmlns="" id="{9A7EB355-9A95-FA94-3120-257CC2FD55B6}"/>
                    </a:ext>
                  </a:extLst>
                </p:cNvPr>
                <p:cNvSpPr/>
                <p:nvPr/>
              </p:nvSpPr>
              <p:spPr>
                <a:xfrm>
                  <a:off x="6613801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9991" y="1171"/>
                      </a:moveTo>
                      <a:cubicBezTo>
                        <a:pt x="14854" y="1171"/>
                        <a:pt x="18812" y="5127"/>
                        <a:pt x="18812" y="9991"/>
                      </a:cubicBezTo>
                      <a:cubicBezTo>
                        <a:pt x="18812" y="14854"/>
                        <a:pt x="14854" y="18810"/>
                        <a:pt x="9991" y="18810"/>
                      </a:cubicBezTo>
                      <a:cubicBezTo>
                        <a:pt x="5127" y="18810"/>
                        <a:pt x="1171" y="14854"/>
                        <a:pt x="1171" y="9991"/>
                      </a:cubicBezTo>
                      <a:cubicBezTo>
                        <a:pt x="1171" y="5127"/>
                        <a:pt x="5127" y="1171"/>
                        <a:pt x="9991" y="1171"/>
                      </a:cubicBezTo>
                      <a:close/>
                      <a:moveTo>
                        <a:pt x="9991" y="0"/>
                      </a:moveTo>
                      <a:cubicBezTo>
                        <a:pt x="4490" y="0"/>
                        <a:pt x="0" y="4490"/>
                        <a:pt x="0" y="9990"/>
                      </a:cubicBezTo>
                      <a:cubicBezTo>
                        <a:pt x="0" y="15493"/>
                        <a:pt x="4490" y="19981"/>
                        <a:pt x="9991" y="19981"/>
                      </a:cubicBezTo>
                      <a:cubicBezTo>
                        <a:pt x="15493" y="19981"/>
                        <a:pt x="19981" y="15491"/>
                        <a:pt x="19981" y="9990"/>
                      </a:cubicBezTo>
                      <a:cubicBezTo>
                        <a:pt x="19981" y="4488"/>
                        <a:pt x="15491" y="0"/>
                        <a:pt x="999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94" name="Google Shape;12626;p89">
                  <a:extLst>
                    <a:ext uri="{FF2B5EF4-FFF2-40B4-BE49-F238E27FC236}">
                      <a16:creationId xmlns:a16="http://schemas.microsoft.com/office/drawing/2014/main" xmlns="" id="{201B9AF8-6837-90D0-FADB-153C46A7EDA2}"/>
                    </a:ext>
                  </a:extLst>
                </p:cNvPr>
                <p:cNvSpPr/>
                <p:nvPr/>
              </p:nvSpPr>
              <p:spPr>
                <a:xfrm>
                  <a:off x="6663449" y="2645840"/>
                  <a:ext cx="317704" cy="268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23" h="12881" extrusionOk="0">
                      <a:moveTo>
                        <a:pt x="12295" y="1172"/>
                      </a:moveTo>
                      <a:cubicBezTo>
                        <a:pt x="12619" y="1172"/>
                        <a:pt x="12881" y="1435"/>
                        <a:pt x="12881" y="1757"/>
                      </a:cubicBezTo>
                      <a:cubicBezTo>
                        <a:pt x="12881" y="2079"/>
                        <a:pt x="12617" y="2343"/>
                        <a:pt x="12295" y="2343"/>
                      </a:cubicBezTo>
                      <a:cubicBezTo>
                        <a:pt x="11973" y="2343"/>
                        <a:pt x="11709" y="2079"/>
                        <a:pt x="11709" y="1757"/>
                      </a:cubicBezTo>
                      <a:cubicBezTo>
                        <a:pt x="11709" y="1435"/>
                        <a:pt x="11973" y="1172"/>
                        <a:pt x="12295" y="1172"/>
                      </a:cubicBezTo>
                      <a:close/>
                      <a:moveTo>
                        <a:pt x="2343" y="4685"/>
                      </a:moveTo>
                      <a:cubicBezTo>
                        <a:pt x="2592" y="4685"/>
                        <a:pt x="2827" y="4763"/>
                        <a:pt x="3022" y="4902"/>
                      </a:cubicBezTo>
                      <a:cubicBezTo>
                        <a:pt x="2330" y="5410"/>
                        <a:pt x="1821" y="6015"/>
                        <a:pt x="1513" y="6677"/>
                      </a:cubicBezTo>
                      <a:cubicBezTo>
                        <a:pt x="1301" y="6461"/>
                        <a:pt x="1173" y="6167"/>
                        <a:pt x="1173" y="5856"/>
                      </a:cubicBezTo>
                      <a:cubicBezTo>
                        <a:pt x="1173" y="5210"/>
                        <a:pt x="1697" y="4685"/>
                        <a:pt x="2343" y="4685"/>
                      </a:cubicBezTo>
                      <a:close/>
                      <a:moveTo>
                        <a:pt x="12881" y="4685"/>
                      </a:moveTo>
                      <a:cubicBezTo>
                        <a:pt x="13526" y="4685"/>
                        <a:pt x="14052" y="5208"/>
                        <a:pt x="14052" y="5854"/>
                      </a:cubicBezTo>
                      <a:cubicBezTo>
                        <a:pt x="14052" y="6167"/>
                        <a:pt x="13923" y="6461"/>
                        <a:pt x="13712" y="6677"/>
                      </a:cubicBezTo>
                      <a:cubicBezTo>
                        <a:pt x="13404" y="6015"/>
                        <a:pt x="12893" y="5410"/>
                        <a:pt x="12201" y="4902"/>
                      </a:cubicBezTo>
                      <a:cubicBezTo>
                        <a:pt x="12396" y="4763"/>
                        <a:pt x="12633" y="4685"/>
                        <a:pt x="12881" y="4685"/>
                      </a:cubicBezTo>
                      <a:close/>
                      <a:moveTo>
                        <a:pt x="7616" y="4685"/>
                      </a:moveTo>
                      <a:cubicBezTo>
                        <a:pt x="9058" y="4685"/>
                        <a:pt x="10407" y="5074"/>
                        <a:pt x="11416" y="5778"/>
                      </a:cubicBezTo>
                      <a:cubicBezTo>
                        <a:pt x="12360" y="6440"/>
                        <a:pt x="12881" y="7299"/>
                        <a:pt x="12881" y="8196"/>
                      </a:cubicBezTo>
                      <a:cubicBezTo>
                        <a:pt x="12881" y="9095"/>
                        <a:pt x="12360" y="9953"/>
                        <a:pt x="11416" y="10615"/>
                      </a:cubicBezTo>
                      <a:cubicBezTo>
                        <a:pt x="10407" y="11320"/>
                        <a:pt x="9056" y="11710"/>
                        <a:pt x="7612" y="11710"/>
                      </a:cubicBezTo>
                      <a:cubicBezTo>
                        <a:pt x="6167" y="11710"/>
                        <a:pt x="4816" y="11320"/>
                        <a:pt x="3807" y="10615"/>
                      </a:cubicBezTo>
                      <a:cubicBezTo>
                        <a:pt x="2863" y="9953"/>
                        <a:pt x="2343" y="9095"/>
                        <a:pt x="2343" y="8196"/>
                      </a:cubicBezTo>
                      <a:cubicBezTo>
                        <a:pt x="2343" y="7299"/>
                        <a:pt x="2863" y="6440"/>
                        <a:pt x="3807" y="5778"/>
                      </a:cubicBezTo>
                      <a:cubicBezTo>
                        <a:pt x="4816" y="5074"/>
                        <a:pt x="6165" y="4685"/>
                        <a:pt x="7609" y="4685"/>
                      </a:cubicBezTo>
                      <a:close/>
                      <a:moveTo>
                        <a:pt x="8782" y="0"/>
                      </a:moveTo>
                      <a:cubicBezTo>
                        <a:pt x="8538" y="0"/>
                        <a:pt x="8309" y="156"/>
                        <a:pt x="8228" y="402"/>
                      </a:cubicBezTo>
                      <a:lnTo>
                        <a:pt x="7186" y="3524"/>
                      </a:lnTo>
                      <a:cubicBezTo>
                        <a:pt x="6065" y="3576"/>
                        <a:pt x="4998" y="3836"/>
                        <a:pt x="4073" y="4276"/>
                      </a:cubicBezTo>
                      <a:cubicBezTo>
                        <a:pt x="3634" y="3797"/>
                        <a:pt x="3011" y="3514"/>
                        <a:pt x="2343" y="3514"/>
                      </a:cubicBezTo>
                      <a:cubicBezTo>
                        <a:pt x="1051" y="3514"/>
                        <a:pt x="0" y="4565"/>
                        <a:pt x="0" y="5856"/>
                      </a:cubicBezTo>
                      <a:cubicBezTo>
                        <a:pt x="0" y="6702"/>
                        <a:pt x="469" y="7478"/>
                        <a:pt x="1186" y="7889"/>
                      </a:cubicBezTo>
                      <a:cubicBezTo>
                        <a:pt x="1177" y="7991"/>
                        <a:pt x="1171" y="8094"/>
                        <a:pt x="1171" y="8196"/>
                      </a:cubicBezTo>
                      <a:cubicBezTo>
                        <a:pt x="1171" y="9488"/>
                        <a:pt x="1870" y="10687"/>
                        <a:pt x="3137" y="11573"/>
                      </a:cubicBezTo>
                      <a:cubicBezTo>
                        <a:pt x="4340" y="12415"/>
                        <a:pt x="5928" y="12881"/>
                        <a:pt x="7611" y="12881"/>
                      </a:cubicBezTo>
                      <a:cubicBezTo>
                        <a:pt x="9293" y="12881"/>
                        <a:pt x="10883" y="12415"/>
                        <a:pt x="12086" y="11573"/>
                      </a:cubicBezTo>
                      <a:cubicBezTo>
                        <a:pt x="13353" y="10687"/>
                        <a:pt x="14050" y="9488"/>
                        <a:pt x="14050" y="8196"/>
                      </a:cubicBezTo>
                      <a:cubicBezTo>
                        <a:pt x="14050" y="8094"/>
                        <a:pt x="14046" y="7991"/>
                        <a:pt x="14037" y="7889"/>
                      </a:cubicBezTo>
                      <a:cubicBezTo>
                        <a:pt x="14754" y="7478"/>
                        <a:pt x="15223" y="6702"/>
                        <a:pt x="15223" y="5856"/>
                      </a:cubicBezTo>
                      <a:cubicBezTo>
                        <a:pt x="15223" y="4565"/>
                        <a:pt x="14172" y="3514"/>
                        <a:pt x="12881" y="3514"/>
                      </a:cubicBezTo>
                      <a:cubicBezTo>
                        <a:pt x="12212" y="3514"/>
                        <a:pt x="11589" y="3797"/>
                        <a:pt x="11152" y="4276"/>
                      </a:cubicBezTo>
                      <a:cubicBezTo>
                        <a:pt x="10330" y="3885"/>
                        <a:pt x="9396" y="3636"/>
                        <a:pt x="8412" y="3549"/>
                      </a:cubicBezTo>
                      <a:lnTo>
                        <a:pt x="9153" y="1327"/>
                      </a:lnTo>
                      <a:lnTo>
                        <a:pt x="10540" y="1789"/>
                      </a:lnTo>
                      <a:cubicBezTo>
                        <a:pt x="10556" y="2742"/>
                        <a:pt x="11338" y="3514"/>
                        <a:pt x="12295" y="3514"/>
                      </a:cubicBezTo>
                      <a:cubicBezTo>
                        <a:pt x="13263" y="3514"/>
                        <a:pt x="14052" y="2725"/>
                        <a:pt x="14052" y="1757"/>
                      </a:cubicBezTo>
                      <a:cubicBezTo>
                        <a:pt x="14052" y="790"/>
                        <a:pt x="13263" y="1"/>
                        <a:pt x="12295" y="1"/>
                      </a:cubicBezTo>
                      <a:cubicBezTo>
                        <a:pt x="11732" y="1"/>
                        <a:pt x="11232" y="268"/>
                        <a:pt x="10910" y="678"/>
                      </a:cubicBezTo>
                      <a:lnTo>
                        <a:pt x="8968" y="31"/>
                      </a:lnTo>
                      <a:cubicBezTo>
                        <a:pt x="8906" y="10"/>
                        <a:pt x="8844" y="0"/>
                        <a:pt x="87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95" name="Google Shape;12627;p89">
                  <a:extLst>
                    <a:ext uri="{FF2B5EF4-FFF2-40B4-BE49-F238E27FC236}">
                      <a16:creationId xmlns:a16="http://schemas.microsoft.com/office/drawing/2014/main" xmlns="" id="{B5D5CFEE-C521-83E0-5217-C3D55553D160}"/>
                    </a:ext>
                  </a:extLst>
                </p:cNvPr>
                <p:cNvSpPr/>
                <p:nvPr/>
              </p:nvSpPr>
              <p:spPr>
                <a:xfrm>
                  <a:off x="6748992" y="2768030"/>
                  <a:ext cx="48898" cy="48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2342" extrusionOk="0">
                      <a:moveTo>
                        <a:pt x="1171" y="1"/>
                      </a:moveTo>
                      <a:cubicBezTo>
                        <a:pt x="526" y="1"/>
                        <a:pt x="0" y="525"/>
                        <a:pt x="0" y="1170"/>
                      </a:cubicBezTo>
                      <a:cubicBezTo>
                        <a:pt x="0" y="1816"/>
                        <a:pt x="526" y="2341"/>
                        <a:pt x="1171" y="2341"/>
                      </a:cubicBezTo>
                      <a:cubicBezTo>
                        <a:pt x="1817" y="2341"/>
                        <a:pt x="2342" y="1816"/>
                        <a:pt x="2342" y="1170"/>
                      </a:cubicBezTo>
                      <a:cubicBezTo>
                        <a:pt x="2342" y="525"/>
                        <a:pt x="1817" y="1"/>
                        <a:pt x="11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96" name="Google Shape;12628;p89">
                  <a:extLst>
                    <a:ext uri="{FF2B5EF4-FFF2-40B4-BE49-F238E27FC236}">
                      <a16:creationId xmlns:a16="http://schemas.microsoft.com/office/drawing/2014/main" xmlns="" id="{28607794-0528-0700-67C2-AA3B1A0C4289}"/>
                    </a:ext>
                  </a:extLst>
                </p:cNvPr>
                <p:cNvSpPr/>
                <p:nvPr/>
              </p:nvSpPr>
              <p:spPr>
                <a:xfrm>
                  <a:off x="6846703" y="2768030"/>
                  <a:ext cx="48898" cy="48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2342" extrusionOk="0">
                      <a:moveTo>
                        <a:pt x="1172" y="1"/>
                      </a:moveTo>
                      <a:cubicBezTo>
                        <a:pt x="526" y="1"/>
                        <a:pt x="1" y="525"/>
                        <a:pt x="1" y="1170"/>
                      </a:cubicBezTo>
                      <a:cubicBezTo>
                        <a:pt x="1" y="1816"/>
                        <a:pt x="526" y="2341"/>
                        <a:pt x="1172" y="2341"/>
                      </a:cubicBezTo>
                      <a:cubicBezTo>
                        <a:pt x="1818" y="2341"/>
                        <a:pt x="2343" y="1816"/>
                        <a:pt x="2343" y="1170"/>
                      </a:cubicBezTo>
                      <a:cubicBezTo>
                        <a:pt x="2343" y="525"/>
                        <a:pt x="1818" y="1"/>
                        <a:pt x="11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97" name="Google Shape;12629;p89">
                  <a:extLst>
                    <a:ext uri="{FF2B5EF4-FFF2-40B4-BE49-F238E27FC236}">
                      <a16:creationId xmlns:a16="http://schemas.microsoft.com/office/drawing/2014/main" xmlns="" id="{38857BA2-8FB1-5845-059C-F1D013A07F64}"/>
                    </a:ext>
                  </a:extLst>
                </p:cNvPr>
                <p:cNvSpPr/>
                <p:nvPr/>
              </p:nvSpPr>
              <p:spPr>
                <a:xfrm>
                  <a:off x="6759469" y="2841323"/>
                  <a:ext cx="125658" cy="35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1" h="1722" extrusionOk="0">
                      <a:moveTo>
                        <a:pt x="670" y="0"/>
                      </a:moveTo>
                      <a:cubicBezTo>
                        <a:pt x="455" y="0"/>
                        <a:pt x="249" y="119"/>
                        <a:pt x="146" y="324"/>
                      </a:cubicBezTo>
                      <a:cubicBezTo>
                        <a:pt x="1" y="614"/>
                        <a:pt x="117" y="965"/>
                        <a:pt x="407" y="1110"/>
                      </a:cubicBezTo>
                      <a:cubicBezTo>
                        <a:pt x="1223" y="1516"/>
                        <a:pt x="2116" y="1722"/>
                        <a:pt x="3011" y="1722"/>
                      </a:cubicBezTo>
                      <a:cubicBezTo>
                        <a:pt x="3905" y="1722"/>
                        <a:pt x="4800" y="1518"/>
                        <a:pt x="5614" y="1110"/>
                      </a:cubicBezTo>
                      <a:cubicBezTo>
                        <a:pt x="5904" y="965"/>
                        <a:pt x="6021" y="614"/>
                        <a:pt x="5875" y="324"/>
                      </a:cubicBezTo>
                      <a:cubicBezTo>
                        <a:pt x="5774" y="119"/>
                        <a:pt x="5567" y="0"/>
                        <a:pt x="5352" y="0"/>
                      </a:cubicBezTo>
                      <a:cubicBezTo>
                        <a:pt x="5264" y="0"/>
                        <a:pt x="5174" y="20"/>
                        <a:pt x="5090" y="62"/>
                      </a:cubicBezTo>
                      <a:cubicBezTo>
                        <a:pt x="4439" y="388"/>
                        <a:pt x="3725" y="551"/>
                        <a:pt x="3011" y="551"/>
                      </a:cubicBezTo>
                      <a:cubicBezTo>
                        <a:pt x="2296" y="551"/>
                        <a:pt x="1582" y="388"/>
                        <a:pt x="931" y="62"/>
                      </a:cubicBezTo>
                      <a:cubicBezTo>
                        <a:pt x="847" y="20"/>
                        <a:pt x="758" y="0"/>
                        <a:pt x="6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81" name="Google Shape;12633;p89">
                <a:extLst>
                  <a:ext uri="{FF2B5EF4-FFF2-40B4-BE49-F238E27FC236}">
                    <a16:creationId xmlns:a16="http://schemas.microsoft.com/office/drawing/2014/main" xmlns="" id="{E56297D4-0C23-E9FA-8043-404BBD4F2468}"/>
                  </a:ext>
                </a:extLst>
              </p:cNvPr>
              <p:cNvGrpSpPr/>
              <p:nvPr/>
            </p:nvGrpSpPr>
            <p:grpSpPr>
              <a:xfrm>
                <a:off x="2040531" y="5215345"/>
                <a:ext cx="620859" cy="436577"/>
                <a:chOff x="3476576" y="2633631"/>
                <a:chExt cx="417024" cy="293244"/>
              </a:xfrm>
              <a:grpFill/>
            </p:grpSpPr>
            <p:sp>
              <p:nvSpPr>
                <p:cNvPr id="17891" name="Google Shape;12634;p89">
                  <a:extLst>
                    <a:ext uri="{FF2B5EF4-FFF2-40B4-BE49-F238E27FC236}">
                      <a16:creationId xmlns:a16="http://schemas.microsoft.com/office/drawing/2014/main" xmlns="" id="{90B2BA93-BA05-4F39-5AAB-49DC3788B82A}"/>
                    </a:ext>
                  </a:extLst>
                </p:cNvPr>
                <p:cNvSpPr/>
                <p:nvPr/>
              </p:nvSpPr>
              <p:spPr>
                <a:xfrm>
                  <a:off x="3476576" y="2633631"/>
                  <a:ext cx="417024" cy="293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4051" extrusionOk="0">
                      <a:moveTo>
                        <a:pt x="17056" y="1172"/>
                      </a:moveTo>
                      <a:cubicBezTo>
                        <a:pt x="18023" y="1172"/>
                        <a:pt x="18811" y="1961"/>
                        <a:pt x="18811" y="2929"/>
                      </a:cubicBezTo>
                      <a:lnTo>
                        <a:pt x="18811" y="11124"/>
                      </a:lnTo>
                      <a:cubicBezTo>
                        <a:pt x="18811" y="12092"/>
                        <a:pt x="18023" y="12881"/>
                        <a:pt x="17056" y="12881"/>
                      </a:cubicBezTo>
                      <a:lnTo>
                        <a:pt x="2927" y="12881"/>
                      </a:lnTo>
                      <a:cubicBezTo>
                        <a:pt x="1959" y="12881"/>
                        <a:pt x="1172" y="12092"/>
                        <a:pt x="1172" y="11124"/>
                      </a:cubicBezTo>
                      <a:lnTo>
                        <a:pt x="1172" y="2929"/>
                      </a:lnTo>
                      <a:cubicBezTo>
                        <a:pt x="1172" y="1961"/>
                        <a:pt x="1959" y="1172"/>
                        <a:pt x="2927" y="1172"/>
                      </a:cubicBezTo>
                      <a:close/>
                      <a:moveTo>
                        <a:pt x="2927" y="1"/>
                      </a:moveTo>
                      <a:cubicBezTo>
                        <a:pt x="1313" y="1"/>
                        <a:pt x="1" y="1315"/>
                        <a:pt x="1" y="2929"/>
                      </a:cubicBezTo>
                      <a:lnTo>
                        <a:pt x="1" y="11124"/>
                      </a:lnTo>
                      <a:cubicBezTo>
                        <a:pt x="1" y="12738"/>
                        <a:pt x="1313" y="14050"/>
                        <a:pt x="2927" y="14050"/>
                      </a:cubicBezTo>
                      <a:lnTo>
                        <a:pt x="17056" y="14050"/>
                      </a:lnTo>
                      <a:cubicBezTo>
                        <a:pt x="18669" y="14050"/>
                        <a:pt x="19982" y="12738"/>
                        <a:pt x="19982" y="11124"/>
                      </a:cubicBezTo>
                      <a:lnTo>
                        <a:pt x="19982" y="2929"/>
                      </a:lnTo>
                      <a:cubicBezTo>
                        <a:pt x="19982" y="1315"/>
                        <a:pt x="18669" y="1"/>
                        <a:pt x="170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92" name="Google Shape;12635;p89">
                  <a:extLst>
                    <a:ext uri="{FF2B5EF4-FFF2-40B4-BE49-F238E27FC236}">
                      <a16:creationId xmlns:a16="http://schemas.microsoft.com/office/drawing/2014/main" xmlns="" id="{106A5BB6-E765-974A-1A93-CECEE7256D40}"/>
                    </a:ext>
                  </a:extLst>
                </p:cNvPr>
                <p:cNvSpPr/>
                <p:nvPr/>
              </p:nvSpPr>
              <p:spPr>
                <a:xfrm>
                  <a:off x="3636206" y="2706945"/>
                  <a:ext cx="122194" cy="14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5" h="7026" extrusionOk="0">
                      <a:moveTo>
                        <a:pt x="1172" y="1643"/>
                      </a:moveTo>
                      <a:lnTo>
                        <a:pt x="4165" y="3514"/>
                      </a:lnTo>
                      <a:lnTo>
                        <a:pt x="1172" y="5384"/>
                      </a:lnTo>
                      <a:lnTo>
                        <a:pt x="1172" y="1643"/>
                      </a:lnTo>
                      <a:close/>
                      <a:moveTo>
                        <a:pt x="586" y="0"/>
                      </a:moveTo>
                      <a:cubicBezTo>
                        <a:pt x="489" y="0"/>
                        <a:pt x="391" y="25"/>
                        <a:pt x="302" y="74"/>
                      </a:cubicBezTo>
                      <a:cubicBezTo>
                        <a:pt x="116" y="178"/>
                        <a:pt x="1" y="373"/>
                        <a:pt x="1" y="587"/>
                      </a:cubicBezTo>
                      <a:lnTo>
                        <a:pt x="1" y="6440"/>
                      </a:lnTo>
                      <a:cubicBezTo>
                        <a:pt x="1" y="6653"/>
                        <a:pt x="116" y="6849"/>
                        <a:pt x="302" y="6953"/>
                      </a:cubicBezTo>
                      <a:cubicBezTo>
                        <a:pt x="389" y="7001"/>
                        <a:pt x="487" y="7026"/>
                        <a:pt x="585" y="7026"/>
                      </a:cubicBezTo>
                      <a:cubicBezTo>
                        <a:pt x="693" y="7026"/>
                        <a:pt x="801" y="6997"/>
                        <a:pt x="896" y="6937"/>
                      </a:cubicBezTo>
                      <a:lnTo>
                        <a:pt x="5580" y="4010"/>
                      </a:lnTo>
                      <a:cubicBezTo>
                        <a:pt x="5750" y="3903"/>
                        <a:pt x="5854" y="3714"/>
                        <a:pt x="5854" y="3513"/>
                      </a:cubicBezTo>
                      <a:cubicBezTo>
                        <a:pt x="5854" y="3311"/>
                        <a:pt x="5750" y="3123"/>
                        <a:pt x="5580" y="3017"/>
                      </a:cubicBezTo>
                      <a:lnTo>
                        <a:pt x="896" y="90"/>
                      </a:lnTo>
                      <a:cubicBezTo>
                        <a:pt x="801" y="30"/>
                        <a:pt x="694" y="0"/>
                        <a:pt x="5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82" name="Google Shape;12636;p89">
                <a:extLst>
                  <a:ext uri="{FF2B5EF4-FFF2-40B4-BE49-F238E27FC236}">
                    <a16:creationId xmlns:a16="http://schemas.microsoft.com/office/drawing/2014/main" xmlns="" id="{5DDB6928-8141-4D4D-0F30-73748DC8D559}"/>
                  </a:ext>
                </a:extLst>
              </p:cNvPr>
              <p:cNvGrpSpPr/>
              <p:nvPr/>
            </p:nvGrpSpPr>
            <p:grpSpPr>
              <a:xfrm>
                <a:off x="2979814" y="5123312"/>
                <a:ext cx="620890" cy="620641"/>
                <a:chOff x="3988564" y="2571836"/>
                <a:chExt cx="417045" cy="416878"/>
              </a:xfrm>
              <a:grpFill/>
            </p:grpSpPr>
            <p:sp>
              <p:nvSpPr>
                <p:cNvPr id="17889" name="Google Shape;12637;p89">
                  <a:extLst>
                    <a:ext uri="{FF2B5EF4-FFF2-40B4-BE49-F238E27FC236}">
                      <a16:creationId xmlns:a16="http://schemas.microsoft.com/office/drawing/2014/main" xmlns="" id="{E4D03CFD-3DBB-E450-677A-075D921F682F}"/>
                    </a:ext>
                  </a:extLst>
                </p:cNvPr>
                <p:cNvSpPr/>
                <p:nvPr/>
              </p:nvSpPr>
              <p:spPr>
                <a:xfrm>
                  <a:off x="4090678" y="2650431"/>
                  <a:ext cx="213124" cy="25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2" h="12423" extrusionOk="0">
                      <a:moveTo>
                        <a:pt x="4938" y="1172"/>
                      </a:moveTo>
                      <a:cubicBezTo>
                        <a:pt x="7267" y="1172"/>
                        <a:pt x="8610" y="2621"/>
                        <a:pt x="8610" y="3081"/>
                      </a:cubicBezTo>
                      <a:cubicBezTo>
                        <a:pt x="8610" y="3348"/>
                        <a:pt x="8308" y="3471"/>
                        <a:pt x="8102" y="3471"/>
                      </a:cubicBezTo>
                      <a:cubicBezTo>
                        <a:pt x="7867" y="3471"/>
                        <a:pt x="7733" y="3357"/>
                        <a:pt x="7407" y="3026"/>
                      </a:cubicBezTo>
                      <a:cubicBezTo>
                        <a:pt x="6933" y="2541"/>
                        <a:pt x="6282" y="1879"/>
                        <a:pt x="4821" y="1879"/>
                      </a:cubicBezTo>
                      <a:cubicBezTo>
                        <a:pt x="4177" y="1879"/>
                        <a:pt x="3602" y="2046"/>
                        <a:pt x="3162" y="2362"/>
                      </a:cubicBezTo>
                      <a:cubicBezTo>
                        <a:pt x="2687" y="2700"/>
                        <a:pt x="2417" y="3188"/>
                        <a:pt x="2417" y="3701"/>
                      </a:cubicBezTo>
                      <a:cubicBezTo>
                        <a:pt x="2417" y="4145"/>
                        <a:pt x="2603" y="4758"/>
                        <a:pt x="3491" y="5152"/>
                      </a:cubicBezTo>
                      <a:cubicBezTo>
                        <a:pt x="3997" y="5378"/>
                        <a:pt x="4646" y="5506"/>
                        <a:pt x="5334" y="5642"/>
                      </a:cubicBezTo>
                      <a:cubicBezTo>
                        <a:pt x="7566" y="6081"/>
                        <a:pt x="9029" y="6514"/>
                        <a:pt x="9029" y="8449"/>
                      </a:cubicBezTo>
                      <a:cubicBezTo>
                        <a:pt x="9029" y="8455"/>
                        <a:pt x="9029" y="8464"/>
                        <a:pt x="9029" y="8478"/>
                      </a:cubicBezTo>
                      <a:cubicBezTo>
                        <a:pt x="9035" y="8646"/>
                        <a:pt x="9028" y="9518"/>
                        <a:pt x="8347" y="10222"/>
                      </a:cubicBezTo>
                      <a:cubicBezTo>
                        <a:pt x="7688" y="10903"/>
                        <a:pt x="6597" y="11248"/>
                        <a:pt x="5102" y="11252"/>
                      </a:cubicBezTo>
                      <a:cubicBezTo>
                        <a:pt x="2240" y="11250"/>
                        <a:pt x="1171" y="9891"/>
                        <a:pt x="1171" y="9033"/>
                      </a:cubicBezTo>
                      <a:cubicBezTo>
                        <a:pt x="1171" y="8780"/>
                        <a:pt x="1518" y="8672"/>
                        <a:pt x="1656" y="8672"/>
                      </a:cubicBezTo>
                      <a:cubicBezTo>
                        <a:pt x="1844" y="8672"/>
                        <a:pt x="2005" y="8837"/>
                        <a:pt x="2327" y="9212"/>
                      </a:cubicBezTo>
                      <a:cubicBezTo>
                        <a:pt x="2843" y="9813"/>
                        <a:pt x="3551" y="10636"/>
                        <a:pt x="5095" y="10636"/>
                      </a:cubicBezTo>
                      <a:cubicBezTo>
                        <a:pt x="6363" y="10636"/>
                        <a:pt x="7727" y="9881"/>
                        <a:pt x="7727" y="8612"/>
                      </a:cubicBezTo>
                      <a:cubicBezTo>
                        <a:pt x="7727" y="7951"/>
                        <a:pt x="7363" y="7445"/>
                        <a:pt x="6647" y="7109"/>
                      </a:cubicBezTo>
                      <a:cubicBezTo>
                        <a:pt x="6130" y="6866"/>
                        <a:pt x="5472" y="6726"/>
                        <a:pt x="4773" y="6578"/>
                      </a:cubicBezTo>
                      <a:cubicBezTo>
                        <a:pt x="2620" y="6120"/>
                        <a:pt x="1209" y="5683"/>
                        <a:pt x="1209" y="3859"/>
                      </a:cubicBezTo>
                      <a:cubicBezTo>
                        <a:pt x="1209" y="2893"/>
                        <a:pt x="1667" y="2191"/>
                        <a:pt x="2606" y="1711"/>
                      </a:cubicBezTo>
                      <a:cubicBezTo>
                        <a:pt x="3388" y="1313"/>
                        <a:pt x="4350" y="1172"/>
                        <a:pt x="4938" y="1172"/>
                      </a:cubicBezTo>
                      <a:close/>
                      <a:moveTo>
                        <a:pt x="4938" y="1"/>
                      </a:moveTo>
                      <a:cubicBezTo>
                        <a:pt x="2944" y="1"/>
                        <a:pt x="39" y="991"/>
                        <a:pt x="39" y="3861"/>
                      </a:cubicBezTo>
                      <a:cubicBezTo>
                        <a:pt x="39" y="5149"/>
                        <a:pt x="579" y="6129"/>
                        <a:pt x="1644" y="6772"/>
                      </a:cubicBezTo>
                      <a:cubicBezTo>
                        <a:pt x="2505" y="7293"/>
                        <a:pt x="3581" y="7523"/>
                        <a:pt x="4529" y="7724"/>
                      </a:cubicBezTo>
                      <a:cubicBezTo>
                        <a:pt x="5159" y="7857"/>
                        <a:pt x="5755" y="7984"/>
                        <a:pt x="6149" y="8170"/>
                      </a:cubicBezTo>
                      <a:cubicBezTo>
                        <a:pt x="6556" y="8359"/>
                        <a:pt x="6556" y="8518"/>
                        <a:pt x="6556" y="8612"/>
                      </a:cubicBezTo>
                      <a:cubicBezTo>
                        <a:pt x="6556" y="9100"/>
                        <a:pt x="5785" y="9465"/>
                        <a:pt x="5095" y="9465"/>
                      </a:cubicBezTo>
                      <a:cubicBezTo>
                        <a:pt x="4089" y="9465"/>
                        <a:pt x="3664" y="8971"/>
                        <a:pt x="3215" y="8449"/>
                      </a:cubicBezTo>
                      <a:cubicBezTo>
                        <a:pt x="2833" y="8005"/>
                        <a:pt x="2401" y="7501"/>
                        <a:pt x="1656" y="7501"/>
                      </a:cubicBezTo>
                      <a:cubicBezTo>
                        <a:pt x="860" y="7501"/>
                        <a:pt x="0" y="8087"/>
                        <a:pt x="0" y="9035"/>
                      </a:cubicBezTo>
                      <a:cubicBezTo>
                        <a:pt x="0" y="10459"/>
                        <a:pt x="1462" y="12423"/>
                        <a:pt x="5104" y="12423"/>
                      </a:cubicBezTo>
                      <a:cubicBezTo>
                        <a:pt x="6926" y="12419"/>
                        <a:pt x="8301" y="11954"/>
                        <a:pt x="9187" y="11036"/>
                      </a:cubicBezTo>
                      <a:cubicBezTo>
                        <a:pt x="10167" y="10024"/>
                        <a:pt x="10211" y="8803"/>
                        <a:pt x="10200" y="8442"/>
                      </a:cubicBezTo>
                      <a:cubicBezTo>
                        <a:pt x="10199" y="7101"/>
                        <a:pt x="9638" y="6090"/>
                        <a:pt x="8536" y="5435"/>
                      </a:cubicBezTo>
                      <a:cubicBezTo>
                        <a:pt x="7642" y="4904"/>
                        <a:pt x="6537" y="4685"/>
                        <a:pt x="5560" y="4492"/>
                      </a:cubicBezTo>
                      <a:cubicBezTo>
                        <a:pt x="4939" y="4370"/>
                        <a:pt x="4354" y="4255"/>
                        <a:pt x="3966" y="4084"/>
                      </a:cubicBezTo>
                      <a:cubicBezTo>
                        <a:pt x="3588" y="3916"/>
                        <a:pt x="3588" y="3781"/>
                        <a:pt x="3588" y="3703"/>
                      </a:cubicBezTo>
                      <a:cubicBezTo>
                        <a:pt x="3588" y="3429"/>
                        <a:pt x="4016" y="3050"/>
                        <a:pt x="4821" y="3050"/>
                      </a:cubicBezTo>
                      <a:cubicBezTo>
                        <a:pt x="5790" y="3050"/>
                        <a:pt x="6153" y="3418"/>
                        <a:pt x="6570" y="3847"/>
                      </a:cubicBezTo>
                      <a:cubicBezTo>
                        <a:pt x="6921" y="4202"/>
                        <a:pt x="7354" y="4644"/>
                        <a:pt x="8102" y="4644"/>
                      </a:cubicBezTo>
                      <a:cubicBezTo>
                        <a:pt x="8966" y="4644"/>
                        <a:pt x="9781" y="4016"/>
                        <a:pt x="9781" y="3082"/>
                      </a:cubicBezTo>
                      <a:cubicBezTo>
                        <a:pt x="9781" y="1768"/>
                        <a:pt x="7722" y="1"/>
                        <a:pt x="493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90" name="Google Shape;12638;p89">
                  <a:extLst>
                    <a:ext uri="{FF2B5EF4-FFF2-40B4-BE49-F238E27FC236}">
                      <a16:creationId xmlns:a16="http://schemas.microsoft.com/office/drawing/2014/main" xmlns="" id="{A9B9E3BE-6A17-5112-84DA-09DF3FE7824D}"/>
                    </a:ext>
                  </a:extLst>
                </p:cNvPr>
                <p:cNvSpPr/>
                <p:nvPr/>
              </p:nvSpPr>
              <p:spPr>
                <a:xfrm>
                  <a:off x="3988564" y="2571836"/>
                  <a:ext cx="417045" cy="416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3" h="19975" extrusionOk="0">
                      <a:moveTo>
                        <a:pt x="5465" y="1172"/>
                      </a:moveTo>
                      <a:cubicBezTo>
                        <a:pt x="6229" y="1172"/>
                        <a:pt x="6714" y="1356"/>
                        <a:pt x="7184" y="1548"/>
                      </a:cubicBezTo>
                      <a:cubicBezTo>
                        <a:pt x="7842" y="1820"/>
                        <a:pt x="8120" y="1882"/>
                        <a:pt x="8506" y="1882"/>
                      </a:cubicBezTo>
                      <a:cubicBezTo>
                        <a:pt x="8831" y="1882"/>
                        <a:pt x="9232" y="1838"/>
                        <a:pt x="10000" y="1838"/>
                      </a:cubicBezTo>
                      <a:cubicBezTo>
                        <a:pt x="13275" y="1838"/>
                        <a:pt x="15226" y="3478"/>
                        <a:pt x="16286" y="4855"/>
                      </a:cubicBezTo>
                      <a:cubicBezTo>
                        <a:pt x="17660" y="6641"/>
                        <a:pt x="18149" y="8709"/>
                        <a:pt x="18149" y="9937"/>
                      </a:cubicBezTo>
                      <a:cubicBezTo>
                        <a:pt x="18149" y="11304"/>
                        <a:pt x="17841" y="11405"/>
                        <a:pt x="18414" y="12744"/>
                      </a:cubicBezTo>
                      <a:cubicBezTo>
                        <a:pt x="18610" y="13203"/>
                        <a:pt x="18812" y="13675"/>
                        <a:pt x="18812" y="14565"/>
                      </a:cubicBezTo>
                      <a:cubicBezTo>
                        <a:pt x="18812" y="15702"/>
                        <a:pt x="18373" y="16765"/>
                        <a:pt x="17575" y="17561"/>
                      </a:cubicBezTo>
                      <a:cubicBezTo>
                        <a:pt x="16776" y="18358"/>
                        <a:pt x="15671" y="18803"/>
                        <a:pt x="14546" y="18803"/>
                      </a:cubicBezTo>
                      <a:cubicBezTo>
                        <a:pt x="14544" y="18803"/>
                        <a:pt x="14542" y="18803"/>
                        <a:pt x="14540" y="18803"/>
                      </a:cubicBezTo>
                      <a:lnTo>
                        <a:pt x="14519" y="18803"/>
                      </a:lnTo>
                      <a:cubicBezTo>
                        <a:pt x="13754" y="18803"/>
                        <a:pt x="13270" y="18612"/>
                        <a:pt x="12799" y="18418"/>
                      </a:cubicBezTo>
                      <a:cubicBezTo>
                        <a:pt x="12161" y="18154"/>
                        <a:pt x="11842" y="18085"/>
                        <a:pt x="11520" y="18085"/>
                      </a:cubicBezTo>
                      <a:cubicBezTo>
                        <a:pt x="11167" y="18085"/>
                        <a:pt x="10809" y="18168"/>
                        <a:pt x="10022" y="18168"/>
                      </a:cubicBezTo>
                      <a:cubicBezTo>
                        <a:pt x="6746" y="18168"/>
                        <a:pt x="4785" y="16516"/>
                        <a:pt x="3717" y="15131"/>
                      </a:cubicBezTo>
                      <a:cubicBezTo>
                        <a:pt x="2328" y="13328"/>
                        <a:pt x="1835" y="11257"/>
                        <a:pt x="1835" y="10031"/>
                      </a:cubicBezTo>
                      <a:cubicBezTo>
                        <a:pt x="1835" y="8674"/>
                        <a:pt x="2146" y="8571"/>
                        <a:pt x="1569" y="7222"/>
                      </a:cubicBezTo>
                      <a:cubicBezTo>
                        <a:pt x="1375" y="6765"/>
                        <a:pt x="1173" y="6293"/>
                        <a:pt x="1171" y="5408"/>
                      </a:cubicBezTo>
                      <a:cubicBezTo>
                        <a:pt x="1175" y="3063"/>
                        <a:pt x="3100" y="1172"/>
                        <a:pt x="5465" y="1172"/>
                      </a:cubicBezTo>
                      <a:close/>
                      <a:moveTo>
                        <a:pt x="5465" y="0"/>
                      </a:moveTo>
                      <a:cubicBezTo>
                        <a:pt x="3993" y="0"/>
                        <a:pt x="2617" y="552"/>
                        <a:pt x="1587" y="1582"/>
                      </a:cubicBezTo>
                      <a:cubicBezTo>
                        <a:pt x="566" y="2603"/>
                        <a:pt x="4" y="3960"/>
                        <a:pt x="0" y="5403"/>
                      </a:cubicBezTo>
                      <a:lnTo>
                        <a:pt x="0" y="5414"/>
                      </a:lnTo>
                      <a:cubicBezTo>
                        <a:pt x="2" y="6535"/>
                        <a:pt x="274" y="7170"/>
                        <a:pt x="492" y="7682"/>
                      </a:cubicBezTo>
                      <a:cubicBezTo>
                        <a:pt x="938" y="8725"/>
                        <a:pt x="664" y="8547"/>
                        <a:pt x="664" y="10031"/>
                      </a:cubicBezTo>
                      <a:cubicBezTo>
                        <a:pt x="664" y="11738"/>
                        <a:pt x="1385" y="14023"/>
                        <a:pt x="2790" y="15845"/>
                      </a:cubicBezTo>
                      <a:cubicBezTo>
                        <a:pt x="4019" y="17439"/>
                        <a:pt x="6270" y="19339"/>
                        <a:pt x="10022" y="19339"/>
                      </a:cubicBezTo>
                      <a:cubicBezTo>
                        <a:pt x="10942" y="19339"/>
                        <a:pt x="11234" y="19255"/>
                        <a:pt x="11494" y="19255"/>
                      </a:cubicBezTo>
                      <a:cubicBezTo>
                        <a:pt x="11700" y="19255"/>
                        <a:pt x="11887" y="19308"/>
                        <a:pt x="12353" y="19500"/>
                      </a:cubicBezTo>
                      <a:cubicBezTo>
                        <a:pt x="12875" y="19716"/>
                        <a:pt x="13523" y="19974"/>
                        <a:pt x="14519" y="19974"/>
                      </a:cubicBezTo>
                      <a:lnTo>
                        <a:pt x="14554" y="19974"/>
                      </a:lnTo>
                      <a:cubicBezTo>
                        <a:pt x="15985" y="19974"/>
                        <a:pt x="17386" y="19403"/>
                        <a:pt x="18402" y="18391"/>
                      </a:cubicBezTo>
                      <a:cubicBezTo>
                        <a:pt x="19422" y="17374"/>
                        <a:pt x="19983" y="16015"/>
                        <a:pt x="19983" y="14565"/>
                      </a:cubicBezTo>
                      <a:cubicBezTo>
                        <a:pt x="19983" y="13436"/>
                        <a:pt x="19711" y="12797"/>
                        <a:pt x="19491" y="12284"/>
                      </a:cubicBezTo>
                      <a:cubicBezTo>
                        <a:pt x="19045" y="11243"/>
                        <a:pt x="19320" y="11421"/>
                        <a:pt x="19320" y="9937"/>
                      </a:cubicBezTo>
                      <a:cubicBezTo>
                        <a:pt x="19320" y="8218"/>
                        <a:pt x="18603" y="5946"/>
                        <a:pt x="17213" y="4140"/>
                      </a:cubicBezTo>
                      <a:cubicBezTo>
                        <a:pt x="15994" y="2557"/>
                        <a:pt x="13753" y="667"/>
                        <a:pt x="10000" y="667"/>
                      </a:cubicBezTo>
                      <a:cubicBezTo>
                        <a:pt x="9146" y="667"/>
                        <a:pt x="8785" y="712"/>
                        <a:pt x="8528" y="712"/>
                      </a:cubicBezTo>
                      <a:cubicBezTo>
                        <a:pt x="8261" y="712"/>
                        <a:pt x="8109" y="664"/>
                        <a:pt x="7630" y="466"/>
                      </a:cubicBezTo>
                      <a:cubicBezTo>
                        <a:pt x="7110" y="252"/>
                        <a:pt x="6461" y="0"/>
                        <a:pt x="546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83" name="Google Shape;12639;p89">
                <a:extLst>
                  <a:ext uri="{FF2B5EF4-FFF2-40B4-BE49-F238E27FC236}">
                    <a16:creationId xmlns:a16="http://schemas.microsoft.com/office/drawing/2014/main" xmlns="" id="{C08134E7-8436-2D26-45A3-13850CB8A1FD}"/>
                  </a:ext>
                </a:extLst>
              </p:cNvPr>
              <p:cNvGrpSpPr/>
              <p:nvPr/>
            </p:nvGrpSpPr>
            <p:grpSpPr>
              <a:xfrm>
                <a:off x="3919129" y="5123204"/>
                <a:ext cx="620859" cy="620859"/>
                <a:chOff x="4500573" y="2571753"/>
                <a:chExt cx="417024" cy="417024"/>
              </a:xfrm>
              <a:grpFill/>
            </p:grpSpPr>
            <p:sp>
              <p:nvSpPr>
                <p:cNvPr id="17887" name="Google Shape;12640;p89">
                  <a:extLst>
                    <a:ext uri="{FF2B5EF4-FFF2-40B4-BE49-F238E27FC236}">
                      <a16:creationId xmlns:a16="http://schemas.microsoft.com/office/drawing/2014/main" xmlns="" id="{A1BF9F49-1ADC-E0C8-55E4-E1916C89C107}"/>
                    </a:ext>
                  </a:extLst>
                </p:cNvPr>
                <p:cNvSpPr/>
                <p:nvPr/>
              </p:nvSpPr>
              <p:spPr>
                <a:xfrm>
                  <a:off x="4550263" y="2632817"/>
                  <a:ext cx="317683" cy="293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22" h="14051" extrusionOk="0">
                      <a:moveTo>
                        <a:pt x="7616" y="1172"/>
                      </a:moveTo>
                      <a:cubicBezTo>
                        <a:pt x="8529" y="1202"/>
                        <a:pt x="10613" y="1570"/>
                        <a:pt x="10613" y="4280"/>
                      </a:cubicBezTo>
                      <a:cubicBezTo>
                        <a:pt x="10613" y="4791"/>
                        <a:pt x="10565" y="5662"/>
                        <a:pt x="10565" y="5683"/>
                      </a:cubicBezTo>
                      <a:cubicBezTo>
                        <a:pt x="10565" y="6490"/>
                        <a:pt x="11186" y="6530"/>
                        <a:pt x="11312" y="6530"/>
                      </a:cubicBezTo>
                      <a:cubicBezTo>
                        <a:pt x="11563" y="6530"/>
                        <a:pt x="11867" y="6461"/>
                        <a:pt x="12149" y="6399"/>
                      </a:cubicBezTo>
                      <a:lnTo>
                        <a:pt x="12149" y="6399"/>
                      </a:lnTo>
                      <a:cubicBezTo>
                        <a:pt x="11697" y="6589"/>
                        <a:pt x="10875" y="6838"/>
                        <a:pt x="10875" y="7608"/>
                      </a:cubicBezTo>
                      <a:cubicBezTo>
                        <a:pt x="10875" y="9260"/>
                        <a:pt x="12294" y="9897"/>
                        <a:pt x="13233" y="10316"/>
                      </a:cubicBezTo>
                      <a:cubicBezTo>
                        <a:pt x="13419" y="10399"/>
                        <a:pt x="13661" y="10509"/>
                        <a:pt x="13838" y="10608"/>
                      </a:cubicBezTo>
                      <a:cubicBezTo>
                        <a:pt x="13590" y="10652"/>
                        <a:pt x="13247" y="10703"/>
                        <a:pt x="12826" y="10802"/>
                      </a:cubicBezTo>
                      <a:cubicBezTo>
                        <a:pt x="12446" y="10894"/>
                        <a:pt x="12149" y="11195"/>
                        <a:pt x="12067" y="11574"/>
                      </a:cubicBezTo>
                      <a:cubicBezTo>
                        <a:pt x="12058" y="11614"/>
                        <a:pt x="12049" y="11652"/>
                        <a:pt x="12041" y="11683"/>
                      </a:cubicBezTo>
                      <a:cubicBezTo>
                        <a:pt x="11837" y="11646"/>
                        <a:pt x="11549" y="11584"/>
                        <a:pt x="11156" y="11584"/>
                      </a:cubicBezTo>
                      <a:cubicBezTo>
                        <a:pt x="10220" y="11584"/>
                        <a:pt x="9658" y="11968"/>
                        <a:pt x="9161" y="12306"/>
                      </a:cubicBezTo>
                      <a:cubicBezTo>
                        <a:pt x="8711" y="12614"/>
                        <a:pt x="8322" y="12879"/>
                        <a:pt x="7611" y="12881"/>
                      </a:cubicBezTo>
                      <a:cubicBezTo>
                        <a:pt x="6900" y="12879"/>
                        <a:pt x="6511" y="12614"/>
                        <a:pt x="6060" y="12306"/>
                      </a:cubicBezTo>
                      <a:cubicBezTo>
                        <a:pt x="5563" y="11968"/>
                        <a:pt x="5000" y="11584"/>
                        <a:pt x="4064" y="11584"/>
                      </a:cubicBezTo>
                      <a:cubicBezTo>
                        <a:pt x="3671" y="11584"/>
                        <a:pt x="3381" y="11646"/>
                        <a:pt x="3180" y="11683"/>
                      </a:cubicBezTo>
                      <a:cubicBezTo>
                        <a:pt x="3171" y="11652"/>
                        <a:pt x="3164" y="11614"/>
                        <a:pt x="3155" y="11574"/>
                      </a:cubicBezTo>
                      <a:cubicBezTo>
                        <a:pt x="3072" y="11195"/>
                        <a:pt x="2775" y="10894"/>
                        <a:pt x="2394" y="10802"/>
                      </a:cubicBezTo>
                      <a:cubicBezTo>
                        <a:pt x="1973" y="10703"/>
                        <a:pt x="1630" y="10652"/>
                        <a:pt x="1384" y="10608"/>
                      </a:cubicBezTo>
                      <a:cubicBezTo>
                        <a:pt x="1559" y="10509"/>
                        <a:pt x="1803" y="10399"/>
                        <a:pt x="1987" y="10316"/>
                      </a:cubicBezTo>
                      <a:cubicBezTo>
                        <a:pt x="2927" y="9897"/>
                        <a:pt x="4347" y="9260"/>
                        <a:pt x="4347" y="7608"/>
                      </a:cubicBezTo>
                      <a:cubicBezTo>
                        <a:pt x="4347" y="6838"/>
                        <a:pt x="3525" y="6589"/>
                        <a:pt x="3072" y="6399"/>
                      </a:cubicBezTo>
                      <a:lnTo>
                        <a:pt x="3072" y="6399"/>
                      </a:lnTo>
                      <a:cubicBezTo>
                        <a:pt x="3355" y="6461"/>
                        <a:pt x="3657" y="6530"/>
                        <a:pt x="3910" y="6530"/>
                      </a:cubicBezTo>
                      <a:cubicBezTo>
                        <a:pt x="4034" y="6530"/>
                        <a:pt x="4655" y="6490"/>
                        <a:pt x="4655" y="5683"/>
                      </a:cubicBezTo>
                      <a:cubicBezTo>
                        <a:pt x="4655" y="5662"/>
                        <a:pt x="4609" y="4793"/>
                        <a:pt x="4609" y="4280"/>
                      </a:cubicBezTo>
                      <a:cubicBezTo>
                        <a:pt x="4609" y="1558"/>
                        <a:pt x="6698" y="1199"/>
                        <a:pt x="7616" y="1172"/>
                      </a:cubicBezTo>
                      <a:close/>
                      <a:moveTo>
                        <a:pt x="7602" y="1"/>
                      </a:moveTo>
                      <a:cubicBezTo>
                        <a:pt x="7201" y="11"/>
                        <a:pt x="6164" y="98"/>
                        <a:pt x="5219" y="691"/>
                      </a:cubicBezTo>
                      <a:cubicBezTo>
                        <a:pt x="4407" y="1200"/>
                        <a:pt x="3438" y="2237"/>
                        <a:pt x="3438" y="4280"/>
                      </a:cubicBezTo>
                      <a:cubicBezTo>
                        <a:pt x="3438" y="4714"/>
                        <a:pt x="3454" y="5041"/>
                        <a:pt x="3466" y="5288"/>
                      </a:cubicBezTo>
                      <a:cubicBezTo>
                        <a:pt x="3176" y="5225"/>
                        <a:pt x="2914" y="5159"/>
                        <a:pt x="2711" y="5159"/>
                      </a:cubicBezTo>
                      <a:cubicBezTo>
                        <a:pt x="2005" y="5159"/>
                        <a:pt x="1492" y="5593"/>
                        <a:pt x="1492" y="6187"/>
                      </a:cubicBezTo>
                      <a:cubicBezTo>
                        <a:pt x="1492" y="7031"/>
                        <a:pt x="2302" y="7355"/>
                        <a:pt x="2785" y="7547"/>
                      </a:cubicBezTo>
                      <a:cubicBezTo>
                        <a:pt x="2907" y="7595"/>
                        <a:pt x="3077" y="7664"/>
                        <a:pt x="3173" y="7717"/>
                      </a:cubicBezTo>
                      <a:cubicBezTo>
                        <a:pt x="3084" y="8885"/>
                        <a:pt x="1453" y="9124"/>
                        <a:pt x="595" y="9723"/>
                      </a:cubicBezTo>
                      <a:cubicBezTo>
                        <a:pt x="201" y="9999"/>
                        <a:pt x="1" y="10337"/>
                        <a:pt x="1" y="10730"/>
                      </a:cubicBezTo>
                      <a:cubicBezTo>
                        <a:pt x="1" y="11119"/>
                        <a:pt x="194" y="11425"/>
                        <a:pt x="547" y="11590"/>
                      </a:cubicBezTo>
                      <a:cubicBezTo>
                        <a:pt x="892" y="11752"/>
                        <a:pt x="1340" y="11765"/>
                        <a:pt x="2032" y="11920"/>
                      </a:cubicBezTo>
                      <a:cubicBezTo>
                        <a:pt x="2081" y="12138"/>
                        <a:pt x="2134" y="12318"/>
                        <a:pt x="2231" y="12474"/>
                      </a:cubicBezTo>
                      <a:cubicBezTo>
                        <a:pt x="2428" y="12789"/>
                        <a:pt x="2691" y="12874"/>
                        <a:pt x="2981" y="12874"/>
                      </a:cubicBezTo>
                      <a:cubicBezTo>
                        <a:pt x="3325" y="12874"/>
                        <a:pt x="3708" y="12754"/>
                        <a:pt x="4064" y="12754"/>
                      </a:cubicBezTo>
                      <a:cubicBezTo>
                        <a:pt x="4639" y="12754"/>
                        <a:pt x="4975" y="12984"/>
                        <a:pt x="5400" y="13274"/>
                      </a:cubicBezTo>
                      <a:cubicBezTo>
                        <a:pt x="5907" y="13619"/>
                        <a:pt x="6537" y="14050"/>
                        <a:pt x="7609" y="14050"/>
                      </a:cubicBezTo>
                      <a:lnTo>
                        <a:pt x="7611" y="14050"/>
                      </a:lnTo>
                      <a:cubicBezTo>
                        <a:pt x="8683" y="14050"/>
                        <a:pt x="9315" y="13620"/>
                        <a:pt x="9821" y="13274"/>
                      </a:cubicBezTo>
                      <a:cubicBezTo>
                        <a:pt x="10247" y="12984"/>
                        <a:pt x="10581" y="12754"/>
                        <a:pt x="11156" y="12754"/>
                      </a:cubicBezTo>
                      <a:cubicBezTo>
                        <a:pt x="11621" y="12754"/>
                        <a:pt x="11881" y="12881"/>
                        <a:pt x="12228" y="12881"/>
                      </a:cubicBezTo>
                      <a:cubicBezTo>
                        <a:pt x="12647" y="12881"/>
                        <a:pt x="12874" y="12660"/>
                        <a:pt x="12991" y="12474"/>
                      </a:cubicBezTo>
                      <a:cubicBezTo>
                        <a:pt x="13088" y="12318"/>
                        <a:pt x="13139" y="12136"/>
                        <a:pt x="13189" y="11920"/>
                      </a:cubicBezTo>
                      <a:cubicBezTo>
                        <a:pt x="13880" y="11765"/>
                        <a:pt x="14328" y="11752"/>
                        <a:pt x="14673" y="11590"/>
                      </a:cubicBezTo>
                      <a:cubicBezTo>
                        <a:pt x="15027" y="11425"/>
                        <a:pt x="15221" y="11119"/>
                        <a:pt x="15221" y="10730"/>
                      </a:cubicBezTo>
                      <a:cubicBezTo>
                        <a:pt x="15221" y="10337"/>
                        <a:pt x="15020" y="9999"/>
                        <a:pt x="14625" y="9723"/>
                      </a:cubicBezTo>
                      <a:cubicBezTo>
                        <a:pt x="13769" y="9124"/>
                        <a:pt x="12136" y="8885"/>
                        <a:pt x="12048" y="7717"/>
                      </a:cubicBezTo>
                      <a:cubicBezTo>
                        <a:pt x="12143" y="7664"/>
                        <a:pt x="12313" y="7595"/>
                        <a:pt x="12435" y="7547"/>
                      </a:cubicBezTo>
                      <a:cubicBezTo>
                        <a:pt x="12918" y="7355"/>
                        <a:pt x="13728" y="7031"/>
                        <a:pt x="13728" y="6187"/>
                      </a:cubicBezTo>
                      <a:cubicBezTo>
                        <a:pt x="13728" y="5593"/>
                        <a:pt x="13215" y="5159"/>
                        <a:pt x="12509" y="5159"/>
                      </a:cubicBezTo>
                      <a:cubicBezTo>
                        <a:pt x="12306" y="5159"/>
                        <a:pt x="12044" y="5225"/>
                        <a:pt x="11754" y="5288"/>
                      </a:cubicBezTo>
                      <a:cubicBezTo>
                        <a:pt x="11768" y="5041"/>
                        <a:pt x="11782" y="4714"/>
                        <a:pt x="11782" y="4280"/>
                      </a:cubicBezTo>
                      <a:cubicBezTo>
                        <a:pt x="11782" y="2246"/>
                        <a:pt x="10822" y="1211"/>
                        <a:pt x="10017" y="700"/>
                      </a:cubicBezTo>
                      <a:cubicBezTo>
                        <a:pt x="9076" y="105"/>
                        <a:pt x="8037" y="13"/>
                        <a:pt x="763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88" name="Google Shape;12641;p89">
                  <a:extLst>
                    <a:ext uri="{FF2B5EF4-FFF2-40B4-BE49-F238E27FC236}">
                      <a16:creationId xmlns:a16="http://schemas.microsoft.com/office/drawing/2014/main" xmlns="" id="{F8D89D29-DB7A-8CCE-3378-43A5A4BDD3AB}"/>
                    </a:ext>
                  </a:extLst>
                </p:cNvPr>
                <p:cNvSpPr/>
                <p:nvPr/>
              </p:nvSpPr>
              <p:spPr>
                <a:xfrm>
                  <a:off x="4500573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17017" y="1172"/>
                      </a:moveTo>
                      <a:cubicBezTo>
                        <a:pt x="17990" y="1172"/>
                        <a:pt x="18812" y="1975"/>
                        <a:pt x="18812" y="2927"/>
                      </a:cubicBezTo>
                      <a:lnTo>
                        <a:pt x="18812" y="17017"/>
                      </a:lnTo>
                      <a:cubicBezTo>
                        <a:pt x="18812" y="17990"/>
                        <a:pt x="17990" y="18811"/>
                        <a:pt x="17017" y="18811"/>
                      </a:cubicBezTo>
                      <a:lnTo>
                        <a:pt x="2966" y="18811"/>
                      </a:lnTo>
                      <a:cubicBezTo>
                        <a:pt x="1993" y="18811"/>
                        <a:pt x="1172" y="17990"/>
                        <a:pt x="1172" y="17017"/>
                      </a:cubicBezTo>
                      <a:lnTo>
                        <a:pt x="1172" y="2927"/>
                      </a:lnTo>
                      <a:cubicBezTo>
                        <a:pt x="1172" y="1975"/>
                        <a:pt x="1993" y="1172"/>
                        <a:pt x="2966" y="1172"/>
                      </a:cubicBezTo>
                      <a:close/>
                      <a:moveTo>
                        <a:pt x="2966" y="1"/>
                      </a:moveTo>
                      <a:cubicBezTo>
                        <a:pt x="1349" y="1"/>
                        <a:pt x="1" y="1310"/>
                        <a:pt x="1" y="2927"/>
                      </a:cubicBezTo>
                      <a:lnTo>
                        <a:pt x="1" y="17015"/>
                      </a:lnTo>
                      <a:cubicBezTo>
                        <a:pt x="1" y="18636"/>
                        <a:pt x="1349" y="19982"/>
                        <a:pt x="2966" y="19982"/>
                      </a:cubicBezTo>
                      <a:lnTo>
                        <a:pt x="17017" y="19982"/>
                      </a:lnTo>
                      <a:cubicBezTo>
                        <a:pt x="18635" y="19982"/>
                        <a:pt x="19982" y="18634"/>
                        <a:pt x="19982" y="17015"/>
                      </a:cubicBezTo>
                      <a:lnTo>
                        <a:pt x="19982" y="2927"/>
                      </a:lnTo>
                      <a:cubicBezTo>
                        <a:pt x="19982" y="1310"/>
                        <a:pt x="18635" y="1"/>
                        <a:pt x="170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84" name="Google Shape;12642;p89">
                <a:extLst>
                  <a:ext uri="{FF2B5EF4-FFF2-40B4-BE49-F238E27FC236}">
                    <a16:creationId xmlns:a16="http://schemas.microsoft.com/office/drawing/2014/main" xmlns="" id="{52515A0E-9C35-D2A6-005E-A5E923D8F10B}"/>
                  </a:ext>
                </a:extLst>
              </p:cNvPr>
              <p:cNvGrpSpPr/>
              <p:nvPr/>
            </p:nvGrpSpPr>
            <p:grpSpPr>
              <a:xfrm>
                <a:off x="4858412" y="5123204"/>
                <a:ext cx="620859" cy="620859"/>
                <a:chOff x="5012603" y="2571753"/>
                <a:chExt cx="417024" cy="417024"/>
              </a:xfrm>
              <a:grpFill/>
            </p:grpSpPr>
            <p:sp>
              <p:nvSpPr>
                <p:cNvPr id="17885" name="Google Shape;12643;p89">
                  <a:extLst>
                    <a:ext uri="{FF2B5EF4-FFF2-40B4-BE49-F238E27FC236}">
                      <a16:creationId xmlns:a16="http://schemas.microsoft.com/office/drawing/2014/main" xmlns="" id="{210C4FB1-7CF4-EEDE-7929-1A616ABAE718}"/>
                    </a:ext>
                  </a:extLst>
                </p:cNvPr>
                <p:cNvSpPr/>
                <p:nvPr/>
              </p:nvSpPr>
              <p:spPr>
                <a:xfrm>
                  <a:off x="5133124" y="2631210"/>
                  <a:ext cx="180818" cy="300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4" h="14377" extrusionOk="0">
                      <a:moveTo>
                        <a:pt x="4683" y="1171"/>
                      </a:moveTo>
                      <a:lnTo>
                        <a:pt x="4683" y="3395"/>
                      </a:lnTo>
                      <a:cubicBezTo>
                        <a:pt x="4683" y="3719"/>
                        <a:pt x="4945" y="3980"/>
                        <a:pt x="5269" y="3980"/>
                      </a:cubicBezTo>
                      <a:lnTo>
                        <a:pt x="7493" y="3980"/>
                      </a:lnTo>
                      <a:lnTo>
                        <a:pt x="7493" y="5620"/>
                      </a:lnTo>
                      <a:lnTo>
                        <a:pt x="5269" y="5620"/>
                      </a:lnTo>
                      <a:cubicBezTo>
                        <a:pt x="4945" y="5620"/>
                        <a:pt x="4683" y="5882"/>
                        <a:pt x="4683" y="6206"/>
                      </a:cubicBezTo>
                      <a:lnTo>
                        <a:pt x="4683" y="9859"/>
                      </a:lnTo>
                      <a:cubicBezTo>
                        <a:pt x="4683" y="10227"/>
                        <a:pt x="4706" y="10648"/>
                        <a:pt x="4975" y="10986"/>
                      </a:cubicBezTo>
                      <a:cubicBezTo>
                        <a:pt x="5327" y="11423"/>
                        <a:pt x="5899" y="11474"/>
                        <a:pt x="6299" y="11474"/>
                      </a:cubicBezTo>
                      <a:lnTo>
                        <a:pt x="7494" y="11474"/>
                      </a:lnTo>
                      <a:lnTo>
                        <a:pt x="7494" y="13158"/>
                      </a:lnTo>
                      <a:cubicBezTo>
                        <a:pt x="7137" y="13183"/>
                        <a:pt x="6635" y="13207"/>
                        <a:pt x="6113" y="13207"/>
                      </a:cubicBezTo>
                      <a:cubicBezTo>
                        <a:pt x="3848" y="13207"/>
                        <a:pt x="3044" y="11806"/>
                        <a:pt x="3044" y="10607"/>
                      </a:cubicBezTo>
                      <a:lnTo>
                        <a:pt x="3044" y="6206"/>
                      </a:lnTo>
                      <a:cubicBezTo>
                        <a:pt x="3044" y="5882"/>
                        <a:pt x="2782" y="5620"/>
                        <a:pt x="2460" y="5620"/>
                      </a:cubicBezTo>
                      <a:lnTo>
                        <a:pt x="1172" y="5620"/>
                      </a:lnTo>
                      <a:lnTo>
                        <a:pt x="1172" y="4090"/>
                      </a:lnTo>
                      <a:cubicBezTo>
                        <a:pt x="2035" y="3913"/>
                        <a:pt x="2690" y="3487"/>
                        <a:pt x="3120" y="2820"/>
                      </a:cubicBezTo>
                      <a:cubicBezTo>
                        <a:pt x="3463" y="2289"/>
                        <a:pt x="3608" y="1697"/>
                        <a:pt x="3703" y="1171"/>
                      </a:cubicBezTo>
                      <a:close/>
                      <a:moveTo>
                        <a:pt x="3208" y="0"/>
                      </a:moveTo>
                      <a:cubicBezTo>
                        <a:pt x="2922" y="0"/>
                        <a:pt x="2677" y="207"/>
                        <a:pt x="2631" y="490"/>
                      </a:cubicBezTo>
                      <a:cubicBezTo>
                        <a:pt x="2409" y="1822"/>
                        <a:pt x="2209" y="2861"/>
                        <a:pt x="537" y="3000"/>
                      </a:cubicBezTo>
                      <a:cubicBezTo>
                        <a:pt x="234" y="3025"/>
                        <a:pt x="1" y="3278"/>
                        <a:pt x="1" y="3582"/>
                      </a:cubicBezTo>
                      <a:lnTo>
                        <a:pt x="1" y="6206"/>
                      </a:lnTo>
                      <a:cubicBezTo>
                        <a:pt x="1" y="6529"/>
                        <a:pt x="263" y="6791"/>
                        <a:pt x="586" y="6791"/>
                      </a:cubicBezTo>
                      <a:lnTo>
                        <a:pt x="1874" y="6791"/>
                      </a:lnTo>
                      <a:lnTo>
                        <a:pt x="1874" y="10607"/>
                      </a:lnTo>
                      <a:cubicBezTo>
                        <a:pt x="1874" y="12618"/>
                        <a:pt x="3355" y="14377"/>
                        <a:pt x="6111" y="14377"/>
                      </a:cubicBezTo>
                      <a:cubicBezTo>
                        <a:pt x="7158" y="14377"/>
                        <a:pt x="8098" y="14285"/>
                        <a:pt x="8137" y="14281"/>
                      </a:cubicBezTo>
                      <a:cubicBezTo>
                        <a:pt x="8436" y="14251"/>
                        <a:pt x="8664" y="14000"/>
                        <a:pt x="8664" y="13699"/>
                      </a:cubicBezTo>
                      <a:lnTo>
                        <a:pt x="8664" y="10888"/>
                      </a:lnTo>
                      <a:cubicBezTo>
                        <a:pt x="8664" y="10565"/>
                        <a:pt x="8402" y="10303"/>
                        <a:pt x="8078" y="10303"/>
                      </a:cubicBezTo>
                      <a:lnTo>
                        <a:pt x="6299" y="10303"/>
                      </a:lnTo>
                      <a:cubicBezTo>
                        <a:pt x="5828" y="10303"/>
                        <a:pt x="5855" y="10292"/>
                        <a:pt x="5855" y="9859"/>
                      </a:cubicBezTo>
                      <a:lnTo>
                        <a:pt x="5855" y="6791"/>
                      </a:lnTo>
                      <a:lnTo>
                        <a:pt x="8078" y="6791"/>
                      </a:lnTo>
                      <a:cubicBezTo>
                        <a:pt x="8402" y="6791"/>
                        <a:pt x="8664" y="6529"/>
                        <a:pt x="8664" y="6206"/>
                      </a:cubicBezTo>
                      <a:lnTo>
                        <a:pt x="8664" y="3397"/>
                      </a:lnTo>
                      <a:cubicBezTo>
                        <a:pt x="8664" y="3073"/>
                        <a:pt x="8402" y="2811"/>
                        <a:pt x="8078" y="2811"/>
                      </a:cubicBezTo>
                      <a:lnTo>
                        <a:pt x="5855" y="2811"/>
                      </a:lnTo>
                      <a:lnTo>
                        <a:pt x="5855" y="586"/>
                      </a:lnTo>
                      <a:cubicBezTo>
                        <a:pt x="5855" y="262"/>
                        <a:pt x="5593" y="0"/>
                        <a:pt x="526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86" name="Google Shape;12644;p89">
                  <a:extLst>
                    <a:ext uri="{FF2B5EF4-FFF2-40B4-BE49-F238E27FC236}">
                      <a16:creationId xmlns:a16="http://schemas.microsoft.com/office/drawing/2014/main" xmlns="" id="{05F075FA-12D0-7D3D-6FA8-2B5CCE1B7A14}"/>
                    </a:ext>
                  </a:extLst>
                </p:cNvPr>
                <p:cNvSpPr/>
                <p:nvPr/>
              </p:nvSpPr>
              <p:spPr>
                <a:xfrm>
                  <a:off x="5012603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17053" y="1172"/>
                      </a:moveTo>
                      <a:cubicBezTo>
                        <a:pt x="18007" y="1172"/>
                        <a:pt x="18810" y="1993"/>
                        <a:pt x="18810" y="2966"/>
                      </a:cubicBezTo>
                      <a:lnTo>
                        <a:pt x="18810" y="17017"/>
                      </a:lnTo>
                      <a:cubicBezTo>
                        <a:pt x="18810" y="17990"/>
                        <a:pt x="18007" y="18811"/>
                        <a:pt x="17053" y="18811"/>
                      </a:cubicBezTo>
                      <a:lnTo>
                        <a:pt x="2965" y="18811"/>
                      </a:lnTo>
                      <a:cubicBezTo>
                        <a:pt x="1992" y="18811"/>
                        <a:pt x="1169" y="17990"/>
                        <a:pt x="1169" y="17017"/>
                      </a:cubicBezTo>
                      <a:lnTo>
                        <a:pt x="1169" y="2966"/>
                      </a:lnTo>
                      <a:cubicBezTo>
                        <a:pt x="1169" y="1993"/>
                        <a:pt x="1992" y="1172"/>
                        <a:pt x="2965" y="1172"/>
                      </a:cubicBezTo>
                      <a:close/>
                      <a:moveTo>
                        <a:pt x="2965" y="1"/>
                      </a:moveTo>
                      <a:cubicBezTo>
                        <a:pt x="1346" y="1"/>
                        <a:pt x="0" y="1349"/>
                        <a:pt x="0" y="2966"/>
                      </a:cubicBezTo>
                      <a:lnTo>
                        <a:pt x="0" y="17015"/>
                      </a:lnTo>
                      <a:cubicBezTo>
                        <a:pt x="0" y="18636"/>
                        <a:pt x="1348" y="19982"/>
                        <a:pt x="2965" y="19982"/>
                      </a:cubicBezTo>
                      <a:lnTo>
                        <a:pt x="17053" y="19982"/>
                      </a:lnTo>
                      <a:cubicBezTo>
                        <a:pt x="18672" y="19982"/>
                        <a:pt x="19981" y="18634"/>
                        <a:pt x="19981" y="17015"/>
                      </a:cubicBezTo>
                      <a:lnTo>
                        <a:pt x="19981" y="2966"/>
                      </a:lnTo>
                      <a:cubicBezTo>
                        <a:pt x="19981" y="1349"/>
                        <a:pt x="18672" y="1"/>
                        <a:pt x="1705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5F780929-FDFB-0A67-0837-47F527BD4F08}"/>
                </a:ext>
              </a:extLst>
            </p:cNvPr>
            <p:cNvGrpSpPr/>
            <p:nvPr/>
          </p:nvGrpSpPr>
          <p:grpSpPr>
            <a:xfrm>
              <a:off x="397214" y="4545124"/>
              <a:ext cx="11386542" cy="645964"/>
              <a:chOff x="397214" y="4323264"/>
              <a:chExt cx="11386542" cy="645964"/>
            </a:xfrm>
            <a:grpFill/>
          </p:grpSpPr>
          <p:sp>
            <p:nvSpPr>
              <p:cNvPr id="20" name="Google Shape;12453;p89">
                <a:extLst>
                  <a:ext uri="{FF2B5EF4-FFF2-40B4-BE49-F238E27FC236}">
                    <a16:creationId xmlns:a16="http://schemas.microsoft.com/office/drawing/2014/main" xmlns="" id="{D0566766-7E28-A03E-E0CC-D78CD21A574D}"/>
                  </a:ext>
                </a:extLst>
              </p:cNvPr>
              <p:cNvSpPr/>
              <p:nvPr/>
            </p:nvSpPr>
            <p:spPr>
              <a:xfrm>
                <a:off x="1182098" y="4420919"/>
                <a:ext cx="641288" cy="450628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8192" extrusionOk="0">
                    <a:moveTo>
                      <a:pt x="10429" y="662"/>
                    </a:moveTo>
                    <a:cubicBezTo>
                      <a:pt x="10114" y="1008"/>
                      <a:pt x="6207" y="4915"/>
                      <a:pt x="6081" y="5072"/>
                    </a:cubicBezTo>
                    <a:cubicBezTo>
                      <a:pt x="6018" y="5135"/>
                      <a:pt x="5916" y="5167"/>
                      <a:pt x="5813" y="5167"/>
                    </a:cubicBezTo>
                    <a:cubicBezTo>
                      <a:pt x="5711" y="5167"/>
                      <a:pt x="5608" y="5135"/>
                      <a:pt x="5545" y="5072"/>
                    </a:cubicBezTo>
                    <a:lnTo>
                      <a:pt x="1135" y="662"/>
                    </a:lnTo>
                    <a:close/>
                    <a:moveTo>
                      <a:pt x="662" y="1134"/>
                    </a:moveTo>
                    <a:lnTo>
                      <a:pt x="3624" y="4096"/>
                    </a:lnTo>
                    <a:lnTo>
                      <a:pt x="662" y="7057"/>
                    </a:lnTo>
                    <a:lnTo>
                      <a:pt x="662" y="1134"/>
                    </a:lnTo>
                    <a:close/>
                    <a:moveTo>
                      <a:pt x="10996" y="1134"/>
                    </a:moveTo>
                    <a:lnTo>
                      <a:pt x="10996" y="7057"/>
                    </a:lnTo>
                    <a:lnTo>
                      <a:pt x="8034" y="4096"/>
                    </a:lnTo>
                    <a:lnTo>
                      <a:pt x="10996" y="1134"/>
                    </a:lnTo>
                    <a:close/>
                    <a:moveTo>
                      <a:pt x="7562" y="4568"/>
                    </a:moveTo>
                    <a:lnTo>
                      <a:pt x="10492" y="7530"/>
                    </a:lnTo>
                    <a:lnTo>
                      <a:pt x="1198" y="7530"/>
                    </a:lnTo>
                    <a:lnTo>
                      <a:pt x="4096" y="4568"/>
                    </a:lnTo>
                    <a:lnTo>
                      <a:pt x="5073" y="5545"/>
                    </a:lnTo>
                    <a:cubicBezTo>
                      <a:pt x="5278" y="5750"/>
                      <a:pt x="5553" y="5852"/>
                      <a:pt x="5829" y="5852"/>
                    </a:cubicBezTo>
                    <a:cubicBezTo>
                      <a:pt x="6105" y="5852"/>
                      <a:pt x="6380" y="5750"/>
                      <a:pt x="6585" y="5545"/>
                    </a:cubicBezTo>
                    <a:lnTo>
                      <a:pt x="7562" y="4568"/>
                    </a:lnTo>
                    <a:close/>
                    <a:moveTo>
                      <a:pt x="1009" y="0"/>
                    </a:moveTo>
                    <a:cubicBezTo>
                      <a:pt x="473" y="0"/>
                      <a:pt x="1" y="473"/>
                      <a:pt x="1" y="1008"/>
                    </a:cubicBezTo>
                    <a:lnTo>
                      <a:pt x="1" y="7152"/>
                    </a:lnTo>
                    <a:cubicBezTo>
                      <a:pt x="1" y="7719"/>
                      <a:pt x="473" y="8191"/>
                      <a:pt x="1009" y="8191"/>
                    </a:cubicBezTo>
                    <a:lnTo>
                      <a:pt x="10618" y="8191"/>
                    </a:lnTo>
                    <a:cubicBezTo>
                      <a:pt x="11185" y="8191"/>
                      <a:pt x="11657" y="7719"/>
                      <a:pt x="11657" y="7152"/>
                    </a:cubicBezTo>
                    <a:lnTo>
                      <a:pt x="11657" y="1008"/>
                    </a:lnTo>
                    <a:cubicBezTo>
                      <a:pt x="11657" y="441"/>
                      <a:pt x="11185" y="0"/>
                      <a:pt x="106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1" name="Google Shape;12489;p89">
                <a:extLst>
                  <a:ext uri="{FF2B5EF4-FFF2-40B4-BE49-F238E27FC236}">
                    <a16:creationId xmlns:a16="http://schemas.microsoft.com/office/drawing/2014/main" xmlns="" id="{73D59A2D-DE5A-CF55-CFE4-E4CF5730F0AE}"/>
                  </a:ext>
                </a:extLst>
              </p:cNvPr>
              <p:cNvGrpSpPr/>
              <p:nvPr/>
            </p:nvGrpSpPr>
            <p:grpSpPr>
              <a:xfrm>
                <a:off x="3714261" y="4323264"/>
                <a:ext cx="642992" cy="645964"/>
                <a:chOff x="-1333975" y="2365850"/>
                <a:chExt cx="292225" cy="293575"/>
              </a:xfrm>
              <a:grpFill/>
            </p:grpSpPr>
            <p:sp>
              <p:nvSpPr>
                <p:cNvPr id="17868" name="Google Shape;12490;p89">
                  <a:extLst>
                    <a:ext uri="{FF2B5EF4-FFF2-40B4-BE49-F238E27FC236}">
                      <a16:creationId xmlns:a16="http://schemas.microsoft.com/office/drawing/2014/main" xmlns="" id="{0EF22C7C-390F-BD1F-0900-95AE22CA8B10}"/>
                    </a:ext>
                  </a:extLst>
                </p:cNvPr>
                <p:cNvSpPr/>
                <p:nvPr/>
              </p:nvSpPr>
              <p:spPr>
                <a:xfrm>
                  <a:off x="-1285150" y="2365850"/>
                  <a:ext cx="191225" cy="29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9" h="11743" extrusionOk="0">
                      <a:moveTo>
                        <a:pt x="3813" y="684"/>
                      </a:moveTo>
                      <a:cubicBezTo>
                        <a:pt x="5545" y="684"/>
                        <a:pt x="6900" y="2039"/>
                        <a:pt x="6900" y="3740"/>
                      </a:cubicBezTo>
                      <a:cubicBezTo>
                        <a:pt x="6931" y="4780"/>
                        <a:pt x="6553" y="5347"/>
                        <a:pt x="6270" y="5788"/>
                      </a:cubicBezTo>
                      <a:cubicBezTo>
                        <a:pt x="5797" y="6544"/>
                        <a:pt x="5608" y="6922"/>
                        <a:pt x="5608" y="7930"/>
                      </a:cubicBezTo>
                      <a:cubicBezTo>
                        <a:pt x="5608" y="8119"/>
                        <a:pt x="5451" y="8277"/>
                        <a:pt x="5230" y="8277"/>
                      </a:cubicBezTo>
                      <a:lnTo>
                        <a:pt x="2489" y="8277"/>
                      </a:lnTo>
                      <a:cubicBezTo>
                        <a:pt x="2300" y="8277"/>
                        <a:pt x="2143" y="8119"/>
                        <a:pt x="2143" y="7930"/>
                      </a:cubicBezTo>
                      <a:cubicBezTo>
                        <a:pt x="2143" y="6922"/>
                        <a:pt x="1922" y="6576"/>
                        <a:pt x="1450" y="5820"/>
                      </a:cubicBezTo>
                      <a:cubicBezTo>
                        <a:pt x="1198" y="5347"/>
                        <a:pt x="567" y="4528"/>
                        <a:pt x="788" y="3205"/>
                      </a:cubicBezTo>
                      <a:cubicBezTo>
                        <a:pt x="1040" y="1819"/>
                        <a:pt x="2237" y="684"/>
                        <a:pt x="3813" y="684"/>
                      </a:cubicBezTo>
                      <a:close/>
                      <a:moveTo>
                        <a:pt x="4852" y="8907"/>
                      </a:moveTo>
                      <a:lnTo>
                        <a:pt x="4852" y="9569"/>
                      </a:lnTo>
                      <a:lnTo>
                        <a:pt x="4506" y="9569"/>
                      </a:lnTo>
                      <a:cubicBezTo>
                        <a:pt x="4285" y="9569"/>
                        <a:pt x="4128" y="9726"/>
                        <a:pt x="4128" y="9915"/>
                      </a:cubicBezTo>
                      <a:cubicBezTo>
                        <a:pt x="4128" y="10136"/>
                        <a:pt x="4285" y="10293"/>
                        <a:pt x="4506" y="10293"/>
                      </a:cubicBezTo>
                      <a:lnTo>
                        <a:pt x="4852" y="10293"/>
                      </a:lnTo>
                      <a:lnTo>
                        <a:pt x="4852" y="10640"/>
                      </a:lnTo>
                      <a:cubicBezTo>
                        <a:pt x="4884" y="10829"/>
                        <a:pt x="4726" y="10986"/>
                        <a:pt x="4537" y="10986"/>
                      </a:cubicBezTo>
                      <a:lnTo>
                        <a:pt x="3151" y="10986"/>
                      </a:lnTo>
                      <a:cubicBezTo>
                        <a:pt x="2962" y="10986"/>
                        <a:pt x="2804" y="10829"/>
                        <a:pt x="2804" y="10640"/>
                      </a:cubicBezTo>
                      <a:lnTo>
                        <a:pt x="2804" y="10293"/>
                      </a:lnTo>
                      <a:lnTo>
                        <a:pt x="3151" y="10293"/>
                      </a:lnTo>
                      <a:cubicBezTo>
                        <a:pt x="3371" y="10293"/>
                        <a:pt x="3529" y="10136"/>
                        <a:pt x="3529" y="9915"/>
                      </a:cubicBezTo>
                      <a:cubicBezTo>
                        <a:pt x="3529" y="9726"/>
                        <a:pt x="3371" y="9569"/>
                        <a:pt x="3151" y="9569"/>
                      </a:cubicBezTo>
                      <a:lnTo>
                        <a:pt x="2804" y="9569"/>
                      </a:lnTo>
                      <a:lnTo>
                        <a:pt x="2804" y="8907"/>
                      </a:lnTo>
                      <a:close/>
                      <a:moveTo>
                        <a:pt x="3897" y="1"/>
                      </a:moveTo>
                      <a:cubicBezTo>
                        <a:pt x="3632" y="1"/>
                        <a:pt x="3361" y="28"/>
                        <a:pt x="3088" y="86"/>
                      </a:cubicBezTo>
                      <a:cubicBezTo>
                        <a:pt x="1607" y="401"/>
                        <a:pt x="441" y="1566"/>
                        <a:pt x="158" y="3079"/>
                      </a:cubicBezTo>
                      <a:cubicBezTo>
                        <a:pt x="0" y="3992"/>
                        <a:pt x="158" y="4969"/>
                        <a:pt x="631" y="5757"/>
                      </a:cubicBezTo>
                      <a:cubicBezTo>
                        <a:pt x="757" y="5914"/>
                        <a:pt x="820" y="6072"/>
                        <a:pt x="914" y="6229"/>
                      </a:cubicBezTo>
                      <a:cubicBezTo>
                        <a:pt x="1355" y="6891"/>
                        <a:pt x="1450" y="7143"/>
                        <a:pt x="1450" y="7962"/>
                      </a:cubicBezTo>
                      <a:cubicBezTo>
                        <a:pt x="1450" y="8403"/>
                        <a:pt x="1733" y="8781"/>
                        <a:pt x="2143" y="8939"/>
                      </a:cubicBezTo>
                      <a:lnTo>
                        <a:pt x="2143" y="10703"/>
                      </a:lnTo>
                      <a:cubicBezTo>
                        <a:pt x="2143" y="11270"/>
                        <a:pt x="2615" y="11743"/>
                        <a:pt x="3151" y="11743"/>
                      </a:cubicBezTo>
                      <a:lnTo>
                        <a:pt x="4537" y="11743"/>
                      </a:lnTo>
                      <a:cubicBezTo>
                        <a:pt x="5073" y="11743"/>
                        <a:pt x="5545" y="11270"/>
                        <a:pt x="5545" y="10703"/>
                      </a:cubicBezTo>
                      <a:lnTo>
                        <a:pt x="5545" y="8939"/>
                      </a:lnTo>
                      <a:cubicBezTo>
                        <a:pt x="5955" y="8781"/>
                        <a:pt x="6238" y="8435"/>
                        <a:pt x="6238" y="7962"/>
                      </a:cubicBezTo>
                      <a:lnTo>
                        <a:pt x="6238" y="7930"/>
                      </a:lnTo>
                      <a:cubicBezTo>
                        <a:pt x="6238" y="7143"/>
                        <a:pt x="6427" y="6828"/>
                        <a:pt x="6805" y="6229"/>
                      </a:cubicBezTo>
                      <a:cubicBezTo>
                        <a:pt x="7089" y="5788"/>
                        <a:pt x="7593" y="5032"/>
                        <a:pt x="7593" y="3835"/>
                      </a:cubicBezTo>
                      <a:cubicBezTo>
                        <a:pt x="7649" y="1658"/>
                        <a:pt x="5950" y="1"/>
                        <a:pt x="38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69" name="Google Shape;12491;p89">
                  <a:extLst>
                    <a:ext uri="{FF2B5EF4-FFF2-40B4-BE49-F238E27FC236}">
                      <a16:creationId xmlns:a16="http://schemas.microsoft.com/office/drawing/2014/main" xmlns="" id="{813788F0-7BD9-3777-5085-3F74C85986FA}"/>
                    </a:ext>
                  </a:extLst>
                </p:cNvPr>
                <p:cNvSpPr/>
                <p:nvPr/>
              </p:nvSpPr>
              <p:spPr>
                <a:xfrm>
                  <a:off x="-1076425" y="2452250"/>
                  <a:ext cx="346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40" y="725"/>
                      </a:lnTo>
                      <a:cubicBezTo>
                        <a:pt x="1229" y="725"/>
                        <a:pt x="1386" y="568"/>
                        <a:pt x="1386" y="379"/>
                      </a:cubicBezTo>
                      <a:cubicBezTo>
                        <a:pt x="1386" y="158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70" name="Google Shape;12492;p89">
                  <a:extLst>
                    <a:ext uri="{FF2B5EF4-FFF2-40B4-BE49-F238E27FC236}">
                      <a16:creationId xmlns:a16="http://schemas.microsoft.com/office/drawing/2014/main" xmlns="" id="{62959E64-94D6-837B-71DC-793CCC6E7C39}"/>
                    </a:ext>
                  </a:extLst>
                </p:cNvPr>
                <p:cNvSpPr/>
                <p:nvPr/>
              </p:nvSpPr>
              <p:spPr>
                <a:xfrm>
                  <a:off x="-1333975" y="2452250"/>
                  <a:ext cx="346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08" y="725"/>
                      </a:lnTo>
                      <a:cubicBezTo>
                        <a:pt x="1197" y="694"/>
                        <a:pt x="1386" y="536"/>
                        <a:pt x="1386" y="379"/>
                      </a:cubicBezTo>
                      <a:cubicBezTo>
                        <a:pt x="1386" y="158"/>
                        <a:pt x="1197" y="1"/>
                        <a:pt x="10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71" name="Google Shape;12493;p89">
                  <a:extLst>
                    <a:ext uri="{FF2B5EF4-FFF2-40B4-BE49-F238E27FC236}">
                      <a16:creationId xmlns:a16="http://schemas.microsoft.com/office/drawing/2014/main" xmlns="" id="{C22CE84A-DBD4-1905-7A83-A3DE06944B08}"/>
                    </a:ext>
                  </a:extLst>
                </p:cNvPr>
                <p:cNvSpPr/>
                <p:nvPr/>
              </p:nvSpPr>
              <p:spPr>
                <a:xfrm>
                  <a:off x="-1093750" y="2383050"/>
                  <a:ext cx="35450" cy="2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063" extrusionOk="0">
                      <a:moveTo>
                        <a:pt x="992" y="1"/>
                      </a:moveTo>
                      <a:cubicBezTo>
                        <a:pt x="931" y="1"/>
                        <a:pt x="870" y="19"/>
                        <a:pt x="819" y="59"/>
                      </a:cubicBezTo>
                      <a:lnTo>
                        <a:pt x="221" y="406"/>
                      </a:lnTo>
                      <a:cubicBezTo>
                        <a:pt x="63" y="500"/>
                        <a:pt x="0" y="721"/>
                        <a:pt x="95" y="878"/>
                      </a:cubicBezTo>
                      <a:cubicBezTo>
                        <a:pt x="159" y="985"/>
                        <a:pt x="295" y="1063"/>
                        <a:pt x="415" y="1063"/>
                      </a:cubicBezTo>
                      <a:cubicBezTo>
                        <a:pt x="473" y="1063"/>
                        <a:pt x="527" y="1045"/>
                        <a:pt x="567" y="1005"/>
                      </a:cubicBezTo>
                      <a:lnTo>
                        <a:pt x="1166" y="658"/>
                      </a:lnTo>
                      <a:cubicBezTo>
                        <a:pt x="1323" y="563"/>
                        <a:pt x="1418" y="343"/>
                        <a:pt x="1292" y="185"/>
                      </a:cubicBezTo>
                      <a:cubicBezTo>
                        <a:pt x="1249" y="79"/>
                        <a:pt x="1120" y="1"/>
                        <a:pt x="9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72" name="Google Shape;12494;p89">
                  <a:extLst>
                    <a:ext uri="{FF2B5EF4-FFF2-40B4-BE49-F238E27FC236}">
                      <a16:creationId xmlns:a16="http://schemas.microsoft.com/office/drawing/2014/main" xmlns="" id="{8F5ED82A-5D0C-3CE8-EC94-F69E2517A765}"/>
                    </a:ext>
                  </a:extLst>
                </p:cNvPr>
                <p:cNvSpPr/>
                <p:nvPr/>
              </p:nvSpPr>
              <p:spPr>
                <a:xfrm>
                  <a:off x="-1317450" y="2512575"/>
                  <a:ext cx="35475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049" extrusionOk="0">
                      <a:moveTo>
                        <a:pt x="1005" y="1"/>
                      </a:moveTo>
                      <a:cubicBezTo>
                        <a:pt x="944" y="1"/>
                        <a:pt x="880" y="15"/>
                        <a:pt x="820" y="45"/>
                      </a:cubicBezTo>
                      <a:lnTo>
                        <a:pt x="221" y="392"/>
                      </a:lnTo>
                      <a:cubicBezTo>
                        <a:pt x="64" y="486"/>
                        <a:pt x="1" y="707"/>
                        <a:pt x="127" y="864"/>
                      </a:cubicBezTo>
                      <a:cubicBezTo>
                        <a:pt x="169" y="971"/>
                        <a:pt x="299" y="1049"/>
                        <a:pt x="427" y="1049"/>
                      </a:cubicBezTo>
                      <a:cubicBezTo>
                        <a:pt x="488" y="1049"/>
                        <a:pt x="548" y="1031"/>
                        <a:pt x="599" y="990"/>
                      </a:cubicBezTo>
                      <a:lnTo>
                        <a:pt x="1166" y="644"/>
                      </a:lnTo>
                      <a:cubicBezTo>
                        <a:pt x="1324" y="549"/>
                        <a:pt x="1418" y="329"/>
                        <a:pt x="1292" y="171"/>
                      </a:cubicBezTo>
                      <a:cubicBezTo>
                        <a:pt x="1250" y="64"/>
                        <a:pt x="1134" y="1"/>
                        <a:pt x="100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73" name="Google Shape;12495;p89">
                  <a:extLst>
                    <a:ext uri="{FF2B5EF4-FFF2-40B4-BE49-F238E27FC236}">
                      <a16:creationId xmlns:a16="http://schemas.microsoft.com/office/drawing/2014/main" xmlns="" id="{E252755B-5E25-7C78-0BAD-9BF5D21A0838}"/>
                    </a:ext>
                  </a:extLst>
                </p:cNvPr>
                <p:cNvSpPr/>
                <p:nvPr/>
              </p:nvSpPr>
              <p:spPr>
                <a:xfrm>
                  <a:off x="-1092975" y="2512575"/>
                  <a:ext cx="34675" cy="2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1021" extrusionOk="0">
                      <a:moveTo>
                        <a:pt x="378" y="1"/>
                      </a:moveTo>
                      <a:cubicBezTo>
                        <a:pt x="264" y="1"/>
                        <a:pt x="149" y="64"/>
                        <a:pt x="64" y="171"/>
                      </a:cubicBezTo>
                      <a:cubicBezTo>
                        <a:pt x="1" y="329"/>
                        <a:pt x="32" y="518"/>
                        <a:pt x="190" y="644"/>
                      </a:cubicBezTo>
                      <a:lnTo>
                        <a:pt x="788" y="990"/>
                      </a:lnTo>
                      <a:cubicBezTo>
                        <a:pt x="838" y="1010"/>
                        <a:pt x="891" y="1021"/>
                        <a:pt x="944" y="1021"/>
                      </a:cubicBezTo>
                      <a:cubicBezTo>
                        <a:pt x="1059" y="1021"/>
                        <a:pt x="1175" y="972"/>
                        <a:pt x="1261" y="864"/>
                      </a:cubicBezTo>
                      <a:cubicBezTo>
                        <a:pt x="1387" y="675"/>
                        <a:pt x="1292" y="486"/>
                        <a:pt x="1135" y="392"/>
                      </a:cubicBezTo>
                      <a:lnTo>
                        <a:pt x="536" y="45"/>
                      </a:lnTo>
                      <a:cubicBezTo>
                        <a:pt x="486" y="15"/>
                        <a:pt x="432" y="1"/>
                        <a:pt x="37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74" name="Google Shape;12496;p89">
                  <a:extLst>
                    <a:ext uri="{FF2B5EF4-FFF2-40B4-BE49-F238E27FC236}">
                      <a16:creationId xmlns:a16="http://schemas.microsoft.com/office/drawing/2014/main" xmlns="" id="{F0874F67-C836-C2B5-356B-0181A80F8009}"/>
                    </a:ext>
                  </a:extLst>
                </p:cNvPr>
                <p:cNvSpPr/>
                <p:nvPr/>
              </p:nvSpPr>
              <p:spPr>
                <a:xfrm>
                  <a:off x="-1316650" y="2383750"/>
                  <a:ext cx="34675" cy="2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1021" extrusionOk="0">
                      <a:moveTo>
                        <a:pt x="405" y="1"/>
                      </a:moveTo>
                      <a:cubicBezTo>
                        <a:pt x="283" y="1"/>
                        <a:pt x="159" y="50"/>
                        <a:pt x="95" y="157"/>
                      </a:cubicBezTo>
                      <a:cubicBezTo>
                        <a:pt x="0" y="315"/>
                        <a:pt x="63" y="504"/>
                        <a:pt x="221" y="630"/>
                      </a:cubicBezTo>
                      <a:lnTo>
                        <a:pt x="788" y="977"/>
                      </a:lnTo>
                      <a:cubicBezTo>
                        <a:pt x="838" y="1007"/>
                        <a:pt x="895" y="1021"/>
                        <a:pt x="953" y="1021"/>
                      </a:cubicBezTo>
                      <a:cubicBezTo>
                        <a:pt x="1074" y="1021"/>
                        <a:pt x="1196" y="958"/>
                        <a:pt x="1260" y="850"/>
                      </a:cubicBezTo>
                      <a:cubicBezTo>
                        <a:pt x="1386" y="693"/>
                        <a:pt x="1292" y="504"/>
                        <a:pt x="1134" y="378"/>
                      </a:cubicBezTo>
                      <a:lnTo>
                        <a:pt x="567" y="31"/>
                      </a:lnTo>
                      <a:cubicBezTo>
                        <a:pt x="517" y="11"/>
                        <a:pt x="461" y="1"/>
                        <a:pt x="40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75" name="Google Shape;12497;p89">
                  <a:extLst>
                    <a:ext uri="{FF2B5EF4-FFF2-40B4-BE49-F238E27FC236}">
                      <a16:creationId xmlns:a16="http://schemas.microsoft.com/office/drawing/2014/main" xmlns="" id="{85479C3B-3BC9-CAD4-B2F2-81FC049E106C}"/>
                    </a:ext>
                  </a:extLst>
                </p:cNvPr>
                <p:cNvSpPr/>
                <p:nvPr/>
              </p:nvSpPr>
              <p:spPr>
                <a:xfrm>
                  <a:off x="-1239475" y="2401575"/>
                  <a:ext cx="102425" cy="15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7" h="6124" extrusionOk="0">
                      <a:moveTo>
                        <a:pt x="1733" y="1492"/>
                      </a:moveTo>
                      <a:lnTo>
                        <a:pt x="1733" y="2343"/>
                      </a:lnTo>
                      <a:cubicBezTo>
                        <a:pt x="1733" y="2500"/>
                        <a:pt x="1796" y="2626"/>
                        <a:pt x="1922" y="2658"/>
                      </a:cubicBezTo>
                      <a:lnTo>
                        <a:pt x="3246" y="3225"/>
                      </a:lnTo>
                      <a:lnTo>
                        <a:pt x="2395" y="4611"/>
                      </a:lnTo>
                      <a:lnTo>
                        <a:pt x="2395" y="3729"/>
                      </a:lnTo>
                      <a:cubicBezTo>
                        <a:pt x="2395" y="3572"/>
                        <a:pt x="2332" y="3445"/>
                        <a:pt x="2206" y="3414"/>
                      </a:cubicBezTo>
                      <a:lnTo>
                        <a:pt x="851" y="2878"/>
                      </a:lnTo>
                      <a:lnTo>
                        <a:pt x="1733" y="1492"/>
                      </a:lnTo>
                      <a:close/>
                      <a:moveTo>
                        <a:pt x="2038" y="0"/>
                      </a:moveTo>
                      <a:cubicBezTo>
                        <a:pt x="1919" y="0"/>
                        <a:pt x="1814" y="47"/>
                        <a:pt x="1765" y="169"/>
                      </a:cubicBezTo>
                      <a:lnTo>
                        <a:pt x="64" y="2941"/>
                      </a:lnTo>
                      <a:cubicBezTo>
                        <a:pt x="32" y="3004"/>
                        <a:pt x="1" y="3130"/>
                        <a:pt x="32" y="3225"/>
                      </a:cubicBezTo>
                      <a:cubicBezTo>
                        <a:pt x="64" y="3288"/>
                        <a:pt x="158" y="3382"/>
                        <a:pt x="221" y="3414"/>
                      </a:cubicBezTo>
                      <a:lnTo>
                        <a:pt x="1733" y="4013"/>
                      </a:lnTo>
                      <a:lnTo>
                        <a:pt x="1733" y="5808"/>
                      </a:lnTo>
                      <a:cubicBezTo>
                        <a:pt x="1733" y="5966"/>
                        <a:pt x="1859" y="6092"/>
                        <a:pt x="1954" y="6123"/>
                      </a:cubicBezTo>
                      <a:lnTo>
                        <a:pt x="2049" y="6123"/>
                      </a:lnTo>
                      <a:cubicBezTo>
                        <a:pt x="2143" y="6123"/>
                        <a:pt x="2269" y="6092"/>
                        <a:pt x="2301" y="5966"/>
                      </a:cubicBezTo>
                      <a:lnTo>
                        <a:pt x="4002" y="3225"/>
                      </a:lnTo>
                      <a:cubicBezTo>
                        <a:pt x="4033" y="3130"/>
                        <a:pt x="4096" y="3004"/>
                        <a:pt x="4033" y="2941"/>
                      </a:cubicBezTo>
                      <a:cubicBezTo>
                        <a:pt x="4033" y="2878"/>
                        <a:pt x="3970" y="2784"/>
                        <a:pt x="3907" y="2752"/>
                      </a:cubicBezTo>
                      <a:lnTo>
                        <a:pt x="2395" y="2154"/>
                      </a:lnTo>
                      <a:lnTo>
                        <a:pt x="2395" y="358"/>
                      </a:lnTo>
                      <a:cubicBezTo>
                        <a:pt x="2395" y="169"/>
                        <a:pt x="2269" y="74"/>
                        <a:pt x="2143" y="11"/>
                      </a:cubicBezTo>
                      <a:cubicBezTo>
                        <a:pt x="2108" y="4"/>
                        <a:pt x="2072" y="0"/>
                        <a:pt x="20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" name="Google Shape;12529;p89">
                <a:extLst>
                  <a:ext uri="{FF2B5EF4-FFF2-40B4-BE49-F238E27FC236}">
                    <a16:creationId xmlns:a16="http://schemas.microsoft.com/office/drawing/2014/main" xmlns="" id="{BB625AC3-63F9-F1A8-5C91-C340BC8F42F6}"/>
                  </a:ext>
                </a:extLst>
              </p:cNvPr>
              <p:cNvGrpSpPr/>
              <p:nvPr/>
            </p:nvGrpSpPr>
            <p:grpSpPr>
              <a:xfrm>
                <a:off x="6232997" y="4324751"/>
                <a:ext cx="641288" cy="642992"/>
                <a:chOff x="-1333200" y="2770450"/>
                <a:chExt cx="291450" cy="292225"/>
              </a:xfrm>
              <a:grpFill/>
            </p:grpSpPr>
            <p:sp>
              <p:nvSpPr>
                <p:cNvPr id="17866" name="Google Shape;12530;p89">
                  <a:extLst>
                    <a:ext uri="{FF2B5EF4-FFF2-40B4-BE49-F238E27FC236}">
                      <a16:creationId xmlns:a16="http://schemas.microsoft.com/office/drawing/2014/main" xmlns="" id="{84EFEBC0-896D-70C2-AEA6-222881BFA965}"/>
                    </a:ext>
                  </a:extLst>
                </p:cNvPr>
                <p:cNvSpPr/>
                <p:nvPr/>
              </p:nvSpPr>
              <p:spPr>
                <a:xfrm>
                  <a:off x="-1299325" y="2808250"/>
                  <a:ext cx="222925" cy="13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7" h="5389" extrusionOk="0">
                      <a:moveTo>
                        <a:pt x="7877" y="631"/>
                      </a:moveTo>
                      <a:cubicBezTo>
                        <a:pt x="8066" y="631"/>
                        <a:pt x="8223" y="789"/>
                        <a:pt x="8223" y="978"/>
                      </a:cubicBezTo>
                      <a:cubicBezTo>
                        <a:pt x="8223" y="1167"/>
                        <a:pt x="8066" y="1324"/>
                        <a:pt x="7877" y="1324"/>
                      </a:cubicBezTo>
                      <a:cubicBezTo>
                        <a:pt x="7656" y="1324"/>
                        <a:pt x="7498" y="1167"/>
                        <a:pt x="7498" y="978"/>
                      </a:cubicBezTo>
                      <a:cubicBezTo>
                        <a:pt x="7498" y="789"/>
                        <a:pt x="7656" y="631"/>
                        <a:pt x="7877" y="631"/>
                      </a:cubicBezTo>
                      <a:close/>
                      <a:moveTo>
                        <a:pt x="3056" y="1293"/>
                      </a:moveTo>
                      <a:cubicBezTo>
                        <a:pt x="3245" y="1293"/>
                        <a:pt x="3403" y="1450"/>
                        <a:pt x="3403" y="1639"/>
                      </a:cubicBezTo>
                      <a:cubicBezTo>
                        <a:pt x="3403" y="1828"/>
                        <a:pt x="3245" y="1986"/>
                        <a:pt x="3056" y="1986"/>
                      </a:cubicBezTo>
                      <a:cubicBezTo>
                        <a:pt x="2867" y="1986"/>
                        <a:pt x="2710" y="1828"/>
                        <a:pt x="2710" y="1639"/>
                      </a:cubicBezTo>
                      <a:cubicBezTo>
                        <a:pt x="2741" y="1450"/>
                        <a:pt x="2899" y="1293"/>
                        <a:pt x="3056" y="1293"/>
                      </a:cubicBezTo>
                      <a:close/>
                      <a:moveTo>
                        <a:pt x="5797" y="3340"/>
                      </a:moveTo>
                      <a:cubicBezTo>
                        <a:pt x="6018" y="3340"/>
                        <a:pt x="6175" y="3498"/>
                        <a:pt x="6175" y="3687"/>
                      </a:cubicBezTo>
                      <a:cubicBezTo>
                        <a:pt x="6175" y="3876"/>
                        <a:pt x="6018" y="4034"/>
                        <a:pt x="5797" y="4034"/>
                      </a:cubicBezTo>
                      <a:cubicBezTo>
                        <a:pt x="5608" y="4034"/>
                        <a:pt x="5451" y="3876"/>
                        <a:pt x="5451" y="3687"/>
                      </a:cubicBezTo>
                      <a:cubicBezTo>
                        <a:pt x="5451" y="3498"/>
                        <a:pt x="5608" y="3340"/>
                        <a:pt x="5797" y="3340"/>
                      </a:cubicBezTo>
                      <a:close/>
                      <a:moveTo>
                        <a:pt x="1008" y="4034"/>
                      </a:moveTo>
                      <a:cubicBezTo>
                        <a:pt x="1198" y="4034"/>
                        <a:pt x="1355" y="4191"/>
                        <a:pt x="1355" y="4412"/>
                      </a:cubicBezTo>
                      <a:cubicBezTo>
                        <a:pt x="1355" y="4601"/>
                        <a:pt x="1198" y="4758"/>
                        <a:pt x="1008" y="4758"/>
                      </a:cubicBezTo>
                      <a:cubicBezTo>
                        <a:pt x="819" y="4758"/>
                        <a:pt x="662" y="4601"/>
                        <a:pt x="662" y="4412"/>
                      </a:cubicBezTo>
                      <a:cubicBezTo>
                        <a:pt x="662" y="4191"/>
                        <a:pt x="819" y="4034"/>
                        <a:pt x="1008" y="4034"/>
                      </a:cubicBezTo>
                      <a:close/>
                      <a:moveTo>
                        <a:pt x="7908" y="1"/>
                      </a:moveTo>
                      <a:cubicBezTo>
                        <a:pt x="7341" y="1"/>
                        <a:pt x="6868" y="474"/>
                        <a:pt x="6868" y="1009"/>
                      </a:cubicBezTo>
                      <a:cubicBezTo>
                        <a:pt x="6868" y="1198"/>
                        <a:pt x="6963" y="1419"/>
                        <a:pt x="7026" y="1576"/>
                      </a:cubicBezTo>
                      <a:lnTo>
                        <a:pt x="6112" y="2742"/>
                      </a:lnTo>
                      <a:cubicBezTo>
                        <a:pt x="6032" y="2722"/>
                        <a:pt x="5943" y="2711"/>
                        <a:pt x="5850" y="2711"/>
                      </a:cubicBezTo>
                      <a:cubicBezTo>
                        <a:pt x="5650" y="2711"/>
                        <a:pt x="5434" y="2760"/>
                        <a:pt x="5262" y="2868"/>
                      </a:cubicBezTo>
                      <a:lnTo>
                        <a:pt x="4096" y="1954"/>
                      </a:lnTo>
                      <a:cubicBezTo>
                        <a:pt x="4127" y="1891"/>
                        <a:pt x="4127" y="1765"/>
                        <a:pt x="4127" y="1639"/>
                      </a:cubicBezTo>
                      <a:cubicBezTo>
                        <a:pt x="4127" y="1104"/>
                        <a:pt x="3655" y="631"/>
                        <a:pt x="3088" y="631"/>
                      </a:cubicBezTo>
                      <a:cubicBezTo>
                        <a:pt x="2552" y="631"/>
                        <a:pt x="2080" y="1104"/>
                        <a:pt x="2080" y="1639"/>
                      </a:cubicBezTo>
                      <a:cubicBezTo>
                        <a:pt x="2080" y="1828"/>
                        <a:pt x="2143" y="2049"/>
                        <a:pt x="2237" y="2206"/>
                      </a:cubicBezTo>
                      <a:lnTo>
                        <a:pt x="1324" y="3372"/>
                      </a:lnTo>
                      <a:cubicBezTo>
                        <a:pt x="1261" y="3340"/>
                        <a:pt x="1134" y="3340"/>
                        <a:pt x="1008" y="3340"/>
                      </a:cubicBezTo>
                      <a:cubicBezTo>
                        <a:pt x="441" y="3340"/>
                        <a:pt x="0" y="3813"/>
                        <a:pt x="0" y="4349"/>
                      </a:cubicBezTo>
                      <a:cubicBezTo>
                        <a:pt x="0" y="4947"/>
                        <a:pt x="441" y="5388"/>
                        <a:pt x="1008" y="5388"/>
                      </a:cubicBezTo>
                      <a:cubicBezTo>
                        <a:pt x="1576" y="5388"/>
                        <a:pt x="2017" y="4916"/>
                        <a:pt x="2017" y="4349"/>
                      </a:cubicBezTo>
                      <a:cubicBezTo>
                        <a:pt x="2017" y="4160"/>
                        <a:pt x="1954" y="3971"/>
                        <a:pt x="1859" y="3813"/>
                      </a:cubicBezTo>
                      <a:lnTo>
                        <a:pt x="2773" y="2616"/>
                      </a:lnTo>
                      <a:cubicBezTo>
                        <a:pt x="2875" y="2650"/>
                        <a:pt x="2980" y="2667"/>
                        <a:pt x="3087" y="2667"/>
                      </a:cubicBezTo>
                      <a:cubicBezTo>
                        <a:pt x="3278" y="2667"/>
                        <a:pt x="3473" y="2611"/>
                        <a:pt x="3655" y="2490"/>
                      </a:cubicBezTo>
                      <a:lnTo>
                        <a:pt x="4821" y="3403"/>
                      </a:lnTo>
                      <a:cubicBezTo>
                        <a:pt x="4789" y="3498"/>
                        <a:pt x="4789" y="3624"/>
                        <a:pt x="4789" y="3719"/>
                      </a:cubicBezTo>
                      <a:cubicBezTo>
                        <a:pt x="4789" y="4286"/>
                        <a:pt x="5262" y="4758"/>
                        <a:pt x="5797" y="4758"/>
                      </a:cubicBezTo>
                      <a:cubicBezTo>
                        <a:pt x="6364" y="4758"/>
                        <a:pt x="6837" y="4286"/>
                        <a:pt x="6837" y="3719"/>
                      </a:cubicBezTo>
                      <a:cubicBezTo>
                        <a:pt x="6837" y="3529"/>
                        <a:pt x="6742" y="3340"/>
                        <a:pt x="6679" y="3183"/>
                      </a:cubicBezTo>
                      <a:lnTo>
                        <a:pt x="7593" y="1986"/>
                      </a:lnTo>
                      <a:cubicBezTo>
                        <a:pt x="7656" y="2049"/>
                        <a:pt x="7782" y="2049"/>
                        <a:pt x="7908" y="2049"/>
                      </a:cubicBezTo>
                      <a:cubicBezTo>
                        <a:pt x="8444" y="2049"/>
                        <a:pt x="8916" y="1576"/>
                        <a:pt x="8916" y="1009"/>
                      </a:cubicBezTo>
                      <a:cubicBezTo>
                        <a:pt x="8916" y="474"/>
                        <a:pt x="8444" y="1"/>
                        <a:pt x="79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67" name="Google Shape;12531;p89">
                  <a:extLst>
                    <a:ext uri="{FF2B5EF4-FFF2-40B4-BE49-F238E27FC236}">
                      <a16:creationId xmlns:a16="http://schemas.microsoft.com/office/drawing/2014/main" xmlns="" id="{0FAF8CD6-442D-FEFF-392D-FC911F0DCCB8}"/>
                    </a:ext>
                  </a:extLst>
                </p:cNvPr>
                <p:cNvSpPr/>
                <p:nvPr/>
              </p:nvSpPr>
              <p:spPr>
                <a:xfrm>
                  <a:off x="-1333200" y="2770450"/>
                  <a:ext cx="29145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89" extrusionOk="0">
                      <a:moveTo>
                        <a:pt x="10586" y="725"/>
                      </a:moveTo>
                      <a:cubicBezTo>
                        <a:pt x="10807" y="725"/>
                        <a:pt x="10964" y="883"/>
                        <a:pt x="10964" y="1072"/>
                      </a:cubicBezTo>
                      <a:lnTo>
                        <a:pt x="10964" y="7593"/>
                      </a:lnTo>
                      <a:lnTo>
                        <a:pt x="631" y="7593"/>
                      </a:lnTo>
                      <a:lnTo>
                        <a:pt x="631" y="1072"/>
                      </a:lnTo>
                      <a:cubicBezTo>
                        <a:pt x="662" y="883"/>
                        <a:pt x="820" y="725"/>
                        <a:pt x="977" y="725"/>
                      </a:cubicBezTo>
                      <a:close/>
                      <a:moveTo>
                        <a:pt x="10996" y="8286"/>
                      </a:moveTo>
                      <a:lnTo>
                        <a:pt x="10996" y="8633"/>
                      </a:lnTo>
                      <a:cubicBezTo>
                        <a:pt x="10996" y="8822"/>
                        <a:pt x="10838" y="8980"/>
                        <a:pt x="10618" y="8980"/>
                      </a:cubicBezTo>
                      <a:lnTo>
                        <a:pt x="1009" y="8980"/>
                      </a:lnTo>
                      <a:cubicBezTo>
                        <a:pt x="820" y="8980"/>
                        <a:pt x="662" y="8822"/>
                        <a:pt x="662" y="8633"/>
                      </a:cubicBezTo>
                      <a:lnTo>
                        <a:pt x="662" y="8286"/>
                      </a:lnTo>
                      <a:close/>
                      <a:moveTo>
                        <a:pt x="6617" y="9641"/>
                      </a:moveTo>
                      <a:lnTo>
                        <a:pt x="6932" y="11027"/>
                      </a:lnTo>
                      <a:lnTo>
                        <a:pt x="4632" y="11027"/>
                      </a:lnTo>
                      <a:lnTo>
                        <a:pt x="4947" y="9641"/>
                      </a:lnTo>
                      <a:close/>
                      <a:moveTo>
                        <a:pt x="1009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lnTo>
                        <a:pt x="1" y="8570"/>
                      </a:lnTo>
                      <a:cubicBezTo>
                        <a:pt x="1" y="9137"/>
                        <a:pt x="473" y="9610"/>
                        <a:pt x="1009" y="9610"/>
                      </a:cubicBezTo>
                      <a:lnTo>
                        <a:pt x="4285" y="9610"/>
                      </a:lnTo>
                      <a:lnTo>
                        <a:pt x="3970" y="10996"/>
                      </a:lnTo>
                      <a:lnTo>
                        <a:pt x="3057" y="10996"/>
                      </a:lnTo>
                      <a:cubicBezTo>
                        <a:pt x="2868" y="10996"/>
                        <a:pt x="2710" y="11153"/>
                        <a:pt x="2710" y="11342"/>
                      </a:cubicBezTo>
                      <a:cubicBezTo>
                        <a:pt x="2710" y="11531"/>
                        <a:pt x="2868" y="11689"/>
                        <a:pt x="3057" y="11689"/>
                      </a:cubicBezTo>
                      <a:lnTo>
                        <a:pt x="8538" y="11689"/>
                      </a:lnTo>
                      <a:cubicBezTo>
                        <a:pt x="8727" y="11689"/>
                        <a:pt x="8885" y="11531"/>
                        <a:pt x="8885" y="11342"/>
                      </a:cubicBezTo>
                      <a:cubicBezTo>
                        <a:pt x="8885" y="11153"/>
                        <a:pt x="8727" y="10996"/>
                        <a:pt x="8538" y="10996"/>
                      </a:cubicBezTo>
                      <a:lnTo>
                        <a:pt x="7625" y="10996"/>
                      </a:lnTo>
                      <a:lnTo>
                        <a:pt x="7310" y="9610"/>
                      </a:lnTo>
                      <a:lnTo>
                        <a:pt x="10618" y="9610"/>
                      </a:lnTo>
                      <a:cubicBezTo>
                        <a:pt x="11185" y="9610"/>
                        <a:pt x="11657" y="9137"/>
                        <a:pt x="11657" y="8570"/>
                      </a:cubicBezTo>
                      <a:lnTo>
                        <a:pt x="11657" y="1040"/>
                      </a:lnTo>
                      <a:cubicBezTo>
                        <a:pt x="11657" y="473"/>
                        <a:pt x="11185" y="1"/>
                        <a:pt x="106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3" name="Google Shape;12557;p89">
                <a:extLst>
                  <a:ext uri="{FF2B5EF4-FFF2-40B4-BE49-F238E27FC236}">
                    <a16:creationId xmlns:a16="http://schemas.microsoft.com/office/drawing/2014/main" xmlns="" id="{0A44BA94-9DBF-EBB4-33B6-EE9E309017F4}"/>
                  </a:ext>
                </a:extLst>
              </p:cNvPr>
              <p:cNvGrpSpPr/>
              <p:nvPr/>
            </p:nvGrpSpPr>
            <p:grpSpPr>
              <a:xfrm>
                <a:off x="2029476" y="4325600"/>
                <a:ext cx="642992" cy="641288"/>
                <a:chOff x="-937025" y="2064750"/>
                <a:chExt cx="292225" cy="291450"/>
              </a:xfrm>
              <a:grpFill/>
            </p:grpSpPr>
            <p:sp>
              <p:nvSpPr>
                <p:cNvPr id="17863" name="Google Shape;12558;p89">
                  <a:extLst>
                    <a:ext uri="{FF2B5EF4-FFF2-40B4-BE49-F238E27FC236}">
                      <a16:creationId xmlns:a16="http://schemas.microsoft.com/office/drawing/2014/main" xmlns="" id="{626814F0-C6DB-833B-0F44-CF9701C15AEB}"/>
                    </a:ext>
                  </a:extLst>
                </p:cNvPr>
                <p:cNvSpPr/>
                <p:nvPr/>
              </p:nvSpPr>
              <p:spPr>
                <a:xfrm>
                  <a:off x="-834625" y="2134850"/>
                  <a:ext cx="86650" cy="8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3403" extrusionOk="0">
                      <a:moveTo>
                        <a:pt x="1702" y="599"/>
                      </a:moveTo>
                      <a:cubicBezTo>
                        <a:pt x="1922" y="599"/>
                        <a:pt x="2080" y="788"/>
                        <a:pt x="2080" y="977"/>
                      </a:cubicBezTo>
                      <a:cubicBezTo>
                        <a:pt x="2080" y="1166"/>
                        <a:pt x="1922" y="1324"/>
                        <a:pt x="1702" y="1324"/>
                      </a:cubicBezTo>
                      <a:cubicBezTo>
                        <a:pt x="1512" y="1324"/>
                        <a:pt x="1355" y="1166"/>
                        <a:pt x="1355" y="977"/>
                      </a:cubicBezTo>
                      <a:cubicBezTo>
                        <a:pt x="1355" y="788"/>
                        <a:pt x="1512" y="599"/>
                        <a:pt x="1702" y="599"/>
                      </a:cubicBezTo>
                      <a:close/>
                      <a:moveTo>
                        <a:pt x="1765" y="2048"/>
                      </a:moveTo>
                      <a:cubicBezTo>
                        <a:pt x="2174" y="2048"/>
                        <a:pt x="2584" y="2300"/>
                        <a:pt x="2741" y="2710"/>
                      </a:cubicBezTo>
                      <a:lnTo>
                        <a:pt x="756" y="2710"/>
                      </a:lnTo>
                      <a:cubicBezTo>
                        <a:pt x="914" y="2300"/>
                        <a:pt x="1292" y="2048"/>
                        <a:pt x="1765" y="2048"/>
                      </a:cubicBezTo>
                      <a:close/>
                      <a:moveTo>
                        <a:pt x="1702" y="0"/>
                      </a:moveTo>
                      <a:cubicBezTo>
                        <a:pt x="1166" y="0"/>
                        <a:pt x="693" y="441"/>
                        <a:pt x="693" y="1009"/>
                      </a:cubicBezTo>
                      <a:cubicBezTo>
                        <a:pt x="693" y="1198"/>
                        <a:pt x="788" y="1387"/>
                        <a:pt x="851" y="1576"/>
                      </a:cubicBezTo>
                      <a:cubicBezTo>
                        <a:pt x="347" y="1891"/>
                        <a:pt x="0" y="2426"/>
                        <a:pt x="0" y="3056"/>
                      </a:cubicBezTo>
                      <a:cubicBezTo>
                        <a:pt x="0" y="3245"/>
                        <a:pt x="158" y="3403"/>
                        <a:pt x="347" y="3403"/>
                      </a:cubicBezTo>
                      <a:lnTo>
                        <a:pt x="3088" y="3403"/>
                      </a:lnTo>
                      <a:cubicBezTo>
                        <a:pt x="3308" y="3403"/>
                        <a:pt x="3466" y="3245"/>
                        <a:pt x="3466" y="3056"/>
                      </a:cubicBezTo>
                      <a:cubicBezTo>
                        <a:pt x="3434" y="2426"/>
                        <a:pt x="3088" y="1828"/>
                        <a:pt x="2584" y="1576"/>
                      </a:cubicBezTo>
                      <a:cubicBezTo>
                        <a:pt x="2710" y="1387"/>
                        <a:pt x="2741" y="1198"/>
                        <a:pt x="2741" y="1009"/>
                      </a:cubicBezTo>
                      <a:cubicBezTo>
                        <a:pt x="2741" y="441"/>
                        <a:pt x="2269" y="0"/>
                        <a:pt x="170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64" name="Google Shape;12559;p89">
                  <a:extLst>
                    <a:ext uri="{FF2B5EF4-FFF2-40B4-BE49-F238E27FC236}">
                      <a16:creationId xmlns:a16="http://schemas.microsoft.com/office/drawing/2014/main" xmlns="" id="{C05BE8DB-BB7D-FC63-4309-70F0768C97E6}"/>
                    </a:ext>
                  </a:extLst>
                </p:cNvPr>
                <p:cNvSpPr/>
                <p:nvPr/>
              </p:nvSpPr>
              <p:spPr>
                <a:xfrm>
                  <a:off x="-936225" y="2304975"/>
                  <a:ext cx="28985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4" h="2049" extrusionOk="0">
                      <a:moveTo>
                        <a:pt x="3056" y="662"/>
                      </a:moveTo>
                      <a:cubicBezTo>
                        <a:pt x="3277" y="662"/>
                        <a:pt x="3434" y="820"/>
                        <a:pt x="3434" y="1009"/>
                      </a:cubicBezTo>
                      <a:cubicBezTo>
                        <a:pt x="3434" y="1229"/>
                        <a:pt x="3277" y="1387"/>
                        <a:pt x="3056" y="1387"/>
                      </a:cubicBezTo>
                      <a:lnTo>
                        <a:pt x="1008" y="1387"/>
                      </a:lnTo>
                      <a:cubicBezTo>
                        <a:pt x="819" y="1387"/>
                        <a:pt x="662" y="1229"/>
                        <a:pt x="662" y="1009"/>
                      </a:cubicBezTo>
                      <a:cubicBezTo>
                        <a:pt x="662" y="820"/>
                        <a:pt x="819" y="662"/>
                        <a:pt x="1008" y="662"/>
                      </a:cubicBezTo>
                      <a:close/>
                      <a:moveTo>
                        <a:pt x="10586" y="693"/>
                      </a:moveTo>
                      <a:cubicBezTo>
                        <a:pt x="10775" y="693"/>
                        <a:pt x="10932" y="851"/>
                        <a:pt x="10932" y="1072"/>
                      </a:cubicBezTo>
                      <a:cubicBezTo>
                        <a:pt x="10901" y="1229"/>
                        <a:pt x="10775" y="1387"/>
                        <a:pt x="10586" y="1387"/>
                      </a:cubicBezTo>
                      <a:lnTo>
                        <a:pt x="4001" y="1387"/>
                      </a:lnTo>
                      <a:cubicBezTo>
                        <a:pt x="4096" y="1166"/>
                        <a:pt x="4096" y="914"/>
                        <a:pt x="4001" y="693"/>
                      </a:cubicBezTo>
                      <a:close/>
                      <a:moveTo>
                        <a:pt x="1008" y="0"/>
                      </a:moveTo>
                      <a:cubicBezTo>
                        <a:pt x="473" y="0"/>
                        <a:pt x="0" y="473"/>
                        <a:pt x="0" y="1009"/>
                      </a:cubicBezTo>
                      <a:cubicBezTo>
                        <a:pt x="0" y="1576"/>
                        <a:pt x="473" y="2048"/>
                        <a:pt x="1008" y="2048"/>
                      </a:cubicBezTo>
                      <a:lnTo>
                        <a:pt x="10586" y="2048"/>
                      </a:lnTo>
                      <a:cubicBezTo>
                        <a:pt x="11121" y="2048"/>
                        <a:pt x="11594" y="1576"/>
                        <a:pt x="11594" y="1009"/>
                      </a:cubicBezTo>
                      <a:cubicBezTo>
                        <a:pt x="11594" y="473"/>
                        <a:pt x="11121" y="0"/>
                        <a:pt x="105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65" name="Google Shape;12560;p89">
                  <a:extLst>
                    <a:ext uri="{FF2B5EF4-FFF2-40B4-BE49-F238E27FC236}">
                      <a16:creationId xmlns:a16="http://schemas.microsoft.com/office/drawing/2014/main" xmlns="" id="{FFFB346A-C125-F447-096B-2842074AF17E}"/>
                    </a:ext>
                  </a:extLst>
                </p:cNvPr>
                <p:cNvSpPr/>
                <p:nvPr/>
              </p:nvSpPr>
              <p:spPr>
                <a:xfrm>
                  <a:off x="-937025" y="2064750"/>
                  <a:ext cx="292225" cy="22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8925" extrusionOk="0">
                      <a:moveTo>
                        <a:pt x="3813" y="662"/>
                      </a:moveTo>
                      <a:cubicBezTo>
                        <a:pt x="4002" y="662"/>
                        <a:pt x="4159" y="820"/>
                        <a:pt x="4159" y="1009"/>
                      </a:cubicBezTo>
                      <a:lnTo>
                        <a:pt x="4159" y="1355"/>
                      </a:lnTo>
                      <a:lnTo>
                        <a:pt x="3813" y="1355"/>
                      </a:lnTo>
                      <a:cubicBezTo>
                        <a:pt x="3246" y="1355"/>
                        <a:pt x="2773" y="1828"/>
                        <a:pt x="2773" y="2395"/>
                      </a:cubicBezTo>
                      <a:lnTo>
                        <a:pt x="2773" y="4978"/>
                      </a:lnTo>
                      <a:lnTo>
                        <a:pt x="2080" y="5703"/>
                      </a:lnTo>
                      <a:lnTo>
                        <a:pt x="2080" y="5199"/>
                      </a:lnTo>
                      <a:cubicBezTo>
                        <a:pt x="2080" y="4978"/>
                        <a:pt x="1922" y="4821"/>
                        <a:pt x="1702" y="4821"/>
                      </a:cubicBezTo>
                      <a:lnTo>
                        <a:pt x="1040" y="4821"/>
                      </a:lnTo>
                      <a:cubicBezTo>
                        <a:pt x="851" y="4821"/>
                        <a:pt x="694" y="4663"/>
                        <a:pt x="694" y="4474"/>
                      </a:cubicBezTo>
                      <a:lnTo>
                        <a:pt x="694" y="1009"/>
                      </a:lnTo>
                      <a:cubicBezTo>
                        <a:pt x="694" y="820"/>
                        <a:pt x="851" y="662"/>
                        <a:pt x="1040" y="662"/>
                      </a:cubicBezTo>
                      <a:close/>
                      <a:moveTo>
                        <a:pt x="10649" y="662"/>
                      </a:moveTo>
                      <a:cubicBezTo>
                        <a:pt x="10838" y="662"/>
                        <a:pt x="10996" y="820"/>
                        <a:pt x="10996" y="1009"/>
                      </a:cubicBezTo>
                      <a:lnTo>
                        <a:pt x="10996" y="4474"/>
                      </a:lnTo>
                      <a:cubicBezTo>
                        <a:pt x="10996" y="4695"/>
                        <a:pt x="10838" y="4852"/>
                        <a:pt x="10649" y="4852"/>
                      </a:cubicBezTo>
                      <a:lnTo>
                        <a:pt x="9893" y="4852"/>
                      </a:lnTo>
                      <a:cubicBezTo>
                        <a:pt x="9704" y="4852"/>
                        <a:pt x="9547" y="5010"/>
                        <a:pt x="9547" y="5199"/>
                      </a:cubicBezTo>
                      <a:lnTo>
                        <a:pt x="9547" y="5703"/>
                      </a:lnTo>
                      <a:lnTo>
                        <a:pt x="8885" y="5010"/>
                      </a:lnTo>
                      <a:lnTo>
                        <a:pt x="8885" y="2395"/>
                      </a:lnTo>
                      <a:cubicBezTo>
                        <a:pt x="8885" y="1859"/>
                        <a:pt x="8412" y="1387"/>
                        <a:pt x="7845" y="1387"/>
                      </a:cubicBezTo>
                      <a:lnTo>
                        <a:pt x="7499" y="1387"/>
                      </a:lnTo>
                      <a:lnTo>
                        <a:pt x="7499" y="1009"/>
                      </a:lnTo>
                      <a:cubicBezTo>
                        <a:pt x="7499" y="820"/>
                        <a:pt x="7656" y="662"/>
                        <a:pt x="7845" y="662"/>
                      </a:cubicBezTo>
                      <a:close/>
                      <a:moveTo>
                        <a:pt x="7845" y="2048"/>
                      </a:moveTo>
                      <a:cubicBezTo>
                        <a:pt x="8066" y="2048"/>
                        <a:pt x="8223" y="2206"/>
                        <a:pt x="8223" y="2395"/>
                      </a:cubicBezTo>
                      <a:lnTo>
                        <a:pt x="8223" y="6522"/>
                      </a:lnTo>
                      <a:cubicBezTo>
                        <a:pt x="8223" y="6742"/>
                        <a:pt x="8066" y="6900"/>
                        <a:pt x="7845" y="6900"/>
                      </a:cubicBezTo>
                      <a:lnTo>
                        <a:pt x="6711" y="6900"/>
                      </a:lnTo>
                      <a:cubicBezTo>
                        <a:pt x="6585" y="6900"/>
                        <a:pt x="6491" y="6931"/>
                        <a:pt x="6428" y="7057"/>
                      </a:cubicBezTo>
                      <a:lnTo>
                        <a:pt x="5798" y="8003"/>
                      </a:lnTo>
                      <a:lnTo>
                        <a:pt x="5167" y="7057"/>
                      </a:lnTo>
                      <a:cubicBezTo>
                        <a:pt x="5104" y="6963"/>
                        <a:pt x="5010" y="6900"/>
                        <a:pt x="4915" y="6900"/>
                      </a:cubicBezTo>
                      <a:lnTo>
                        <a:pt x="3750" y="6900"/>
                      </a:lnTo>
                      <a:cubicBezTo>
                        <a:pt x="3561" y="6900"/>
                        <a:pt x="3403" y="6742"/>
                        <a:pt x="3403" y="6522"/>
                      </a:cubicBezTo>
                      <a:lnTo>
                        <a:pt x="3403" y="2395"/>
                      </a:lnTo>
                      <a:cubicBezTo>
                        <a:pt x="3403" y="2206"/>
                        <a:pt x="3561" y="2048"/>
                        <a:pt x="3750" y="2048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09"/>
                      </a:cubicBezTo>
                      <a:lnTo>
                        <a:pt x="1" y="4474"/>
                      </a:lnTo>
                      <a:cubicBezTo>
                        <a:pt x="1" y="5041"/>
                        <a:pt x="473" y="5514"/>
                        <a:pt x="1009" y="5514"/>
                      </a:cubicBezTo>
                      <a:lnTo>
                        <a:pt x="1355" y="5514"/>
                      </a:lnTo>
                      <a:lnTo>
                        <a:pt x="1355" y="6522"/>
                      </a:lnTo>
                      <a:cubicBezTo>
                        <a:pt x="1355" y="6736"/>
                        <a:pt x="1544" y="6877"/>
                        <a:pt x="1724" y="6877"/>
                      </a:cubicBezTo>
                      <a:cubicBezTo>
                        <a:pt x="1809" y="6877"/>
                        <a:pt x="1893" y="6845"/>
                        <a:pt x="1954" y="6774"/>
                      </a:cubicBezTo>
                      <a:lnTo>
                        <a:pt x="2742" y="5986"/>
                      </a:lnTo>
                      <a:lnTo>
                        <a:pt x="2742" y="6522"/>
                      </a:lnTo>
                      <a:cubicBezTo>
                        <a:pt x="2742" y="7089"/>
                        <a:pt x="3214" y="7562"/>
                        <a:pt x="3781" y="7562"/>
                      </a:cubicBezTo>
                      <a:lnTo>
                        <a:pt x="4726" y="7562"/>
                      </a:lnTo>
                      <a:lnTo>
                        <a:pt x="5545" y="8759"/>
                      </a:lnTo>
                      <a:cubicBezTo>
                        <a:pt x="5608" y="8869"/>
                        <a:pt x="5719" y="8924"/>
                        <a:pt x="5825" y="8924"/>
                      </a:cubicBezTo>
                      <a:cubicBezTo>
                        <a:pt x="5931" y="8924"/>
                        <a:pt x="6034" y="8869"/>
                        <a:pt x="6081" y="8759"/>
                      </a:cubicBezTo>
                      <a:lnTo>
                        <a:pt x="6932" y="7562"/>
                      </a:lnTo>
                      <a:lnTo>
                        <a:pt x="7877" y="7562"/>
                      </a:lnTo>
                      <a:cubicBezTo>
                        <a:pt x="8412" y="7562"/>
                        <a:pt x="8885" y="7089"/>
                        <a:pt x="8885" y="6522"/>
                      </a:cubicBezTo>
                      <a:lnTo>
                        <a:pt x="8885" y="5986"/>
                      </a:lnTo>
                      <a:lnTo>
                        <a:pt x="9673" y="6774"/>
                      </a:lnTo>
                      <a:cubicBezTo>
                        <a:pt x="9733" y="6845"/>
                        <a:pt x="9817" y="6877"/>
                        <a:pt x="9903" y="6877"/>
                      </a:cubicBezTo>
                      <a:cubicBezTo>
                        <a:pt x="10083" y="6877"/>
                        <a:pt x="10271" y="6736"/>
                        <a:pt x="10271" y="6522"/>
                      </a:cubicBezTo>
                      <a:lnTo>
                        <a:pt x="10271" y="5514"/>
                      </a:lnTo>
                      <a:lnTo>
                        <a:pt x="10649" y="5514"/>
                      </a:lnTo>
                      <a:cubicBezTo>
                        <a:pt x="11216" y="5514"/>
                        <a:pt x="11689" y="5041"/>
                        <a:pt x="11689" y="4474"/>
                      </a:cubicBezTo>
                      <a:lnTo>
                        <a:pt x="11689" y="1009"/>
                      </a:lnTo>
                      <a:cubicBezTo>
                        <a:pt x="11689" y="441"/>
                        <a:pt x="11216" y="0"/>
                        <a:pt x="10649" y="0"/>
                      </a:cubicBezTo>
                      <a:lnTo>
                        <a:pt x="7845" y="0"/>
                      </a:lnTo>
                      <a:cubicBezTo>
                        <a:pt x="7310" y="0"/>
                        <a:pt x="6837" y="473"/>
                        <a:pt x="6837" y="1009"/>
                      </a:cubicBezTo>
                      <a:lnTo>
                        <a:pt x="6837" y="1387"/>
                      </a:lnTo>
                      <a:lnTo>
                        <a:pt x="4789" y="1387"/>
                      </a:lnTo>
                      <a:lnTo>
                        <a:pt x="4789" y="1009"/>
                      </a:lnTo>
                      <a:cubicBezTo>
                        <a:pt x="4789" y="473"/>
                        <a:pt x="4317" y="0"/>
                        <a:pt x="378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" name="Google Shape;12585;p89">
                <a:extLst>
                  <a:ext uri="{FF2B5EF4-FFF2-40B4-BE49-F238E27FC236}">
                    <a16:creationId xmlns:a16="http://schemas.microsoft.com/office/drawing/2014/main" xmlns="" id="{0B196436-1781-3733-C2BE-27BE749FD6FF}"/>
                  </a:ext>
                </a:extLst>
              </p:cNvPr>
              <p:cNvGrpSpPr/>
              <p:nvPr/>
            </p:nvGrpSpPr>
            <p:grpSpPr>
              <a:xfrm>
                <a:off x="397214" y="4323868"/>
                <a:ext cx="566751" cy="644753"/>
                <a:chOff x="-1684475" y="2049000"/>
                <a:chExt cx="257575" cy="293025"/>
              </a:xfrm>
              <a:grpFill/>
            </p:grpSpPr>
            <p:sp>
              <p:nvSpPr>
                <p:cNvPr id="17859" name="Google Shape;12586;p89">
                  <a:extLst>
                    <a:ext uri="{FF2B5EF4-FFF2-40B4-BE49-F238E27FC236}">
                      <a16:creationId xmlns:a16="http://schemas.microsoft.com/office/drawing/2014/main" xmlns="" id="{6CB98A66-027D-01BE-818E-AC9CB1C1681C}"/>
                    </a:ext>
                  </a:extLst>
                </p:cNvPr>
                <p:cNvSpPr/>
                <p:nvPr/>
              </p:nvSpPr>
              <p:spPr>
                <a:xfrm>
                  <a:off x="-1684475" y="2049000"/>
                  <a:ext cx="257575" cy="2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3" h="11721" extrusionOk="0">
                      <a:moveTo>
                        <a:pt x="1355" y="693"/>
                      </a:moveTo>
                      <a:lnTo>
                        <a:pt x="1355" y="1387"/>
                      </a:lnTo>
                      <a:lnTo>
                        <a:pt x="694" y="1387"/>
                      </a:lnTo>
                      <a:lnTo>
                        <a:pt x="694" y="693"/>
                      </a:lnTo>
                      <a:close/>
                      <a:moveTo>
                        <a:pt x="9546" y="693"/>
                      </a:moveTo>
                      <a:lnTo>
                        <a:pt x="9546" y="1387"/>
                      </a:lnTo>
                      <a:lnTo>
                        <a:pt x="8885" y="1387"/>
                      </a:lnTo>
                      <a:lnTo>
                        <a:pt x="8885" y="693"/>
                      </a:lnTo>
                      <a:close/>
                      <a:moveTo>
                        <a:pt x="8223" y="1387"/>
                      </a:moveTo>
                      <a:lnTo>
                        <a:pt x="8223" y="1733"/>
                      </a:lnTo>
                      <a:cubicBezTo>
                        <a:pt x="8223" y="1922"/>
                        <a:pt x="8381" y="2080"/>
                        <a:pt x="8570" y="2080"/>
                      </a:cubicBezTo>
                      <a:lnTo>
                        <a:pt x="8916" y="2080"/>
                      </a:lnTo>
                      <a:lnTo>
                        <a:pt x="8916" y="9641"/>
                      </a:lnTo>
                      <a:lnTo>
                        <a:pt x="8538" y="9641"/>
                      </a:lnTo>
                      <a:cubicBezTo>
                        <a:pt x="8349" y="9641"/>
                        <a:pt x="8192" y="9798"/>
                        <a:pt x="8192" y="9987"/>
                      </a:cubicBezTo>
                      <a:lnTo>
                        <a:pt x="8192" y="10365"/>
                      </a:lnTo>
                      <a:lnTo>
                        <a:pt x="2080" y="10365"/>
                      </a:lnTo>
                      <a:lnTo>
                        <a:pt x="2080" y="9987"/>
                      </a:lnTo>
                      <a:cubicBezTo>
                        <a:pt x="2080" y="9798"/>
                        <a:pt x="1922" y="9641"/>
                        <a:pt x="1733" y="9641"/>
                      </a:cubicBezTo>
                      <a:lnTo>
                        <a:pt x="1355" y="9641"/>
                      </a:lnTo>
                      <a:lnTo>
                        <a:pt x="1355" y="2080"/>
                      </a:lnTo>
                      <a:lnTo>
                        <a:pt x="1733" y="2080"/>
                      </a:lnTo>
                      <a:cubicBezTo>
                        <a:pt x="1922" y="2080"/>
                        <a:pt x="2080" y="1922"/>
                        <a:pt x="2080" y="1733"/>
                      </a:cubicBezTo>
                      <a:lnTo>
                        <a:pt x="2080" y="1387"/>
                      </a:lnTo>
                      <a:close/>
                      <a:moveTo>
                        <a:pt x="1355" y="10365"/>
                      </a:moveTo>
                      <a:lnTo>
                        <a:pt x="1355" y="11027"/>
                      </a:lnTo>
                      <a:lnTo>
                        <a:pt x="694" y="11027"/>
                      </a:lnTo>
                      <a:lnTo>
                        <a:pt x="694" y="10365"/>
                      </a:lnTo>
                      <a:close/>
                      <a:moveTo>
                        <a:pt x="9609" y="10365"/>
                      </a:moveTo>
                      <a:lnTo>
                        <a:pt x="9609" y="11027"/>
                      </a:lnTo>
                      <a:lnTo>
                        <a:pt x="8916" y="11027"/>
                      </a:lnTo>
                      <a:lnTo>
                        <a:pt x="8916" y="10365"/>
                      </a:lnTo>
                      <a:close/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1733"/>
                      </a:lnTo>
                      <a:cubicBezTo>
                        <a:pt x="0" y="1922"/>
                        <a:pt x="158" y="2080"/>
                        <a:pt x="347" y="2080"/>
                      </a:cubicBezTo>
                      <a:lnTo>
                        <a:pt x="694" y="2080"/>
                      </a:lnTo>
                      <a:lnTo>
                        <a:pt x="694" y="9641"/>
                      </a:lnTo>
                      <a:lnTo>
                        <a:pt x="347" y="9641"/>
                      </a:lnTo>
                      <a:cubicBezTo>
                        <a:pt x="158" y="9641"/>
                        <a:pt x="0" y="9798"/>
                        <a:pt x="0" y="9987"/>
                      </a:cubicBezTo>
                      <a:lnTo>
                        <a:pt x="0" y="11374"/>
                      </a:lnTo>
                      <a:cubicBezTo>
                        <a:pt x="0" y="11563"/>
                        <a:pt x="158" y="11720"/>
                        <a:pt x="347" y="11720"/>
                      </a:cubicBezTo>
                      <a:lnTo>
                        <a:pt x="1733" y="11720"/>
                      </a:lnTo>
                      <a:cubicBezTo>
                        <a:pt x="1922" y="11720"/>
                        <a:pt x="2080" y="11563"/>
                        <a:pt x="2080" y="11374"/>
                      </a:cubicBezTo>
                      <a:lnTo>
                        <a:pt x="2080" y="11027"/>
                      </a:lnTo>
                      <a:lnTo>
                        <a:pt x="8223" y="11027"/>
                      </a:lnTo>
                      <a:lnTo>
                        <a:pt x="8223" y="11374"/>
                      </a:lnTo>
                      <a:cubicBezTo>
                        <a:pt x="8223" y="11563"/>
                        <a:pt x="8381" y="11720"/>
                        <a:pt x="8570" y="11720"/>
                      </a:cubicBezTo>
                      <a:lnTo>
                        <a:pt x="9956" y="11720"/>
                      </a:lnTo>
                      <a:cubicBezTo>
                        <a:pt x="10145" y="11720"/>
                        <a:pt x="10303" y="11563"/>
                        <a:pt x="10303" y="11374"/>
                      </a:cubicBezTo>
                      <a:lnTo>
                        <a:pt x="10303" y="9987"/>
                      </a:lnTo>
                      <a:cubicBezTo>
                        <a:pt x="10303" y="9798"/>
                        <a:pt x="10145" y="9641"/>
                        <a:pt x="9956" y="9641"/>
                      </a:cubicBezTo>
                      <a:lnTo>
                        <a:pt x="9609" y="9641"/>
                      </a:lnTo>
                      <a:lnTo>
                        <a:pt x="9609" y="2080"/>
                      </a:lnTo>
                      <a:lnTo>
                        <a:pt x="9924" y="2080"/>
                      </a:lnTo>
                      <a:cubicBezTo>
                        <a:pt x="10113" y="2080"/>
                        <a:pt x="10271" y="1922"/>
                        <a:pt x="10271" y="1733"/>
                      </a:cubicBezTo>
                      <a:lnTo>
                        <a:pt x="10271" y="347"/>
                      </a:lnTo>
                      <a:cubicBezTo>
                        <a:pt x="10271" y="158"/>
                        <a:pt x="10113" y="0"/>
                        <a:pt x="9924" y="0"/>
                      </a:cubicBezTo>
                      <a:lnTo>
                        <a:pt x="8538" y="0"/>
                      </a:lnTo>
                      <a:cubicBezTo>
                        <a:pt x="8349" y="0"/>
                        <a:pt x="8192" y="158"/>
                        <a:pt x="8192" y="347"/>
                      </a:cubicBezTo>
                      <a:lnTo>
                        <a:pt x="8192" y="693"/>
                      </a:lnTo>
                      <a:lnTo>
                        <a:pt x="2080" y="693"/>
                      </a:lnTo>
                      <a:lnTo>
                        <a:pt x="2080" y="347"/>
                      </a:lnTo>
                      <a:cubicBezTo>
                        <a:pt x="2080" y="158"/>
                        <a:pt x="1922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60" name="Google Shape;12587;p89">
                  <a:extLst>
                    <a:ext uri="{FF2B5EF4-FFF2-40B4-BE49-F238E27FC236}">
                      <a16:creationId xmlns:a16="http://schemas.microsoft.com/office/drawing/2014/main" xmlns="" id="{7C511145-5491-4A3F-28E1-4E32DA7B9A6A}"/>
                    </a:ext>
                  </a:extLst>
                </p:cNvPr>
                <p:cNvSpPr/>
                <p:nvPr/>
              </p:nvSpPr>
              <p:spPr>
                <a:xfrm>
                  <a:off x="-1615950" y="2238800"/>
                  <a:ext cx="1205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726" extrusionOk="0">
                      <a:moveTo>
                        <a:pt x="347" y="1"/>
                      </a:moveTo>
                      <a:cubicBezTo>
                        <a:pt x="158" y="1"/>
                        <a:pt x="0" y="159"/>
                        <a:pt x="0" y="348"/>
                      </a:cubicBezTo>
                      <a:cubicBezTo>
                        <a:pt x="0" y="568"/>
                        <a:pt x="158" y="726"/>
                        <a:pt x="347" y="726"/>
                      </a:cubicBezTo>
                      <a:lnTo>
                        <a:pt x="4443" y="726"/>
                      </a:lnTo>
                      <a:cubicBezTo>
                        <a:pt x="4663" y="726"/>
                        <a:pt x="4821" y="568"/>
                        <a:pt x="4821" y="348"/>
                      </a:cubicBezTo>
                      <a:cubicBezTo>
                        <a:pt x="4821" y="159"/>
                        <a:pt x="4663" y="1"/>
                        <a:pt x="44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61" name="Google Shape;12588;p89">
                  <a:extLst>
                    <a:ext uri="{FF2B5EF4-FFF2-40B4-BE49-F238E27FC236}">
                      <a16:creationId xmlns:a16="http://schemas.microsoft.com/office/drawing/2014/main" xmlns="" id="{E60D1903-F926-E04B-E0CB-49CF5904CDDF}"/>
                    </a:ext>
                  </a:extLst>
                </p:cNvPr>
                <p:cNvSpPr/>
                <p:nvPr/>
              </p:nvSpPr>
              <p:spPr>
                <a:xfrm>
                  <a:off x="-1615950" y="2273475"/>
                  <a:ext cx="1205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4443" y="693"/>
                      </a:lnTo>
                      <a:cubicBezTo>
                        <a:pt x="4663" y="693"/>
                        <a:pt x="4821" y="536"/>
                        <a:pt x="4821" y="347"/>
                      </a:cubicBezTo>
                      <a:cubicBezTo>
                        <a:pt x="4821" y="158"/>
                        <a:pt x="4663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62" name="Google Shape;12589;p89">
                  <a:extLst>
                    <a:ext uri="{FF2B5EF4-FFF2-40B4-BE49-F238E27FC236}">
                      <a16:creationId xmlns:a16="http://schemas.microsoft.com/office/drawing/2014/main" xmlns="" id="{0E1EDA0A-2703-82BE-BEE8-BCAE3B4E11AE}"/>
                    </a:ext>
                  </a:extLst>
                </p:cNvPr>
                <p:cNvSpPr/>
                <p:nvPr/>
              </p:nvSpPr>
              <p:spPr>
                <a:xfrm>
                  <a:off x="-1630925" y="2100975"/>
                  <a:ext cx="153625" cy="1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5" h="4664" extrusionOk="0">
                      <a:moveTo>
                        <a:pt x="4695" y="662"/>
                      </a:moveTo>
                      <a:lnTo>
                        <a:pt x="2994" y="1985"/>
                      </a:lnTo>
                      <a:lnTo>
                        <a:pt x="1261" y="662"/>
                      </a:lnTo>
                      <a:close/>
                      <a:moveTo>
                        <a:pt x="599" y="1040"/>
                      </a:moveTo>
                      <a:lnTo>
                        <a:pt x="2427" y="2395"/>
                      </a:lnTo>
                      <a:lnTo>
                        <a:pt x="599" y="3781"/>
                      </a:lnTo>
                      <a:lnTo>
                        <a:pt x="599" y="1040"/>
                      </a:lnTo>
                      <a:close/>
                      <a:moveTo>
                        <a:pt x="5357" y="1040"/>
                      </a:moveTo>
                      <a:lnTo>
                        <a:pt x="5357" y="3781"/>
                      </a:lnTo>
                      <a:lnTo>
                        <a:pt x="3561" y="2395"/>
                      </a:lnTo>
                      <a:lnTo>
                        <a:pt x="5357" y="1040"/>
                      </a:lnTo>
                      <a:close/>
                      <a:moveTo>
                        <a:pt x="2994" y="2836"/>
                      </a:moveTo>
                      <a:lnTo>
                        <a:pt x="4695" y="4128"/>
                      </a:lnTo>
                      <a:lnTo>
                        <a:pt x="1292" y="4128"/>
                      </a:lnTo>
                      <a:lnTo>
                        <a:pt x="2994" y="2836"/>
                      </a:lnTo>
                      <a:close/>
                      <a:moveTo>
                        <a:pt x="316" y="1"/>
                      </a:moveTo>
                      <a:cubicBezTo>
                        <a:pt x="158" y="1"/>
                        <a:pt x="1" y="127"/>
                        <a:pt x="1" y="284"/>
                      </a:cubicBezTo>
                      <a:lnTo>
                        <a:pt x="1" y="4380"/>
                      </a:lnTo>
                      <a:cubicBezTo>
                        <a:pt x="64" y="4506"/>
                        <a:pt x="127" y="4600"/>
                        <a:pt x="253" y="4663"/>
                      </a:cubicBezTo>
                      <a:lnTo>
                        <a:pt x="5798" y="4663"/>
                      </a:lnTo>
                      <a:cubicBezTo>
                        <a:pt x="5955" y="4663"/>
                        <a:pt x="6113" y="4537"/>
                        <a:pt x="6144" y="4317"/>
                      </a:cubicBezTo>
                      <a:lnTo>
                        <a:pt x="6081" y="316"/>
                      </a:lnTo>
                      <a:cubicBezTo>
                        <a:pt x="6081" y="158"/>
                        <a:pt x="5955" y="32"/>
                        <a:pt x="57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" name="Google Shape;12590;p89">
                <a:extLst>
                  <a:ext uri="{FF2B5EF4-FFF2-40B4-BE49-F238E27FC236}">
                    <a16:creationId xmlns:a16="http://schemas.microsoft.com/office/drawing/2014/main" xmlns="" id="{D97AF597-9228-0764-DEC1-50CD3B455652}"/>
                  </a:ext>
                </a:extLst>
              </p:cNvPr>
              <p:cNvSpPr/>
              <p:nvPr/>
            </p:nvSpPr>
            <p:spPr>
              <a:xfrm>
                <a:off x="2878542" y="4325150"/>
                <a:ext cx="670717" cy="642168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1674" extrusionOk="0">
                    <a:moveTo>
                      <a:pt x="9483" y="1174"/>
                    </a:moveTo>
                    <a:lnTo>
                      <a:pt x="9483" y="2308"/>
                    </a:lnTo>
                    <a:cubicBezTo>
                      <a:pt x="9483" y="2497"/>
                      <a:pt x="9641" y="2655"/>
                      <a:pt x="9830" y="2655"/>
                    </a:cubicBezTo>
                    <a:lnTo>
                      <a:pt x="10901" y="2655"/>
                    </a:lnTo>
                    <a:lnTo>
                      <a:pt x="9515" y="4041"/>
                    </a:lnTo>
                    <a:lnTo>
                      <a:pt x="8097" y="4041"/>
                    </a:lnTo>
                    <a:lnTo>
                      <a:pt x="8097" y="2560"/>
                    </a:lnTo>
                    <a:lnTo>
                      <a:pt x="9483" y="1174"/>
                    </a:lnTo>
                    <a:close/>
                    <a:moveTo>
                      <a:pt x="4885" y="6181"/>
                    </a:moveTo>
                    <a:cubicBezTo>
                      <a:pt x="5033" y="6181"/>
                      <a:pt x="5183" y="6212"/>
                      <a:pt x="5325" y="6278"/>
                    </a:cubicBezTo>
                    <a:lnTo>
                      <a:pt x="4600" y="7003"/>
                    </a:lnTo>
                    <a:cubicBezTo>
                      <a:pt x="4474" y="7129"/>
                      <a:pt x="4474" y="7349"/>
                      <a:pt x="4600" y="7475"/>
                    </a:cubicBezTo>
                    <a:cubicBezTo>
                      <a:pt x="4663" y="7538"/>
                      <a:pt x="4750" y="7570"/>
                      <a:pt x="4836" y="7570"/>
                    </a:cubicBezTo>
                    <a:cubicBezTo>
                      <a:pt x="4923" y="7570"/>
                      <a:pt x="5010" y="7538"/>
                      <a:pt x="5073" y="7475"/>
                    </a:cubicBezTo>
                    <a:lnTo>
                      <a:pt x="5797" y="6751"/>
                    </a:lnTo>
                    <a:lnTo>
                      <a:pt x="5797" y="6751"/>
                    </a:lnTo>
                    <a:cubicBezTo>
                      <a:pt x="5986" y="7160"/>
                      <a:pt x="5892" y="7633"/>
                      <a:pt x="5577" y="7948"/>
                    </a:cubicBezTo>
                    <a:cubicBezTo>
                      <a:pt x="5388" y="8137"/>
                      <a:pt x="5128" y="8231"/>
                      <a:pt x="4864" y="8231"/>
                    </a:cubicBezTo>
                    <a:cubicBezTo>
                      <a:pt x="4600" y="8231"/>
                      <a:pt x="4332" y="8137"/>
                      <a:pt x="4127" y="7948"/>
                    </a:cubicBezTo>
                    <a:cubicBezTo>
                      <a:pt x="3749" y="7538"/>
                      <a:pt x="3749" y="6877"/>
                      <a:pt x="4127" y="6499"/>
                    </a:cubicBezTo>
                    <a:cubicBezTo>
                      <a:pt x="4333" y="6293"/>
                      <a:pt x="4606" y="6181"/>
                      <a:pt x="4885" y="6181"/>
                    </a:cubicBezTo>
                    <a:close/>
                    <a:moveTo>
                      <a:pt x="4897" y="4831"/>
                    </a:moveTo>
                    <a:cubicBezTo>
                      <a:pt x="5396" y="4831"/>
                      <a:pt x="5890" y="4990"/>
                      <a:pt x="6301" y="5301"/>
                    </a:cubicBezTo>
                    <a:lnTo>
                      <a:pt x="5829" y="5774"/>
                    </a:lnTo>
                    <a:cubicBezTo>
                      <a:pt x="5553" y="5590"/>
                      <a:pt x="5233" y="5499"/>
                      <a:pt x="4911" y="5499"/>
                    </a:cubicBezTo>
                    <a:cubicBezTo>
                      <a:pt x="4460" y="5499"/>
                      <a:pt x="4004" y="5677"/>
                      <a:pt x="3655" y="6026"/>
                    </a:cubicBezTo>
                    <a:cubicBezTo>
                      <a:pt x="2993" y="6688"/>
                      <a:pt x="2993" y="7790"/>
                      <a:pt x="3655" y="8420"/>
                    </a:cubicBezTo>
                    <a:cubicBezTo>
                      <a:pt x="3986" y="8751"/>
                      <a:pt x="4427" y="8917"/>
                      <a:pt x="4864" y="8917"/>
                    </a:cubicBezTo>
                    <a:cubicBezTo>
                      <a:pt x="5301" y="8917"/>
                      <a:pt x="5734" y="8751"/>
                      <a:pt x="6049" y="8420"/>
                    </a:cubicBezTo>
                    <a:cubicBezTo>
                      <a:pt x="6648" y="7822"/>
                      <a:pt x="6742" y="6908"/>
                      <a:pt x="6301" y="6246"/>
                    </a:cubicBezTo>
                    <a:lnTo>
                      <a:pt x="6774" y="5774"/>
                    </a:lnTo>
                    <a:lnTo>
                      <a:pt x="6774" y="5774"/>
                    </a:lnTo>
                    <a:cubicBezTo>
                      <a:pt x="7467" y="6719"/>
                      <a:pt x="7404" y="8074"/>
                      <a:pt x="6585" y="8924"/>
                    </a:cubicBezTo>
                    <a:cubicBezTo>
                      <a:pt x="6112" y="9397"/>
                      <a:pt x="5498" y="9633"/>
                      <a:pt x="4883" y="9633"/>
                    </a:cubicBezTo>
                    <a:cubicBezTo>
                      <a:pt x="4269" y="9633"/>
                      <a:pt x="3655" y="9397"/>
                      <a:pt x="3182" y="8924"/>
                    </a:cubicBezTo>
                    <a:cubicBezTo>
                      <a:pt x="2237" y="7979"/>
                      <a:pt x="2237" y="6499"/>
                      <a:pt x="3182" y="5553"/>
                    </a:cubicBezTo>
                    <a:cubicBezTo>
                      <a:pt x="3667" y="5068"/>
                      <a:pt x="4286" y="4831"/>
                      <a:pt x="4897" y="4831"/>
                    </a:cubicBezTo>
                    <a:close/>
                    <a:moveTo>
                      <a:pt x="4873" y="3463"/>
                    </a:moveTo>
                    <a:cubicBezTo>
                      <a:pt x="5728" y="3463"/>
                      <a:pt x="6583" y="3748"/>
                      <a:pt x="7278" y="4325"/>
                    </a:cubicBezTo>
                    <a:lnTo>
                      <a:pt x="6805" y="4797"/>
                    </a:lnTo>
                    <a:cubicBezTo>
                      <a:pt x="6228" y="4353"/>
                      <a:pt x="5533" y="4125"/>
                      <a:pt x="4844" y="4125"/>
                    </a:cubicBezTo>
                    <a:cubicBezTo>
                      <a:pt x="4065" y="4125"/>
                      <a:pt x="3294" y="4416"/>
                      <a:pt x="2710" y="5018"/>
                    </a:cubicBezTo>
                    <a:cubicBezTo>
                      <a:pt x="1481" y="6246"/>
                      <a:pt x="1481" y="8168"/>
                      <a:pt x="2710" y="9397"/>
                    </a:cubicBezTo>
                    <a:cubicBezTo>
                      <a:pt x="3324" y="10011"/>
                      <a:pt x="4112" y="10318"/>
                      <a:pt x="4899" y="10318"/>
                    </a:cubicBezTo>
                    <a:cubicBezTo>
                      <a:pt x="5687" y="10318"/>
                      <a:pt x="6474" y="10011"/>
                      <a:pt x="7089" y="9397"/>
                    </a:cubicBezTo>
                    <a:cubicBezTo>
                      <a:pt x="8223" y="8263"/>
                      <a:pt x="8255" y="6467"/>
                      <a:pt x="7309" y="5301"/>
                    </a:cubicBezTo>
                    <a:lnTo>
                      <a:pt x="7782" y="4829"/>
                    </a:lnTo>
                    <a:lnTo>
                      <a:pt x="7782" y="4829"/>
                    </a:lnTo>
                    <a:cubicBezTo>
                      <a:pt x="8979" y="6278"/>
                      <a:pt x="8885" y="8483"/>
                      <a:pt x="7530" y="9870"/>
                    </a:cubicBezTo>
                    <a:cubicBezTo>
                      <a:pt x="6790" y="10594"/>
                      <a:pt x="5821" y="10956"/>
                      <a:pt x="4856" y="10956"/>
                    </a:cubicBezTo>
                    <a:cubicBezTo>
                      <a:pt x="3891" y="10956"/>
                      <a:pt x="2930" y="10594"/>
                      <a:pt x="2206" y="9870"/>
                    </a:cubicBezTo>
                    <a:cubicBezTo>
                      <a:pt x="756" y="8420"/>
                      <a:pt x="756" y="6026"/>
                      <a:pt x="2206" y="4545"/>
                    </a:cubicBezTo>
                    <a:cubicBezTo>
                      <a:pt x="2941" y="3827"/>
                      <a:pt x="3907" y="3463"/>
                      <a:pt x="4873" y="3463"/>
                    </a:cubicBezTo>
                    <a:close/>
                    <a:moveTo>
                      <a:pt x="9899" y="0"/>
                    </a:moveTo>
                    <a:cubicBezTo>
                      <a:pt x="9813" y="0"/>
                      <a:pt x="9722" y="32"/>
                      <a:pt x="9641" y="103"/>
                    </a:cubicBezTo>
                    <a:lnTo>
                      <a:pt x="7561" y="2182"/>
                    </a:lnTo>
                    <a:cubicBezTo>
                      <a:pt x="7467" y="2277"/>
                      <a:pt x="7435" y="2340"/>
                      <a:pt x="7435" y="2434"/>
                    </a:cubicBezTo>
                    <a:lnTo>
                      <a:pt x="7435" y="3600"/>
                    </a:lnTo>
                    <a:cubicBezTo>
                      <a:pt x="6670" y="3071"/>
                      <a:pt x="5769" y="2807"/>
                      <a:pt x="4868" y="2807"/>
                    </a:cubicBezTo>
                    <a:cubicBezTo>
                      <a:pt x="3731" y="2807"/>
                      <a:pt x="2595" y="3229"/>
                      <a:pt x="1733" y="4073"/>
                    </a:cubicBezTo>
                    <a:cubicBezTo>
                      <a:pt x="0" y="5805"/>
                      <a:pt x="0" y="8641"/>
                      <a:pt x="1733" y="10374"/>
                    </a:cubicBezTo>
                    <a:cubicBezTo>
                      <a:pt x="2599" y="11240"/>
                      <a:pt x="3741" y="11673"/>
                      <a:pt x="4883" y="11673"/>
                    </a:cubicBezTo>
                    <a:cubicBezTo>
                      <a:pt x="6026" y="11673"/>
                      <a:pt x="7168" y="11240"/>
                      <a:pt x="8034" y="10374"/>
                    </a:cubicBezTo>
                    <a:cubicBezTo>
                      <a:pt x="9578" y="8861"/>
                      <a:pt x="9735" y="6436"/>
                      <a:pt x="8538" y="4703"/>
                    </a:cubicBezTo>
                    <a:lnTo>
                      <a:pt x="9672" y="4703"/>
                    </a:lnTo>
                    <a:cubicBezTo>
                      <a:pt x="9767" y="4703"/>
                      <a:pt x="9893" y="4671"/>
                      <a:pt x="9924" y="4608"/>
                    </a:cubicBezTo>
                    <a:lnTo>
                      <a:pt x="12004" y="2497"/>
                    </a:lnTo>
                    <a:cubicBezTo>
                      <a:pt x="12193" y="2308"/>
                      <a:pt x="12035" y="1962"/>
                      <a:pt x="11783" y="1962"/>
                    </a:cubicBezTo>
                    <a:lnTo>
                      <a:pt x="10239" y="1962"/>
                    </a:lnTo>
                    <a:lnTo>
                      <a:pt x="10239" y="355"/>
                    </a:lnTo>
                    <a:cubicBezTo>
                      <a:pt x="10239" y="141"/>
                      <a:pt x="10080" y="0"/>
                      <a:pt x="98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835" name="Google Shape;12592;p89">
                <a:extLst>
                  <a:ext uri="{FF2B5EF4-FFF2-40B4-BE49-F238E27FC236}">
                    <a16:creationId xmlns:a16="http://schemas.microsoft.com/office/drawing/2014/main" xmlns="" id="{5AC96942-A32E-84B1-4D11-D379EAE5AD4E}"/>
                  </a:ext>
                </a:extLst>
              </p:cNvPr>
              <p:cNvSpPr/>
              <p:nvPr/>
            </p:nvSpPr>
            <p:spPr>
              <a:xfrm>
                <a:off x="5410974" y="4324751"/>
                <a:ext cx="641288" cy="642992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836" name="Google Shape;12593;p89">
                <a:extLst>
                  <a:ext uri="{FF2B5EF4-FFF2-40B4-BE49-F238E27FC236}">
                    <a16:creationId xmlns:a16="http://schemas.microsoft.com/office/drawing/2014/main" xmlns="" id="{5D96D3BA-90B4-9E50-6C79-4C24D6AE79B0}"/>
                  </a:ext>
                </a:extLst>
              </p:cNvPr>
              <p:cNvSpPr/>
              <p:nvPr/>
            </p:nvSpPr>
            <p:spPr>
              <a:xfrm>
                <a:off x="5483751" y="4397527"/>
                <a:ext cx="39936" cy="39936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837" name="Google Shape;12594;p89">
                <a:extLst>
                  <a:ext uri="{FF2B5EF4-FFF2-40B4-BE49-F238E27FC236}">
                    <a16:creationId xmlns:a16="http://schemas.microsoft.com/office/drawing/2014/main" xmlns="" id="{8CB9DED4-A1AA-0051-F8C5-E375113F7749}"/>
                  </a:ext>
                </a:extLst>
              </p:cNvPr>
              <p:cNvSpPr/>
              <p:nvPr/>
            </p:nvSpPr>
            <p:spPr>
              <a:xfrm>
                <a:off x="5559992" y="4397527"/>
                <a:ext cx="38176" cy="39936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838" name="Google Shape;12595;p89">
                <a:extLst>
                  <a:ext uri="{FF2B5EF4-FFF2-40B4-BE49-F238E27FC236}">
                    <a16:creationId xmlns:a16="http://schemas.microsoft.com/office/drawing/2014/main" xmlns="" id="{9E4E290D-57BF-C9B9-F559-C5A8A9DD810D}"/>
                  </a:ext>
                </a:extLst>
              </p:cNvPr>
              <p:cNvSpPr/>
              <p:nvPr/>
            </p:nvSpPr>
            <p:spPr>
              <a:xfrm>
                <a:off x="5636234" y="4397527"/>
                <a:ext cx="38231" cy="39936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839" name="Google Shape;12596;p89">
                <a:extLst>
                  <a:ext uri="{FF2B5EF4-FFF2-40B4-BE49-F238E27FC236}">
                    <a16:creationId xmlns:a16="http://schemas.microsoft.com/office/drawing/2014/main" xmlns="" id="{B4837DE1-78DB-329B-CB38-49AC981F046A}"/>
                  </a:ext>
                </a:extLst>
              </p:cNvPr>
              <p:cNvSpPr/>
              <p:nvPr/>
            </p:nvSpPr>
            <p:spPr>
              <a:xfrm>
                <a:off x="5709065" y="4397527"/>
                <a:ext cx="265196" cy="39936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840" name="Google Shape;12597;p89">
                <a:extLst>
                  <a:ext uri="{FF2B5EF4-FFF2-40B4-BE49-F238E27FC236}">
                    <a16:creationId xmlns:a16="http://schemas.microsoft.com/office/drawing/2014/main" xmlns="" id="{CAD405B5-BF96-18C5-BF37-21CCFF4AAA46}"/>
                  </a:ext>
                </a:extLst>
              </p:cNvPr>
              <p:cNvSpPr/>
              <p:nvPr/>
            </p:nvSpPr>
            <p:spPr>
              <a:xfrm>
                <a:off x="5636234" y="4666187"/>
                <a:ext cx="187248" cy="187193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841" name="Google Shape;12598;p89">
                <a:extLst>
                  <a:ext uri="{FF2B5EF4-FFF2-40B4-BE49-F238E27FC236}">
                    <a16:creationId xmlns:a16="http://schemas.microsoft.com/office/drawing/2014/main" xmlns="" id="{7827E165-B35D-31ED-9C7D-08B468976187}"/>
                  </a:ext>
                </a:extLst>
              </p:cNvPr>
              <p:cNvGrpSpPr/>
              <p:nvPr/>
            </p:nvGrpSpPr>
            <p:grpSpPr>
              <a:xfrm>
                <a:off x="4600743" y="4323869"/>
                <a:ext cx="566751" cy="644753"/>
                <a:chOff x="-919700" y="2420750"/>
                <a:chExt cx="257575" cy="293025"/>
              </a:xfrm>
              <a:grpFill/>
            </p:grpSpPr>
            <p:sp>
              <p:nvSpPr>
                <p:cNvPr id="17856" name="Google Shape;12599;p89">
                  <a:extLst>
                    <a:ext uri="{FF2B5EF4-FFF2-40B4-BE49-F238E27FC236}">
                      <a16:creationId xmlns:a16="http://schemas.microsoft.com/office/drawing/2014/main" xmlns="" id="{2DBC9F94-97F2-185C-3095-C894AE5135D6}"/>
                    </a:ext>
                  </a:extLst>
                </p:cNvPr>
                <p:cNvSpPr/>
                <p:nvPr/>
              </p:nvSpPr>
              <p:spPr>
                <a:xfrm>
                  <a:off x="-884250" y="2490850"/>
                  <a:ext cx="843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2049" extrusionOk="0">
                      <a:moveTo>
                        <a:pt x="977" y="631"/>
                      </a:moveTo>
                      <a:cubicBezTo>
                        <a:pt x="1166" y="631"/>
                        <a:pt x="1324" y="788"/>
                        <a:pt x="1324" y="977"/>
                      </a:cubicBezTo>
                      <a:cubicBezTo>
                        <a:pt x="1324" y="1198"/>
                        <a:pt x="1166" y="1355"/>
                        <a:pt x="977" y="1355"/>
                      </a:cubicBezTo>
                      <a:cubicBezTo>
                        <a:pt x="788" y="1355"/>
                        <a:pt x="631" y="1198"/>
                        <a:pt x="631" y="977"/>
                      </a:cubicBezTo>
                      <a:cubicBezTo>
                        <a:pt x="631" y="788"/>
                        <a:pt x="788" y="631"/>
                        <a:pt x="977" y="631"/>
                      </a:cubicBezTo>
                      <a:close/>
                      <a:moveTo>
                        <a:pt x="2363" y="631"/>
                      </a:moveTo>
                      <a:cubicBezTo>
                        <a:pt x="2552" y="631"/>
                        <a:pt x="2710" y="788"/>
                        <a:pt x="2710" y="977"/>
                      </a:cubicBezTo>
                      <a:cubicBezTo>
                        <a:pt x="2710" y="1198"/>
                        <a:pt x="2552" y="1355"/>
                        <a:pt x="2363" y="1355"/>
                      </a:cubicBezTo>
                      <a:cubicBezTo>
                        <a:pt x="2174" y="1355"/>
                        <a:pt x="2017" y="1198"/>
                        <a:pt x="2017" y="977"/>
                      </a:cubicBezTo>
                      <a:cubicBezTo>
                        <a:pt x="2017" y="788"/>
                        <a:pt x="2174" y="631"/>
                        <a:pt x="2363" y="631"/>
                      </a:cubicBezTo>
                      <a:close/>
                      <a:moveTo>
                        <a:pt x="1009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09" y="2048"/>
                      </a:cubicBezTo>
                      <a:cubicBezTo>
                        <a:pt x="1292" y="2048"/>
                        <a:pt x="1544" y="1922"/>
                        <a:pt x="1702" y="1765"/>
                      </a:cubicBezTo>
                      <a:cubicBezTo>
                        <a:pt x="1891" y="1922"/>
                        <a:pt x="2111" y="2048"/>
                        <a:pt x="2363" y="2048"/>
                      </a:cubicBezTo>
                      <a:cubicBezTo>
                        <a:pt x="2899" y="2048"/>
                        <a:pt x="3371" y="1576"/>
                        <a:pt x="3371" y="1040"/>
                      </a:cubicBezTo>
                      <a:cubicBezTo>
                        <a:pt x="3371" y="442"/>
                        <a:pt x="2899" y="1"/>
                        <a:pt x="2363" y="1"/>
                      </a:cubicBezTo>
                      <a:cubicBezTo>
                        <a:pt x="2080" y="1"/>
                        <a:pt x="1859" y="127"/>
                        <a:pt x="1702" y="284"/>
                      </a:cubicBezTo>
                      <a:cubicBezTo>
                        <a:pt x="1481" y="127"/>
                        <a:pt x="1261" y="1"/>
                        <a:pt x="100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57" name="Google Shape;12600;p89">
                  <a:extLst>
                    <a:ext uri="{FF2B5EF4-FFF2-40B4-BE49-F238E27FC236}">
                      <a16:creationId xmlns:a16="http://schemas.microsoft.com/office/drawing/2014/main" xmlns="" id="{0F7A8D91-3E0F-4B2A-9D4F-5839B91498FA}"/>
                    </a:ext>
                  </a:extLst>
                </p:cNvPr>
                <p:cNvSpPr/>
                <p:nvPr/>
              </p:nvSpPr>
              <p:spPr>
                <a:xfrm>
                  <a:off x="-919700" y="2420750"/>
                  <a:ext cx="257575" cy="2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3" h="11721" extrusionOk="0">
                      <a:moveTo>
                        <a:pt x="7152" y="694"/>
                      </a:moveTo>
                      <a:cubicBezTo>
                        <a:pt x="7373" y="694"/>
                        <a:pt x="7530" y="851"/>
                        <a:pt x="7530" y="1040"/>
                      </a:cubicBezTo>
                      <a:lnTo>
                        <a:pt x="7530" y="1418"/>
                      </a:lnTo>
                      <a:lnTo>
                        <a:pt x="662" y="1418"/>
                      </a:lnTo>
                      <a:lnTo>
                        <a:pt x="662" y="1040"/>
                      </a:lnTo>
                      <a:cubicBezTo>
                        <a:pt x="694" y="851"/>
                        <a:pt x="851" y="694"/>
                        <a:pt x="1009" y="694"/>
                      </a:cubicBezTo>
                      <a:close/>
                      <a:moveTo>
                        <a:pt x="7562" y="2111"/>
                      </a:moveTo>
                      <a:lnTo>
                        <a:pt x="7562" y="3403"/>
                      </a:lnTo>
                      <a:lnTo>
                        <a:pt x="7247" y="3088"/>
                      </a:lnTo>
                      <a:cubicBezTo>
                        <a:pt x="7042" y="2883"/>
                        <a:pt x="6784" y="2792"/>
                        <a:pt x="6528" y="2792"/>
                      </a:cubicBezTo>
                      <a:cubicBezTo>
                        <a:pt x="5999" y="2792"/>
                        <a:pt x="5483" y="3186"/>
                        <a:pt x="5483" y="3781"/>
                      </a:cubicBezTo>
                      <a:cubicBezTo>
                        <a:pt x="5483" y="4065"/>
                        <a:pt x="5577" y="4348"/>
                        <a:pt x="5798" y="4506"/>
                      </a:cubicBezTo>
                      <a:lnTo>
                        <a:pt x="6774" y="5482"/>
                      </a:lnTo>
                      <a:lnTo>
                        <a:pt x="1009" y="5482"/>
                      </a:lnTo>
                      <a:cubicBezTo>
                        <a:pt x="995" y="5485"/>
                        <a:pt x="982" y="5486"/>
                        <a:pt x="968" y="5486"/>
                      </a:cubicBezTo>
                      <a:cubicBezTo>
                        <a:pt x="825" y="5486"/>
                        <a:pt x="694" y="5340"/>
                        <a:pt x="694" y="5167"/>
                      </a:cubicBezTo>
                      <a:lnTo>
                        <a:pt x="694" y="2111"/>
                      </a:lnTo>
                      <a:close/>
                      <a:moveTo>
                        <a:pt x="8160" y="2584"/>
                      </a:moveTo>
                      <a:lnTo>
                        <a:pt x="9200" y="3624"/>
                      </a:lnTo>
                      <a:cubicBezTo>
                        <a:pt x="9421" y="3844"/>
                        <a:pt x="9515" y="4065"/>
                        <a:pt x="9515" y="4348"/>
                      </a:cubicBezTo>
                      <a:lnTo>
                        <a:pt x="9515" y="6900"/>
                      </a:lnTo>
                      <a:cubicBezTo>
                        <a:pt x="9515" y="7373"/>
                        <a:pt x="9358" y="7845"/>
                        <a:pt x="9043" y="8192"/>
                      </a:cubicBezTo>
                      <a:lnTo>
                        <a:pt x="5955" y="8192"/>
                      </a:lnTo>
                      <a:cubicBezTo>
                        <a:pt x="5640" y="7845"/>
                        <a:pt x="5483" y="7373"/>
                        <a:pt x="5483" y="6900"/>
                      </a:cubicBezTo>
                      <a:lnTo>
                        <a:pt x="5483" y="6144"/>
                      </a:lnTo>
                      <a:lnTo>
                        <a:pt x="6837" y="6144"/>
                      </a:lnTo>
                      <a:lnTo>
                        <a:pt x="6837" y="6207"/>
                      </a:lnTo>
                      <a:cubicBezTo>
                        <a:pt x="6837" y="6585"/>
                        <a:pt x="6900" y="6932"/>
                        <a:pt x="7089" y="7373"/>
                      </a:cubicBezTo>
                      <a:cubicBezTo>
                        <a:pt x="7135" y="7487"/>
                        <a:pt x="7263" y="7568"/>
                        <a:pt x="7403" y="7568"/>
                      </a:cubicBezTo>
                      <a:cubicBezTo>
                        <a:pt x="7455" y="7568"/>
                        <a:pt x="7510" y="7556"/>
                        <a:pt x="7562" y="7530"/>
                      </a:cubicBezTo>
                      <a:cubicBezTo>
                        <a:pt x="7719" y="7467"/>
                        <a:pt x="7782" y="7247"/>
                        <a:pt x="7719" y="7058"/>
                      </a:cubicBezTo>
                      <a:cubicBezTo>
                        <a:pt x="7593" y="6774"/>
                        <a:pt x="7530" y="6522"/>
                        <a:pt x="7530" y="6239"/>
                      </a:cubicBezTo>
                      <a:lnTo>
                        <a:pt x="7530" y="5451"/>
                      </a:lnTo>
                      <a:cubicBezTo>
                        <a:pt x="7530" y="5356"/>
                        <a:pt x="7467" y="5262"/>
                        <a:pt x="7404" y="5199"/>
                      </a:cubicBezTo>
                      <a:lnTo>
                        <a:pt x="6207" y="4033"/>
                      </a:lnTo>
                      <a:cubicBezTo>
                        <a:pt x="6018" y="3844"/>
                        <a:pt x="6144" y="3435"/>
                        <a:pt x="6459" y="3435"/>
                      </a:cubicBezTo>
                      <a:cubicBezTo>
                        <a:pt x="6522" y="3435"/>
                        <a:pt x="6648" y="3466"/>
                        <a:pt x="6680" y="3561"/>
                      </a:cubicBezTo>
                      <a:lnTo>
                        <a:pt x="8255" y="5136"/>
                      </a:lnTo>
                      <a:cubicBezTo>
                        <a:pt x="8318" y="5199"/>
                        <a:pt x="8413" y="5230"/>
                        <a:pt x="8503" y="5230"/>
                      </a:cubicBezTo>
                      <a:cubicBezTo>
                        <a:pt x="8594" y="5230"/>
                        <a:pt x="8680" y="5199"/>
                        <a:pt x="8728" y="5136"/>
                      </a:cubicBezTo>
                      <a:cubicBezTo>
                        <a:pt x="8854" y="5010"/>
                        <a:pt x="8854" y="4789"/>
                        <a:pt x="8728" y="4663"/>
                      </a:cubicBezTo>
                      <a:lnTo>
                        <a:pt x="8160" y="4065"/>
                      </a:lnTo>
                      <a:lnTo>
                        <a:pt x="8160" y="2584"/>
                      </a:lnTo>
                      <a:close/>
                      <a:moveTo>
                        <a:pt x="9295" y="8948"/>
                      </a:moveTo>
                      <a:cubicBezTo>
                        <a:pt x="9484" y="8948"/>
                        <a:pt x="9641" y="9105"/>
                        <a:pt x="9641" y="9295"/>
                      </a:cubicBezTo>
                      <a:lnTo>
                        <a:pt x="9641" y="10996"/>
                      </a:lnTo>
                      <a:lnTo>
                        <a:pt x="5514" y="10996"/>
                      </a:lnTo>
                      <a:lnTo>
                        <a:pt x="5514" y="9295"/>
                      </a:lnTo>
                      <a:cubicBezTo>
                        <a:pt x="5514" y="9105"/>
                        <a:pt x="5672" y="8948"/>
                        <a:pt x="5861" y="8948"/>
                      </a:cubicBezTo>
                      <a:close/>
                      <a:moveTo>
                        <a:pt x="1009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lnTo>
                        <a:pt x="1" y="5167"/>
                      </a:lnTo>
                      <a:cubicBezTo>
                        <a:pt x="1" y="5734"/>
                        <a:pt x="473" y="6207"/>
                        <a:pt x="1009" y="6207"/>
                      </a:cubicBezTo>
                      <a:lnTo>
                        <a:pt x="4789" y="6207"/>
                      </a:lnTo>
                      <a:lnTo>
                        <a:pt x="4789" y="6932"/>
                      </a:lnTo>
                      <a:cubicBezTo>
                        <a:pt x="4789" y="7499"/>
                        <a:pt x="4947" y="8003"/>
                        <a:pt x="5231" y="8444"/>
                      </a:cubicBezTo>
                      <a:cubicBezTo>
                        <a:pt x="4947" y="8633"/>
                        <a:pt x="4789" y="8948"/>
                        <a:pt x="4789" y="9295"/>
                      </a:cubicBezTo>
                      <a:lnTo>
                        <a:pt x="4789" y="11342"/>
                      </a:lnTo>
                      <a:cubicBezTo>
                        <a:pt x="4789" y="11563"/>
                        <a:pt x="4947" y="11720"/>
                        <a:pt x="5168" y="11720"/>
                      </a:cubicBezTo>
                      <a:lnTo>
                        <a:pt x="9956" y="11720"/>
                      </a:lnTo>
                      <a:cubicBezTo>
                        <a:pt x="10145" y="11720"/>
                        <a:pt x="10303" y="11563"/>
                        <a:pt x="10303" y="11342"/>
                      </a:cubicBezTo>
                      <a:lnTo>
                        <a:pt x="10303" y="9295"/>
                      </a:lnTo>
                      <a:cubicBezTo>
                        <a:pt x="10303" y="8948"/>
                        <a:pt x="10114" y="8633"/>
                        <a:pt x="9893" y="8444"/>
                      </a:cubicBezTo>
                      <a:cubicBezTo>
                        <a:pt x="10177" y="8003"/>
                        <a:pt x="10303" y="7499"/>
                        <a:pt x="10303" y="6932"/>
                      </a:cubicBezTo>
                      <a:lnTo>
                        <a:pt x="10303" y="4380"/>
                      </a:lnTo>
                      <a:lnTo>
                        <a:pt x="10271" y="4380"/>
                      </a:lnTo>
                      <a:cubicBezTo>
                        <a:pt x="10271" y="3907"/>
                        <a:pt x="10082" y="3466"/>
                        <a:pt x="9767" y="3151"/>
                      </a:cubicBezTo>
                      <a:lnTo>
                        <a:pt x="8224" y="1639"/>
                      </a:lnTo>
                      <a:lnTo>
                        <a:pt x="8224" y="1040"/>
                      </a:lnTo>
                      <a:cubicBezTo>
                        <a:pt x="8224" y="473"/>
                        <a:pt x="7751" y="1"/>
                        <a:pt x="721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58" name="Google Shape;12601;p89">
                  <a:extLst>
                    <a:ext uri="{FF2B5EF4-FFF2-40B4-BE49-F238E27FC236}">
                      <a16:creationId xmlns:a16="http://schemas.microsoft.com/office/drawing/2014/main" xmlns="" id="{38C23DE3-5D3E-B893-D809-1530D8943ECF}"/>
                    </a:ext>
                  </a:extLst>
                </p:cNvPr>
                <p:cNvSpPr/>
                <p:nvPr/>
              </p:nvSpPr>
              <p:spPr>
                <a:xfrm>
                  <a:off x="-766100" y="2660975"/>
                  <a:ext cx="181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cubicBezTo>
                        <a:pt x="536" y="725"/>
                        <a:pt x="725" y="568"/>
                        <a:pt x="725" y="379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42" name="Google Shape;12630;p89">
                <a:extLst>
                  <a:ext uri="{FF2B5EF4-FFF2-40B4-BE49-F238E27FC236}">
                    <a16:creationId xmlns:a16="http://schemas.microsoft.com/office/drawing/2014/main" xmlns="" id="{E6EE32B0-161F-35BF-8C24-64242AE330B7}"/>
                  </a:ext>
                </a:extLst>
              </p:cNvPr>
              <p:cNvGrpSpPr/>
              <p:nvPr/>
            </p:nvGrpSpPr>
            <p:grpSpPr>
              <a:xfrm>
                <a:off x="11162866" y="4335825"/>
                <a:ext cx="620890" cy="620890"/>
                <a:chOff x="2964567" y="2571753"/>
                <a:chExt cx="417045" cy="417045"/>
              </a:xfrm>
              <a:grpFill/>
            </p:grpSpPr>
            <p:sp>
              <p:nvSpPr>
                <p:cNvPr id="17410" name="Google Shape;12631;p89">
                  <a:extLst>
                    <a:ext uri="{FF2B5EF4-FFF2-40B4-BE49-F238E27FC236}">
                      <a16:creationId xmlns:a16="http://schemas.microsoft.com/office/drawing/2014/main" xmlns="" id="{A0607795-C21B-A19B-F4BE-9AC5995C9B88}"/>
                    </a:ext>
                  </a:extLst>
                </p:cNvPr>
                <p:cNvSpPr/>
                <p:nvPr/>
              </p:nvSpPr>
              <p:spPr>
                <a:xfrm>
                  <a:off x="2964567" y="2571753"/>
                  <a:ext cx="417045" cy="417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3" h="19983" extrusionOk="0">
                      <a:moveTo>
                        <a:pt x="9992" y="1170"/>
                      </a:moveTo>
                      <a:cubicBezTo>
                        <a:pt x="14855" y="1170"/>
                        <a:pt x="18812" y="4866"/>
                        <a:pt x="18812" y="9405"/>
                      </a:cubicBezTo>
                      <a:cubicBezTo>
                        <a:pt x="18812" y="13925"/>
                        <a:pt x="14855" y="17601"/>
                        <a:pt x="9992" y="17601"/>
                      </a:cubicBezTo>
                      <a:cubicBezTo>
                        <a:pt x="9111" y="17601"/>
                        <a:pt x="8240" y="17481"/>
                        <a:pt x="7407" y="17242"/>
                      </a:cubicBezTo>
                      <a:cubicBezTo>
                        <a:pt x="7354" y="17226"/>
                        <a:pt x="7299" y="17218"/>
                        <a:pt x="7245" y="17218"/>
                      </a:cubicBezTo>
                      <a:cubicBezTo>
                        <a:pt x="7153" y="17218"/>
                        <a:pt x="7062" y="17240"/>
                        <a:pt x="6979" y="17282"/>
                      </a:cubicBezTo>
                      <a:lnTo>
                        <a:pt x="4723" y="18439"/>
                      </a:lnTo>
                      <a:lnTo>
                        <a:pt x="4723" y="16262"/>
                      </a:lnTo>
                      <a:cubicBezTo>
                        <a:pt x="4723" y="16078"/>
                        <a:pt x="4637" y="15904"/>
                        <a:pt x="4490" y="15793"/>
                      </a:cubicBezTo>
                      <a:cubicBezTo>
                        <a:pt x="2381" y="14208"/>
                        <a:pt x="1171" y="11880"/>
                        <a:pt x="1171" y="9405"/>
                      </a:cubicBezTo>
                      <a:cubicBezTo>
                        <a:pt x="1171" y="4866"/>
                        <a:pt x="5129" y="1170"/>
                        <a:pt x="9992" y="1170"/>
                      </a:cubicBezTo>
                      <a:close/>
                      <a:moveTo>
                        <a:pt x="9992" y="1"/>
                      </a:moveTo>
                      <a:cubicBezTo>
                        <a:pt x="4575" y="1"/>
                        <a:pt x="0" y="4153"/>
                        <a:pt x="0" y="9407"/>
                      </a:cubicBezTo>
                      <a:cubicBezTo>
                        <a:pt x="0" y="12221"/>
                        <a:pt x="1359" y="14795"/>
                        <a:pt x="3552" y="16548"/>
                      </a:cubicBezTo>
                      <a:lnTo>
                        <a:pt x="3552" y="19396"/>
                      </a:lnTo>
                      <a:cubicBezTo>
                        <a:pt x="3552" y="19602"/>
                        <a:pt x="3659" y="19791"/>
                        <a:pt x="3832" y="19897"/>
                      </a:cubicBezTo>
                      <a:cubicBezTo>
                        <a:pt x="3925" y="19953"/>
                        <a:pt x="4031" y="19982"/>
                        <a:pt x="4138" y="19982"/>
                      </a:cubicBezTo>
                      <a:cubicBezTo>
                        <a:pt x="4229" y="19982"/>
                        <a:pt x="4320" y="19961"/>
                        <a:pt x="4405" y="19918"/>
                      </a:cubicBezTo>
                      <a:lnTo>
                        <a:pt x="7310" y="18429"/>
                      </a:lnTo>
                      <a:cubicBezTo>
                        <a:pt x="8180" y="18657"/>
                        <a:pt x="9081" y="18772"/>
                        <a:pt x="9992" y="18772"/>
                      </a:cubicBezTo>
                      <a:cubicBezTo>
                        <a:pt x="15500" y="18772"/>
                        <a:pt x="19983" y="14570"/>
                        <a:pt x="19983" y="9407"/>
                      </a:cubicBezTo>
                      <a:cubicBezTo>
                        <a:pt x="19983" y="4151"/>
                        <a:pt x="15405" y="1"/>
                        <a:pt x="99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411" name="Google Shape;12632;p89">
                  <a:extLst>
                    <a:ext uri="{FF2B5EF4-FFF2-40B4-BE49-F238E27FC236}">
                      <a16:creationId xmlns:a16="http://schemas.microsoft.com/office/drawing/2014/main" xmlns="" id="{B851F998-7271-0225-B0BE-5791A4A65003}"/>
                    </a:ext>
                  </a:extLst>
                </p:cNvPr>
                <p:cNvSpPr/>
                <p:nvPr/>
              </p:nvSpPr>
              <p:spPr>
                <a:xfrm>
                  <a:off x="3037777" y="2694715"/>
                  <a:ext cx="270642" cy="14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8" h="7026" extrusionOk="0">
                      <a:moveTo>
                        <a:pt x="5362" y="1463"/>
                      </a:moveTo>
                      <a:lnTo>
                        <a:pt x="7241" y="3341"/>
                      </a:lnTo>
                      <a:cubicBezTo>
                        <a:pt x="7353" y="3454"/>
                        <a:pt x="7503" y="3513"/>
                        <a:pt x="7655" y="3513"/>
                      </a:cubicBezTo>
                      <a:cubicBezTo>
                        <a:pt x="7744" y="3513"/>
                        <a:pt x="7833" y="3493"/>
                        <a:pt x="7917" y="3451"/>
                      </a:cubicBezTo>
                      <a:lnTo>
                        <a:pt x="10216" y="2303"/>
                      </a:lnTo>
                      <a:lnTo>
                        <a:pt x="7605" y="5565"/>
                      </a:lnTo>
                      <a:lnTo>
                        <a:pt x="5726" y="3685"/>
                      </a:lnTo>
                      <a:cubicBezTo>
                        <a:pt x="5614" y="3573"/>
                        <a:pt x="5463" y="3514"/>
                        <a:pt x="5311" y="3514"/>
                      </a:cubicBezTo>
                      <a:cubicBezTo>
                        <a:pt x="5223" y="3514"/>
                        <a:pt x="5133" y="3534"/>
                        <a:pt x="5051" y="3575"/>
                      </a:cubicBezTo>
                      <a:lnTo>
                        <a:pt x="2751" y="4725"/>
                      </a:lnTo>
                      <a:lnTo>
                        <a:pt x="2751" y="4725"/>
                      </a:lnTo>
                      <a:lnTo>
                        <a:pt x="5362" y="1463"/>
                      </a:lnTo>
                      <a:close/>
                      <a:moveTo>
                        <a:pt x="5312" y="1"/>
                      </a:moveTo>
                      <a:cubicBezTo>
                        <a:pt x="5302" y="1"/>
                        <a:pt x="5291" y="1"/>
                        <a:pt x="5281" y="2"/>
                      </a:cubicBezTo>
                      <a:cubicBezTo>
                        <a:pt x="5114" y="12"/>
                        <a:pt x="4959" y="92"/>
                        <a:pt x="4856" y="221"/>
                      </a:cubicBezTo>
                      <a:lnTo>
                        <a:pt x="172" y="6075"/>
                      </a:lnTo>
                      <a:cubicBezTo>
                        <a:pt x="0" y="6290"/>
                        <a:pt x="2" y="6595"/>
                        <a:pt x="174" y="6809"/>
                      </a:cubicBezTo>
                      <a:cubicBezTo>
                        <a:pt x="288" y="6950"/>
                        <a:pt x="457" y="7026"/>
                        <a:pt x="630" y="7026"/>
                      </a:cubicBezTo>
                      <a:cubicBezTo>
                        <a:pt x="719" y="7026"/>
                        <a:pt x="808" y="7006"/>
                        <a:pt x="892" y="6964"/>
                      </a:cubicBezTo>
                      <a:lnTo>
                        <a:pt x="5198" y="4811"/>
                      </a:lnTo>
                      <a:lnTo>
                        <a:pt x="7241" y="6855"/>
                      </a:lnTo>
                      <a:cubicBezTo>
                        <a:pt x="7349" y="6964"/>
                        <a:pt x="7496" y="7026"/>
                        <a:pt x="7650" y="7026"/>
                      </a:cubicBezTo>
                      <a:cubicBezTo>
                        <a:pt x="7662" y="7026"/>
                        <a:pt x="7674" y="7025"/>
                        <a:pt x="7687" y="7024"/>
                      </a:cubicBezTo>
                      <a:cubicBezTo>
                        <a:pt x="7853" y="7016"/>
                        <a:pt x="8007" y="6936"/>
                        <a:pt x="8111" y="6807"/>
                      </a:cubicBezTo>
                      <a:lnTo>
                        <a:pt x="12795" y="951"/>
                      </a:lnTo>
                      <a:cubicBezTo>
                        <a:pt x="12967" y="737"/>
                        <a:pt x="12965" y="431"/>
                        <a:pt x="12792" y="219"/>
                      </a:cubicBezTo>
                      <a:cubicBezTo>
                        <a:pt x="12679" y="78"/>
                        <a:pt x="12510" y="1"/>
                        <a:pt x="12337" y="1"/>
                      </a:cubicBezTo>
                      <a:cubicBezTo>
                        <a:pt x="12249" y="1"/>
                        <a:pt x="12159" y="21"/>
                        <a:pt x="12075" y="63"/>
                      </a:cubicBezTo>
                      <a:lnTo>
                        <a:pt x="7770" y="2216"/>
                      </a:lnTo>
                      <a:lnTo>
                        <a:pt x="5726" y="173"/>
                      </a:lnTo>
                      <a:cubicBezTo>
                        <a:pt x="5617" y="62"/>
                        <a:pt x="5467" y="1"/>
                        <a:pt x="531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843" name="Google Shape;12645;p89">
                <a:extLst>
                  <a:ext uri="{FF2B5EF4-FFF2-40B4-BE49-F238E27FC236}">
                    <a16:creationId xmlns:a16="http://schemas.microsoft.com/office/drawing/2014/main" xmlns="" id="{720A99E7-AF17-3054-7456-8D2082664863}"/>
                  </a:ext>
                </a:extLst>
              </p:cNvPr>
              <p:cNvSpPr/>
              <p:nvPr/>
            </p:nvSpPr>
            <p:spPr>
              <a:xfrm>
                <a:off x="7055026" y="4335935"/>
                <a:ext cx="620847" cy="620847"/>
              </a:xfrm>
              <a:custGeom>
                <a:avLst/>
                <a:gdLst/>
                <a:ahLst/>
                <a:cxnLst/>
                <a:rect l="l" t="t" r="r" b="b"/>
                <a:pathLst>
                  <a:path w="19982" h="19982" extrusionOk="0">
                    <a:moveTo>
                      <a:pt x="14602" y="3500"/>
                    </a:moveTo>
                    <a:cubicBezTo>
                      <a:pt x="15137" y="3500"/>
                      <a:pt x="15682" y="3563"/>
                      <a:pt x="16247" y="3689"/>
                    </a:cubicBezTo>
                    <a:cubicBezTo>
                      <a:pt x="16179" y="4154"/>
                      <a:pt x="16095" y="4705"/>
                      <a:pt x="16033" y="5120"/>
                    </a:cubicBezTo>
                    <a:cubicBezTo>
                      <a:pt x="15810" y="5075"/>
                      <a:pt x="15484" y="5035"/>
                      <a:pt x="15150" y="5035"/>
                    </a:cubicBezTo>
                    <a:cubicBezTo>
                      <a:pt x="14968" y="5035"/>
                      <a:pt x="14783" y="5047"/>
                      <a:pt x="14611" y="5076"/>
                    </a:cubicBezTo>
                    <a:cubicBezTo>
                      <a:pt x="13536" y="5258"/>
                      <a:pt x="12918" y="5925"/>
                      <a:pt x="12918" y="6907"/>
                    </a:cubicBezTo>
                    <a:lnTo>
                      <a:pt x="12918" y="8819"/>
                    </a:lnTo>
                    <a:cubicBezTo>
                      <a:pt x="12918" y="9143"/>
                      <a:pt x="13180" y="9405"/>
                      <a:pt x="13504" y="9405"/>
                    </a:cubicBezTo>
                    <a:lnTo>
                      <a:pt x="15681" y="9405"/>
                    </a:lnTo>
                    <a:lnTo>
                      <a:pt x="15388" y="10576"/>
                    </a:lnTo>
                    <a:lnTo>
                      <a:pt x="13504" y="10576"/>
                    </a:lnTo>
                    <a:cubicBezTo>
                      <a:pt x="13180" y="10576"/>
                      <a:pt x="12918" y="10838"/>
                      <a:pt x="12918" y="11161"/>
                    </a:cubicBezTo>
                    <a:lnTo>
                      <a:pt x="12918" y="18811"/>
                    </a:lnTo>
                    <a:lnTo>
                      <a:pt x="11162" y="18811"/>
                    </a:lnTo>
                    <a:lnTo>
                      <a:pt x="11162" y="11161"/>
                    </a:lnTo>
                    <a:cubicBezTo>
                      <a:pt x="11162" y="10838"/>
                      <a:pt x="10900" y="10576"/>
                      <a:pt x="10576" y="10576"/>
                    </a:cubicBezTo>
                    <a:lnTo>
                      <a:pt x="9407" y="10576"/>
                    </a:lnTo>
                    <a:lnTo>
                      <a:pt x="9407" y="9405"/>
                    </a:lnTo>
                    <a:lnTo>
                      <a:pt x="10576" y="9405"/>
                    </a:lnTo>
                    <a:cubicBezTo>
                      <a:pt x="10900" y="9405"/>
                      <a:pt x="11162" y="9143"/>
                      <a:pt x="11162" y="8821"/>
                    </a:cubicBezTo>
                    <a:cubicBezTo>
                      <a:pt x="11162" y="7215"/>
                      <a:pt x="11162" y="6481"/>
                      <a:pt x="11162" y="6143"/>
                    </a:cubicBezTo>
                    <a:cubicBezTo>
                      <a:pt x="11162" y="5520"/>
                      <a:pt x="11163" y="4843"/>
                      <a:pt x="11770" y="4324"/>
                    </a:cubicBezTo>
                    <a:cubicBezTo>
                      <a:pt x="12234" y="3928"/>
                      <a:pt x="12823" y="3687"/>
                      <a:pt x="13628" y="3571"/>
                    </a:cubicBezTo>
                    <a:cubicBezTo>
                      <a:pt x="13950" y="3524"/>
                      <a:pt x="14274" y="3500"/>
                      <a:pt x="14602" y="3500"/>
                    </a:cubicBezTo>
                    <a:close/>
                    <a:moveTo>
                      <a:pt x="17017" y="1170"/>
                    </a:moveTo>
                    <a:cubicBezTo>
                      <a:pt x="17990" y="1170"/>
                      <a:pt x="18811" y="1975"/>
                      <a:pt x="18811" y="2927"/>
                    </a:cubicBezTo>
                    <a:lnTo>
                      <a:pt x="18811" y="17056"/>
                    </a:lnTo>
                    <a:cubicBezTo>
                      <a:pt x="18811" y="18023"/>
                      <a:pt x="18024" y="18811"/>
                      <a:pt x="17056" y="18811"/>
                    </a:cubicBezTo>
                    <a:lnTo>
                      <a:pt x="14089" y="18811"/>
                    </a:lnTo>
                    <a:lnTo>
                      <a:pt x="14089" y="11747"/>
                    </a:lnTo>
                    <a:lnTo>
                      <a:pt x="15846" y="11747"/>
                    </a:lnTo>
                    <a:cubicBezTo>
                      <a:pt x="16115" y="11747"/>
                      <a:pt x="16348" y="11565"/>
                      <a:pt x="16414" y="11305"/>
                    </a:cubicBezTo>
                    <a:lnTo>
                      <a:pt x="16999" y="8963"/>
                    </a:lnTo>
                    <a:cubicBezTo>
                      <a:pt x="17042" y="8787"/>
                      <a:pt x="17003" y="8602"/>
                      <a:pt x="16893" y="8460"/>
                    </a:cubicBezTo>
                    <a:cubicBezTo>
                      <a:pt x="16782" y="8317"/>
                      <a:pt x="16612" y="8235"/>
                      <a:pt x="16431" y="8235"/>
                    </a:cubicBezTo>
                    <a:lnTo>
                      <a:pt x="14089" y="8235"/>
                    </a:lnTo>
                    <a:lnTo>
                      <a:pt x="14089" y="6909"/>
                    </a:lnTo>
                    <a:cubicBezTo>
                      <a:pt x="14089" y="6638"/>
                      <a:pt x="14144" y="6343"/>
                      <a:pt x="14808" y="6229"/>
                    </a:cubicBezTo>
                    <a:cubicBezTo>
                      <a:pt x="14936" y="6208"/>
                      <a:pt x="15061" y="6199"/>
                      <a:pt x="15182" y="6199"/>
                    </a:cubicBezTo>
                    <a:cubicBezTo>
                      <a:pt x="15552" y="6199"/>
                      <a:pt x="15890" y="6283"/>
                      <a:pt x="16198" y="6360"/>
                    </a:cubicBezTo>
                    <a:cubicBezTo>
                      <a:pt x="16304" y="6387"/>
                      <a:pt x="16415" y="6421"/>
                      <a:pt x="16532" y="6421"/>
                    </a:cubicBezTo>
                    <a:cubicBezTo>
                      <a:pt x="16632" y="6421"/>
                      <a:pt x="16736" y="6396"/>
                      <a:pt x="16847" y="6321"/>
                    </a:cubicBezTo>
                    <a:cubicBezTo>
                      <a:pt x="16983" y="6229"/>
                      <a:pt x="17074" y="6084"/>
                      <a:pt x="17098" y="5923"/>
                    </a:cubicBezTo>
                    <a:cubicBezTo>
                      <a:pt x="17098" y="5923"/>
                      <a:pt x="17362" y="4156"/>
                      <a:pt x="17482" y="3339"/>
                    </a:cubicBezTo>
                    <a:cubicBezTo>
                      <a:pt x="17525" y="3049"/>
                      <a:pt x="17346" y="2769"/>
                      <a:pt x="17063" y="2690"/>
                    </a:cubicBezTo>
                    <a:cubicBezTo>
                      <a:pt x="16267" y="2463"/>
                      <a:pt x="15346" y="2343"/>
                      <a:pt x="14504" y="2343"/>
                    </a:cubicBezTo>
                    <a:cubicBezTo>
                      <a:pt x="14137" y="2343"/>
                      <a:pt x="13786" y="2365"/>
                      <a:pt x="13467" y="2412"/>
                    </a:cubicBezTo>
                    <a:cubicBezTo>
                      <a:pt x="12434" y="2562"/>
                      <a:pt x="11646" y="2888"/>
                      <a:pt x="11009" y="3434"/>
                    </a:cubicBezTo>
                    <a:cubicBezTo>
                      <a:pt x="10121" y="4193"/>
                      <a:pt x="10010" y="5168"/>
                      <a:pt x="9999" y="5833"/>
                    </a:cubicBezTo>
                    <a:cubicBezTo>
                      <a:pt x="9999" y="5847"/>
                      <a:pt x="9999" y="7029"/>
                      <a:pt x="9999" y="8235"/>
                    </a:cubicBezTo>
                    <a:lnTo>
                      <a:pt x="8821" y="8235"/>
                    </a:lnTo>
                    <a:cubicBezTo>
                      <a:pt x="8497" y="8235"/>
                      <a:pt x="8236" y="8497"/>
                      <a:pt x="8236" y="8819"/>
                    </a:cubicBezTo>
                    <a:lnTo>
                      <a:pt x="8236" y="11161"/>
                    </a:lnTo>
                    <a:cubicBezTo>
                      <a:pt x="8236" y="11485"/>
                      <a:pt x="8497" y="11747"/>
                      <a:pt x="8821" y="11747"/>
                    </a:cubicBezTo>
                    <a:lnTo>
                      <a:pt x="9991" y="11747"/>
                    </a:lnTo>
                    <a:lnTo>
                      <a:pt x="9991" y="18811"/>
                    </a:lnTo>
                    <a:lnTo>
                      <a:pt x="2927" y="18811"/>
                    </a:lnTo>
                    <a:cubicBezTo>
                      <a:pt x="1959" y="18811"/>
                      <a:pt x="1172" y="18023"/>
                      <a:pt x="1172" y="17054"/>
                    </a:cubicBezTo>
                    <a:lnTo>
                      <a:pt x="1172" y="2927"/>
                    </a:lnTo>
                    <a:cubicBezTo>
                      <a:pt x="1172" y="1959"/>
                      <a:pt x="1959" y="1170"/>
                      <a:pt x="2927" y="1170"/>
                    </a:cubicBezTo>
                    <a:close/>
                    <a:moveTo>
                      <a:pt x="2927" y="1"/>
                    </a:moveTo>
                    <a:cubicBezTo>
                      <a:pt x="1314" y="1"/>
                      <a:pt x="1" y="1313"/>
                      <a:pt x="1" y="2927"/>
                    </a:cubicBezTo>
                    <a:lnTo>
                      <a:pt x="1" y="17056"/>
                    </a:lnTo>
                    <a:cubicBezTo>
                      <a:pt x="1" y="18669"/>
                      <a:pt x="1314" y="19982"/>
                      <a:pt x="2927" y="19982"/>
                    </a:cubicBezTo>
                    <a:lnTo>
                      <a:pt x="17054" y="19982"/>
                    </a:lnTo>
                    <a:cubicBezTo>
                      <a:pt x="18669" y="19982"/>
                      <a:pt x="19982" y="18669"/>
                      <a:pt x="19982" y="17056"/>
                    </a:cubicBezTo>
                    <a:lnTo>
                      <a:pt x="19982" y="2927"/>
                    </a:lnTo>
                    <a:cubicBezTo>
                      <a:pt x="19982" y="2145"/>
                      <a:pt x="19669" y="1409"/>
                      <a:pt x="19101" y="853"/>
                    </a:cubicBezTo>
                    <a:cubicBezTo>
                      <a:pt x="18538" y="303"/>
                      <a:pt x="17797" y="1"/>
                      <a:pt x="170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844" name="Google Shape;12646;p89">
                <a:extLst>
                  <a:ext uri="{FF2B5EF4-FFF2-40B4-BE49-F238E27FC236}">
                    <a16:creationId xmlns:a16="http://schemas.microsoft.com/office/drawing/2014/main" xmlns="" id="{47CB91EC-CD88-70FE-BD6B-D7BB660B0543}"/>
                  </a:ext>
                </a:extLst>
              </p:cNvPr>
              <p:cNvGrpSpPr/>
              <p:nvPr/>
            </p:nvGrpSpPr>
            <p:grpSpPr>
              <a:xfrm>
                <a:off x="7848323" y="4335840"/>
                <a:ext cx="620922" cy="620859"/>
                <a:chOff x="812101" y="2571761"/>
                <a:chExt cx="417066" cy="417024"/>
              </a:xfrm>
              <a:grpFill/>
            </p:grpSpPr>
            <p:sp>
              <p:nvSpPr>
                <p:cNvPr id="17854" name="Google Shape;12647;p89">
                  <a:extLst>
                    <a:ext uri="{FF2B5EF4-FFF2-40B4-BE49-F238E27FC236}">
                      <a16:creationId xmlns:a16="http://schemas.microsoft.com/office/drawing/2014/main" xmlns="" id="{EB698513-B026-4C5F-6C5F-15739A1AD9F0}"/>
                    </a:ext>
                  </a:extLst>
                </p:cNvPr>
                <p:cNvSpPr/>
                <p:nvPr/>
              </p:nvSpPr>
              <p:spPr>
                <a:xfrm>
                  <a:off x="935084" y="2694744"/>
                  <a:ext cx="171071" cy="171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7" h="8197" extrusionOk="0">
                      <a:moveTo>
                        <a:pt x="4099" y="1171"/>
                      </a:moveTo>
                      <a:cubicBezTo>
                        <a:pt x="5712" y="1171"/>
                        <a:pt x="7027" y="2484"/>
                        <a:pt x="7027" y="4097"/>
                      </a:cubicBezTo>
                      <a:cubicBezTo>
                        <a:pt x="7027" y="5712"/>
                        <a:pt x="5712" y="7025"/>
                        <a:pt x="4099" y="7025"/>
                      </a:cubicBezTo>
                      <a:cubicBezTo>
                        <a:pt x="2486" y="7025"/>
                        <a:pt x="1171" y="5712"/>
                        <a:pt x="1171" y="4097"/>
                      </a:cubicBezTo>
                      <a:cubicBezTo>
                        <a:pt x="1171" y="2484"/>
                        <a:pt x="2486" y="1171"/>
                        <a:pt x="4099" y="1171"/>
                      </a:cubicBezTo>
                      <a:close/>
                      <a:moveTo>
                        <a:pt x="4099" y="0"/>
                      </a:moveTo>
                      <a:cubicBezTo>
                        <a:pt x="1840" y="0"/>
                        <a:pt x="0" y="1838"/>
                        <a:pt x="0" y="4097"/>
                      </a:cubicBezTo>
                      <a:cubicBezTo>
                        <a:pt x="0" y="6358"/>
                        <a:pt x="1840" y="8196"/>
                        <a:pt x="4099" y="8196"/>
                      </a:cubicBezTo>
                      <a:cubicBezTo>
                        <a:pt x="6358" y="8196"/>
                        <a:pt x="8196" y="6358"/>
                        <a:pt x="8196" y="4097"/>
                      </a:cubicBezTo>
                      <a:cubicBezTo>
                        <a:pt x="8196" y="1838"/>
                        <a:pt x="6358" y="0"/>
                        <a:pt x="409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55" name="Google Shape;12648;p89">
                  <a:extLst>
                    <a:ext uri="{FF2B5EF4-FFF2-40B4-BE49-F238E27FC236}">
                      <a16:creationId xmlns:a16="http://schemas.microsoft.com/office/drawing/2014/main" xmlns="" id="{F27F0778-749B-3C80-C836-4B6F07C745F4}"/>
                    </a:ext>
                  </a:extLst>
                </p:cNvPr>
                <p:cNvSpPr/>
                <p:nvPr/>
              </p:nvSpPr>
              <p:spPr>
                <a:xfrm>
                  <a:off x="860977" y="2620616"/>
                  <a:ext cx="319311" cy="31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00" h="15299" extrusionOk="0">
                      <a:moveTo>
                        <a:pt x="12333" y="1171"/>
                      </a:moveTo>
                      <a:cubicBezTo>
                        <a:pt x="13306" y="1171"/>
                        <a:pt x="14128" y="1994"/>
                        <a:pt x="14128" y="2967"/>
                      </a:cubicBezTo>
                      <a:lnTo>
                        <a:pt x="14128" y="12334"/>
                      </a:lnTo>
                      <a:cubicBezTo>
                        <a:pt x="14128" y="13307"/>
                        <a:pt x="13306" y="14129"/>
                        <a:pt x="12333" y="14129"/>
                      </a:cubicBezTo>
                      <a:lnTo>
                        <a:pt x="2968" y="14129"/>
                      </a:lnTo>
                      <a:cubicBezTo>
                        <a:pt x="1993" y="14129"/>
                        <a:pt x="1172" y="13307"/>
                        <a:pt x="1172" y="12334"/>
                      </a:cubicBezTo>
                      <a:lnTo>
                        <a:pt x="1172" y="2967"/>
                      </a:lnTo>
                      <a:cubicBezTo>
                        <a:pt x="1172" y="1994"/>
                        <a:pt x="1993" y="1171"/>
                        <a:pt x="2968" y="1171"/>
                      </a:cubicBezTo>
                      <a:close/>
                      <a:moveTo>
                        <a:pt x="2968" y="0"/>
                      </a:moveTo>
                      <a:cubicBezTo>
                        <a:pt x="1351" y="0"/>
                        <a:pt x="1" y="1346"/>
                        <a:pt x="1" y="2967"/>
                      </a:cubicBezTo>
                      <a:lnTo>
                        <a:pt x="1" y="12334"/>
                      </a:lnTo>
                      <a:cubicBezTo>
                        <a:pt x="1" y="13952"/>
                        <a:pt x="1349" y="15299"/>
                        <a:pt x="2968" y="15299"/>
                      </a:cubicBezTo>
                      <a:lnTo>
                        <a:pt x="12333" y="15299"/>
                      </a:lnTo>
                      <a:cubicBezTo>
                        <a:pt x="13953" y="15299"/>
                        <a:pt x="15299" y="13951"/>
                        <a:pt x="15299" y="12334"/>
                      </a:cubicBezTo>
                      <a:lnTo>
                        <a:pt x="15299" y="2967"/>
                      </a:lnTo>
                      <a:cubicBezTo>
                        <a:pt x="15299" y="1345"/>
                        <a:pt x="13948" y="0"/>
                        <a:pt x="123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Google Shape;12649;p89">
                  <a:extLst>
                    <a:ext uri="{FF2B5EF4-FFF2-40B4-BE49-F238E27FC236}">
                      <a16:creationId xmlns:a16="http://schemas.microsoft.com/office/drawing/2014/main" xmlns="" id="{BB553CA2-3836-D6BB-14DB-1C4E89D4E249}"/>
                    </a:ext>
                  </a:extLst>
                </p:cNvPr>
                <p:cNvSpPr/>
                <p:nvPr/>
              </p:nvSpPr>
              <p:spPr>
                <a:xfrm>
                  <a:off x="812101" y="2571761"/>
                  <a:ext cx="417066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4" h="19982" extrusionOk="0">
                      <a:moveTo>
                        <a:pt x="17056" y="1172"/>
                      </a:moveTo>
                      <a:cubicBezTo>
                        <a:pt x="18025" y="1172"/>
                        <a:pt x="18812" y="1959"/>
                        <a:pt x="18812" y="2927"/>
                      </a:cubicBezTo>
                      <a:lnTo>
                        <a:pt x="18812" y="17056"/>
                      </a:lnTo>
                      <a:cubicBezTo>
                        <a:pt x="18812" y="18023"/>
                        <a:pt x="18025" y="18811"/>
                        <a:pt x="17056" y="18811"/>
                      </a:cubicBezTo>
                      <a:lnTo>
                        <a:pt x="2928" y="18811"/>
                      </a:lnTo>
                      <a:cubicBezTo>
                        <a:pt x="1961" y="18811"/>
                        <a:pt x="1172" y="18023"/>
                        <a:pt x="1172" y="17056"/>
                      </a:cubicBezTo>
                      <a:lnTo>
                        <a:pt x="1172" y="2927"/>
                      </a:lnTo>
                      <a:cubicBezTo>
                        <a:pt x="1172" y="1959"/>
                        <a:pt x="1961" y="1172"/>
                        <a:pt x="2928" y="1172"/>
                      </a:cubicBezTo>
                      <a:close/>
                      <a:moveTo>
                        <a:pt x="2928" y="1"/>
                      </a:moveTo>
                      <a:cubicBezTo>
                        <a:pt x="1313" y="1"/>
                        <a:pt x="1" y="1313"/>
                        <a:pt x="1" y="2927"/>
                      </a:cubicBezTo>
                      <a:lnTo>
                        <a:pt x="1" y="17056"/>
                      </a:lnTo>
                      <a:cubicBezTo>
                        <a:pt x="1" y="18669"/>
                        <a:pt x="1313" y="19982"/>
                        <a:pt x="2928" y="19982"/>
                      </a:cubicBezTo>
                      <a:lnTo>
                        <a:pt x="17056" y="19982"/>
                      </a:lnTo>
                      <a:cubicBezTo>
                        <a:pt x="18669" y="19982"/>
                        <a:pt x="19984" y="18669"/>
                        <a:pt x="19984" y="17056"/>
                      </a:cubicBezTo>
                      <a:lnTo>
                        <a:pt x="19984" y="2927"/>
                      </a:lnTo>
                      <a:cubicBezTo>
                        <a:pt x="19984" y="1313"/>
                        <a:pt x="18669" y="1"/>
                        <a:pt x="170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Google Shape;12650;p89">
                  <a:extLst>
                    <a:ext uri="{FF2B5EF4-FFF2-40B4-BE49-F238E27FC236}">
                      <a16:creationId xmlns:a16="http://schemas.microsoft.com/office/drawing/2014/main" xmlns="" id="{0383D499-8FAF-32C7-6303-831EC8978E20}"/>
                    </a:ext>
                  </a:extLst>
                </p:cNvPr>
                <p:cNvSpPr/>
                <p:nvPr/>
              </p:nvSpPr>
              <p:spPr>
                <a:xfrm>
                  <a:off x="1081712" y="2670306"/>
                  <a:ext cx="48878" cy="48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2" h="2343" extrusionOk="0">
                      <a:moveTo>
                        <a:pt x="1170" y="0"/>
                      </a:moveTo>
                      <a:cubicBezTo>
                        <a:pt x="524" y="0"/>
                        <a:pt x="1" y="526"/>
                        <a:pt x="1" y="1171"/>
                      </a:cubicBezTo>
                      <a:cubicBezTo>
                        <a:pt x="1" y="1817"/>
                        <a:pt x="524" y="2342"/>
                        <a:pt x="1170" y="2342"/>
                      </a:cubicBezTo>
                      <a:cubicBezTo>
                        <a:pt x="1816" y="2342"/>
                        <a:pt x="2341" y="1817"/>
                        <a:pt x="2341" y="1171"/>
                      </a:cubicBezTo>
                      <a:cubicBezTo>
                        <a:pt x="2341" y="526"/>
                        <a:pt x="1816" y="0"/>
                        <a:pt x="11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45" name="Google Shape;12651;p89">
                <a:extLst>
                  <a:ext uri="{FF2B5EF4-FFF2-40B4-BE49-F238E27FC236}">
                    <a16:creationId xmlns:a16="http://schemas.microsoft.com/office/drawing/2014/main" xmlns="" id="{5E57822D-CAA9-2114-147D-61A7E6C7A253}"/>
                  </a:ext>
                </a:extLst>
              </p:cNvPr>
              <p:cNvGrpSpPr/>
              <p:nvPr/>
            </p:nvGrpSpPr>
            <p:grpSpPr>
              <a:xfrm>
                <a:off x="8641703" y="4335840"/>
                <a:ext cx="620859" cy="620859"/>
                <a:chOff x="1323129" y="2571761"/>
                <a:chExt cx="417024" cy="417024"/>
              </a:xfrm>
              <a:grpFill/>
            </p:grpSpPr>
            <p:sp>
              <p:nvSpPr>
                <p:cNvPr id="17850" name="Google Shape;12652;p89">
                  <a:extLst>
                    <a:ext uri="{FF2B5EF4-FFF2-40B4-BE49-F238E27FC236}">
                      <a16:creationId xmlns:a16="http://schemas.microsoft.com/office/drawing/2014/main" xmlns="" id="{113F1335-5EBD-A18B-8BFC-B966EB2DCA9A}"/>
                    </a:ext>
                  </a:extLst>
                </p:cNvPr>
                <p:cNvSpPr/>
                <p:nvPr/>
              </p:nvSpPr>
              <p:spPr>
                <a:xfrm>
                  <a:off x="1385007" y="2719183"/>
                  <a:ext cx="73337" cy="219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4" h="10537" extrusionOk="0">
                      <a:moveTo>
                        <a:pt x="2342" y="1171"/>
                      </a:moveTo>
                      <a:lnTo>
                        <a:pt x="2342" y="9367"/>
                      </a:lnTo>
                      <a:lnTo>
                        <a:pt x="1171" y="9367"/>
                      </a:lnTo>
                      <a:lnTo>
                        <a:pt x="1171" y="1171"/>
                      </a:lnTo>
                      <a:close/>
                      <a:moveTo>
                        <a:pt x="586" y="0"/>
                      </a:moveTo>
                      <a:cubicBezTo>
                        <a:pt x="264" y="0"/>
                        <a:pt x="0" y="262"/>
                        <a:pt x="0" y="586"/>
                      </a:cubicBezTo>
                      <a:lnTo>
                        <a:pt x="0" y="9951"/>
                      </a:lnTo>
                      <a:cubicBezTo>
                        <a:pt x="0" y="10275"/>
                        <a:pt x="264" y="10537"/>
                        <a:pt x="586" y="10537"/>
                      </a:cubicBezTo>
                      <a:lnTo>
                        <a:pt x="2928" y="10537"/>
                      </a:lnTo>
                      <a:cubicBezTo>
                        <a:pt x="3252" y="10537"/>
                        <a:pt x="3514" y="10275"/>
                        <a:pt x="3514" y="9951"/>
                      </a:cubicBezTo>
                      <a:lnTo>
                        <a:pt x="3514" y="586"/>
                      </a:lnTo>
                      <a:cubicBezTo>
                        <a:pt x="3514" y="262"/>
                        <a:pt x="3252" y="0"/>
                        <a:pt x="292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51" name="Google Shape;12653;p89">
                  <a:extLst>
                    <a:ext uri="{FF2B5EF4-FFF2-40B4-BE49-F238E27FC236}">
                      <a16:creationId xmlns:a16="http://schemas.microsoft.com/office/drawing/2014/main" xmlns="" id="{5E385E77-1FE7-E8C1-7198-3DFCC3A9C66A}"/>
                    </a:ext>
                  </a:extLst>
                </p:cNvPr>
                <p:cNvSpPr/>
                <p:nvPr/>
              </p:nvSpPr>
              <p:spPr>
                <a:xfrm>
                  <a:off x="1385007" y="2621430"/>
                  <a:ext cx="73337" cy="73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4" h="3514" extrusionOk="0">
                      <a:moveTo>
                        <a:pt x="1757" y="1171"/>
                      </a:moveTo>
                      <a:cubicBezTo>
                        <a:pt x="2081" y="1171"/>
                        <a:pt x="2342" y="1435"/>
                        <a:pt x="2342" y="1757"/>
                      </a:cubicBezTo>
                      <a:cubicBezTo>
                        <a:pt x="2342" y="2080"/>
                        <a:pt x="2081" y="2342"/>
                        <a:pt x="1757" y="2342"/>
                      </a:cubicBezTo>
                      <a:cubicBezTo>
                        <a:pt x="1435" y="2342"/>
                        <a:pt x="1171" y="2080"/>
                        <a:pt x="1171" y="1757"/>
                      </a:cubicBezTo>
                      <a:cubicBezTo>
                        <a:pt x="1171" y="1435"/>
                        <a:pt x="1435" y="1171"/>
                        <a:pt x="1757" y="1171"/>
                      </a:cubicBezTo>
                      <a:close/>
                      <a:moveTo>
                        <a:pt x="1757" y="0"/>
                      </a:moveTo>
                      <a:cubicBezTo>
                        <a:pt x="789" y="0"/>
                        <a:pt x="0" y="789"/>
                        <a:pt x="0" y="1757"/>
                      </a:cubicBezTo>
                      <a:cubicBezTo>
                        <a:pt x="0" y="2726"/>
                        <a:pt x="789" y="3513"/>
                        <a:pt x="1757" y="3513"/>
                      </a:cubicBezTo>
                      <a:cubicBezTo>
                        <a:pt x="2726" y="3513"/>
                        <a:pt x="3514" y="2726"/>
                        <a:pt x="3514" y="1757"/>
                      </a:cubicBezTo>
                      <a:cubicBezTo>
                        <a:pt x="3514" y="789"/>
                        <a:pt x="2726" y="0"/>
                        <a:pt x="175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52" name="Google Shape;12654;p89">
                  <a:extLst>
                    <a:ext uri="{FF2B5EF4-FFF2-40B4-BE49-F238E27FC236}">
                      <a16:creationId xmlns:a16="http://schemas.microsoft.com/office/drawing/2014/main" xmlns="" id="{872CA83E-7FD2-77EC-D2F7-14F0BA720A19}"/>
                    </a:ext>
                  </a:extLst>
                </p:cNvPr>
                <p:cNvSpPr/>
                <p:nvPr/>
              </p:nvSpPr>
              <p:spPr>
                <a:xfrm>
                  <a:off x="1482759" y="2718786"/>
                  <a:ext cx="195510" cy="220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8" h="10556" extrusionOk="0">
                      <a:moveTo>
                        <a:pt x="5559" y="1173"/>
                      </a:moveTo>
                      <a:cubicBezTo>
                        <a:pt x="5720" y="1173"/>
                        <a:pt x="5883" y="1186"/>
                        <a:pt x="6044" y="1212"/>
                      </a:cubicBezTo>
                      <a:cubicBezTo>
                        <a:pt x="7422" y="1435"/>
                        <a:pt x="8196" y="2535"/>
                        <a:pt x="8196" y="3669"/>
                      </a:cubicBezTo>
                      <a:lnTo>
                        <a:pt x="8196" y="9386"/>
                      </a:lnTo>
                      <a:lnTo>
                        <a:pt x="7025" y="9386"/>
                      </a:lnTo>
                      <a:lnTo>
                        <a:pt x="7025" y="4702"/>
                      </a:lnTo>
                      <a:cubicBezTo>
                        <a:pt x="7025" y="3411"/>
                        <a:pt x="5975" y="2360"/>
                        <a:pt x="4683" y="2360"/>
                      </a:cubicBezTo>
                      <a:cubicBezTo>
                        <a:pt x="3392" y="2360"/>
                        <a:pt x="2341" y="3411"/>
                        <a:pt x="2341" y="4702"/>
                      </a:cubicBezTo>
                      <a:lnTo>
                        <a:pt x="2341" y="9386"/>
                      </a:lnTo>
                      <a:lnTo>
                        <a:pt x="1170" y="9386"/>
                      </a:lnTo>
                      <a:lnTo>
                        <a:pt x="1170" y="1190"/>
                      </a:lnTo>
                      <a:lnTo>
                        <a:pt x="2341" y="1190"/>
                      </a:lnTo>
                      <a:lnTo>
                        <a:pt x="2341" y="1776"/>
                      </a:lnTo>
                      <a:cubicBezTo>
                        <a:pt x="2341" y="2011"/>
                        <a:pt x="2484" y="2225"/>
                        <a:pt x="2704" y="2316"/>
                      </a:cubicBezTo>
                      <a:cubicBezTo>
                        <a:pt x="2776" y="2346"/>
                        <a:pt x="2852" y="2361"/>
                        <a:pt x="2928" y="2361"/>
                      </a:cubicBezTo>
                      <a:cubicBezTo>
                        <a:pt x="3080" y="2361"/>
                        <a:pt x="3229" y="2301"/>
                        <a:pt x="3341" y="2190"/>
                      </a:cubicBezTo>
                      <a:lnTo>
                        <a:pt x="3615" y="1916"/>
                      </a:lnTo>
                      <a:cubicBezTo>
                        <a:pt x="4086" y="1443"/>
                        <a:pt x="4813" y="1173"/>
                        <a:pt x="5559" y="1173"/>
                      </a:cubicBezTo>
                      <a:close/>
                      <a:moveTo>
                        <a:pt x="5553" y="0"/>
                      </a:moveTo>
                      <a:cubicBezTo>
                        <a:pt x="4823" y="0"/>
                        <a:pt x="4110" y="189"/>
                        <a:pt x="3509" y="536"/>
                      </a:cubicBezTo>
                      <a:cubicBezTo>
                        <a:pt x="3475" y="246"/>
                        <a:pt x="3227" y="19"/>
                        <a:pt x="2927" y="19"/>
                      </a:cubicBezTo>
                      <a:lnTo>
                        <a:pt x="586" y="19"/>
                      </a:lnTo>
                      <a:cubicBezTo>
                        <a:pt x="262" y="19"/>
                        <a:pt x="1" y="281"/>
                        <a:pt x="1" y="605"/>
                      </a:cubicBezTo>
                      <a:lnTo>
                        <a:pt x="1" y="9970"/>
                      </a:lnTo>
                      <a:cubicBezTo>
                        <a:pt x="1" y="10294"/>
                        <a:pt x="262" y="10556"/>
                        <a:pt x="586" y="10556"/>
                      </a:cubicBezTo>
                      <a:lnTo>
                        <a:pt x="2927" y="10556"/>
                      </a:lnTo>
                      <a:cubicBezTo>
                        <a:pt x="3250" y="10556"/>
                        <a:pt x="3512" y="10294"/>
                        <a:pt x="3512" y="9970"/>
                      </a:cubicBezTo>
                      <a:lnTo>
                        <a:pt x="3512" y="4702"/>
                      </a:lnTo>
                      <a:cubicBezTo>
                        <a:pt x="3512" y="4056"/>
                        <a:pt x="4038" y="3531"/>
                        <a:pt x="4683" y="3531"/>
                      </a:cubicBezTo>
                      <a:cubicBezTo>
                        <a:pt x="5329" y="3531"/>
                        <a:pt x="5854" y="4056"/>
                        <a:pt x="5854" y="4702"/>
                      </a:cubicBezTo>
                      <a:lnTo>
                        <a:pt x="5854" y="9970"/>
                      </a:lnTo>
                      <a:cubicBezTo>
                        <a:pt x="5854" y="10294"/>
                        <a:pt x="6116" y="10556"/>
                        <a:pt x="6440" y="10556"/>
                      </a:cubicBezTo>
                      <a:lnTo>
                        <a:pt x="8782" y="10556"/>
                      </a:lnTo>
                      <a:cubicBezTo>
                        <a:pt x="9104" y="10556"/>
                        <a:pt x="9368" y="10294"/>
                        <a:pt x="9368" y="9970"/>
                      </a:cubicBezTo>
                      <a:lnTo>
                        <a:pt x="9368" y="3669"/>
                      </a:lnTo>
                      <a:cubicBezTo>
                        <a:pt x="9368" y="1921"/>
                        <a:pt x="8131" y="364"/>
                        <a:pt x="6231" y="55"/>
                      </a:cubicBezTo>
                      <a:cubicBezTo>
                        <a:pt x="6005" y="18"/>
                        <a:pt x="5779" y="0"/>
                        <a:pt x="55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53" name="Google Shape;12655;p89">
                  <a:extLst>
                    <a:ext uri="{FF2B5EF4-FFF2-40B4-BE49-F238E27FC236}">
                      <a16:creationId xmlns:a16="http://schemas.microsoft.com/office/drawing/2014/main" xmlns="" id="{97388C47-10A7-028A-28CB-3CF9D7E9B052}"/>
                    </a:ext>
                  </a:extLst>
                </p:cNvPr>
                <p:cNvSpPr/>
                <p:nvPr/>
              </p:nvSpPr>
              <p:spPr>
                <a:xfrm>
                  <a:off x="1323129" y="2571761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17015" y="1170"/>
                      </a:moveTo>
                      <a:cubicBezTo>
                        <a:pt x="17989" y="1170"/>
                        <a:pt x="18810" y="1993"/>
                        <a:pt x="18810" y="2966"/>
                      </a:cubicBezTo>
                      <a:lnTo>
                        <a:pt x="18810" y="17015"/>
                      </a:lnTo>
                      <a:cubicBezTo>
                        <a:pt x="18810" y="17990"/>
                        <a:pt x="17989" y="18811"/>
                        <a:pt x="17015" y="18811"/>
                      </a:cubicBezTo>
                      <a:lnTo>
                        <a:pt x="2965" y="18811"/>
                      </a:lnTo>
                      <a:cubicBezTo>
                        <a:pt x="1992" y="18811"/>
                        <a:pt x="1170" y="17990"/>
                        <a:pt x="1170" y="17015"/>
                      </a:cubicBezTo>
                      <a:lnTo>
                        <a:pt x="1170" y="2966"/>
                      </a:lnTo>
                      <a:cubicBezTo>
                        <a:pt x="1170" y="1993"/>
                        <a:pt x="1992" y="1170"/>
                        <a:pt x="2965" y="1170"/>
                      </a:cubicBezTo>
                      <a:close/>
                      <a:moveTo>
                        <a:pt x="2965" y="1"/>
                      </a:moveTo>
                      <a:cubicBezTo>
                        <a:pt x="1347" y="1"/>
                        <a:pt x="0" y="1349"/>
                        <a:pt x="0" y="2966"/>
                      </a:cubicBezTo>
                      <a:lnTo>
                        <a:pt x="0" y="17015"/>
                      </a:lnTo>
                      <a:cubicBezTo>
                        <a:pt x="0" y="18635"/>
                        <a:pt x="1348" y="19982"/>
                        <a:pt x="2965" y="19982"/>
                      </a:cubicBezTo>
                      <a:lnTo>
                        <a:pt x="17017" y="19982"/>
                      </a:lnTo>
                      <a:cubicBezTo>
                        <a:pt x="18635" y="19982"/>
                        <a:pt x="19981" y="18634"/>
                        <a:pt x="19981" y="17015"/>
                      </a:cubicBezTo>
                      <a:lnTo>
                        <a:pt x="19981" y="2966"/>
                      </a:lnTo>
                      <a:cubicBezTo>
                        <a:pt x="19981" y="1347"/>
                        <a:pt x="18633" y="1"/>
                        <a:pt x="170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846" name="Google Shape;12656;p89">
                <a:extLst>
                  <a:ext uri="{FF2B5EF4-FFF2-40B4-BE49-F238E27FC236}">
                    <a16:creationId xmlns:a16="http://schemas.microsoft.com/office/drawing/2014/main" xmlns="" id="{AB0FF3D2-82DF-973D-A1C7-189D4B01D5B8}"/>
                  </a:ext>
                </a:extLst>
              </p:cNvPr>
              <p:cNvSpPr/>
              <p:nvPr/>
            </p:nvSpPr>
            <p:spPr>
              <a:xfrm>
                <a:off x="9515717" y="4391943"/>
                <a:ext cx="623923" cy="508838"/>
              </a:xfrm>
              <a:custGeom>
                <a:avLst/>
                <a:gdLst/>
                <a:ahLst/>
                <a:cxnLst/>
                <a:rect l="l" t="t" r="r" b="b"/>
                <a:pathLst>
                  <a:path w="20081" h="16377" extrusionOk="0">
                    <a:moveTo>
                      <a:pt x="13632" y="1165"/>
                    </a:moveTo>
                    <a:cubicBezTo>
                      <a:pt x="14903" y="1165"/>
                      <a:pt x="15458" y="1658"/>
                      <a:pt x="15826" y="1984"/>
                    </a:cubicBezTo>
                    <a:cubicBezTo>
                      <a:pt x="16040" y="2173"/>
                      <a:pt x="16244" y="2353"/>
                      <a:pt x="16548" y="2353"/>
                    </a:cubicBezTo>
                    <a:cubicBezTo>
                      <a:pt x="16762" y="2353"/>
                      <a:pt x="17038" y="2293"/>
                      <a:pt x="17344" y="2196"/>
                    </a:cubicBezTo>
                    <a:lnTo>
                      <a:pt x="17344" y="2196"/>
                    </a:lnTo>
                    <a:cubicBezTo>
                      <a:pt x="17236" y="2288"/>
                      <a:pt x="17119" y="2376"/>
                      <a:pt x="16995" y="2461"/>
                    </a:cubicBezTo>
                    <a:cubicBezTo>
                      <a:pt x="16780" y="2612"/>
                      <a:pt x="16689" y="2889"/>
                      <a:pt x="16778" y="3137"/>
                    </a:cubicBezTo>
                    <a:cubicBezTo>
                      <a:pt x="16861" y="3373"/>
                      <a:pt x="17082" y="3528"/>
                      <a:pt x="17329" y="3528"/>
                    </a:cubicBezTo>
                    <a:cubicBezTo>
                      <a:pt x="17343" y="3528"/>
                      <a:pt x="17358" y="3527"/>
                      <a:pt x="17372" y="3526"/>
                    </a:cubicBezTo>
                    <a:cubicBezTo>
                      <a:pt x="17475" y="3519"/>
                      <a:pt x="17576" y="3508"/>
                      <a:pt x="17680" y="3494"/>
                    </a:cubicBezTo>
                    <a:lnTo>
                      <a:pt x="17680" y="3494"/>
                    </a:lnTo>
                    <a:cubicBezTo>
                      <a:pt x="17275" y="3802"/>
                      <a:pt x="16921" y="3990"/>
                      <a:pt x="16937" y="4786"/>
                    </a:cubicBezTo>
                    <a:cubicBezTo>
                      <a:pt x="16937" y="4826"/>
                      <a:pt x="16939" y="4881"/>
                      <a:pt x="16939" y="4971"/>
                    </a:cubicBezTo>
                    <a:cubicBezTo>
                      <a:pt x="16939" y="6510"/>
                      <a:pt x="16350" y="9097"/>
                      <a:pt x="14694" y="11320"/>
                    </a:cubicBezTo>
                    <a:cubicBezTo>
                      <a:pt x="13372" y="13093"/>
                      <a:pt x="10896" y="15207"/>
                      <a:pt x="6611" y="15207"/>
                    </a:cubicBezTo>
                    <a:cubicBezTo>
                      <a:pt x="5368" y="15207"/>
                      <a:pt x="4159" y="14996"/>
                      <a:pt x="3001" y="14582"/>
                    </a:cubicBezTo>
                    <a:cubicBezTo>
                      <a:pt x="4359" y="14345"/>
                      <a:pt x="5612" y="13799"/>
                      <a:pt x="6698" y="12960"/>
                    </a:cubicBezTo>
                    <a:cubicBezTo>
                      <a:pt x="6893" y="12812"/>
                      <a:pt x="6972" y="12557"/>
                      <a:pt x="6900" y="12323"/>
                    </a:cubicBezTo>
                    <a:cubicBezTo>
                      <a:pt x="6827" y="12090"/>
                      <a:pt x="6617" y="11925"/>
                      <a:pt x="6372" y="11913"/>
                    </a:cubicBezTo>
                    <a:cubicBezTo>
                      <a:pt x="5203" y="11849"/>
                      <a:pt x="4280" y="11209"/>
                      <a:pt x="3767" y="10448"/>
                    </a:cubicBezTo>
                    <a:cubicBezTo>
                      <a:pt x="3968" y="10434"/>
                      <a:pt x="4207" y="10404"/>
                      <a:pt x="4564" y="10340"/>
                    </a:cubicBezTo>
                    <a:cubicBezTo>
                      <a:pt x="4832" y="10294"/>
                      <a:pt x="5030" y="10071"/>
                      <a:pt x="5047" y="9801"/>
                    </a:cubicBezTo>
                    <a:cubicBezTo>
                      <a:pt x="5065" y="9532"/>
                      <a:pt x="4895" y="9286"/>
                      <a:pt x="4637" y="9205"/>
                    </a:cubicBezTo>
                    <a:cubicBezTo>
                      <a:pt x="3296" y="8787"/>
                      <a:pt x="2498" y="8025"/>
                      <a:pt x="2180" y="6838"/>
                    </a:cubicBezTo>
                    <a:lnTo>
                      <a:pt x="2180" y="6838"/>
                    </a:lnTo>
                    <a:cubicBezTo>
                      <a:pt x="2390" y="6891"/>
                      <a:pt x="2642" y="6933"/>
                      <a:pt x="3057" y="6986"/>
                    </a:cubicBezTo>
                    <a:cubicBezTo>
                      <a:pt x="3081" y="6989"/>
                      <a:pt x="3105" y="6991"/>
                      <a:pt x="3129" y="6991"/>
                    </a:cubicBezTo>
                    <a:cubicBezTo>
                      <a:pt x="3359" y="6991"/>
                      <a:pt x="3571" y="6854"/>
                      <a:pt x="3666" y="6640"/>
                    </a:cubicBezTo>
                    <a:cubicBezTo>
                      <a:pt x="3770" y="6403"/>
                      <a:pt x="3707" y="6125"/>
                      <a:pt x="3508" y="5957"/>
                    </a:cubicBezTo>
                    <a:cubicBezTo>
                      <a:pt x="2014" y="4697"/>
                      <a:pt x="1936" y="3409"/>
                      <a:pt x="2210" y="2373"/>
                    </a:cubicBezTo>
                    <a:lnTo>
                      <a:pt x="2210" y="2373"/>
                    </a:lnTo>
                    <a:cubicBezTo>
                      <a:pt x="4267" y="4464"/>
                      <a:pt x="6801" y="5670"/>
                      <a:pt x="9880" y="5882"/>
                    </a:cubicBezTo>
                    <a:cubicBezTo>
                      <a:pt x="9894" y="5883"/>
                      <a:pt x="9908" y="5884"/>
                      <a:pt x="9921" y="5884"/>
                    </a:cubicBezTo>
                    <a:cubicBezTo>
                      <a:pt x="10265" y="5884"/>
                      <a:pt x="10539" y="5586"/>
                      <a:pt x="10503" y="5239"/>
                    </a:cubicBezTo>
                    <a:cubicBezTo>
                      <a:pt x="10372" y="3940"/>
                      <a:pt x="10634" y="2919"/>
                      <a:pt x="11281" y="2203"/>
                    </a:cubicBezTo>
                    <a:cubicBezTo>
                      <a:pt x="11975" y="1437"/>
                      <a:pt x="12981" y="1165"/>
                      <a:pt x="13632" y="1165"/>
                    </a:cubicBezTo>
                    <a:close/>
                    <a:moveTo>
                      <a:pt x="13631" y="1"/>
                    </a:moveTo>
                    <a:cubicBezTo>
                      <a:pt x="12698" y="1"/>
                      <a:pt x="11363" y="368"/>
                      <a:pt x="10413" y="1418"/>
                    </a:cubicBezTo>
                    <a:cubicBezTo>
                      <a:pt x="9665" y="2245"/>
                      <a:pt x="9291" y="3332"/>
                      <a:pt x="9300" y="4649"/>
                    </a:cubicBezTo>
                    <a:cubicBezTo>
                      <a:pt x="6556" y="4315"/>
                      <a:pt x="4306" y="3079"/>
                      <a:pt x="2438" y="887"/>
                    </a:cubicBezTo>
                    <a:cubicBezTo>
                      <a:pt x="2327" y="756"/>
                      <a:pt x="2163" y="681"/>
                      <a:pt x="1993" y="681"/>
                    </a:cubicBezTo>
                    <a:cubicBezTo>
                      <a:pt x="1966" y="681"/>
                      <a:pt x="1938" y="683"/>
                      <a:pt x="1911" y="687"/>
                    </a:cubicBezTo>
                    <a:cubicBezTo>
                      <a:pt x="1713" y="715"/>
                      <a:pt x="1541" y="843"/>
                      <a:pt x="1460" y="1025"/>
                    </a:cubicBezTo>
                    <a:cubicBezTo>
                      <a:pt x="1207" y="1582"/>
                      <a:pt x="876" y="2444"/>
                      <a:pt x="922" y="3466"/>
                    </a:cubicBezTo>
                    <a:cubicBezTo>
                      <a:pt x="952" y="4138"/>
                      <a:pt x="1138" y="4773"/>
                      <a:pt x="1479" y="5368"/>
                    </a:cubicBezTo>
                    <a:cubicBezTo>
                      <a:pt x="1469" y="5367"/>
                      <a:pt x="1459" y="5367"/>
                      <a:pt x="1449" y="5367"/>
                    </a:cubicBezTo>
                    <a:cubicBezTo>
                      <a:pt x="1114" y="5367"/>
                      <a:pt x="843" y="5650"/>
                      <a:pt x="865" y="5990"/>
                    </a:cubicBezTo>
                    <a:cubicBezTo>
                      <a:pt x="963" y="7455"/>
                      <a:pt x="1501" y="8589"/>
                      <a:pt x="2470" y="9380"/>
                    </a:cubicBezTo>
                    <a:cubicBezTo>
                      <a:pt x="2284" y="9528"/>
                      <a:pt x="2208" y="9773"/>
                      <a:pt x="2274" y="9999"/>
                    </a:cubicBezTo>
                    <a:cubicBezTo>
                      <a:pt x="2578" y="11057"/>
                      <a:pt x="3469" y="12207"/>
                      <a:pt x="4833" y="12757"/>
                    </a:cubicBezTo>
                    <a:cubicBezTo>
                      <a:pt x="3802" y="13279"/>
                      <a:pt x="2644" y="13546"/>
                      <a:pt x="1412" y="13546"/>
                    </a:cubicBezTo>
                    <a:cubicBezTo>
                      <a:pt x="1173" y="13546"/>
                      <a:pt x="932" y="13536"/>
                      <a:pt x="689" y="13516"/>
                    </a:cubicBezTo>
                    <a:cubicBezTo>
                      <a:pt x="673" y="13515"/>
                      <a:pt x="658" y="13514"/>
                      <a:pt x="642" y="13514"/>
                    </a:cubicBezTo>
                    <a:cubicBezTo>
                      <a:pt x="390" y="13514"/>
                      <a:pt x="164" y="13676"/>
                      <a:pt x="84" y="13919"/>
                    </a:cubicBezTo>
                    <a:cubicBezTo>
                      <a:pt x="0" y="14177"/>
                      <a:pt x="105" y="14460"/>
                      <a:pt x="338" y="14600"/>
                    </a:cubicBezTo>
                    <a:cubicBezTo>
                      <a:pt x="2284" y="15778"/>
                      <a:pt x="4395" y="16376"/>
                      <a:pt x="6611" y="16376"/>
                    </a:cubicBezTo>
                    <a:cubicBezTo>
                      <a:pt x="11382" y="16376"/>
                      <a:pt x="14151" y="14008"/>
                      <a:pt x="15631" y="12019"/>
                    </a:cubicBezTo>
                    <a:cubicBezTo>
                      <a:pt x="17461" y="9567"/>
                      <a:pt x="18108" y="6689"/>
                      <a:pt x="18108" y="4971"/>
                    </a:cubicBezTo>
                    <a:cubicBezTo>
                      <a:pt x="18108" y="4747"/>
                      <a:pt x="18103" y="4701"/>
                      <a:pt x="18110" y="4637"/>
                    </a:cubicBezTo>
                    <a:cubicBezTo>
                      <a:pt x="18336" y="4435"/>
                      <a:pt x="18964" y="4133"/>
                      <a:pt x="19935" y="2718"/>
                    </a:cubicBezTo>
                    <a:cubicBezTo>
                      <a:pt x="20080" y="2505"/>
                      <a:pt x="20070" y="2221"/>
                      <a:pt x="19909" y="2019"/>
                    </a:cubicBezTo>
                    <a:cubicBezTo>
                      <a:pt x="19795" y="1879"/>
                      <a:pt x="19625" y="1801"/>
                      <a:pt x="19451" y="1801"/>
                    </a:cubicBezTo>
                    <a:cubicBezTo>
                      <a:pt x="19377" y="1801"/>
                      <a:pt x="19303" y="1815"/>
                      <a:pt x="19231" y="1844"/>
                    </a:cubicBezTo>
                    <a:cubicBezTo>
                      <a:pt x="19194" y="1860"/>
                      <a:pt x="19155" y="1874"/>
                      <a:pt x="19118" y="1890"/>
                    </a:cubicBezTo>
                    <a:cubicBezTo>
                      <a:pt x="19269" y="1630"/>
                      <a:pt x="19392" y="1356"/>
                      <a:pt x="19490" y="1062"/>
                    </a:cubicBezTo>
                    <a:cubicBezTo>
                      <a:pt x="19564" y="841"/>
                      <a:pt x="19498" y="598"/>
                      <a:pt x="19327" y="443"/>
                    </a:cubicBezTo>
                    <a:cubicBezTo>
                      <a:pt x="19217" y="344"/>
                      <a:pt x="19076" y="292"/>
                      <a:pt x="18934" y="292"/>
                    </a:cubicBezTo>
                    <a:cubicBezTo>
                      <a:pt x="18853" y="292"/>
                      <a:pt x="18771" y="309"/>
                      <a:pt x="18694" y="344"/>
                    </a:cubicBezTo>
                    <a:cubicBezTo>
                      <a:pt x="18690" y="345"/>
                      <a:pt x="18676" y="351"/>
                      <a:pt x="18651" y="363"/>
                    </a:cubicBezTo>
                    <a:cubicBezTo>
                      <a:pt x="17724" y="830"/>
                      <a:pt x="16999" y="1103"/>
                      <a:pt x="16670" y="1166"/>
                    </a:cubicBezTo>
                    <a:cubicBezTo>
                      <a:pt x="16647" y="1147"/>
                      <a:pt x="16624" y="1126"/>
                      <a:pt x="16603" y="1106"/>
                    </a:cubicBezTo>
                    <a:cubicBezTo>
                      <a:pt x="16194" y="745"/>
                      <a:pt x="15347" y="1"/>
                      <a:pt x="136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847" name="Google Shape;12657;p89">
                <a:extLst>
                  <a:ext uri="{FF2B5EF4-FFF2-40B4-BE49-F238E27FC236}">
                    <a16:creationId xmlns:a16="http://schemas.microsoft.com/office/drawing/2014/main" xmlns="" id="{0A794548-1959-8476-05B2-103AC24B2108}"/>
                  </a:ext>
                </a:extLst>
              </p:cNvPr>
              <p:cNvGrpSpPr/>
              <p:nvPr/>
            </p:nvGrpSpPr>
            <p:grpSpPr>
              <a:xfrm>
                <a:off x="10373678" y="4335921"/>
                <a:ext cx="621823" cy="620890"/>
                <a:chOff x="2344476" y="2571761"/>
                <a:chExt cx="417671" cy="417045"/>
              </a:xfrm>
              <a:grpFill/>
            </p:grpSpPr>
            <p:sp>
              <p:nvSpPr>
                <p:cNvPr id="17848" name="Google Shape;12658;p89">
                  <a:extLst>
                    <a:ext uri="{FF2B5EF4-FFF2-40B4-BE49-F238E27FC236}">
                      <a16:creationId xmlns:a16="http://schemas.microsoft.com/office/drawing/2014/main" xmlns="" id="{4F5A5103-FECD-9595-4C3D-E946DD2775BD}"/>
                    </a:ext>
                  </a:extLst>
                </p:cNvPr>
                <p:cNvSpPr/>
                <p:nvPr/>
              </p:nvSpPr>
              <p:spPr>
                <a:xfrm>
                  <a:off x="2344476" y="2571761"/>
                  <a:ext cx="417671" cy="417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13" h="19983" extrusionOk="0">
                      <a:moveTo>
                        <a:pt x="10022" y="1170"/>
                      </a:moveTo>
                      <a:cubicBezTo>
                        <a:pt x="14886" y="1170"/>
                        <a:pt x="18842" y="5127"/>
                        <a:pt x="18842" y="9990"/>
                      </a:cubicBezTo>
                      <a:cubicBezTo>
                        <a:pt x="18842" y="14855"/>
                        <a:pt x="14886" y="18811"/>
                        <a:pt x="10023" y="18811"/>
                      </a:cubicBezTo>
                      <a:cubicBezTo>
                        <a:pt x="8516" y="18811"/>
                        <a:pt x="7030" y="18423"/>
                        <a:pt x="5726" y="17691"/>
                      </a:cubicBezTo>
                      <a:cubicBezTo>
                        <a:pt x="5638" y="17641"/>
                        <a:pt x="5539" y="17615"/>
                        <a:pt x="5440" y="17615"/>
                      </a:cubicBezTo>
                      <a:cubicBezTo>
                        <a:pt x="5393" y="17615"/>
                        <a:pt x="5345" y="17621"/>
                        <a:pt x="5298" y="17632"/>
                      </a:cubicBezTo>
                      <a:lnTo>
                        <a:pt x="1419" y="18595"/>
                      </a:lnTo>
                      <a:lnTo>
                        <a:pt x="2381" y="14715"/>
                      </a:lnTo>
                      <a:cubicBezTo>
                        <a:pt x="2417" y="14570"/>
                        <a:pt x="2395" y="14416"/>
                        <a:pt x="2323" y="14287"/>
                      </a:cubicBezTo>
                      <a:cubicBezTo>
                        <a:pt x="1590" y="12982"/>
                        <a:pt x="1203" y="11498"/>
                        <a:pt x="1203" y="9990"/>
                      </a:cubicBezTo>
                      <a:cubicBezTo>
                        <a:pt x="1203" y="5127"/>
                        <a:pt x="5159" y="1170"/>
                        <a:pt x="10022" y="1170"/>
                      </a:cubicBezTo>
                      <a:close/>
                      <a:moveTo>
                        <a:pt x="10023" y="1"/>
                      </a:moveTo>
                      <a:cubicBezTo>
                        <a:pt x="4522" y="1"/>
                        <a:pt x="32" y="4491"/>
                        <a:pt x="32" y="9990"/>
                      </a:cubicBezTo>
                      <a:cubicBezTo>
                        <a:pt x="32" y="11620"/>
                        <a:pt x="432" y="13226"/>
                        <a:pt x="1191" y="14655"/>
                      </a:cubicBezTo>
                      <a:lnTo>
                        <a:pt x="50" y="19256"/>
                      </a:lnTo>
                      <a:cubicBezTo>
                        <a:pt x="0" y="19455"/>
                        <a:pt x="58" y="19665"/>
                        <a:pt x="204" y="19810"/>
                      </a:cubicBezTo>
                      <a:cubicBezTo>
                        <a:pt x="313" y="19921"/>
                        <a:pt x="461" y="19982"/>
                        <a:pt x="614" y="19982"/>
                      </a:cubicBezTo>
                      <a:cubicBezTo>
                        <a:pt x="662" y="19982"/>
                        <a:pt x="710" y="19976"/>
                        <a:pt x="757" y="19964"/>
                      </a:cubicBezTo>
                      <a:lnTo>
                        <a:pt x="5358" y="18823"/>
                      </a:lnTo>
                      <a:cubicBezTo>
                        <a:pt x="6788" y="19582"/>
                        <a:pt x="8394" y="19982"/>
                        <a:pt x="10022" y="19982"/>
                      </a:cubicBezTo>
                      <a:cubicBezTo>
                        <a:pt x="12680" y="19982"/>
                        <a:pt x="15187" y="18940"/>
                        <a:pt x="17078" y="17047"/>
                      </a:cubicBezTo>
                      <a:cubicBezTo>
                        <a:pt x="18971" y="15156"/>
                        <a:pt x="20013" y="12649"/>
                        <a:pt x="20013" y="9990"/>
                      </a:cubicBezTo>
                      <a:cubicBezTo>
                        <a:pt x="20013" y="7333"/>
                        <a:pt x="18971" y="4827"/>
                        <a:pt x="17080" y="2934"/>
                      </a:cubicBezTo>
                      <a:cubicBezTo>
                        <a:pt x="15187" y="1043"/>
                        <a:pt x="12680" y="1"/>
                        <a:pt x="100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49" name="Google Shape;12659;p89">
                  <a:extLst>
                    <a:ext uri="{FF2B5EF4-FFF2-40B4-BE49-F238E27FC236}">
                      <a16:creationId xmlns:a16="http://schemas.microsoft.com/office/drawing/2014/main" xmlns="" id="{A56614EA-A5ED-2F50-550D-E29E8BB5CD11}"/>
                    </a:ext>
                  </a:extLst>
                </p:cNvPr>
                <p:cNvSpPr/>
                <p:nvPr/>
              </p:nvSpPr>
              <p:spPr>
                <a:xfrm>
                  <a:off x="2421672" y="2657388"/>
                  <a:ext cx="260625" cy="243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88" h="11674" extrusionOk="0">
                      <a:moveTo>
                        <a:pt x="3164" y="1171"/>
                      </a:moveTo>
                      <a:cubicBezTo>
                        <a:pt x="3352" y="1171"/>
                        <a:pt x="3536" y="1247"/>
                        <a:pt x="3710" y="1424"/>
                      </a:cubicBezTo>
                      <a:lnTo>
                        <a:pt x="3719" y="1433"/>
                      </a:lnTo>
                      <a:cubicBezTo>
                        <a:pt x="4757" y="2473"/>
                        <a:pt x="4683" y="2832"/>
                        <a:pt x="4449" y="3068"/>
                      </a:cubicBezTo>
                      <a:cubicBezTo>
                        <a:pt x="4240" y="3275"/>
                        <a:pt x="3625" y="3692"/>
                        <a:pt x="3427" y="3892"/>
                      </a:cubicBezTo>
                      <a:cubicBezTo>
                        <a:pt x="2960" y="4359"/>
                        <a:pt x="3046" y="5081"/>
                        <a:pt x="3685" y="6039"/>
                      </a:cubicBezTo>
                      <a:cubicBezTo>
                        <a:pt x="4065" y="6611"/>
                        <a:pt x="4568" y="7166"/>
                        <a:pt x="4805" y="7405"/>
                      </a:cubicBezTo>
                      <a:lnTo>
                        <a:pt x="4806" y="7405"/>
                      </a:lnTo>
                      <a:cubicBezTo>
                        <a:pt x="5045" y="7642"/>
                        <a:pt x="5599" y="8146"/>
                        <a:pt x="6172" y="8527"/>
                      </a:cubicBezTo>
                      <a:cubicBezTo>
                        <a:pt x="6727" y="8895"/>
                        <a:pt x="7202" y="9079"/>
                        <a:pt x="7594" y="9079"/>
                      </a:cubicBezTo>
                      <a:cubicBezTo>
                        <a:pt x="7880" y="9079"/>
                        <a:pt x="8123" y="8981"/>
                        <a:pt x="8320" y="8785"/>
                      </a:cubicBezTo>
                      <a:cubicBezTo>
                        <a:pt x="8518" y="8585"/>
                        <a:pt x="8935" y="7971"/>
                        <a:pt x="9144" y="7762"/>
                      </a:cubicBezTo>
                      <a:cubicBezTo>
                        <a:pt x="9238" y="7668"/>
                        <a:pt x="9331" y="7609"/>
                        <a:pt x="9460" y="7609"/>
                      </a:cubicBezTo>
                      <a:cubicBezTo>
                        <a:pt x="9549" y="7609"/>
                        <a:pt x="9655" y="7637"/>
                        <a:pt x="9790" y="7702"/>
                      </a:cubicBezTo>
                      <a:cubicBezTo>
                        <a:pt x="10172" y="7886"/>
                        <a:pt x="10582" y="8297"/>
                        <a:pt x="10779" y="8493"/>
                      </a:cubicBezTo>
                      <a:lnTo>
                        <a:pt x="10788" y="8502"/>
                      </a:lnTo>
                      <a:cubicBezTo>
                        <a:pt x="11239" y="8944"/>
                        <a:pt x="11037" y="9452"/>
                        <a:pt x="10593" y="9898"/>
                      </a:cubicBezTo>
                      <a:cubicBezTo>
                        <a:pt x="10190" y="10300"/>
                        <a:pt x="9680" y="10502"/>
                        <a:pt x="9068" y="10502"/>
                      </a:cubicBezTo>
                      <a:cubicBezTo>
                        <a:pt x="8521" y="10502"/>
                        <a:pt x="7892" y="10341"/>
                        <a:pt x="7184" y="10020"/>
                      </a:cubicBezTo>
                      <a:cubicBezTo>
                        <a:pt x="5868" y="9420"/>
                        <a:pt x="4676" y="8428"/>
                        <a:pt x="4228" y="7984"/>
                      </a:cubicBezTo>
                      <a:cubicBezTo>
                        <a:pt x="3784" y="7536"/>
                        <a:pt x="2792" y="6344"/>
                        <a:pt x="2192" y="5028"/>
                      </a:cubicBezTo>
                      <a:cubicBezTo>
                        <a:pt x="1511" y="3527"/>
                        <a:pt x="1552" y="2381"/>
                        <a:pt x="2314" y="1619"/>
                      </a:cubicBezTo>
                      <a:cubicBezTo>
                        <a:pt x="2583" y="1350"/>
                        <a:pt x="2877" y="1171"/>
                        <a:pt x="3164" y="1171"/>
                      </a:cubicBezTo>
                      <a:close/>
                      <a:moveTo>
                        <a:pt x="3169" y="1"/>
                      </a:moveTo>
                      <a:cubicBezTo>
                        <a:pt x="2619" y="1"/>
                        <a:pt x="2030" y="247"/>
                        <a:pt x="1486" y="791"/>
                      </a:cubicBezTo>
                      <a:cubicBezTo>
                        <a:pt x="701" y="1576"/>
                        <a:pt x="0" y="3034"/>
                        <a:pt x="1127" y="5512"/>
                      </a:cubicBezTo>
                      <a:cubicBezTo>
                        <a:pt x="1794" y="6979"/>
                        <a:pt x="2868" y="8274"/>
                        <a:pt x="3398" y="8810"/>
                      </a:cubicBezTo>
                      <a:lnTo>
                        <a:pt x="3402" y="8813"/>
                      </a:lnTo>
                      <a:cubicBezTo>
                        <a:pt x="3938" y="9344"/>
                        <a:pt x="5235" y="10418"/>
                        <a:pt x="6699" y="11085"/>
                      </a:cubicBezTo>
                      <a:cubicBezTo>
                        <a:pt x="7490" y="11445"/>
                        <a:pt x="8308" y="11674"/>
                        <a:pt x="9088" y="11674"/>
                      </a:cubicBezTo>
                      <a:cubicBezTo>
                        <a:pt x="9940" y="11674"/>
                        <a:pt x="10746" y="11400"/>
                        <a:pt x="11421" y="10726"/>
                      </a:cubicBezTo>
                      <a:cubicBezTo>
                        <a:pt x="12488" y="9657"/>
                        <a:pt x="12399" y="8442"/>
                        <a:pt x="11607" y="7665"/>
                      </a:cubicBezTo>
                      <a:cubicBezTo>
                        <a:pt x="11219" y="7278"/>
                        <a:pt x="10791" y="6885"/>
                        <a:pt x="10297" y="6648"/>
                      </a:cubicBezTo>
                      <a:cubicBezTo>
                        <a:pt x="10009" y="6509"/>
                        <a:pt x="9725" y="6440"/>
                        <a:pt x="9455" y="6440"/>
                      </a:cubicBezTo>
                      <a:cubicBezTo>
                        <a:pt x="9034" y="6440"/>
                        <a:pt x="8646" y="6606"/>
                        <a:pt x="8316" y="6935"/>
                      </a:cubicBezTo>
                      <a:cubicBezTo>
                        <a:pt x="8070" y="7180"/>
                        <a:pt x="7732" y="7665"/>
                        <a:pt x="7538" y="7904"/>
                      </a:cubicBezTo>
                      <a:cubicBezTo>
                        <a:pt x="7035" y="7819"/>
                        <a:pt x="6032" y="6974"/>
                        <a:pt x="5634" y="6577"/>
                      </a:cubicBezTo>
                      <a:cubicBezTo>
                        <a:pt x="5236" y="6179"/>
                        <a:pt x="4393" y="5174"/>
                        <a:pt x="4308" y="4674"/>
                      </a:cubicBezTo>
                      <a:cubicBezTo>
                        <a:pt x="4545" y="4481"/>
                        <a:pt x="5031" y="4141"/>
                        <a:pt x="5277" y="3895"/>
                      </a:cubicBezTo>
                      <a:cubicBezTo>
                        <a:pt x="5817" y="3354"/>
                        <a:pt x="5919" y="2652"/>
                        <a:pt x="5564" y="1914"/>
                      </a:cubicBezTo>
                      <a:cubicBezTo>
                        <a:pt x="5327" y="1421"/>
                        <a:pt x="4934" y="993"/>
                        <a:pt x="4546" y="605"/>
                      </a:cubicBezTo>
                      <a:cubicBezTo>
                        <a:pt x="4165" y="216"/>
                        <a:pt x="3684" y="1"/>
                        <a:pt x="31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913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" name="Google Shape;2857;p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0017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" sz="4000" b="1" dirty="0">
                <a:latin typeface="LORA" pitchFamily="2" charset="0"/>
                <a:ea typeface="Cambria" panose="02040503050406030204" pitchFamily="18" charset="0"/>
                <a:sym typeface="Arial"/>
              </a:rPr>
              <a:t>How To Edit Shapes</a:t>
            </a:r>
            <a:endParaRPr sz="4000" b="1" dirty="0">
              <a:latin typeface="LORA" pitchFamily="2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2858" name="Google Shape;2858;p60"/>
          <p:cNvSpPr txBox="1">
            <a:spLocks noGrp="1"/>
          </p:cNvSpPr>
          <p:nvPr>
            <p:ph type="body" idx="4294967295"/>
          </p:nvPr>
        </p:nvSpPr>
        <p:spPr>
          <a:xfrm>
            <a:off x="1431925" y="1290638"/>
            <a:ext cx="9921875" cy="8001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 indent="0">
              <a:buNone/>
            </a:pPr>
            <a:r>
              <a:rPr lang="en" sz="1800" dirty="0">
                <a:latin typeface="LORA" pitchFamily="2" charset="0"/>
                <a:ea typeface="Arial"/>
                <a:cs typeface="Helvetica" panose="020B0604020202020204" pitchFamily="34" charset="0"/>
                <a:sym typeface="Arial"/>
              </a:rPr>
              <a:t>You can add and edit some </a:t>
            </a:r>
            <a:r>
              <a:rPr lang="en" sz="1800" b="1" dirty="0">
                <a:solidFill>
                  <a:schemeClr val="accent4">
                    <a:lumMod val="75000"/>
                  </a:schemeClr>
                </a:solidFill>
                <a:uFill>
                  <a:noFill/>
                </a:uFill>
                <a:latin typeface="LORA" pitchFamily="2" charset="0"/>
                <a:ea typeface="Arial"/>
                <a:cs typeface="Helvetica" panose="020B0604020202020204" pitchFamily="34" charset="0"/>
                <a:sym typeface="Arial"/>
              </a:rPr>
              <a:t>shapes</a:t>
            </a:r>
            <a:r>
              <a:rPr lang="en" sz="1800" dirty="0">
                <a:latin typeface="LORA" pitchFamily="2" charset="0"/>
                <a:ea typeface="Arial"/>
                <a:cs typeface="Helvetica" panose="020B0604020202020204" pitchFamily="34" charset="0"/>
                <a:sym typeface="Arial"/>
              </a:rPr>
              <a:t> to your presentation to present your data in a visual way.</a:t>
            </a:r>
            <a:endParaRPr sz="1800" dirty="0">
              <a:latin typeface="LORA" pitchFamily="2" charset="0"/>
              <a:ea typeface="Arial"/>
              <a:cs typeface="Helvetica" panose="020B0604020202020204" pitchFamily="34" charset="0"/>
              <a:sym typeface="Arial"/>
            </a:endParaRPr>
          </a:p>
          <a:p>
            <a:pPr marL="0" indent="0">
              <a:buNone/>
            </a:pPr>
            <a:endParaRPr sz="1800" dirty="0">
              <a:latin typeface="LORA" pitchFamily="2" charset="0"/>
              <a:ea typeface="Arial"/>
              <a:cs typeface="Helvetica" panose="020B0604020202020204" pitchFamily="34" charset="0"/>
              <a:sym typeface="Arial"/>
            </a:endParaRPr>
          </a:p>
        </p:txBody>
      </p:sp>
      <p:sp>
        <p:nvSpPr>
          <p:cNvPr id="2859" name="Google Shape;2859;p60"/>
          <p:cNvSpPr txBox="1"/>
          <p:nvPr/>
        </p:nvSpPr>
        <p:spPr>
          <a:xfrm>
            <a:off x="1064633" y="2348413"/>
            <a:ext cx="9923166" cy="39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97412" marR="0" lvl="0" indent="-28575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rPr>
              <a:t>Choose your favourite infographic and insert it in your presentation using Ctrl C + Ctrl V or Cmd C + Cmd V in Mac.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LORA" pitchFamily="2" charset="0"/>
              <a:cs typeface="Helvetica" panose="020B0604020202020204" pitchFamily="34" charset="0"/>
              <a:sym typeface="Arial"/>
            </a:endParaRPr>
          </a:p>
          <a:p>
            <a:pPr marL="497412" marR="0" lvl="0" indent="-28575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rPr>
              <a:t>Select one of the parts and </a:t>
            </a: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rPr>
              <a:t>ungroup</a:t>
            </a: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rPr>
              <a:t> it by right-clicking and choosing “Ungroup”. 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LORA" pitchFamily="2" charset="0"/>
              <a:cs typeface="Helvetica" panose="020B0604020202020204" pitchFamily="34" charset="0"/>
              <a:sym typeface="Arial"/>
            </a:endParaRPr>
          </a:p>
          <a:p>
            <a:pPr marL="497412" marR="0" lvl="0" indent="-28575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rPr>
              <a:t>Change the color</a:t>
            </a: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rPr>
              <a:t> </a:t>
            </a: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rPr>
              <a:t>by clicking on the paint bucket. 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LORA" pitchFamily="2" charset="0"/>
              <a:cs typeface="Helvetica" panose="020B0604020202020204" pitchFamily="34" charset="0"/>
              <a:sym typeface="Arial"/>
            </a:endParaRPr>
          </a:p>
          <a:p>
            <a:pPr marL="497412" marR="0" lvl="0" indent="-28575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rPr>
              <a:t>Then </a:t>
            </a: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rPr>
              <a:t>resize</a:t>
            </a: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LORA" pitchFamily="2" charset="0"/>
              <a:cs typeface="Helvetica" panose="020B0604020202020204" pitchFamily="34" charset="0"/>
              <a:sym typeface="Arial"/>
            </a:endParaRPr>
          </a:p>
          <a:p>
            <a:pPr marL="497412" marR="0" lvl="0" indent="-28575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rPr>
              <a:t>Group</a:t>
            </a: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rPr>
              <a:t> the elements again by selecting them, right-clicking and choosing “Group”.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LORA" pitchFamily="2" charset="0"/>
              <a:cs typeface="Helvetica" panose="020B0604020202020204" pitchFamily="34" charset="0"/>
              <a:sym typeface="Arial"/>
            </a:endParaRPr>
          </a:p>
          <a:p>
            <a:pPr marL="497412" marR="0" lvl="0" indent="-28575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rPr>
              <a:t>Repeat the steps above with the other parts and when you’re done editing, copy the end result and paste it into your presentation.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LORA" pitchFamily="2" charset="0"/>
              <a:cs typeface="Helvetica" panose="020B0604020202020204" pitchFamily="34" charset="0"/>
              <a:sym typeface="Arial"/>
            </a:endParaRPr>
          </a:p>
          <a:p>
            <a:pPr marL="497412" marR="0" lvl="0" indent="-28575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rPr>
              <a:t>Remember to choose the </a:t>
            </a: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rPr>
              <a:t>“</a:t>
            </a: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rPr>
              <a:t>Keep source formatting</a:t>
            </a: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rPr>
              <a:t>” </a:t>
            </a: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rPr>
              <a:t>option so that it keeps the design. For more info, please visit </a:t>
            </a: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>
                  <a:noFill/>
                </a:uFill>
                <a:latin typeface="LORA" pitchFamily="2" charset="0"/>
                <a:cs typeface="Helvetica" panose="020B0604020202020204" pitchFamily="34" charset="0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Slideegg (Tips &amp; Tricks)</a:t>
            </a: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rPr>
              <a:t>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LORA" pitchFamily="2" charset="0"/>
              <a:cs typeface="Helvetica" panose="020B0604020202020204" pitchFamily="34" charset="0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4568" y="656221"/>
            <a:ext cx="6482865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eorgia" panose="02040502050405020303" pitchFamily="18" charset="0"/>
                <a:ea typeface="Cambria" panose="02040503050406030204" pitchFamily="18" charset="0"/>
              </a:rPr>
              <a:t>Terms Of Use (Free Users)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FEE3117-CA9D-C63D-F40E-394CD20E15D5}"/>
              </a:ext>
            </a:extLst>
          </p:cNvPr>
          <p:cNvGrpSpPr/>
          <p:nvPr/>
        </p:nvGrpSpPr>
        <p:grpSpPr>
          <a:xfrm>
            <a:off x="1524000" y="1838157"/>
            <a:ext cx="10176184" cy="4589309"/>
            <a:chOff x="1524000" y="1838157"/>
            <a:chExt cx="10176184" cy="4589309"/>
          </a:xfrm>
        </p:grpSpPr>
        <p:sp>
          <p:nvSpPr>
            <p:cNvPr id="3" name="Rectangle 2"/>
            <p:cNvSpPr/>
            <p:nvPr/>
          </p:nvSpPr>
          <p:spPr>
            <a:xfrm>
              <a:off x="1524000" y="1838157"/>
              <a:ext cx="9029700" cy="40626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If you are a free subscriber, you should credit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 </a:t>
              </a:r>
              <a:r>
                <a:rPr kumimoji="0" lang="en-US" sz="1800" b="1" i="0" u="sng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rPr>
                <a:t>SlideEgg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by keeping the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“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Thank You”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slide.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Kindly refer to the following slide for the Terms of Use for premium users.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sng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You can:</a:t>
              </a:r>
              <a:endPara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Customize or edit this template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Use this template for both business and personal endeavors.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sng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You can not: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Sell, rent, or second-license SlideEgg content or its altered version.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Promulgate, unless explicitly permitted, SlideEgg content, by SlideEgg.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Incorporate SlideEgg content in any database or file online or offline.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Obtain SlideEgg content’s copyright.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524000" y="6027356"/>
              <a:ext cx="101761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Kindly refer to our </a:t>
              </a:r>
              <a:r>
                <a:rPr kumimoji="0" lang="en-US" sz="2000" b="1" i="0" u="sng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rPr>
                <a:t>Tutorial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page or </a:t>
              </a:r>
              <a:r>
                <a:rPr kumimoji="0" lang="en-US" sz="2000" b="1" i="0" u="sng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rPr>
                <a:t>FAQ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for advanced slide modification guidelines.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229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80455" y="656221"/>
            <a:ext cx="7031092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ORA" pitchFamily="2" charset="0"/>
                <a:ea typeface="Cambria" panose="02040503050406030204" pitchFamily="18" charset="0"/>
              </a:rPr>
              <a:t>Terms Of Use (Premium Users)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1846094"/>
            <a:ext cx="909254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Being a premium subscriber, you have the privilege of using this PPT template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without giving attribution to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SlideEgg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or keeping the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“Thank You”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slide.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ORA" pitchFamily="2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You can: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Customize or edit this template.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Use this template for both business and personal endeavors.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Circulate or share the editable format of this template with anyone you want.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ORA" pitchFamily="2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You can not: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Sell, rent or second-license SlideEgg content or the altered version of it.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Promulgate or include the templates in any other services database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that performs as distribution or resale platform, unless explicitly permitted, by SlideEgg.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Incorporate the elements used in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SlideEgg’s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 templates separately.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Obtain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SlideEgg’s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 copyright for the elements used in this template as a logo or trademark.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ORA" pitchFamily="2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C01AFD9-8872-2AE3-655A-66D9360EFD69}"/>
              </a:ext>
            </a:extLst>
          </p:cNvPr>
          <p:cNvSpPr/>
          <p:nvPr/>
        </p:nvSpPr>
        <p:spPr>
          <a:xfrm>
            <a:off x="1757473" y="6014017"/>
            <a:ext cx="9158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Kindly refer to our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 </a:t>
            </a: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Tutorial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page or </a:t>
            </a: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FAQ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for advanced slide modification guidelines.</a:t>
            </a:r>
          </a:p>
        </p:txBody>
      </p:sp>
    </p:spTree>
    <p:extLst>
      <p:ext uri="{BB962C8B-B14F-4D97-AF65-F5344CB8AC3E}">
        <p14:creationId xmlns:p14="http://schemas.microsoft.com/office/powerpoint/2010/main" val="310961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A6FA1EA-BDF0-0BBC-06AC-BCBAE61C2964}"/>
              </a:ext>
            </a:extLst>
          </p:cNvPr>
          <p:cNvSpPr txBox="1"/>
          <p:nvPr/>
        </p:nvSpPr>
        <p:spPr>
          <a:xfrm>
            <a:off x="3053603" y="6075636"/>
            <a:ext cx="60980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sng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www.slideegg.com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LORA" pitchFamily="2" charset="0"/>
              <a:cs typeface="Segoe UI" panose="020B050204020402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85D6C6BD-F4B0-FF57-D1CC-69C3E8B0835D}"/>
              </a:ext>
            </a:extLst>
          </p:cNvPr>
          <p:cNvGrpSpPr/>
          <p:nvPr/>
        </p:nvGrpSpPr>
        <p:grpSpPr>
          <a:xfrm>
            <a:off x="1659925" y="1576395"/>
            <a:ext cx="8872151" cy="3560070"/>
            <a:chOff x="1659925" y="1622451"/>
            <a:chExt cx="8872151" cy="356007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AA022012-F0A4-EAD0-5433-F3D20941C3F8}"/>
                </a:ext>
              </a:extLst>
            </p:cNvPr>
            <p:cNvSpPr txBox="1"/>
            <p:nvPr/>
          </p:nvSpPr>
          <p:spPr>
            <a:xfrm>
              <a:off x="1659925" y="1622451"/>
              <a:ext cx="8872151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Thank You!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We respect your valuable time with SlideEgg!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If you have any questions, please reach us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B59C85C9-F63B-E7AD-66C9-0248A7089251}"/>
                </a:ext>
              </a:extLst>
            </p:cNvPr>
            <p:cNvGrpSpPr/>
            <p:nvPr/>
          </p:nvGrpSpPr>
          <p:grpSpPr>
            <a:xfrm>
              <a:off x="4889500" y="3372853"/>
              <a:ext cx="2878228" cy="444235"/>
              <a:chOff x="3889500" y="3338261"/>
              <a:chExt cx="4767228" cy="735789"/>
            </a:xfrm>
          </p:grpSpPr>
          <p:pic>
            <p:nvPicPr>
              <p:cNvPr id="8" name="Picture 4" descr="Facebook icon circle Logo PNG Vector (EPS) Free Download">
                <a:hlinkClick r:id="rId3"/>
                <a:extLst>
                  <a:ext uri="{FF2B5EF4-FFF2-40B4-BE49-F238E27FC236}">
                    <a16:creationId xmlns:a16="http://schemas.microsoft.com/office/drawing/2014/main" xmlns="" id="{5C3C7234-909E-D7A5-E600-6E4916658C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9500" y="3338261"/>
                <a:ext cx="730592" cy="730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6" descr="Instagram Logo Icon Png #96303 - Free Icons Library">
                <a:hlinkClick r:id="rId5"/>
                <a:extLst>
                  <a:ext uri="{FF2B5EF4-FFF2-40B4-BE49-F238E27FC236}">
                    <a16:creationId xmlns:a16="http://schemas.microsoft.com/office/drawing/2014/main" xmlns="" id="{568D218A-52FD-1CD7-0245-AA6DCEFA6C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0970" y="3338261"/>
                <a:ext cx="730592" cy="721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8" descr="Youtube PNG images free download">
                <a:hlinkClick r:id="rId7"/>
                <a:extLst>
                  <a:ext uri="{FF2B5EF4-FFF2-40B4-BE49-F238E27FC236}">
                    <a16:creationId xmlns:a16="http://schemas.microsoft.com/office/drawing/2014/main" xmlns="" id="{23E026E1-BA9A-5E81-4902-5C91A779D1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18313" y="3352865"/>
                <a:ext cx="1019843" cy="721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10" descr="Download Twitter Logo Png Transparent Background - Logo Twitter Png PNG  Image with No Background - PNGkey.com">
                <a:hlinkClick r:id="rId9"/>
                <a:extLst>
                  <a:ext uri="{FF2B5EF4-FFF2-40B4-BE49-F238E27FC236}">
                    <a16:creationId xmlns:a16="http://schemas.microsoft.com/office/drawing/2014/main" xmlns="" id="{5203BCB7-88E4-37C6-A0A4-8EBF6C4C05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87856" y="3352866"/>
                <a:ext cx="715989" cy="7159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12" descr="LinkedIn Logo – Free PNG format download (2022)">
                <a:hlinkClick r:id="rId11"/>
                <a:extLst>
                  <a:ext uri="{FF2B5EF4-FFF2-40B4-BE49-F238E27FC236}">
                    <a16:creationId xmlns:a16="http://schemas.microsoft.com/office/drawing/2014/main" xmlns="" id="{0A229943-033E-CDA0-BDDA-4C18F91435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3296" y="3344440"/>
                <a:ext cx="1293432" cy="727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D6A21404-BC86-0C37-62CB-41EB47CA8CA6}"/>
                </a:ext>
              </a:extLst>
            </p:cNvPr>
            <p:cNvSpPr/>
            <p:nvPr/>
          </p:nvSpPr>
          <p:spPr>
            <a:xfrm>
              <a:off x="2668859" y="4659301"/>
              <a:ext cx="68542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CREDIT: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SlideEgg created this PowerPoint template.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Let this slide be kept for attribution.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9A4B43F0-6627-186C-D543-EF34235C1E9E}"/>
                </a:ext>
              </a:extLst>
            </p:cNvPr>
            <p:cNvSpPr/>
            <p:nvPr/>
          </p:nvSpPr>
          <p:spPr>
            <a:xfrm>
              <a:off x="2668859" y="4098910"/>
              <a:ext cx="685428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Do you have a design request, please visit our </a:t>
              </a:r>
              <a:r>
                <a:rPr kumimoji="0" lang="en-US" sz="1800" b="1" i="0" u="sng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  <a:hlinkClick r:id="rId13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rPr>
                <a:t>redesign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page.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615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xmlns="" id="{8A55C766-0693-EFB8-5F12-005A32F1AA6F}"/>
              </a:ext>
            </a:extLst>
          </p:cNvPr>
          <p:cNvGrpSpPr/>
          <p:nvPr/>
        </p:nvGrpSpPr>
        <p:grpSpPr>
          <a:xfrm>
            <a:off x="590428" y="1572364"/>
            <a:ext cx="11011144" cy="4614341"/>
            <a:chOff x="590428" y="1572364"/>
            <a:chExt cx="11011144" cy="4614341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xmlns="" id="{C510A818-E434-6596-E2C5-007D5F4FAEF8}"/>
                </a:ext>
              </a:extLst>
            </p:cNvPr>
            <p:cNvGrpSpPr/>
            <p:nvPr/>
          </p:nvGrpSpPr>
          <p:grpSpPr>
            <a:xfrm>
              <a:off x="3566145" y="1601736"/>
              <a:ext cx="5059710" cy="4555596"/>
              <a:chOff x="3566832" y="1610996"/>
              <a:chExt cx="5059710" cy="4555596"/>
            </a:xfrm>
          </p:grpSpPr>
          <p:sp>
            <p:nvSpPr>
              <p:cNvPr id="3" name="Google Shape;295;p32">
                <a:extLst>
                  <a:ext uri="{FF2B5EF4-FFF2-40B4-BE49-F238E27FC236}">
                    <a16:creationId xmlns:a16="http://schemas.microsoft.com/office/drawing/2014/main" xmlns="" id="{62A01FA9-07AA-FDD8-86DA-7B4CE589A1D2}"/>
                  </a:ext>
                </a:extLst>
              </p:cNvPr>
              <p:cNvSpPr/>
              <p:nvPr/>
            </p:nvSpPr>
            <p:spPr>
              <a:xfrm>
                <a:off x="3566832" y="1610996"/>
                <a:ext cx="5059710" cy="4555596"/>
              </a:xfrm>
              <a:custGeom>
                <a:avLst/>
                <a:gdLst/>
                <a:ahLst/>
                <a:cxnLst/>
                <a:rect l="l" t="t" r="r" b="b"/>
                <a:pathLst>
                  <a:path w="117873" h="106129" extrusionOk="0">
                    <a:moveTo>
                      <a:pt x="59189" y="41600"/>
                    </a:moveTo>
                    <a:cubicBezTo>
                      <a:pt x="59981" y="41600"/>
                      <a:pt x="60741" y="41695"/>
                      <a:pt x="61501" y="41853"/>
                    </a:cubicBezTo>
                    <a:lnTo>
                      <a:pt x="61533" y="41885"/>
                    </a:lnTo>
                    <a:cubicBezTo>
                      <a:pt x="61628" y="41885"/>
                      <a:pt x="61691" y="41917"/>
                      <a:pt x="61755" y="41917"/>
                    </a:cubicBezTo>
                    <a:lnTo>
                      <a:pt x="62008" y="41980"/>
                    </a:lnTo>
                    <a:cubicBezTo>
                      <a:pt x="62103" y="42012"/>
                      <a:pt x="62166" y="42043"/>
                      <a:pt x="62230" y="42043"/>
                    </a:cubicBezTo>
                    <a:lnTo>
                      <a:pt x="62293" y="42075"/>
                    </a:lnTo>
                    <a:cubicBezTo>
                      <a:pt x="63021" y="42297"/>
                      <a:pt x="63750" y="42582"/>
                      <a:pt x="64447" y="42962"/>
                    </a:cubicBezTo>
                    <a:lnTo>
                      <a:pt x="64478" y="42993"/>
                    </a:lnTo>
                    <a:cubicBezTo>
                      <a:pt x="64542" y="43025"/>
                      <a:pt x="64605" y="43057"/>
                      <a:pt x="64668" y="43088"/>
                    </a:cubicBezTo>
                    <a:cubicBezTo>
                      <a:pt x="64732" y="43120"/>
                      <a:pt x="64795" y="43152"/>
                      <a:pt x="64858" y="43215"/>
                    </a:cubicBezTo>
                    <a:lnTo>
                      <a:pt x="64890" y="43215"/>
                    </a:lnTo>
                    <a:cubicBezTo>
                      <a:pt x="65555" y="43627"/>
                      <a:pt x="66188" y="44102"/>
                      <a:pt x="66758" y="44640"/>
                    </a:cubicBezTo>
                    <a:lnTo>
                      <a:pt x="66790" y="44672"/>
                    </a:lnTo>
                    <a:cubicBezTo>
                      <a:pt x="66853" y="44704"/>
                      <a:pt x="66885" y="44767"/>
                      <a:pt x="66948" y="44799"/>
                    </a:cubicBezTo>
                    <a:lnTo>
                      <a:pt x="67138" y="44989"/>
                    </a:lnTo>
                    <a:cubicBezTo>
                      <a:pt x="67202" y="45052"/>
                      <a:pt x="67233" y="45115"/>
                      <a:pt x="67297" y="45179"/>
                    </a:cubicBezTo>
                    <a:lnTo>
                      <a:pt x="67328" y="45210"/>
                    </a:lnTo>
                    <a:cubicBezTo>
                      <a:pt x="67867" y="45780"/>
                      <a:pt x="68342" y="46382"/>
                      <a:pt x="68754" y="47047"/>
                    </a:cubicBezTo>
                    <a:lnTo>
                      <a:pt x="68785" y="47110"/>
                    </a:lnTo>
                    <a:cubicBezTo>
                      <a:pt x="68817" y="47142"/>
                      <a:pt x="68849" y="47205"/>
                      <a:pt x="68880" y="47269"/>
                    </a:cubicBezTo>
                    <a:cubicBezTo>
                      <a:pt x="68912" y="47332"/>
                      <a:pt x="68944" y="47395"/>
                      <a:pt x="68975" y="47459"/>
                    </a:cubicBezTo>
                    <a:lnTo>
                      <a:pt x="69007" y="47490"/>
                    </a:lnTo>
                    <a:cubicBezTo>
                      <a:pt x="69387" y="48187"/>
                      <a:pt x="69704" y="48915"/>
                      <a:pt x="69925" y="49644"/>
                    </a:cubicBezTo>
                    <a:lnTo>
                      <a:pt x="69925" y="49707"/>
                    </a:lnTo>
                    <a:cubicBezTo>
                      <a:pt x="69957" y="49771"/>
                      <a:pt x="69989" y="49834"/>
                      <a:pt x="69989" y="49897"/>
                    </a:cubicBezTo>
                    <a:lnTo>
                      <a:pt x="70052" y="50151"/>
                    </a:lnTo>
                    <a:cubicBezTo>
                      <a:pt x="70084" y="50246"/>
                      <a:pt x="70115" y="50309"/>
                      <a:pt x="70115" y="50372"/>
                    </a:cubicBezTo>
                    <a:lnTo>
                      <a:pt x="70115" y="50404"/>
                    </a:lnTo>
                    <a:cubicBezTo>
                      <a:pt x="70305" y="51196"/>
                      <a:pt x="70400" y="51956"/>
                      <a:pt x="70432" y="52747"/>
                    </a:cubicBezTo>
                    <a:lnTo>
                      <a:pt x="70432" y="52779"/>
                    </a:lnTo>
                    <a:cubicBezTo>
                      <a:pt x="70432" y="52842"/>
                      <a:pt x="70432" y="52906"/>
                      <a:pt x="70432" y="53001"/>
                    </a:cubicBezTo>
                    <a:lnTo>
                      <a:pt x="70432" y="53222"/>
                    </a:lnTo>
                    <a:lnTo>
                      <a:pt x="70432" y="53254"/>
                    </a:lnTo>
                    <a:cubicBezTo>
                      <a:pt x="70432" y="54046"/>
                      <a:pt x="70337" y="54806"/>
                      <a:pt x="70147" y="55566"/>
                    </a:cubicBezTo>
                    <a:lnTo>
                      <a:pt x="70147" y="55598"/>
                    </a:lnTo>
                    <a:cubicBezTo>
                      <a:pt x="70115" y="55693"/>
                      <a:pt x="70115" y="55756"/>
                      <a:pt x="70084" y="55819"/>
                    </a:cubicBezTo>
                    <a:lnTo>
                      <a:pt x="70020" y="56104"/>
                    </a:lnTo>
                    <a:cubicBezTo>
                      <a:pt x="70020" y="56168"/>
                      <a:pt x="69989" y="56231"/>
                      <a:pt x="69957" y="56294"/>
                    </a:cubicBezTo>
                    <a:lnTo>
                      <a:pt x="69957" y="56358"/>
                    </a:lnTo>
                    <a:cubicBezTo>
                      <a:pt x="69735" y="57086"/>
                      <a:pt x="69419" y="57814"/>
                      <a:pt x="69039" y="58511"/>
                    </a:cubicBezTo>
                    <a:lnTo>
                      <a:pt x="69039" y="58543"/>
                    </a:lnTo>
                    <a:cubicBezTo>
                      <a:pt x="69007" y="58606"/>
                      <a:pt x="68975" y="58670"/>
                      <a:pt x="68912" y="58733"/>
                    </a:cubicBezTo>
                    <a:cubicBezTo>
                      <a:pt x="68880" y="58796"/>
                      <a:pt x="68849" y="58860"/>
                      <a:pt x="68817" y="58923"/>
                    </a:cubicBezTo>
                    <a:lnTo>
                      <a:pt x="68785" y="58955"/>
                    </a:lnTo>
                    <a:cubicBezTo>
                      <a:pt x="68374" y="59620"/>
                      <a:pt x="67930" y="60253"/>
                      <a:pt x="67392" y="60823"/>
                    </a:cubicBezTo>
                    <a:lnTo>
                      <a:pt x="67360" y="60855"/>
                    </a:lnTo>
                    <a:cubicBezTo>
                      <a:pt x="67328" y="60918"/>
                      <a:pt x="67265" y="60950"/>
                      <a:pt x="67202" y="61013"/>
                    </a:cubicBezTo>
                    <a:lnTo>
                      <a:pt x="67043" y="61203"/>
                    </a:lnTo>
                    <a:cubicBezTo>
                      <a:pt x="66980" y="61266"/>
                      <a:pt x="66917" y="61298"/>
                      <a:pt x="66853" y="61361"/>
                    </a:cubicBezTo>
                    <a:lnTo>
                      <a:pt x="66822" y="61393"/>
                    </a:lnTo>
                    <a:cubicBezTo>
                      <a:pt x="66252" y="61931"/>
                      <a:pt x="65618" y="62406"/>
                      <a:pt x="64985" y="62818"/>
                    </a:cubicBezTo>
                    <a:lnTo>
                      <a:pt x="64922" y="62818"/>
                    </a:lnTo>
                    <a:cubicBezTo>
                      <a:pt x="64858" y="62881"/>
                      <a:pt x="64795" y="62913"/>
                      <a:pt x="64732" y="62945"/>
                    </a:cubicBezTo>
                    <a:cubicBezTo>
                      <a:pt x="64700" y="62976"/>
                      <a:pt x="64637" y="63008"/>
                      <a:pt x="64573" y="63040"/>
                    </a:cubicBezTo>
                    <a:lnTo>
                      <a:pt x="64542" y="63071"/>
                    </a:lnTo>
                    <a:cubicBezTo>
                      <a:pt x="63845" y="63452"/>
                      <a:pt x="63116" y="63768"/>
                      <a:pt x="62388" y="63990"/>
                    </a:cubicBezTo>
                    <a:lnTo>
                      <a:pt x="62325" y="63990"/>
                    </a:lnTo>
                    <a:cubicBezTo>
                      <a:pt x="62261" y="64022"/>
                      <a:pt x="62198" y="64053"/>
                      <a:pt x="62135" y="64053"/>
                    </a:cubicBezTo>
                    <a:lnTo>
                      <a:pt x="61850" y="64148"/>
                    </a:lnTo>
                    <a:cubicBezTo>
                      <a:pt x="61786" y="64148"/>
                      <a:pt x="61723" y="64180"/>
                      <a:pt x="61628" y="64180"/>
                    </a:cubicBezTo>
                    <a:lnTo>
                      <a:pt x="61596" y="64212"/>
                    </a:lnTo>
                    <a:cubicBezTo>
                      <a:pt x="60836" y="64370"/>
                      <a:pt x="60076" y="64465"/>
                      <a:pt x="59285" y="64497"/>
                    </a:cubicBezTo>
                    <a:lnTo>
                      <a:pt x="58746" y="64497"/>
                    </a:lnTo>
                    <a:cubicBezTo>
                      <a:pt x="57986" y="64497"/>
                      <a:pt x="57194" y="64402"/>
                      <a:pt x="56434" y="64212"/>
                    </a:cubicBezTo>
                    <a:lnTo>
                      <a:pt x="56403" y="64212"/>
                    </a:lnTo>
                    <a:cubicBezTo>
                      <a:pt x="56339" y="64212"/>
                      <a:pt x="56244" y="64180"/>
                      <a:pt x="56181" y="64148"/>
                    </a:cubicBezTo>
                    <a:lnTo>
                      <a:pt x="55928" y="64085"/>
                    </a:lnTo>
                    <a:cubicBezTo>
                      <a:pt x="55864" y="64085"/>
                      <a:pt x="55769" y="64053"/>
                      <a:pt x="55706" y="64022"/>
                    </a:cubicBezTo>
                    <a:lnTo>
                      <a:pt x="55706" y="64022"/>
                    </a:lnTo>
                    <a:lnTo>
                      <a:pt x="55738" y="64053"/>
                    </a:lnTo>
                    <a:lnTo>
                      <a:pt x="55738" y="64053"/>
                    </a:lnTo>
                    <a:lnTo>
                      <a:pt x="55674" y="64022"/>
                    </a:lnTo>
                    <a:cubicBezTo>
                      <a:pt x="54914" y="63800"/>
                      <a:pt x="54186" y="63483"/>
                      <a:pt x="53521" y="63135"/>
                    </a:cubicBezTo>
                    <a:lnTo>
                      <a:pt x="53457" y="63103"/>
                    </a:lnTo>
                    <a:cubicBezTo>
                      <a:pt x="53394" y="63071"/>
                      <a:pt x="53362" y="63040"/>
                      <a:pt x="53299" y="63008"/>
                    </a:cubicBezTo>
                    <a:cubicBezTo>
                      <a:pt x="53204" y="62945"/>
                      <a:pt x="53172" y="62913"/>
                      <a:pt x="53109" y="62881"/>
                    </a:cubicBezTo>
                    <a:lnTo>
                      <a:pt x="53046" y="62850"/>
                    </a:lnTo>
                    <a:cubicBezTo>
                      <a:pt x="52381" y="62470"/>
                      <a:pt x="51747" y="61995"/>
                      <a:pt x="51177" y="61456"/>
                    </a:cubicBezTo>
                    <a:lnTo>
                      <a:pt x="51146" y="61425"/>
                    </a:lnTo>
                    <a:cubicBezTo>
                      <a:pt x="51114" y="61393"/>
                      <a:pt x="51051" y="61330"/>
                      <a:pt x="50987" y="61298"/>
                    </a:cubicBezTo>
                    <a:lnTo>
                      <a:pt x="50797" y="61108"/>
                    </a:lnTo>
                    <a:cubicBezTo>
                      <a:pt x="50766" y="61045"/>
                      <a:pt x="50702" y="60981"/>
                      <a:pt x="50639" y="60918"/>
                    </a:cubicBezTo>
                    <a:lnTo>
                      <a:pt x="50607" y="60886"/>
                    </a:lnTo>
                    <a:cubicBezTo>
                      <a:pt x="50069" y="60316"/>
                      <a:pt x="49594" y="59715"/>
                      <a:pt x="49214" y="59050"/>
                    </a:cubicBezTo>
                    <a:lnTo>
                      <a:pt x="49182" y="58986"/>
                    </a:lnTo>
                    <a:cubicBezTo>
                      <a:pt x="49150" y="58955"/>
                      <a:pt x="49119" y="58891"/>
                      <a:pt x="49087" y="58828"/>
                    </a:cubicBezTo>
                    <a:cubicBezTo>
                      <a:pt x="49024" y="58765"/>
                      <a:pt x="48992" y="58701"/>
                      <a:pt x="48960" y="58638"/>
                    </a:cubicBezTo>
                    <a:lnTo>
                      <a:pt x="48960" y="58606"/>
                    </a:lnTo>
                    <a:cubicBezTo>
                      <a:pt x="48549" y="57909"/>
                      <a:pt x="48264" y="57181"/>
                      <a:pt x="48010" y="56453"/>
                    </a:cubicBezTo>
                    <a:lnTo>
                      <a:pt x="48010" y="56389"/>
                    </a:lnTo>
                    <a:cubicBezTo>
                      <a:pt x="47979" y="56326"/>
                      <a:pt x="47979" y="56263"/>
                      <a:pt x="47947" y="56199"/>
                    </a:cubicBezTo>
                    <a:lnTo>
                      <a:pt x="47884" y="55946"/>
                    </a:lnTo>
                    <a:cubicBezTo>
                      <a:pt x="47852" y="55851"/>
                      <a:pt x="47852" y="55788"/>
                      <a:pt x="47820" y="55724"/>
                    </a:cubicBezTo>
                    <a:lnTo>
                      <a:pt x="47820" y="55693"/>
                    </a:lnTo>
                    <a:cubicBezTo>
                      <a:pt x="47630" y="54901"/>
                      <a:pt x="47535" y="54141"/>
                      <a:pt x="47504" y="53349"/>
                    </a:cubicBezTo>
                    <a:lnTo>
                      <a:pt x="47504" y="53286"/>
                    </a:lnTo>
                    <a:cubicBezTo>
                      <a:pt x="47504" y="53254"/>
                      <a:pt x="47504" y="53159"/>
                      <a:pt x="47504" y="53096"/>
                    </a:cubicBezTo>
                    <a:lnTo>
                      <a:pt x="47504" y="52874"/>
                    </a:lnTo>
                    <a:lnTo>
                      <a:pt x="47504" y="52842"/>
                    </a:lnTo>
                    <a:cubicBezTo>
                      <a:pt x="47535" y="52051"/>
                      <a:pt x="47630" y="51259"/>
                      <a:pt x="47789" y="50499"/>
                    </a:cubicBezTo>
                    <a:lnTo>
                      <a:pt x="47789" y="50467"/>
                    </a:lnTo>
                    <a:cubicBezTo>
                      <a:pt x="47820" y="50404"/>
                      <a:pt x="47820" y="50341"/>
                      <a:pt x="47852" y="50246"/>
                    </a:cubicBezTo>
                    <a:lnTo>
                      <a:pt x="47915" y="49992"/>
                    </a:lnTo>
                    <a:cubicBezTo>
                      <a:pt x="47947" y="49929"/>
                      <a:pt x="47947" y="49866"/>
                      <a:pt x="47979" y="49771"/>
                    </a:cubicBezTo>
                    <a:lnTo>
                      <a:pt x="47979" y="49739"/>
                    </a:lnTo>
                    <a:cubicBezTo>
                      <a:pt x="48232" y="49011"/>
                      <a:pt x="48517" y="48282"/>
                      <a:pt x="48897" y="47585"/>
                    </a:cubicBezTo>
                    <a:lnTo>
                      <a:pt x="48929" y="47522"/>
                    </a:lnTo>
                    <a:cubicBezTo>
                      <a:pt x="48960" y="47490"/>
                      <a:pt x="48992" y="47427"/>
                      <a:pt x="49024" y="47364"/>
                    </a:cubicBezTo>
                    <a:cubicBezTo>
                      <a:pt x="49055" y="47300"/>
                      <a:pt x="49087" y="47237"/>
                      <a:pt x="49119" y="47174"/>
                    </a:cubicBezTo>
                    <a:lnTo>
                      <a:pt x="49150" y="47142"/>
                    </a:lnTo>
                    <a:cubicBezTo>
                      <a:pt x="49562" y="46445"/>
                      <a:pt x="50037" y="45844"/>
                      <a:pt x="50544" y="45274"/>
                    </a:cubicBezTo>
                    <a:lnTo>
                      <a:pt x="50576" y="45242"/>
                    </a:lnTo>
                    <a:cubicBezTo>
                      <a:pt x="50639" y="45179"/>
                      <a:pt x="50671" y="45115"/>
                      <a:pt x="50734" y="45084"/>
                    </a:cubicBezTo>
                    <a:lnTo>
                      <a:pt x="50924" y="44894"/>
                    </a:lnTo>
                    <a:cubicBezTo>
                      <a:pt x="50987" y="44830"/>
                      <a:pt x="51019" y="44767"/>
                      <a:pt x="51082" y="44735"/>
                    </a:cubicBezTo>
                    <a:lnTo>
                      <a:pt x="51114" y="44704"/>
                    </a:lnTo>
                    <a:cubicBezTo>
                      <a:pt x="51684" y="44165"/>
                      <a:pt x="52317" y="43690"/>
                      <a:pt x="52982" y="43278"/>
                    </a:cubicBezTo>
                    <a:lnTo>
                      <a:pt x="53014" y="43247"/>
                    </a:lnTo>
                    <a:cubicBezTo>
                      <a:pt x="53077" y="43215"/>
                      <a:pt x="53141" y="43183"/>
                      <a:pt x="53204" y="43152"/>
                    </a:cubicBezTo>
                    <a:cubicBezTo>
                      <a:pt x="53267" y="43120"/>
                      <a:pt x="53331" y="43088"/>
                      <a:pt x="53394" y="43057"/>
                    </a:cubicBezTo>
                    <a:lnTo>
                      <a:pt x="53426" y="43025"/>
                    </a:lnTo>
                    <a:cubicBezTo>
                      <a:pt x="54091" y="42645"/>
                      <a:pt x="54819" y="42328"/>
                      <a:pt x="55579" y="42107"/>
                    </a:cubicBezTo>
                    <a:lnTo>
                      <a:pt x="55611" y="42075"/>
                    </a:lnTo>
                    <a:cubicBezTo>
                      <a:pt x="55674" y="42075"/>
                      <a:pt x="55738" y="42043"/>
                      <a:pt x="55833" y="42012"/>
                    </a:cubicBezTo>
                    <a:lnTo>
                      <a:pt x="56086" y="41948"/>
                    </a:lnTo>
                    <a:cubicBezTo>
                      <a:pt x="56149" y="41948"/>
                      <a:pt x="56244" y="41917"/>
                      <a:pt x="56308" y="41885"/>
                    </a:cubicBezTo>
                    <a:lnTo>
                      <a:pt x="56339" y="41885"/>
                    </a:lnTo>
                    <a:cubicBezTo>
                      <a:pt x="57099" y="41727"/>
                      <a:pt x="57891" y="41600"/>
                      <a:pt x="58651" y="41600"/>
                    </a:cubicBezTo>
                    <a:close/>
                    <a:moveTo>
                      <a:pt x="80869" y="0"/>
                    </a:moveTo>
                    <a:cubicBezTo>
                      <a:pt x="75769" y="0"/>
                      <a:pt x="70811" y="2670"/>
                      <a:pt x="68089" y="7429"/>
                    </a:cubicBezTo>
                    <a:cubicBezTo>
                      <a:pt x="66093" y="10913"/>
                      <a:pt x="65682" y="14871"/>
                      <a:pt x="66632" y="18482"/>
                    </a:cubicBezTo>
                    <a:cubicBezTo>
                      <a:pt x="67867" y="23074"/>
                      <a:pt x="67138" y="27919"/>
                      <a:pt x="64795" y="32036"/>
                    </a:cubicBezTo>
                    <a:lnTo>
                      <a:pt x="61945" y="37040"/>
                    </a:lnTo>
                    <a:cubicBezTo>
                      <a:pt x="61452" y="37871"/>
                      <a:pt x="60541" y="38403"/>
                      <a:pt x="59559" y="38403"/>
                    </a:cubicBezTo>
                    <a:cubicBezTo>
                      <a:pt x="59531" y="38403"/>
                      <a:pt x="59503" y="38402"/>
                      <a:pt x="59475" y="38401"/>
                    </a:cubicBezTo>
                    <a:lnTo>
                      <a:pt x="59158" y="38401"/>
                    </a:lnTo>
                    <a:cubicBezTo>
                      <a:pt x="58208" y="38370"/>
                      <a:pt x="57321" y="37863"/>
                      <a:pt x="56846" y="37040"/>
                    </a:cubicBezTo>
                    <a:lnTo>
                      <a:pt x="53236" y="30864"/>
                    </a:lnTo>
                    <a:cubicBezTo>
                      <a:pt x="50987" y="27001"/>
                      <a:pt x="50164" y="22409"/>
                      <a:pt x="51114" y="18007"/>
                    </a:cubicBezTo>
                    <a:cubicBezTo>
                      <a:pt x="51874" y="14491"/>
                      <a:pt x="51336" y="10691"/>
                      <a:pt x="49340" y="7366"/>
                    </a:cubicBezTo>
                    <a:cubicBezTo>
                      <a:pt x="46591" y="2770"/>
                      <a:pt x="41686" y="218"/>
                      <a:pt x="36671" y="218"/>
                    </a:cubicBezTo>
                    <a:cubicBezTo>
                      <a:pt x="34119" y="218"/>
                      <a:pt x="31538" y="879"/>
                      <a:pt x="29199" y="2267"/>
                    </a:cubicBezTo>
                    <a:cubicBezTo>
                      <a:pt x="22263" y="6416"/>
                      <a:pt x="19952" y="15346"/>
                      <a:pt x="24005" y="22345"/>
                    </a:cubicBezTo>
                    <a:cubicBezTo>
                      <a:pt x="26064" y="25861"/>
                      <a:pt x="29389" y="28236"/>
                      <a:pt x="33031" y="29186"/>
                    </a:cubicBezTo>
                    <a:cubicBezTo>
                      <a:pt x="37686" y="30389"/>
                      <a:pt x="41645" y="33461"/>
                      <a:pt x="44052" y="37610"/>
                    </a:cubicBezTo>
                    <a:lnTo>
                      <a:pt x="46744" y="42233"/>
                    </a:lnTo>
                    <a:cubicBezTo>
                      <a:pt x="47250" y="43088"/>
                      <a:pt x="47250" y="44197"/>
                      <a:pt x="46712" y="45052"/>
                    </a:cubicBezTo>
                    <a:cubicBezTo>
                      <a:pt x="46554" y="45305"/>
                      <a:pt x="46395" y="45590"/>
                      <a:pt x="46237" y="45844"/>
                    </a:cubicBezTo>
                    <a:cubicBezTo>
                      <a:pt x="45730" y="46667"/>
                      <a:pt x="44843" y="47174"/>
                      <a:pt x="43893" y="47174"/>
                    </a:cubicBezTo>
                    <a:lnTo>
                      <a:pt x="37211" y="47205"/>
                    </a:lnTo>
                    <a:cubicBezTo>
                      <a:pt x="37169" y="47206"/>
                      <a:pt x="37126" y="47206"/>
                      <a:pt x="37084" y="47206"/>
                    </a:cubicBezTo>
                    <a:cubicBezTo>
                      <a:pt x="32536" y="47206"/>
                      <a:pt x="28123" y="45530"/>
                      <a:pt x="24797" y="42423"/>
                    </a:cubicBezTo>
                    <a:cubicBezTo>
                      <a:pt x="22165" y="40011"/>
                      <a:pt x="18665" y="38559"/>
                      <a:pt x="14819" y="38559"/>
                    </a:cubicBezTo>
                    <a:cubicBezTo>
                      <a:pt x="14777" y="38559"/>
                      <a:pt x="14736" y="38559"/>
                      <a:pt x="14694" y="38560"/>
                    </a:cubicBezTo>
                    <a:cubicBezTo>
                      <a:pt x="6587" y="38623"/>
                      <a:pt x="0" y="45337"/>
                      <a:pt x="95" y="53476"/>
                    </a:cubicBezTo>
                    <a:cubicBezTo>
                      <a:pt x="221" y="61500"/>
                      <a:pt x="6777" y="67980"/>
                      <a:pt x="14826" y="67980"/>
                    </a:cubicBezTo>
                    <a:cubicBezTo>
                      <a:pt x="14845" y="67980"/>
                      <a:pt x="14865" y="67980"/>
                      <a:pt x="14884" y="67980"/>
                    </a:cubicBezTo>
                    <a:cubicBezTo>
                      <a:pt x="18906" y="67949"/>
                      <a:pt x="22548" y="66333"/>
                      <a:pt x="25209" y="63705"/>
                    </a:cubicBezTo>
                    <a:cubicBezTo>
                      <a:pt x="28534" y="60380"/>
                      <a:pt x="33126" y="58543"/>
                      <a:pt x="37845" y="58543"/>
                    </a:cubicBezTo>
                    <a:lnTo>
                      <a:pt x="43640" y="58511"/>
                    </a:lnTo>
                    <a:cubicBezTo>
                      <a:pt x="44622" y="58511"/>
                      <a:pt x="45540" y="59018"/>
                      <a:pt x="46015" y="59905"/>
                    </a:cubicBezTo>
                    <a:cubicBezTo>
                      <a:pt x="46237" y="60253"/>
                      <a:pt x="46459" y="60601"/>
                      <a:pt x="46649" y="60950"/>
                    </a:cubicBezTo>
                    <a:cubicBezTo>
                      <a:pt x="47155" y="61805"/>
                      <a:pt x="47187" y="62881"/>
                      <a:pt x="46680" y="63737"/>
                    </a:cubicBezTo>
                    <a:lnTo>
                      <a:pt x="43830" y="68740"/>
                    </a:lnTo>
                    <a:cubicBezTo>
                      <a:pt x="41423" y="72921"/>
                      <a:pt x="37496" y="75929"/>
                      <a:pt x="32904" y="77291"/>
                    </a:cubicBezTo>
                    <a:cubicBezTo>
                      <a:pt x="29326" y="78336"/>
                      <a:pt x="26159" y="80743"/>
                      <a:pt x="24195" y="84258"/>
                    </a:cubicBezTo>
                    <a:cubicBezTo>
                      <a:pt x="20363" y="91193"/>
                      <a:pt x="22738" y="100029"/>
                      <a:pt x="29579" y="104083"/>
                    </a:cubicBezTo>
                    <a:cubicBezTo>
                      <a:pt x="31933" y="105470"/>
                      <a:pt x="34510" y="106128"/>
                      <a:pt x="37052" y="106128"/>
                    </a:cubicBezTo>
                    <a:cubicBezTo>
                      <a:pt x="42168" y="106128"/>
                      <a:pt x="47139" y="103460"/>
                      <a:pt x="49847" y="98699"/>
                    </a:cubicBezTo>
                    <a:cubicBezTo>
                      <a:pt x="51779" y="95342"/>
                      <a:pt x="52222" y="91510"/>
                      <a:pt x="51399" y="87995"/>
                    </a:cubicBezTo>
                    <a:cubicBezTo>
                      <a:pt x="50322" y="83530"/>
                      <a:pt x="51082" y="78843"/>
                      <a:pt x="53362" y="74852"/>
                    </a:cubicBezTo>
                    <a:lnTo>
                      <a:pt x="56656" y="69089"/>
                    </a:lnTo>
                    <a:cubicBezTo>
                      <a:pt x="57131" y="68234"/>
                      <a:pt x="58018" y="67727"/>
                      <a:pt x="58999" y="67695"/>
                    </a:cubicBezTo>
                    <a:cubicBezTo>
                      <a:pt x="59285" y="67695"/>
                      <a:pt x="59601" y="67695"/>
                      <a:pt x="59918" y="67663"/>
                    </a:cubicBezTo>
                    <a:cubicBezTo>
                      <a:pt x="59946" y="67663"/>
                      <a:pt x="59974" y="67662"/>
                      <a:pt x="60003" y="67662"/>
                    </a:cubicBezTo>
                    <a:cubicBezTo>
                      <a:pt x="60984" y="67662"/>
                      <a:pt x="61896" y="68194"/>
                      <a:pt x="62388" y="69025"/>
                    </a:cubicBezTo>
                    <a:lnTo>
                      <a:pt x="65112" y="73712"/>
                    </a:lnTo>
                    <a:cubicBezTo>
                      <a:pt x="67550" y="77893"/>
                      <a:pt x="68152" y="82865"/>
                      <a:pt x="66980" y="87552"/>
                    </a:cubicBezTo>
                    <a:cubicBezTo>
                      <a:pt x="66030" y="91193"/>
                      <a:pt x="66473" y="95184"/>
                      <a:pt x="68532" y="98667"/>
                    </a:cubicBezTo>
                    <a:cubicBezTo>
                      <a:pt x="71284" y="103310"/>
                      <a:pt x="76224" y="105904"/>
                      <a:pt x="81272" y="105904"/>
                    </a:cubicBezTo>
                    <a:cubicBezTo>
                      <a:pt x="83834" y="105904"/>
                      <a:pt x="86423" y="105237"/>
                      <a:pt x="88768" y="103829"/>
                    </a:cubicBezTo>
                    <a:cubicBezTo>
                      <a:pt x="95704" y="99712"/>
                      <a:pt x="98016" y="90750"/>
                      <a:pt x="93930" y="83783"/>
                    </a:cubicBezTo>
                    <a:cubicBezTo>
                      <a:pt x="92030" y="80489"/>
                      <a:pt x="89022" y="78241"/>
                      <a:pt x="85633" y="77164"/>
                    </a:cubicBezTo>
                    <a:cubicBezTo>
                      <a:pt x="81326" y="75802"/>
                      <a:pt x="77716" y="72826"/>
                      <a:pt x="75436" y="68930"/>
                    </a:cubicBezTo>
                    <a:lnTo>
                      <a:pt x="71857" y="62818"/>
                    </a:lnTo>
                    <a:cubicBezTo>
                      <a:pt x="71382" y="61995"/>
                      <a:pt x="71382" y="60981"/>
                      <a:pt x="71825" y="60126"/>
                    </a:cubicBezTo>
                    <a:cubicBezTo>
                      <a:pt x="71889" y="60031"/>
                      <a:pt x="71920" y="59936"/>
                      <a:pt x="71984" y="59841"/>
                    </a:cubicBezTo>
                    <a:cubicBezTo>
                      <a:pt x="72459" y="58923"/>
                      <a:pt x="73377" y="58384"/>
                      <a:pt x="74391" y="58384"/>
                    </a:cubicBezTo>
                    <a:lnTo>
                      <a:pt x="80123" y="58353"/>
                    </a:lnTo>
                    <a:cubicBezTo>
                      <a:pt x="80164" y="58353"/>
                      <a:pt x="80206" y="58352"/>
                      <a:pt x="80248" y="58352"/>
                    </a:cubicBezTo>
                    <a:cubicBezTo>
                      <a:pt x="84954" y="58352"/>
                      <a:pt x="89495" y="60124"/>
                      <a:pt x="92854" y="63388"/>
                    </a:cubicBezTo>
                    <a:cubicBezTo>
                      <a:pt x="95488" y="65991"/>
                      <a:pt x="99084" y="67569"/>
                      <a:pt x="103059" y="67569"/>
                    </a:cubicBezTo>
                    <a:cubicBezTo>
                      <a:pt x="103099" y="67569"/>
                      <a:pt x="103138" y="67569"/>
                      <a:pt x="103178" y="67568"/>
                    </a:cubicBezTo>
                    <a:cubicBezTo>
                      <a:pt x="111285" y="67537"/>
                      <a:pt x="117809" y="61013"/>
                      <a:pt x="117841" y="52937"/>
                    </a:cubicBezTo>
                    <a:cubicBezTo>
                      <a:pt x="117872" y="44818"/>
                      <a:pt x="111253" y="38148"/>
                      <a:pt x="103172" y="38148"/>
                    </a:cubicBezTo>
                    <a:cubicBezTo>
                      <a:pt x="103153" y="38148"/>
                      <a:pt x="103134" y="38148"/>
                      <a:pt x="103114" y="38148"/>
                    </a:cubicBezTo>
                    <a:cubicBezTo>
                      <a:pt x="99219" y="38148"/>
                      <a:pt x="95672" y="39668"/>
                      <a:pt x="93075" y="42107"/>
                    </a:cubicBezTo>
                    <a:cubicBezTo>
                      <a:pt x="89718" y="45274"/>
                      <a:pt x="85285" y="46984"/>
                      <a:pt x="80693" y="47015"/>
                    </a:cubicBezTo>
                    <a:lnTo>
                      <a:pt x="74042" y="47047"/>
                    </a:lnTo>
                    <a:cubicBezTo>
                      <a:pt x="73061" y="47047"/>
                      <a:pt x="72142" y="46540"/>
                      <a:pt x="71667" y="45685"/>
                    </a:cubicBezTo>
                    <a:cubicBezTo>
                      <a:pt x="71635" y="45685"/>
                      <a:pt x="71635" y="45654"/>
                      <a:pt x="71635" y="45654"/>
                    </a:cubicBezTo>
                    <a:cubicBezTo>
                      <a:pt x="71129" y="44799"/>
                      <a:pt x="71129" y="43753"/>
                      <a:pt x="71604" y="42898"/>
                    </a:cubicBezTo>
                    <a:lnTo>
                      <a:pt x="74929" y="37135"/>
                    </a:lnTo>
                    <a:cubicBezTo>
                      <a:pt x="77209" y="33144"/>
                      <a:pt x="80883" y="30136"/>
                      <a:pt x="85285" y="28774"/>
                    </a:cubicBezTo>
                    <a:cubicBezTo>
                      <a:pt x="88705" y="27697"/>
                      <a:pt x="91777" y="25354"/>
                      <a:pt x="93677" y="21965"/>
                    </a:cubicBezTo>
                    <a:cubicBezTo>
                      <a:pt x="97699" y="14903"/>
                      <a:pt x="95134" y="5846"/>
                      <a:pt x="88040" y="1887"/>
                    </a:cubicBezTo>
                    <a:cubicBezTo>
                      <a:pt x="85769" y="608"/>
                      <a:pt x="83303" y="0"/>
                      <a:pt x="808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Google Shape;302;p32">
                <a:extLst>
                  <a:ext uri="{FF2B5EF4-FFF2-40B4-BE49-F238E27FC236}">
                    <a16:creationId xmlns:a16="http://schemas.microsoft.com/office/drawing/2014/main" xmlns="" id="{9A7272F3-CC09-B88D-16D8-F94B3B423C8D}"/>
                  </a:ext>
                </a:extLst>
              </p:cNvPr>
              <p:cNvSpPr/>
              <p:nvPr/>
            </p:nvSpPr>
            <p:spPr>
              <a:xfrm>
                <a:off x="7504994" y="3383072"/>
                <a:ext cx="985603" cy="984229"/>
              </a:xfrm>
              <a:custGeom>
                <a:avLst/>
                <a:gdLst/>
                <a:ahLst/>
                <a:cxnLst/>
                <a:rect l="l" t="t" r="r" b="b"/>
                <a:pathLst>
                  <a:path w="22961" h="22929" extrusionOk="0">
                    <a:moveTo>
                      <a:pt x="11491" y="0"/>
                    </a:moveTo>
                    <a:cubicBezTo>
                      <a:pt x="11472" y="0"/>
                      <a:pt x="11452" y="0"/>
                      <a:pt x="11433" y="0"/>
                    </a:cubicBezTo>
                    <a:cubicBezTo>
                      <a:pt x="9438" y="0"/>
                      <a:pt x="7443" y="539"/>
                      <a:pt x="5732" y="1552"/>
                    </a:cubicBezTo>
                    <a:cubicBezTo>
                      <a:pt x="2185" y="3611"/>
                      <a:pt x="0" y="7442"/>
                      <a:pt x="32" y="11528"/>
                    </a:cubicBezTo>
                    <a:cubicBezTo>
                      <a:pt x="32" y="14568"/>
                      <a:pt x="1235" y="17450"/>
                      <a:pt x="3421" y="19603"/>
                    </a:cubicBezTo>
                    <a:cubicBezTo>
                      <a:pt x="5606" y="21757"/>
                      <a:pt x="8488" y="22929"/>
                      <a:pt x="11528" y="22929"/>
                    </a:cubicBezTo>
                    <a:cubicBezTo>
                      <a:pt x="13555" y="22929"/>
                      <a:pt x="15518" y="22390"/>
                      <a:pt x="17260" y="21377"/>
                    </a:cubicBezTo>
                    <a:cubicBezTo>
                      <a:pt x="20775" y="19318"/>
                      <a:pt x="22960" y="15486"/>
                      <a:pt x="22960" y="11401"/>
                    </a:cubicBezTo>
                    <a:cubicBezTo>
                      <a:pt x="22929" y="5118"/>
                      <a:pt x="17798" y="0"/>
                      <a:pt x="11491" y="0"/>
                    </a:cubicBezTo>
                    <a:close/>
                  </a:path>
                </a:pathLst>
              </a:custGeom>
              <a:solidFill>
                <a:srgbClr val="FFFFFF">
                  <a:alpha val="7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11" name="Google Shape;303;p32">
                <a:extLst>
                  <a:ext uri="{FF2B5EF4-FFF2-40B4-BE49-F238E27FC236}">
                    <a16:creationId xmlns:a16="http://schemas.microsoft.com/office/drawing/2014/main" xmlns="" id="{55A3C6F4-FDA0-4665-5684-5D945A62BFC3}"/>
                  </a:ext>
                </a:extLst>
              </p:cNvPr>
              <p:cNvGrpSpPr/>
              <p:nvPr/>
            </p:nvGrpSpPr>
            <p:grpSpPr>
              <a:xfrm>
                <a:off x="7677646" y="3543438"/>
                <a:ext cx="682841" cy="614581"/>
                <a:chOff x="5693533" y="2757351"/>
                <a:chExt cx="551187" cy="493517"/>
              </a:xfrm>
              <a:solidFill>
                <a:schemeClr val="tx1"/>
              </a:solidFill>
            </p:grpSpPr>
            <p:sp>
              <p:nvSpPr>
                <p:cNvPr id="93" name="Google Shape;304;p32">
                  <a:extLst>
                    <a:ext uri="{FF2B5EF4-FFF2-40B4-BE49-F238E27FC236}">
                      <a16:creationId xmlns:a16="http://schemas.microsoft.com/office/drawing/2014/main" xmlns="" id="{00A464F9-7E94-CD7C-49A2-AC160C92E8CC}"/>
                    </a:ext>
                  </a:extLst>
                </p:cNvPr>
                <p:cNvSpPr/>
                <p:nvPr/>
              </p:nvSpPr>
              <p:spPr>
                <a:xfrm>
                  <a:off x="6042427" y="3051609"/>
                  <a:ext cx="202292" cy="199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5" h="6240" extrusionOk="0">
                      <a:moveTo>
                        <a:pt x="4434" y="3611"/>
                      </a:moveTo>
                      <a:cubicBezTo>
                        <a:pt x="5099" y="3611"/>
                        <a:pt x="5669" y="4149"/>
                        <a:pt x="5669" y="4815"/>
                      </a:cubicBezTo>
                      <a:lnTo>
                        <a:pt x="5669" y="5543"/>
                      </a:lnTo>
                      <a:lnTo>
                        <a:pt x="665" y="5543"/>
                      </a:lnTo>
                      <a:lnTo>
                        <a:pt x="665" y="4815"/>
                      </a:lnTo>
                      <a:cubicBezTo>
                        <a:pt x="665" y="4149"/>
                        <a:pt x="1235" y="3611"/>
                        <a:pt x="1900" y="3611"/>
                      </a:cubicBezTo>
                      <a:close/>
                      <a:moveTo>
                        <a:pt x="3167" y="1"/>
                      </a:moveTo>
                      <a:cubicBezTo>
                        <a:pt x="2977" y="1"/>
                        <a:pt x="2851" y="159"/>
                        <a:pt x="2851" y="349"/>
                      </a:cubicBezTo>
                      <a:lnTo>
                        <a:pt x="2851" y="2914"/>
                      </a:lnTo>
                      <a:lnTo>
                        <a:pt x="1900" y="2914"/>
                      </a:lnTo>
                      <a:cubicBezTo>
                        <a:pt x="855" y="2914"/>
                        <a:pt x="0" y="3769"/>
                        <a:pt x="0" y="4815"/>
                      </a:cubicBezTo>
                      <a:lnTo>
                        <a:pt x="0" y="5891"/>
                      </a:lnTo>
                      <a:cubicBezTo>
                        <a:pt x="0" y="6081"/>
                        <a:pt x="159" y="6240"/>
                        <a:pt x="349" y="6240"/>
                      </a:cubicBezTo>
                      <a:lnTo>
                        <a:pt x="6017" y="6240"/>
                      </a:lnTo>
                      <a:cubicBezTo>
                        <a:pt x="6207" y="6240"/>
                        <a:pt x="6334" y="6081"/>
                        <a:pt x="6334" y="5891"/>
                      </a:cubicBezTo>
                      <a:lnTo>
                        <a:pt x="6334" y="4815"/>
                      </a:lnTo>
                      <a:cubicBezTo>
                        <a:pt x="6334" y="3769"/>
                        <a:pt x="5479" y="2914"/>
                        <a:pt x="4434" y="2914"/>
                      </a:cubicBezTo>
                      <a:lnTo>
                        <a:pt x="3516" y="2914"/>
                      </a:lnTo>
                      <a:lnTo>
                        <a:pt x="3516" y="349"/>
                      </a:lnTo>
                      <a:cubicBezTo>
                        <a:pt x="3516" y="159"/>
                        <a:pt x="3357" y="1"/>
                        <a:pt x="31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94" name="Google Shape;305;p32">
                  <a:extLst>
                    <a:ext uri="{FF2B5EF4-FFF2-40B4-BE49-F238E27FC236}">
                      <a16:creationId xmlns:a16="http://schemas.microsoft.com/office/drawing/2014/main" xmlns="" id="{C9AAB685-3A0B-BB42-942B-16E5D125A951}"/>
                    </a:ext>
                  </a:extLst>
                </p:cNvPr>
                <p:cNvSpPr/>
                <p:nvPr/>
              </p:nvSpPr>
              <p:spPr>
                <a:xfrm>
                  <a:off x="5874558" y="2757351"/>
                  <a:ext cx="280144" cy="228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3" h="7158" extrusionOk="0">
                      <a:moveTo>
                        <a:pt x="2344" y="1710"/>
                      </a:moveTo>
                      <a:cubicBezTo>
                        <a:pt x="2787" y="1710"/>
                        <a:pt x="3199" y="1900"/>
                        <a:pt x="3484" y="2185"/>
                      </a:cubicBezTo>
                      <a:cubicBezTo>
                        <a:pt x="4149" y="2850"/>
                        <a:pt x="4149" y="3864"/>
                        <a:pt x="3484" y="4497"/>
                      </a:cubicBezTo>
                      <a:lnTo>
                        <a:pt x="3104" y="4877"/>
                      </a:lnTo>
                      <a:lnTo>
                        <a:pt x="792" y="2597"/>
                      </a:lnTo>
                      <a:lnTo>
                        <a:pt x="1204" y="2185"/>
                      </a:lnTo>
                      <a:cubicBezTo>
                        <a:pt x="1204" y="2185"/>
                        <a:pt x="1235" y="2154"/>
                        <a:pt x="1267" y="2122"/>
                      </a:cubicBezTo>
                      <a:lnTo>
                        <a:pt x="2787" y="3674"/>
                      </a:lnTo>
                      <a:cubicBezTo>
                        <a:pt x="2882" y="3737"/>
                        <a:pt x="2946" y="3769"/>
                        <a:pt x="3041" y="3769"/>
                      </a:cubicBezTo>
                      <a:cubicBezTo>
                        <a:pt x="3136" y="3769"/>
                        <a:pt x="3199" y="3737"/>
                        <a:pt x="3262" y="3674"/>
                      </a:cubicBezTo>
                      <a:cubicBezTo>
                        <a:pt x="3421" y="3547"/>
                        <a:pt x="3421" y="3325"/>
                        <a:pt x="3262" y="3199"/>
                      </a:cubicBezTo>
                      <a:lnTo>
                        <a:pt x="1869" y="1805"/>
                      </a:lnTo>
                      <a:cubicBezTo>
                        <a:pt x="2027" y="1742"/>
                        <a:pt x="2185" y="1710"/>
                        <a:pt x="2344" y="1710"/>
                      </a:cubicBezTo>
                      <a:close/>
                      <a:moveTo>
                        <a:pt x="6271" y="0"/>
                      </a:moveTo>
                      <a:cubicBezTo>
                        <a:pt x="5606" y="0"/>
                        <a:pt x="5004" y="254"/>
                        <a:pt x="4529" y="729"/>
                      </a:cubicBezTo>
                      <a:lnTo>
                        <a:pt x="3737" y="1520"/>
                      </a:lnTo>
                      <a:cubicBezTo>
                        <a:pt x="3326" y="1204"/>
                        <a:pt x="2850" y="1045"/>
                        <a:pt x="2344" y="1045"/>
                      </a:cubicBezTo>
                      <a:cubicBezTo>
                        <a:pt x="1742" y="1045"/>
                        <a:pt x="1140" y="1299"/>
                        <a:pt x="729" y="1710"/>
                      </a:cubicBezTo>
                      <a:lnTo>
                        <a:pt x="95" y="2344"/>
                      </a:lnTo>
                      <a:cubicBezTo>
                        <a:pt x="32" y="2407"/>
                        <a:pt x="0" y="2502"/>
                        <a:pt x="0" y="2597"/>
                      </a:cubicBezTo>
                      <a:cubicBezTo>
                        <a:pt x="0" y="2692"/>
                        <a:pt x="32" y="2755"/>
                        <a:pt x="95" y="2819"/>
                      </a:cubicBezTo>
                      <a:lnTo>
                        <a:pt x="2882" y="5606"/>
                      </a:lnTo>
                      <a:cubicBezTo>
                        <a:pt x="2946" y="5669"/>
                        <a:pt x="3009" y="5701"/>
                        <a:pt x="3104" y="5701"/>
                      </a:cubicBezTo>
                      <a:cubicBezTo>
                        <a:pt x="3199" y="5701"/>
                        <a:pt x="3294" y="5669"/>
                        <a:pt x="3357" y="5606"/>
                      </a:cubicBezTo>
                      <a:lnTo>
                        <a:pt x="3959" y="4972"/>
                      </a:lnTo>
                      <a:cubicBezTo>
                        <a:pt x="4782" y="4149"/>
                        <a:pt x="4877" y="2882"/>
                        <a:pt x="4212" y="1995"/>
                      </a:cubicBezTo>
                      <a:lnTo>
                        <a:pt x="5004" y="1204"/>
                      </a:lnTo>
                      <a:cubicBezTo>
                        <a:pt x="5352" y="855"/>
                        <a:pt x="5796" y="665"/>
                        <a:pt x="6271" y="665"/>
                      </a:cubicBezTo>
                      <a:cubicBezTo>
                        <a:pt x="7284" y="665"/>
                        <a:pt x="8076" y="1489"/>
                        <a:pt x="8076" y="2470"/>
                      </a:cubicBezTo>
                      <a:lnTo>
                        <a:pt x="8076" y="6809"/>
                      </a:lnTo>
                      <a:cubicBezTo>
                        <a:pt x="8076" y="6999"/>
                        <a:pt x="8234" y="7157"/>
                        <a:pt x="8424" y="7157"/>
                      </a:cubicBezTo>
                      <a:cubicBezTo>
                        <a:pt x="8614" y="7157"/>
                        <a:pt x="8773" y="6999"/>
                        <a:pt x="8773" y="6809"/>
                      </a:cubicBezTo>
                      <a:lnTo>
                        <a:pt x="8773" y="2470"/>
                      </a:lnTo>
                      <a:cubicBezTo>
                        <a:pt x="8773" y="1109"/>
                        <a:pt x="7664" y="0"/>
                        <a:pt x="62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95" name="Google Shape;306;p32">
                  <a:extLst>
                    <a:ext uri="{FF2B5EF4-FFF2-40B4-BE49-F238E27FC236}">
                      <a16:creationId xmlns:a16="http://schemas.microsoft.com/office/drawing/2014/main" xmlns="" id="{B7C9805D-FB34-0974-5A37-71979ECA13E3}"/>
                    </a:ext>
                  </a:extLst>
                </p:cNvPr>
                <p:cNvSpPr/>
                <p:nvPr/>
              </p:nvSpPr>
              <p:spPr>
                <a:xfrm>
                  <a:off x="6132413" y="3009139"/>
                  <a:ext cx="22289" cy="22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" h="698" extrusionOk="0">
                      <a:moveTo>
                        <a:pt x="349" y="1"/>
                      </a:moveTo>
                      <a:cubicBezTo>
                        <a:pt x="254" y="1"/>
                        <a:pt x="191" y="32"/>
                        <a:pt x="128" y="96"/>
                      </a:cubicBezTo>
                      <a:cubicBezTo>
                        <a:pt x="64" y="159"/>
                        <a:pt x="1" y="254"/>
                        <a:pt x="1" y="349"/>
                      </a:cubicBezTo>
                      <a:cubicBezTo>
                        <a:pt x="1" y="444"/>
                        <a:pt x="64" y="507"/>
                        <a:pt x="128" y="571"/>
                      </a:cubicBezTo>
                      <a:cubicBezTo>
                        <a:pt x="191" y="634"/>
                        <a:pt x="254" y="697"/>
                        <a:pt x="349" y="697"/>
                      </a:cubicBezTo>
                      <a:cubicBezTo>
                        <a:pt x="444" y="697"/>
                        <a:pt x="539" y="634"/>
                        <a:pt x="603" y="571"/>
                      </a:cubicBezTo>
                      <a:cubicBezTo>
                        <a:pt x="666" y="507"/>
                        <a:pt x="698" y="444"/>
                        <a:pt x="698" y="349"/>
                      </a:cubicBezTo>
                      <a:cubicBezTo>
                        <a:pt x="698" y="254"/>
                        <a:pt x="666" y="159"/>
                        <a:pt x="603" y="96"/>
                      </a:cubicBezTo>
                      <a:cubicBezTo>
                        <a:pt x="539" y="32"/>
                        <a:pt x="444" y="1"/>
                        <a:pt x="34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96" name="Google Shape;307;p32">
                  <a:extLst>
                    <a:ext uri="{FF2B5EF4-FFF2-40B4-BE49-F238E27FC236}">
                      <a16:creationId xmlns:a16="http://schemas.microsoft.com/office/drawing/2014/main" xmlns="" id="{4DD00C66-4EF6-D834-54F9-B82838C57246}"/>
                    </a:ext>
                  </a:extLst>
                </p:cNvPr>
                <p:cNvSpPr/>
                <p:nvPr/>
              </p:nvSpPr>
              <p:spPr>
                <a:xfrm>
                  <a:off x="5693533" y="2983880"/>
                  <a:ext cx="326669" cy="266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0" h="8361" extrusionOk="0">
                      <a:moveTo>
                        <a:pt x="6778" y="665"/>
                      </a:moveTo>
                      <a:cubicBezTo>
                        <a:pt x="7126" y="665"/>
                        <a:pt x="7411" y="982"/>
                        <a:pt x="7411" y="1330"/>
                      </a:cubicBezTo>
                      <a:lnTo>
                        <a:pt x="7411" y="4180"/>
                      </a:lnTo>
                      <a:cubicBezTo>
                        <a:pt x="7411" y="4560"/>
                        <a:pt x="7126" y="4845"/>
                        <a:pt x="6778" y="4845"/>
                      </a:cubicBezTo>
                      <a:lnTo>
                        <a:pt x="2819" y="4845"/>
                      </a:lnTo>
                      <a:cubicBezTo>
                        <a:pt x="2471" y="4845"/>
                        <a:pt x="2154" y="4560"/>
                        <a:pt x="2154" y="4180"/>
                      </a:cubicBezTo>
                      <a:lnTo>
                        <a:pt x="2154" y="1330"/>
                      </a:lnTo>
                      <a:cubicBezTo>
                        <a:pt x="2154" y="982"/>
                        <a:pt x="2471" y="665"/>
                        <a:pt x="2819" y="665"/>
                      </a:cubicBezTo>
                      <a:close/>
                      <a:moveTo>
                        <a:pt x="3737" y="5542"/>
                      </a:moveTo>
                      <a:cubicBezTo>
                        <a:pt x="3516" y="5827"/>
                        <a:pt x="3389" y="6207"/>
                        <a:pt x="3389" y="6619"/>
                      </a:cubicBezTo>
                      <a:cubicBezTo>
                        <a:pt x="3389" y="7031"/>
                        <a:pt x="3516" y="7379"/>
                        <a:pt x="3737" y="7696"/>
                      </a:cubicBezTo>
                      <a:lnTo>
                        <a:pt x="1774" y="7696"/>
                      </a:lnTo>
                      <a:cubicBezTo>
                        <a:pt x="1172" y="7696"/>
                        <a:pt x="666" y="7189"/>
                        <a:pt x="666" y="6619"/>
                      </a:cubicBezTo>
                      <a:cubicBezTo>
                        <a:pt x="666" y="6017"/>
                        <a:pt x="1172" y="5542"/>
                        <a:pt x="1774" y="5542"/>
                      </a:cubicBezTo>
                      <a:close/>
                      <a:moveTo>
                        <a:pt x="8519" y="5510"/>
                      </a:moveTo>
                      <a:cubicBezTo>
                        <a:pt x="8329" y="5732"/>
                        <a:pt x="8234" y="6017"/>
                        <a:pt x="8171" y="6302"/>
                      </a:cubicBezTo>
                      <a:lnTo>
                        <a:pt x="6588" y="6302"/>
                      </a:lnTo>
                      <a:cubicBezTo>
                        <a:pt x="6398" y="6302"/>
                        <a:pt x="6239" y="6429"/>
                        <a:pt x="6239" y="6619"/>
                      </a:cubicBezTo>
                      <a:cubicBezTo>
                        <a:pt x="6239" y="6809"/>
                        <a:pt x="6398" y="6967"/>
                        <a:pt x="6588" y="6967"/>
                      </a:cubicBezTo>
                      <a:lnTo>
                        <a:pt x="8171" y="6967"/>
                      </a:lnTo>
                      <a:cubicBezTo>
                        <a:pt x="8234" y="7221"/>
                        <a:pt x="8361" y="7474"/>
                        <a:pt x="8519" y="7696"/>
                      </a:cubicBezTo>
                      <a:lnTo>
                        <a:pt x="5131" y="7696"/>
                      </a:lnTo>
                      <a:cubicBezTo>
                        <a:pt x="4529" y="7696"/>
                        <a:pt x="4054" y="7189"/>
                        <a:pt x="4054" y="6619"/>
                      </a:cubicBezTo>
                      <a:cubicBezTo>
                        <a:pt x="4054" y="6017"/>
                        <a:pt x="4529" y="5510"/>
                        <a:pt x="5131" y="5510"/>
                      </a:cubicBezTo>
                      <a:close/>
                      <a:moveTo>
                        <a:pt x="2819" y="0"/>
                      </a:moveTo>
                      <a:cubicBezTo>
                        <a:pt x="2091" y="0"/>
                        <a:pt x="1489" y="602"/>
                        <a:pt x="1489" y="1330"/>
                      </a:cubicBezTo>
                      <a:lnTo>
                        <a:pt x="1489" y="4180"/>
                      </a:lnTo>
                      <a:cubicBezTo>
                        <a:pt x="1489" y="4434"/>
                        <a:pt x="1552" y="4655"/>
                        <a:pt x="1647" y="4845"/>
                      </a:cubicBezTo>
                      <a:cubicBezTo>
                        <a:pt x="729" y="4909"/>
                        <a:pt x="1" y="5669"/>
                        <a:pt x="1" y="6619"/>
                      </a:cubicBezTo>
                      <a:cubicBezTo>
                        <a:pt x="1" y="7569"/>
                        <a:pt x="792" y="8361"/>
                        <a:pt x="1742" y="8361"/>
                      </a:cubicBezTo>
                      <a:lnTo>
                        <a:pt x="9881" y="8361"/>
                      </a:lnTo>
                      <a:cubicBezTo>
                        <a:pt x="10071" y="8361"/>
                        <a:pt x="10230" y="8202"/>
                        <a:pt x="10230" y="8012"/>
                      </a:cubicBezTo>
                      <a:cubicBezTo>
                        <a:pt x="10230" y="7822"/>
                        <a:pt x="10071" y="7696"/>
                        <a:pt x="9881" y="7696"/>
                      </a:cubicBezTo>
                      <a:cubicBezTo>
                        <a:pt x="9311" y="7696"/>
                        <a:pt x="8805" y="7189"/>
                        <a:pt x="8805" y="6619"/>
                      </a:cubicBezTo>
                      <a:cubicBezTo>
                        <a:pt x="8805" y="6017"/>
                        <a:pt x="9311" y="5542"/>
                        <a:pt x="9881" y="5542"/>
                      </a:cubicBezTo>
                      <a:cubicBezTo>
                        <a:pt x="10071" y="5542"/>
                        <a:pt x="10230" y="5384"/>
                        <a:pt x="10230" y="5194"/>
                      </a:cubicBezTo>
                      <a:cubicBezTo>
                        <a:pt x="10230" y="5004"/>
                        <a:pt x="10071" y="4845"/>
                        <a:pt x="9881" y="4845"/>
                      </a:cubicBezTo>
                      <a:lnTo>
                        <a:pt x="7918" y="4845"/>
                      </a:lnTo>
                      <a:cubicBezTo>
                        <a:pt x="8044" y="4655"/>
                        <a:pt x="8108" y="4434"/>
                        <a:pt x="8108" y="4180"/>
                      </a:cubicBezTo>
                      <a:lnTo>
                        <a:pt x="8108" y="1330"/>
                      </a:lnTo>
                      <a:cubicBezTo>
                        <a:pt x="8108" y="602"/>
                        <a:pt x="7506" y="0"/>
                        <a:pt x="674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97" name="Google Shape;308;p32">
                  <a:extLst>
                    <a:ext uri="{FF2B5EF4-FFF2-40B4-BE49-F238E27FC236}">
                      <a16:creationId xmlns:a16="http://schemas.microsoft.com/office/drawing/2014/main" xmlns="" id="{56FDA61F-FBFD-6454-1E39-7FED55A54B7A}"/>
                    </a:ext>
                  </a:extLst>
                </p:cNvPr>
                <p:cNvSpPr/>
                <p:nvPr/>
              </p:nvSpPr>
              <p:spPr>
                <a:xfrm>
                  <a:off x="5855335" y="3185119"/>
                  <a:ext cx="21267" cy="21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" h="666" extrusionOk="0">
                      <a:moveTo>
                        <a:pt x="317" y="0"/>
                      </a:moveTo>
                      <a:cubicBezTo>
                        <a:pt x="254" y="0"/>
                        <a:pt x="159" y="32"/>
                        <a:pt x="96" y="95"/>
                      </a:cubicBezTo>
                      <a:cubicBezTo>
                        <a:pt x="32" y="159"/>
                        <a:pt x="1" y="254"/>
                        <a:pt x="1" y="317"/>
                      </a:cubicBezTo>
                      <a:cubicBezTo>
                        <a:pt x="1" y="412"/>
                        <a:pt x="32" y="507"/>
                        <a:pt x="96" y="570"/>
                      </a:cubicBezTo>
                      <a:cubicBezTo>
                        <a:pt x="159" y="634"/>
                        <a:pt x="254" y="665"/>
                        <a:pt x="317" y="665"/>
                      </a:cubicBezTo>
                      <a:cubicBezTo>
                        <a:pt x="412" y="665"/>
                        <a:pt x="507" y="634"/>
                        <a:pt x="571" y="570"/>
                      </a:cubicBezTo>
                      <a:cubicBezTo>
                        <a:pt x="634" y="507"/>
                        <a:pt x="666" y="412"/>
                        <a:pt x="666" y="317"/>
                      </a:cubicBezTo>
                      <a:cubicBezTo>
                        <a:pt x="666" y="254"/>
                        <a:pt x="634" y="159"/>
                        <a:pt x="571" y="95"/>
                      </a:cubicBezTo>
                      <a:cubicBezTo>
                        <a:pt x="507" y="32"/>
                        <a:pt x="412" y="0"/>
                        <a:pt x="3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98" name="Google Shape;309;p32">
                  <a:extLst>
                    <a:ext uri="{FF2B5EF4-FFF2-40B4-BE49-F238E27FC236}">
                      <a16:creationId xmlns:a16="http://schemas.microsoft.com/office/drawing/2014/main" xmlns="" id="{012599EF-76A2-9787-94F3-6AD641D242D3}"/>
                    </a:ext>
                  </a:extLst>
                </p:cNvPr>
                <p:cNvSpPr/>
                <p:nvPr/>
              </p:nvSpPr>
              <p:spPr>
                <a:xfrm>
                  <a:off x="5748138" y="2897918"/>
                  <a:ext cx="22289" cy="21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" h="666" extrusionOk="0">
                      <a:moveTo>
                        <a:pt x="349" y="0"/>
                      </a:moveTo>
                      <a:cubicBezTo>
                        <a:pt x="254" y="0"/>
                        <a:pt x="191" y="32"/>
                        <a:pt x="127" y="95"/>
                      </a:cubicBezTo>
                      <a:cubicBezTo>
                        <a:pt x="32" y="159"/>
                        <a:pt x="1" y="254"/>
                        <a:pt x="1" y="317"/>
                      </a:cubicBezTo>
                      <a:cubicBezTo>
                        <a:pt x="1" y="412"/>
                        <a:pt x="32" y="507"/>
                        <a:pt x="127" y="570"/>
                      </a:cubicBezTo>
                      <a:cubicBezTo>
                        <a:pt x="191" y="634"/>
                        <a:pt x="254" y="665"/>
                        <a:pt x="349" y="665"/>
                      </a:cubicBezTo>
                      <a:cubicBezTo>
                        <a:pt x="444" y="665"/>
                        <a:pt x="539" y="634"/>
                        <a:pt x="602" y="570"/>
                      </a:cubicBezTo>
                      <a:cubicBezTo>
                        <a:pt x="666" y="507"/>
                        <a:pt x="697" y="412"/>
                        <a:pt x="697" y="317"/>
                      </a:cubicBezTo>
                      <a:cubicBezTo>
                        <a:pt x="697" y="254"/>
                        <a:pt x="666" y="159"/>
                        <a:pt x="602" y="95"/>
                      </a:cubicBezTo>
                      <a:cubicBezTo>
                        <a:pt x="539" y="32"/>
                        <a:pt x="444" y="0"/>
                        <a:pt x="34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99" name="Google Shape;310;p32">
                  <a:extLst>
                    <a:ext uri="{FF2B5EF4-FFF2-40B4-BE49-F238E27FC236}">
                      <a16:creationId xmlns:a16="http://schemas.microsoft.com/office/drawing/2014/main" xmlns="" id="{3F4D4EC6-5129-36DA-B7DD-4CC4E76A0668}"/>
                    </a:ext>
                  </a:extLst>
                </p:cNvPr>
                <p:cNvSpPr/>
                <p:nvPr/>
              </p:nvSpPr>
              <p:spPr>
                <a:xfrm>
                  <a:off x="5780517" y="2846922"/>
                  <a:ext cx="83951" cy="54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" h="1693" extrusionOk="0">
                      <a:moveTo>
                        <a:pt x="2248" y="1"/>
                      </a:moveTo>
                      <a:cubicBezTo>
                        <a:pt x="2195" y="1"/>
                        <a:pt x="2141" y="15"/>
                        <a:pt x="2090" y="45"/>
                      </a:cubicBezTo>
                      <a:lnTo>
                        <a:pt x="222" y="1059"/>
                      </a:lnTo>
                      <a:cubicBezTo>
                        <a:pt x="63" y="1122"/>
                        <a:pt x="0" y="1344"/>
                        <a:pt x="95" y="1502"/>
                      </a:cubicBezTo>
                      <a:cubicBezTo>
                        <a:pt x="158" y="1629"/>
                        <a:pt x="285" y="1692"/>
                        <a:pt x="412" y="1692"/>
                      </a:cubicBezTo>
                      <a:cubicBezTo>
                        <a:pt x="443" y="1692"/>
                        <a:pt x="507" y="1661"/>
                        <a:pt x="570" y="1629"/>
                      </a:cubicBezTo>
                      <a:lnTo>
                        <a:pt x="2407" y="647"/>
                      </a:lnTo>
                      <a:cubicBezTo>
                        <a:pt x="2565" y="552"/>
                        <a:pt x="2629" y="330"/>
                        <a:pt x="2534" y="172"/>
                      </a:cubicBezTo>
                      <a:cubicBezTo>
                        <a:pt x="2469" y="65"/>
                        <a:pt x="2361" y="1"/>
                        <a:pt x="22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0" name="Google Shape;311;p32">
                  <a:extLst>
                    <a:ext uri="{FF2B5EF4-FFF2-40B4-BE49-F238E27FC236}">
                      <a16:creationId xmlns:a16="http://schemas.microsoft.com/office/drawing/2014/main" xmlns="" id="{AF05C0E6-1A0A-2A58-3E09-A1DFF65AD649}"/>
                    </a:ext>
                  </a:extLst>
                </p:cNvPr>
                <p:cNvSpPr/>
                <p:nvPr/>
              </p:nvSpPr>
              <p:spPr>
                <a:xfrm>
                  <a:off x="5962532" y="2963635"/>
                  <a:ext cx="22289" cy="92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" h="2883" extrusionOk="0">
                      <a:moveTo>
                        <a:pt x="349" y="1"/>
                      </a:moveTo>
                      <a:cubicBezTo>
                        <a:pt x="159" y="1"/>
                        <a:pt x="0" y="159"/>
                        <a:pt x="0" y="349"/>
                      </a:cubicBezTo>
                      <a:lnTo>
                        <a:pt x="0" y="2534"/>
                      </a:lnTo>
                      <a:cubicBezTo>
                        <a:pt x="0" y="2724"/>
                        <a:pt x="159" y="2883"/>
                        <a:pt x="349" y="2883"/>
                      </a:cubicBezTo>
                      <a:cubicBezTo>
                        <a:pt x="539" y="2883"/>
                        <a:pt x="697" y="2724"/>
                        <a:pt x="697" y="2534"/>
                      </a:cubicBezTo>
                      <a:lnTo>
                        <a:pt x="697" y="349"/>
                      </a:lnTo>
                      <a:cubicBezTo>
                        <a:pt x="697" y="159"/>
                        <a:pt x="539" y="1"/>
                        <a:pt x="34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1" name="Google Shape;312;p32">
                  <a:extLst>
                    <a:ext uri="{FF2B5EF4-FFF2-40B4-BE49-F238E27FC236}">
                      <a16:creationId xmlns:a16="http://schemas.microsoft.com/office/drawing/2014/main" xmlns="" id="{33C24833-E828-81C3-4BAD-D871F744FB35}"/>
                    </a:ext>
                  </a:extLst>
                </p:cNvPr>
                <p:cNvSpPr/>
                <p:nvPr/>
              </p:nvSpPr>
              <p:spPr>
                <a:xfrm>
                  <a:off x="5804786" y="3024179"/>
                  <a:ext cx="83951" cy="96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" h="3014" extrusionOk="0">
                      <a:moveTo>
                        <a:pt x="665" y="670"/>
                      </a:moveTo>
                      <a:lnTo>
                        <a:pt x="1964" y="1493"/>
                      </a:lnTo>
                      <a:lnTo>
                        <a:pt x="665" y="2317"/>
                      </a:lnTo>
                      <a:lnTo>
                        <a:pt x="665" y="670"/>
                      </a:lnTo>
                      <a:close/>
                      <a:moveTo>
                        <a:pt x="668" y="0"/>
                      </a:moveTo>
                      <a:cubicBezTo>
                        <a:pt x="561" y="0"/>
                        <a:pt x="451" y="24"/>
                        <a:pt x="348" y="68"/>
                      </a:cubicBezTo>
                      <a:cubicBezTo>
                        <a:pt x="127" y="195"/>
                        <a:pt x="0" y="417"/>
                        <a:pt x="0" y="670"/>
                      </a:cubicBezTo>
                      <a:lnTo>
                        <a:pt x="0" y="2317"/>
                      </a:lnTo>
                      <a:cubicBezTo>
                        <a:pt x="0" y="2570"/>
                        <a:pt x="127" y="2792"/>
                        <a:pt x="348" y="2918"/>
                      </a:cubicBezTo>
                      <a:cubicBezTo>
                        <a:pt x="443" y="2982"/>
                        <a:pt x="538" y="3013"/>
                        <a:pt x="665" y="3013"/>
                      </a:cubicBezTo>
                      <a:cubicBezTo>
                        <a:pt x="792" y="3013"/>
                        <a:pt x="919" y="2982"/>
                        <a:pt x="1014" y="2887"/>
                      </a:cubicBezTo>
                      <a:lnTo>
                        <a:pt x="2312" y="2063"/>
                      </a:lnTo>
                      <a:cubicBezTo>
                        <a:pt x="2502" y="1937"/>
                        <a:pt x="2629" y="1747"/>
                        <a:pt x="2629" y="1493"/>
                      </a:cubicBezTo>
                      <a:cubicBezTo>
                        <a:pt x="2629" y="1272"/>
                        <a:pt x="2502" y="1050"/>
                        <a:pt x="2312" y="923"/>
                      </a:cubicBezTo>
                      <a:lnTo>
                        <a:pt x="1014" y="100"/>
                      </a:lnTo>
                      <a:cubicBezTo>
                        <a:pt x="912" y="32"/>
                        <a:pt x="792" y="0"/>
                        <a:pt x="6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2" name="Google Shape;313;p32">
                  <a:extLst>
                    <a:ext uri="{FF2B5EF4-FFF2-40B4-BE49-F238E27FC236}">
                      <a16:creationId xmlns:a16="http://schemas.microsoft.com/office/drawing/2014/main" xmlns="" id="{FB37C20F-7072-AA07-CA0A-BAD0B5722AFD}"/>
                    </a:ext>
                  </a:extLst>
                </p:cNvPr>
                <p:cNvSpPr/>
                <p:nvPr/>
              </p:nvSpPr>
              <p:spPr>
                <a:xfrm>
                  <a:off x="6089943" y="3186109"/>
                  <a:ext cx="21267" cy="21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" h="666" extrusionOk="0">
                      <a:moveTo>
                        <a:pt x="317" y="1"/>
                      </a:moveTo>
                      <a:cubicBezTo>
                        <a:pt x="222" y="1"/>
                        <a:pt x="159" y="33"/>
                        <a:pt x="96" y="96"/>
                      </a:cubicBezTo>
                      <a:cubicBezTo>
                        <a:pt x="32" y="159"/>
                        <a:pt x="1" y="254"/>
                        <a:pt x="1" y="318"/>
                      </a:cubicBezTo>
                      <a:cubicBezTo>
                        <a:pt x="1" y="413"/>
                        <a:pt x="32" y="508"/>
                        <a:pt x="96" y="571"/>
                      </a:cubicBezTo>
                      <a:cubicBezTo>
                        <a:pt x="159" y="634"/>
                        <a:pt x="222" y="666"/>
                        <a:pt x="317" y="666"/>
                      </a:cubicBezTo>
                      <a:cubicBezTo>
                        <a:pt x="412" y="666"/>
                        <a:pt x="507" y="634"/>
                        <a:pt x="571" y="571"/>
                      </a:cubicBezTo>
                      <a:cubicBezTo>
                        <a:pt x="634" y="508"/>
                        <a:pt x="666" y="413"/>
                        <a:pt x="666" y="318"/>
                      </a:cubicBezTo>
                      <a:cubicBezTo>
                        <a:pt x="666" y="254"/>
                        <a:pt x="634" y="159"/>
                        <a:pt x="571" y="96"/>
                      </a:cubicBezTo>
                      <a:cubicBezTo>
                        <a:pt x="507" y="33"/>
                        <a:pt x="412" y="1"/>
                        <a:pt x="3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3" name="Google Shape;314;p32">
                  <a:extLst>
                    <a:ext uri="{FF2B5EF4-FFF2-40B4-BE49-F238E27FC236}">
                      <a16:creationId xmlns:a16="http://schemas.microsoft.com/office/drawing/2014/main" xmlns="" id="{09F1B5B2-A853-71A1-4B77-B487F0FB39C3}"/>
                    </a:ext>
                  </a:extLst>
                </p:cNvPr>
                <p:cNvSpPr/>
                <p:nvPr/>
              </p:nvSpPr>
              <p:spPr>
                <a:xfrm>
                  <a:off x="6132413" y="3186109"/>
                  <a:ext cx="22289" cy="21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" h="666" extrusionOk="0">
                      <a:moveTo>
                        <a:pt x="349" y="1"/>
                      </a:moveTo>
                      <a:cubicBezTo>
                        <a:pt x="254" y="1"/>
                        <a:pt x="191" y="33"/>
                        <a:pt x="128" y="96"/>
                      </a:cubicBezTo>
                      <a:cubicBezTo>
                        <a:pt x="64" y="159"/>
                        <a:pt x="1" y="254"/>
                        <a:pt x="1" y="318"/>
                      </a:cubicBezTo>
                      <a:cubicBezTo>
                        <a:pt x="1" y="413"/>
                        <a:pt x="64" y="508"/>
                        <a:pt x="128" y="571"/>
                      </a:cubicBezTo>
                      <a:cubicBezTo>
                        <a:pt x="191" y="634"/>
                        <a:pt x="254" y="666"/>
                        <a:pt x="349" y="666"/>
                      </a:cubicBezTo>
                      <a:cubicBezTo>
                        <a:pt x="444" y="666"/>
                        <a:pt x="539" y="634"/>
                        <a:pt x="603" y="571"/>
                      </a:cubicBezTo>
                      <a:cubicBezTo>
                        <a:pt x="666" y="508"/>
                        <a:pt x="698" y="413"/>
                        <a:pt x="698" y="318"/>
                      </a:cubicBezTo>
                      <a:cubicBezTo>
                        <a:pt x="698" y="254"/>
                        <a:pt x="666" y="159"/>
                        <a:pt x="603" y="96"/>
                      </a:cubicBezTo>
                      <a:cubicBezTo>
                        <a:pt x="539" y="33"/>
                        <a:pt x="444" y="1"/>
                        <a:pt x="34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4" name="Google Shape;315;p32">
                  <a:extLst>
                    <a:ext uri="{FF2B5EF4-FFF2-40B4-BE49-F238E27FC236}">
                      <a16:creationId xmlns:a16="http://schemas.microsoft.com/office/drawing/2014/main" xmlns="" id="{EC5BCBEF-8FBF-0B69-6BFD-5C2DA0C7910C}"/>
                    </a:ext>
                  </a:extLst>
                </p:cNvPr>
                <p:cNvSpPr/>
                <p:nvPr/>
              </p:nvSpPr>
              <p:spPr>
                <a:xfrm>
                  <a:off x="6175905" y="3186109"/>
                  <a:ext cx="22289" cy="21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" h="666" extrusionOk="0">
                      <a:moveTo>
                        <a:pt x="349" y="1"/>
                      </a:moveTo>
                      <a:cubicBezTo>
                        <a:pt x="254" y="1"/>
                        <a:pt x="191" y="33"/>
                        <a:pt x="127" y="96"/>
                      </a:cubicBezTo>
                      <a:cubicBezTo>
                        <a:pt x="64" y="159"/>
                        <a:pt x="1" y="254"/>
                        <a:pt x="1" y="318"/>
                      </a:cubicBezTo>
                      <a:cubicBezTo>
                        <a:pt x="1" y="413"/>
                        <a:pt x="64" y="508"/>
                        <a:pt x="127" y="571"/>
                      </a:cubicBezTo>
                      <a:cubicBezTo>
                        <a:pt x="191" y="634"/>
                        <a:pt x="254" y="666"/>
                        <a:pt x="349" y="666"/>
                      </a:cubicBezTo>
                      <a:cubicBezTo>
                        <a:pt x="444" y="666"/>
                        <a:pt x="539" y="634"/>
                        <a:pt x="602" y="571"/>
                      </a:cubicBezTo>
                      <a:cubicBezTo>
                        <a:pt x="666" y="508"/>
                        <a:pt x="697" y="413"/>
                        <a:pt x="697" y="318"/>
                      </a:cubicBezTo>
                      <a:cubicBezTo>
                        <a:pt x="697" y="254"/>
                        <a:pt x="666" y="159"/>
                        <a:pt x="602" y="96"/>
                      </a:cubicBezTo>
                      <a:cubicBezTo>
                        <a:pt x="539" y="33"/>
                        <a:pt x="444" y="1"/>
                        <a:pt x="34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12" name="Google Shape;316;p32">
                <a:extLst>
                  <a:ext uri="{FF2B5EF4-FFF2-40B4-BE49-F238E27FC236}">
                    <a16:creationId xmlns:a16="http://schemas.microsoft.com/office/drawing/2014/main" xmlns="" id="{CFB18A5F-C4CD-FD7D-B557-BD677C4EEF27}"/>
                  </a:ext>
                </a:extLst>
              </p:cNvPr>
              <p:cNvSpPr/>
              <p:nvPr/>
            </p:nvSpPr>
            <p:spPr>
              <a:xfrm>
                <a:off x="3714966" y="3400715"/>
                <a:ext cx="985603" cy="984272"/>
              </a:xfrm>
              <a:custGeom>
                <a:avLst/>
                <a:gdLst/>
                <a:ahLst/>
                <a:cxnLst/>
                <a:rect l="l" t="t" r="r" b="b"/>
                <a:pathLst>
                  <a:path w="22961" h="22930" extrusionOk="0">
                    <a:moveTo>
                      <a:pt x="11492" y="1"/>
                    </a:moveTo>
                    <a:cubicBezTo>
                      <a:pt x="11472" y="1"/>
                      <a:pt x="11453" y="1"/>
                      <a:pt x="11433" y="1"/>
                    </a:cubicBezTo>
                    <a:cubicBezTo>
                      <a:pt x="9407" y="1"/>
                      <a:pt x="7443" y="539"/>
                      <a:pt x="5701" y="1553"/>
                    </a:cubicBezTo>
                    <a:cubicBezTo>
                      <a:pt x="2186" y="3611"/>
                      <a:pt x="1" y="7412"/>
                      <a:pt x="33" y="11497"/>
                    </a:cubicBezTo>
                    <a:cubicBezTo>
                      <a:pt x="33" y="14569"/>
                      <a:pt x="1236" y="17451"/>
                      <a:pt x="3421" y="19604"/>
                    </a:cubicBezTo>
                    <a:cubicBezTo>
                      <a:pt x="5575" y="21758"/>
                      <a:pt x="8457" y="22929"/>
                      <a:pt x="11528" y="22929"/>
                    </a:cubicBezTo>
                    <a:cubicBezTo>
                      <a:pt x="13555" y="22898"/>
                      <a:pt x="15519" y="22359"/>
                      <a:pt x="17229" y="21377"/>
                    </a:cubicBezTo>
                    <a:cubicBezTo>
                      <a:pt x="20776" y="19287"/>
                      <a:pt x="22961" y="15487"/>
                      <a:pt x="22929" y="11402"/>
                    </a:cubicBezTo>
                    <a:cubicBezTo>
                      <a:pt x="22898" y="5088"/>
                      <a:pt x="17767" y="1"/>
                      <a:pt x="11492" y="1"/>
                    </a:cubicBezTo>
                    <a:close/>
                  </a:path>
                </a:pathLst>
              </a:custGeom>
              <a:solidFill>
                <a:srgbClr val="FFFFFF">
                  <a:alpha val="7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13" name="Google Shape;317;p32">
                <a:extLst>
                  <a:ext uri="{FF2B5EF4-FFF2-40B4-BE49-F238E27FC236}">
                    <a16:creationId xmlns:a16="http://schemas.microsoft.com/office/drawing/2014/main" xmlns="" id="{F9B24BC6-7C77-AC13-8372-C54EE87C9CB5}"/>
                  </a:ext>
                </a:extLst>
              </p:cNvPr>
              <p:cNvGrpSpPr/>
              <p:nvPr/>
            </p:nvGrpSpPr>
            <p:grpSpPr>
              <a:xfrm>
                <a:off x="3924191" y="3561303"/>
                <a:ext cx="614621" cy="614621"/>
                <a:chOff x="2902409" y="2770475"/>
                <a:chExt cx="493549" cy="493549"/>
              </a:xfrm>
              <a:solidFill>
                <a:schemeClr val="tx1"/>
              </a:solidFill>
            </p:grpSpPr>
            <p:sp>
              <p:nvSpPr>
                <p:cNvPr id="87" name="Google Shape;318;p32">
                  <a:extLst>
                    <a:ext uri="{FF2B5EF4-FFF2-40B4-BE49-F238E27FC236}">
                      <a16:creationId xmlns:a16="http://schemas.microsoft.com/office/drawing/2014/main" xmlns="" id="{17C01F4C-2472-CCD2-49BC-E406AB55EC40}"/>
                    </a:ext>
                  </a:extLst>
                </p:cNvPr>
                <p:cNvSpPr/>
                <p:nvPr/>
              </p:nvSpPr>
              <p:spPr>
                <a:xfrm>
                  <a:off x="3082412" y="2881728"/>
                  <a:ext cx="313545" cy="274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19" h="8583" extrusionOk="0">
                      <a:moveTo>
                        <a:pt x="6398" y="0"/>
                      </a:moveTo>
                      <a:cubicBezTo>
                        <a:pt x="6240" y="0"/>
                        <a:pt x="6081" y="127"/>
                        <a:pt x="6081" y="317"/>
                      </a:cubicBezTo>
                      <a:cubicBezTo>
                        <a:pt x="6081" y="476"/>
                        <a:pt x="6240" y="602"/>
                        <a:pt x="6398" y="602"/>
                      </a:cubicBezTo>
                      <a:lnTo>
                        <a:pt x="8330" y="602"/>
                      </a:lnTo>
                      <a:cubicBezTo>
                        <a:pt x="8805" y="602"/>
                        <a:pt x="9217" y="1014"/>
                        <a:pt x="9217" y="1521"/>
                      </a:cubicBezTo>
                      <a:lnTo>
                        <a:pt x="9217" y="5859"/>
                      </a:lnTo>
                      <a:cubicBezTo>
                        <a:pt x="9217" y="6366"/>
                        <a:pt x="8805" y="6778"/>
                        <a:pt x="8330" y="6778"/>
                      </a:cubicBezTo>
                      <a:lnTo>
                        <a:pt x="7887" y="6778"/>
                      </a:lnTo>
                      <a:cubicBezTo>
                        <a:pt x="7823" y="6778"/>
                        <a:pt x="7728" y="6809"/>
                        <a:pt x="7665" y="6841"/>
                      </a:cubicBezTo>
                      <a:lnTo>
                        <a:pt x="6683" y="7854"/>
                      </a:lnTo>
                      <a:lnTo>
                        <a:pt x="5701" y="6841"/>
                      </a:lnTo>
                      <a:cubicBezTo>
                        <a:pt x="5638" y="6809"/>
                        <a:pt x="5575" y="6778"/>
                        <a:pt x="5480" y="6778"/>
                      </a:cubicBezTo>
                      <a:lnTo>
                        <a:pt x="1489" y="6778"/>
                      </a:lnTo>
                      <a:cubicBezTo>
                        <a:pt x="983" y="6778"/>
                        <a:pt x="603" y="6366"/>
                        <a:pt x="603" y="5859"/>
                      </a:cubicBezTo>
                      <a:lnTo>
                        <a:pt x="603" y="4783"/>
                      </a:lnTo>
                      <a:cubicBezTo>
                        <a:pt x="603" y="4592"/>
                        <a:pt x="444" y="4466"/>
                        <a:pt x="286" y="4466"/>
                      </a:cubicBezTo>
                      <a:cubicBezTo>
                        <a:pt x="128" y="4466"/>
                        <a:pt x="1" y="4592"/>
                        <a:pt x="1" y="4783"/>
                      </a:cubicBezTo>
                      <a:lnTo>
                        <a:pt x="1" y="5859"/>
                      </a:lnTo>
                      <a:cubicBezTo>
                        <a:pt x="1" y="6683"/>
                        <a:pt x="666" y="7379"/>
                        <a:pt x="1489" y="7379"/>
                      </a:cubicBezTo>
                      <a:lnTo>
                        <a:pt x="5353" y="7379"/>
                      </a:lnTo>
                      <a:lnTo>
                        <a:pt x="6493" y="8488"/>
                      </a:lnTo>
                      <a:cubicBezTo>
                        <a:pt x="6525" y="8551"/>
                        <a:pt x="6620" y="8583"/>
                        <a:pt x="6683" y="8583"/>
                      </a:cubicBezTo>
                      <a:cubicBezTo>
                        <a:pt x="6778" y="8583"/>
                        <a:pt x="6841" y="8551"/>
                        <a:pt x="6905" y="8488"/>
                      </a:cubicBezTo>
                      <a:lnTo>
                        <a:pt x="8013" y="7379"/>
                      </a:lnTo>
                      <a:lnTo>
                        <a:pt x="8330" y="7379"/>
                      </a:lnTo>
                      <a:cubicBezTo>
                        <a:pt x="9153" y="7379"/>
                        <a:pt x="9818" y="6683"/>
                        <a:pt x="9818" y="5859"/>
                      </a:cubicBezTo>
                      <a:lnTo>
                        <a:pt x="9818" y="1521"/>
                      </a:lnTo>
                      <a:cubicBezTo>
                        <a:pt x="9818" y="697"/>
                        <a:pt x="9153" y="0"/>
                        <a:pt x="833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88" name="Google Shape;319;p32">
                  <a:extLst>
                    <a:ext uri="{FF2B5EF4-FFF2-40B4-BE49-F238E27FC236}">
                      <a16:creationId xmlns:a16="http://schemas.microsoft.com/office/drawing/2014/main" xmlns="" id="{D117E6C8-0129-17AA-DC0D-2AE22E5391D4}"/>
                    </a:ext>
                  </a:extLst>
                </p:cNvPr>
                <p:cNvSpPr/>
                <p:nvPr/>
              </p:nvSpPr>
              <p:spPr>
                <a:xfrm>
                  <a:off x="2902409" y="2770475"/>
                  <a:ext cx="314535" cy="273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0" h="8552" extrusionOk="0">
                      <a:moveTo>
                        <a:pt x="8330" y="603"/>
                      </a:moveTo>
                      <a:cubicBezTo>
                        <a:pt x="8837" y="603"/>
                        <a:pt x="9248" y="1014"/>
                        <a:pt x="9248" y="1489"/>
                      </a:cubicBezTo>
                      <a:lnTo>
                        <a:pt x="9248" y="5860"/>
                      </a:lnTo>
                      <a:cubicBezTo>
                        <a:pt x="9248" y="6335"/>
                        <a:pt x="8837" y="6746"/>
                        <a:pt x="8330" y="6746"/>
                      </a:cubicBezTo>
                      <a:lnTo>
                        <a:pt x="4688" y="6746"/>
                      </a:lnTo>
                      <a:cubicBezTo>
                        <a:pt x="4625" y="6746"/>
                        <a:pt x="4530" y="6778"/>
                        <a:pt x="4498" y="6841"/>
                      </a:cubicBezTo>
                      <a:lnTo>
                        <a:pt x="3484" y="7823"/>
                      </a:lnTo>
                      <a:lnTo>
                        <a:pt x="2503" y="6841"/>
                      </a:lnTo>
                      <a:cubicBezTo>
                        <a:pt x="2439" y="6778"/>
                        <a:pt x="2376" y="6746"/>
                        <a:pt x="2281" y="6746"/>
                      </a:cubicBezTo>
                      <a:lnTo>
                        <a:pt x="1521" y="6746"/>
                      </a:lnTo>
                      <a:cubicBezTo>
                        <a:pt x="1014" y="6746"/>
                        <a:pt x="603" y="6335"/>
                        <a:pt x="603" y="5860"/>
                      </a:cubicBezTo>
                      <a:lnTo>
                        <a:pt x="603" y="1489"/>
                      </a:lnTo>
                      <a:cubicBezTo>
                        <a:pt x="603" y="1014"/>
                        <a:pt x="1014" y="603"/>
                        <a:pt x="1521" y="603"/>
                      </a:cubicBezTo>
                      <a:close/>
                      <a:moveTo>
                        <a:pt x="1521" y="1"/>
                      </a:moveTo>
                      <a:cubicBezTo>
                        <a:pt x="698" y="1"/>
                        <a:pt x="33" y="666"/>
                        <a:pt x="33" y="1489"/>
                      </a:cubicBezTo>
                      <a:lnTo>
                        <a:pt x="33" y="5860"/>
                      </a:lnTo>
                      <a:cubicBezTo>
                        <a:pt x="1" y="6683"/>
                        <a:pt x="698" y="7348"/>
                        <a:pt x="1521" y="7348"/>
                      </a:cubicBezTo>
                      <a:lnTo>
                        <a:pt x="2154" y="7348"/>
                      </a:lnTo>
                      <a:lnTo>
                        <a:pt x="3263" y="8488"/>
                      </a:lnTo>
                      <a:cubicBezTo>
                        <a:pt x="3326" y="8520"/>
                        <a:pt x="3421" y="8552"/>
                        <a:pt x="3484" y="8552"/>
                      </a:cubicBezTo>
                      <a:cubicBezTo>
                        <a:pt x="3579" y="8552"/>
                        <a:pt x="3643" y="8520"/>
                        <a:pt x="3706" y="8488"/>
                      </a:cubicBezTo>
                      <a:lnTo>
                        <a:pt x="4815" y="7348"/>
                      </a:lnTo>
                      <a:lnTo>
                        <a:pt x="8362" y="7348"/>
                      </a:lnTo>
                      <a:cubicBezTo>
                        <a:pt x="9185" y="7348"/>
                        <a:pt x="9850" y="6683"/>
                        <a:pt x="9850" y="5860"/>
                      </a:cubicBezTo>
                      <a:lnTo>
                        <a:pt x="9850" y="1489"/>
                      </a:lnTo>
                      <a:cubicBezTo>
                        <a:pt x="9850" y="666"/>
                        <a:pt x="9185" y="1"/>
                        <a:pt x="836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89" name="Google Shape;320;p32">
                  <a:extLst>
                    <a:ext uri="{FF2B5EF4-FFF2-40B4-BE49-F238E27FC236}">
                      <a16:creationId xmlns:a16="http://schemas.microsoft.com/office/drawing/2014/main" xmlns="" id="{FBB76B23-8893-891E-2FE9-940BA5897DCB}"/>
                    </a:ext>
                  </a:extLst>
                </p:cNvPr>
                <p:cNvSpPr/>
                <p:nvPr/>
              </p:nvSpPr>
              <p:spPr>
                <a:xfrm>
                  <a:off x="3205800" y="2949489"/>
                  <a:ext cx="91040" cy="100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1" h="3136" extrusionOk="0">
                      <a:moveTo>
                        <a:pt x="1426" y="1077"/>
                      </a:moveTo>
                      <a:lnTo>
                        <a:pt x="1806" y="1995"/>
                      </a:lnTo>
                      <a:lnTo>
                        <a:pt x="1046" y="1995"/>
                      </a:lnTo>
                      <a:lnTo>
                        <a:pt x="1426" y="1077"/>
                      </a:lnTo>
                      <a:close/>
                      <a:moveTo>
                        <a:pt x="1426" y="0"/>
                      </a:moveTo>
                      <a:cubicBezTo>
                        <a:pt x="1299" y="0"/>
                        <a:pt x="1204" y="64"/>
                        <a:pt x="1141" y="190"/>
                      </a:cubicBezTo>
                      <a:lnTo>
                        <a:pt x="64" y="2724"/>
                      </a:lnTo>
                      <a:cubicBezTo>
                        <a:pt x="1" y="2882"/>
                        <a:pt x="96" y="3041"/>
                        <a:pt x="254" y="3104"/>
                      </a:cubicBezTo>
                      <a:cubicBezTo>
                        <a:pt x="287" y="3120"/>
                        <a:pt x="324" y="3128"/>
                        <a:pt x="362" y="3128"/>
                      </a:cubicBezTo>
                      <a:cubicBezTo>
                        <a:pt x="470" y="3128"/>
                        <a:pt x="587" y="3063"/>
                        <a:pt x="634" y="2946"/>
                      </a:cubicBezTo>
                      <a:lnTo>
                        <a:pt x="792" y="2597"/>
                      </a:lnTo>
                      <a:lnTo>
                        <a:pt x="2059" y="2597"/>
                      </a:lnTo>
                      <a:lnTo>
                        <a:pt x="2217" y="2946"/>
                      </a:lnTo>
                      <a:cubicBezTo>
                        <a:pt x="2281" y="3072"/>
                        <a:pt x="2376" y="3136"/>
                        <a:pt x="2502" y="3136"/>
                      </a:cubicBezTo>
                      <a:cubicBezTo>
                        <a:pt x="2534" y="3136"/>
                        <a:pt x="2566" y="3136"/>
                        <a:pt x="2629" y="3104"/>
                      </a:cubicBezTo>
                      <a:cubicBezTo>
                        <a:pt x="2756" y="3041"/>
                        <a:pt x="2851" y="2882"/>
                        <a:pt x="2787" y="2724"/>
                      </a:cubicBezTo>
                      <a:lnTo>
                        <a:pt x="1711" y="190"/>
                      </a:lnTo>
                      <a:cubicBezTo>
                        <a:pt x="1647" y="64"/>
                        <a:pt x="1552" y="0"/>
                        <a:pt x="142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90" name="Google Shape;321;p32">
                  <a:extLst>
                    <a:ext uri="{FF2B5EF4-FFF2-40B4-BE49-F238E27FC236}">
                      <a16:creationId xmlns:a16="http://schemas.microsoft.com/office/drawing/2014/main" xmlns="" id="{1DD675F6-2FD1-B802-74E2-992FAFCCB507}"/>
                    </a:ext>
                  </a:extLst>
                </p:cNvPr>
                <p:cNvSpPr/>
                <p:nvPr/>
              </p:nvSpPr>
              <p:spPr>
                <a:xfrm>
                  <a:off x="3011650" y="2835202"/>
                  <a:ext cx="98129" cy="104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3" h="3263" extrusionOk="0">
                      <a:moveTo>
                        <a:pt x="1362" y="634"/>
                      </a:moveTo>
                      <a:cubicBezTo>
                        <a:pt x="1805" y="634"/>
                        <a:pt x="2154" y="982"/>
                        <a:pt x="2154" y="1394"/>
                      </a:cubicBezTo>
                      <a:lnTo>
                        <a:pt x="2154" y="1901"/>
                      </a:lnTo>
                      <a:cubicBezTo>
                        <a:pt x="2154" y="1964"/>
                        <a:pt x="2154" y="2059"/>
                        <a:pt x="2122" y="2123"/>
                      </a:cubicBezTo>
                      <a:lnTo>
                        <a:pt x="1805" y="1901"/>
                      </a:lnTo>
                      <a:cubicBezTo>
                        <a:pt x="1752" y="1848"/>
                        <a:pt x="1688" y="1823"/>
                        <a:pt x="1625" y="1823"/>
                      </a:cubicBezTo>
                      <a:cubicBezTo>
                        <a:pt x="1537" y="1823"/>
                        <a:pt x="1449" y="1872"/>
                        <a:pt x="1394" y="1964"/>
                      </a:cubicBezTo>
                      <a:cubicBezTo>
                        <a:pt x="1267" y="2091"/>
                        <a:pt x="1299" y="2281"/>
                        <a:pt x="1457" y="2376"/>
                      </a:cubicBezTo>
                      <a:lnTo>
                        <a:pt x="1742" y="2598"/>
                      </a:lnTo>
                      <a:cubicBezTo>
                        <a:pt x="1615" y="2629"/>
                        <a:pt x="1489" y="2661"/>
                        <a:pt x="1362" y="2661"/>
                      </a:cubicBezTo>
                      <a:cubicBezTo>
                        <a:pt x="950" y="2661"/>
                        <a:pt x="602" y="2313"/>
                        <a:pt x="602" y="1901"/>
                      </a:cubicBezTo>
                      <a:lnTo>
                        <a:pt x="602" y="1394"/>
                      </a:lnTo>
                      <a:cubicBezTo>
                        <a:pt x="602" y="982"/>
                        <a:pt x="950" y="634"/>
                        <a:pt x="1362" y="634"/>
                      </a:cubicBezTo>
                      <a:close/>
                      <a:moveTo>
                        <a:pt x="1362" y="1"/>
                      </a:moveTo>
                      <a:cubicBezTo>
                        <a:pt x="602" y="1"/>
                        <a:pt x="0" y="634"/>
                        <a:pt x="0" y="1394"/>
                      </a:cubicBezTo>
                      <a:lnTo>
                        <a:pt x="0" y="1869"/>
                      </a:lnTo>
                      <a:cubicBezTo>
                        <a:pt x="0" y="2661"/>
                        <a:pt x="602" y="3263"/>
                        <a:pt x="1362" y="3263"/>
                      </a:cubicBezTo>
                      <a:cubicBezTo>
                        <a:pt x="1710" y="3263"/>
                        <a:pt x="2027" y="3136"/>
                        <a:pt x="2249" y="2946"/>
                      </a:cubicBezTo>
                      <a:lnTo>
                        <a:pt x="2565" y="3168"/>
                      </a:lnTo>
                      <a:cubicBezTo>
                        <a:pt x="2597" y="3231"/>
                        <a:pt x="2660" y="3231"/>
                        <a:pt x="2724" y="3231"/>
                      </a:cubicBezTo>
                      <a:cubicBezTo>
                        <a:pt x="2819" y="3231"/>
                        <a:pt x="2914" y="3199"/>
                        <a:pt x="2977" y="3104"/>
                      </a:cubicBezTo>
                      <a:cubicBezTo>
                        <a:pt x="3072" y="2978"/>
                        <a:pt x="3040" y="2788"/>
                        <a:pt x="2914" y="2693"/>
                      </a:cubicBezTo>
                      <a:lnTo>
                        <a:pt x="2629" y="2471"/>
                      </a:lnTo>
                      <a:cubicBezTo>
                        <a:pt x="2724" y="2313"/>
                        <a:pt x="2755" y="2091"/>
                        <a:pt x="2755" y="1869"/>
                      </a:cubicBezTo>
                      <a:lnTo>
                        <a:pt x="2755" y="1394"/>
                      </a:lnTo>
                      <a:cubicBezTo>
                        <a:pt x="2755" y="634"/>
                        <a:pt x="2154" y="1"/>
                        <a:pt x="136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91" name="Google Shape;322;p32">
                  <a:extLst>
                    <a:ext uri="{FF2B5EF4-FFF2-40B4-BE49-F238E27FC236}">
                      <a16:creationId xmlns:a16="http://schemas.microsoft.com/office/drawing/2014/main" xmlns="" id="{515A7EF9-744C-A89F-F233-42C2CDA41622}"/>
                    </a:ext>
                  </a:extLst>
                </p:cNvPr>
                <p:cNvSpPr/>
                <p:nvPr/>
              </p:nvSpPr>
              <p:spPr>
                <a:xfrm>
                  <a:off x="2902409" y="3154783"/>
                  <a:ext cx="380284" cy="10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9" h="3421" extrusionOk="0">
                      <a:moveTo>
                        <a:pt x="9280" y="792"/>
                      </a:moveTo>
                      <a:lnTo>
                        <a:pt x="10958" y="1710"/>
                      </a:lnTo>
                      <a:lnTo>
                        <a:pt x="9280" y="2597"/>
                      </a:lnTo>
                      <a:lnTo>
                        <a:pt x="9280" y="792"/>
                      </a:lnTo>
                      <a:close/>
                      <a:moveTo>
                        <a:pt x="1996" y="602"/>
                      </a:moveTo>
                      <a:lnTo>
                        <a:pt x="1996" y="2787"/>
                      </a:lnTo>
                      <a:lnTo>
                        <a:pt x="1078" y="2787"/>
                      </a:lnTo>
                      <a:cubicBezTo>
                        <a:pt x="1061" y="2789"/>
                        <a:pt x="1045" y="2790"/>
                        <a:pt x="1029" y="2790"/>
                      </a:cubicBezTo>
                      <a:cubicBezTo>
                        <a:pt x="797" y="2790"/>
                        <a:pt x="603" y="2581"/>
                        <a:pt x="603" y="2344"/>
                      </a:cubicBezTo>
                      <a:lnTo>
                        <a:pt x="603" y="1045"/>
                      </a:lnTo>
                      <a:cubicBezTo>
                        <a:pt x="603" y="792"/>
                        <a:pt x="824" y="602"/>
                        <a:pt x="1078" y="602"/>
                      </a:cubicBezTo>
                      <a:close/>
                      <a:moveTo>
                        <a:pt x="8678" y="602"/>
                      </a:moveTo>
                      <a:lnTo>
                        <a:pt x="8678" y="2819"/>
                      </a:lnTo>
                      <a:lnTo>
                        <a:pt x="2598" y="2819"/>
                      </a:lnTo>
                      <a:lnTo>
                        <a:pt x="2598" y="1995"/>
                      </a:lnTo>
                      <a:lnTo>
                        <a:pt x="6430" y="1995"/>
                      </a:lnTo>
                      <a:cubicBezTo>
                        <a:pt x="6588" y="1995"/>
                        <a:pt x="6715" y="1837"/>
                        <a:pt x="6715" y="1679"/>
                      </a:cubicBezTo>
                      <a:cubicBezTo>
                        <a:pt x="6715" y="1520"/>
                        <a:pt x="6588" y="1394"/>
                        <a:pt x="6430" y="1394"/>
                      </a:cubicBezTo>
                      <a:lnTo>
                        <a:pt x="2598" y="1394"/>
                      </a:lnTo>
                      <a:lnTo>
                        <a:pt x="2598" y="602"/>
                      </a:lnTo>
                      <a:close/>
                      <a:moveTo>
                        <a:pt x="1078" y="0"/>
                      </a:moveTo>
                      <a:cubicBezTo>
                        <a:pt x="476" y="0"/>
                        <a:pt x="1" y="475"/>
                        <a:pt x="1" y="1045"/>
                      </a:cubicBezTo>
                      <a:lnTo>
                        <a:pt x="1" y="2344"/>
                      </a:lnTo>
                      <a:cubicBezTo>
                        <a:pt x="1" y="2914"/>
                        <a:pt x="476" y="3420"/>
                        <a:pt x="1078" y="3420"/>
                      </a:cubicBezTo>
                      <a:lnTo>
                        <a:pt x="8995" y="3420"/>
                      </a:lnTo>
                      <a:cubicBezTo>
                        <a:pt x="9027" y="3420"/>
                        <a:pt x="9090" y="3389"/>
                        <a:pt x="9122" y="3357"/>
                      </a:cubicBezTo>
                      <a:lnTo>
                        <a:pt x="11750" y="1964"/>
                      </a:lnTo>
                      <a:cubicBezTo>
                        <a:pt x="11845" y="1900"/>
                        <a:pt x="11908" y="1805"/>
                        <a:pt x="11908" y="1710"/>
                      </a:cubicBezTo>
                      <a:cubicBezTo>
                        <a:pt x="11908" y="1584"/>
                        <a:pt x="11845" y="1489"/>
                        <a:pt x="11750" y="1425"/>
                      </a:cubicBezTo>
                      <a:lnTo>
                        <a:pt x="9122" y="32"/>
                      </a:lnTo>
                      <a:cubicBezTo>
                        <a:pt x="9090" y="0"/>
                        <a:pt x="9027" y="0"/>
                        <a:pt x="89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92" name="Google Shape;323;p32">
                  <a:extLst>
                    <a:ext uri="{FF2B5EF4-FFF2-40B4-BE49-F238E27FC236}">
                      <a16:creationId xmlns:a16="http://schemas.microsoft.com/office/drawing/2014/main" xmlns="" id="{06CF90B5-ECAF-EDCF-6A8C-DD450A25AB9D}"/>
                    </a:ext>
                  </a:extLst>
                </p:cNvPr>
                <p:cNvSpPr/>
                <p:nvPr/>
              </p:nvSpPr>
              <p:spPr>
                <a:xfrm>
                  <a:off x="3135005" y="3198243"/>
                  <a:ext cx="19255" cy="19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" h="603" extrusionOk="0">
                      <a:moveTo>
                        <a:pt x="317" y="1"/>
                      </a:moveTo>
                      <a:cubicBezTo>
                        <a:pt x="222" y="1"/>
                        <a:pt x="159" y="33"/>
                        <a:pt x="96" y="96"/>
                      </a:cubicBezTo>
                      <a:cubicBezTo>
                        <a:pt x="32" y="159"/>
                        <a:pt x="1" y="223"/>
                        <a:pt x="1" y="318"/>
                      </a:cubicBezTo>
                      <a:cubicBezTo>
                        <a:pt x="1" y="381"/>
                        <a:pt x="32" y="476"/>
                        <a:pt x="96" y="539"/>
                      </a:cubicBezTo>
                      <a:cubicBezTo>
                        <a:pt x="159" y="571"/>
                        <a:pt x="222" y="603"/>
                        <a:pt x="317" y="603"/>
                      </a:cubicBezTo>
                      <a:cubicBezTo>
                        <a:pt x="381" y="603"/>
                        <a:pt x="476" y="571"/>
                        <a:pt x="507" y="539"/>
                      </a:cubicBezTo>
                      <a:cubicBezTo>
                        <a:pt x="571" y="476"/>
                        <a:pt x="602" y="381"/>
                        <a:pt x="602" y="318"/>
                      </a:cubicBezTo>
                      <a:cubicBezTo>
                        <a:pt x="602" y="223"/>
                        <a:pt x="571" y="159"/>
                        <a:pt x="507" y="96"/>
                      </a:cubicBezTo>
                      <a:cubicBezTo>
                        <a:pt x="476" y="33"/>
                        <a:pt x="381" y="1"/>
                        <a:pt x="3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14" name="Google Shape;324;p32">
                <a:extLst>
                  <a:ext uri="{FF2B5EF4-FFF2-40B4-BE49-F238E27FC236}">
                    <a16:creationId xmlns:a16="http://schemas.microsoft.com/office/drawing/2014/main" xmlns="" id="{FD662BEB-0FD2-F2C1-6F57-C7BEAE3D73EE}"/>
                  </a:ext>
                </a:extLst>
              </p:cNvPr>
              <p:cNvSpPr/>
              <p:nvPr/>
            </p:nvSpPr>
            <p:spPr>
              <a:xfrm>
                <a:off x="4652965" y="5037619"/>
                <a:ext cx="1071238" cy="983242"/>
              </a:xfrm>
              <a:custGeom>
                <a:avLst/>
                <a:gdLst/>
                <a:ahLst/>
                <a:cxnLst/>
                <a:rect l="l" t="t" r="r" b="b"/>
                <a:pathLst>
                  <a:path w="24956" h="22906" extrusionOk="0">
                    <a:moveTo>
                      <a:pt x="11836" y="0"/>
                    </a:moveTo>
                    <a:cubicBezTo>
                      <a:pt x="9849" y="0"/>
                      <a:pt x="7861" y="515"/>
                      <a:pt x="6081" y="1548"/>
                    </a:cubicBezTo>
                    <a:cubicBezTo>
                      <a:pt x="4371" y="2562"/>
                      <a:pt x="2914" y="4018"/>
                      <a:pt x="1932" y="5760"/>
                    </a:cubicBezTo>
                    <a:cubicBezTo>
                      <a:pt x="412" y="8420"/>
                      <a:pt x="1" y="11524"/>
                      <a:pt x="824" y="14469"/>
                    </a:cubicBezTo>
                    <a:cubicBezTo>
                      <a:pt x="1616" y="17414"/>
                      <a:pt x="3516" y="19884"/>
                      <a:pt x="6176" y="21405"/>
                    </a:cubicBezTo>
                    <a:cubicBezTo>
                      <a:pt x="7929" y="22406"/>
                      <a:pt x="9891" y="22905"/>
                      <a:pt x="11855" y="22905"/>
                    </a:cubicBezTo>
                    <a:cubicBezTo>
                      <a:pt x="13865" y="22905"/>
                      <a:pt x="15878" y="22382"/>
                      <a:pt x="17672" y="21341"/>
                    </a:cubicBezTo>
                    <a:cubicBezTo>
                      <a:pt x="19382" y="20359"/>
                      <a:pt x="20839" y="18903"/>
                      <a:pt x="21821" y="17161"/>
                    </a:cubicBezTo>
                    <a:cubicBezTo>
                      <a:pt x="24956" y="11650"/>
                      <a:pt x="23056" y="4652"/>
                      <a:pt x="17545" y="1516"/>
                    </a:cubicBezTo>
                    <a:cubicBezTo>
                      <a:pt x="15779" y="507"/>
                      <a:pt x="13808" y="0"/>
                      <a:pt x="11836" y="0"/>
                    </a:cubicBezTo>
                    <a:close/>
                  </a:path>
                </a:pathLst>
              </a:custGeom>
              <a:solidFill>
                <a:srgbClr val="FFFFFF">
                  <a:alpha val="7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15" name="Google Shape;325;p32">
                <a:extLst>
                  <a:ext uri="{FF2B5EF4-FFF2-40B4-BE49-F238E27FC236}">
                    <a16:creationId xmlns:a16="http://schemas.microsoft.com/office/drawing/2014/main" xmlns="" id="{B49E501F-25BA-A31F-E452-9029D7C6B615}"/>
                  </a:ext>
                </a:extLst>
              </p:cNvPr>
              <p:cNvGrpSpPr/>
              <p:nvPr/>
            </p:nvGrpSpPr>
            <p:grpSpPr>
              <a:xfrm>
                <a:off x="4831061" y="5197859"/>
                <a:ext cx="663408" cy="663408"/>
                <a:chOff x="3613354" y="3988061"/>
                <a:chExt cx="493517" cy="493517"/>
              </a:xfrm>
              <a:solidFill>
                <a:schemeClr val="tx1"/>
              </a:solidFill>
            </p:grpSpPr>
            <p:sp>
              <p:nvSpPr>
                <p:cNvPr id="77" name="Google Shape;326;p32">
                  <a:extLst>
                    <a:ext uri="{FF2B5EF4-FFF2-40B4-BE49-F238E27FC236}">
                      <a16:creationId xmlns:a16="http://schemas.microsoft.com/office/drawing/2014/main" xmlns="" id="{D718052E-A585-D67D-6222-B8BEC012AA51}"/>
                    </a:ext>
                  </a:extLst>
                </p:cNvPr>
                <p:cNvSpPr/>
                <p:nvPr/>
              </p:nvSpPr>
              <p:spPr>
                <a:xfrm>
                  <a:off x="3613354" y="3988061"/>
                  <a:ext cx="493517" cy="4935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5" h="15455" extrusionOk="0">
                      <a:moveTo>
                        <a:pt x="10134" y="5194"/>
                      </a:moveTo>
                      <a:lnTo>
                        <a:pt x="11274" y="6334"/>
                      </a:lnTo>
                      <a:lnTo>
                        <a:pt x="10134" y="6334"/>
                      </a:lnTo>
                      <a:lnTo>
                        <a:pt x="10134" y="5194"/>
                      </a:lnTo>
                      <a:close/>
                      <a:moveTo>
                        <a:pt x="7854" y="602"/>
                      </a:moveTo>
                      <a:cubicBezTo>
                        <a:pt x="9596" y="602"/>
                        <a:pt x="11116" y="1837"/>
                        <a:pt x="11464" y="3516"/>
                      </a:cubicBezTo>
                      <a:cubicBezTo>
                        <a:pt x="11496" y="3611"/>
                        <a:pt x="11528" y="3674"/>
                        <a:pt x="11623" y="3706"/>
                      </a:cubicBezTo>
                      <a:cubicBezTo>
                        <a:pt x="11660" y="3743"/>
                        <a:pt x="11708" y="3758"/>
                        <a:pt x="11754" y="3758"/>
                      </a:cubicBezTo>
                      <a:cubicBezTo>
                        <a:pt x="11787" y="3758"/>
                        <a:pt x="11818" y="3750"/>
                        <a:pt x="11844" y="3737"/>
                      </a:cubicBezTo>
                      <a:cubicBezTo>
                        <a:pt x="12066" y="3674"/>
                        <a:pt x="12288" y="3642"/>
                        <a:pt x="12541" y="3642"/>
                      </a:cubicBezTo>
                      <a:cubicBezTo>
                        <a:pt x="13808" y="3642"/>
                        <a:pt x="14853" y="4687"/>
                        <a:pt x="14853" y="5954"/>
                      </a:cubicBezTo>
                      <a:cubicBezTo>
                        <a:pt x="14853" y="7126"/>
                        <a:pt x="13966" y="8108"/>
                        <a:pt x="12826" y="8266"/>
                      </a:cubicBezTo>
                      <a:lnTo>
                        <a:pt x="12320" y="8266"/>
                      </a:lnTo>
                      <a:lnTo>
                        <a:pt x="12320" y="6619"/>
                      </a:lnTo>
                      <a:cubicBezTo>
                        <a:pt x="12320" y="6556"/>
                        <a:pt x="12288" y="6461"/>
                        <a:pt x="12225" y="6429"/>
                      </a:cubicBezTo>
                      <a:lnTo>
                        <a:pt x="10039" y="4244"/>
                      </a:lnTo>
                      <a:cubicBezTo>
                        <a:pt x="10008" y="4181"/>
                        <a:pt x="9913" y="4149"/>
                        <a:pt x="9849" y="4149"/>
                      </a:cubicBezTo>
                      <a:lnTo>
                        <a:pt x="3420" y="4149"/>
                      </a:lnTo>
                      <a:cubicBezTo>
                        <a:pt x="3262" y="4149"/>
                        <a:pt x="3135" y="4307"/>
                        <a:pt x="3135" y="4466"/>
                      </a:cubicBezTo>
                      <a:lnTo>
                        <a:pt x="3135" y="8266"/>
                      </a:lnTo>
                      <a:lnTo>
                        <a:pt x="2154" y="8266"/>
                      </a:lnTo>
                      <a:cubicBezTo>
                        <a:pt x="1299" y="8266"/>
                        <a:pt x="602" y="7537"/>
                        <a:pt x="602" y="6682"/>
                      </a:cubicBezTo>
                      <a:cubicBezTo>
                        <a:pt x="602" y="6049"/>
                        <a:pt x="982" y="5479"/>
                        <a:pt x="1584" y="5226"/>
                      </a:cubicBezTo>
                      <a:cubicBezTo>
                        <a:pt x="1710" y="5194"/>
                        <a:pt x="1805" y="5036"/>
                        <a:pt x="1774" y="4877"/>
                      </a:cubicBezTo>
                      <a:cubicBezTo>
                        <a:pt x="1742" y="4782"/>
                        <a:pt x="1710" y="4656"/>
                        <a:pt x="1710" y="4561"/>
                      </a:cubicBezTo>
                      <a:cubicBezTo>
                        <a:pt x="1710" y="3674"/>
                        <a:pt x="2439" y="2977"/>
                        <a:pt x="3294" y="2977"/>
                      </a:cubicBezTo>
                      <a:cubicBezTo>
                        <a:pt x="3516" y="2977"/>
                        <a:pt x="3769" y="3040"/>
                        <a:pt x="3959" y="3135"/>
                      </a:cubicBezTo>
                      <a:cubicBezTo>
                        <a:pt x="4006" y="3151"/>
                        <a:pt x="4054" y="3159"/>
                        <a:pt x="4097" y="3159"/>
                      </a:cubicBezTo>
                      <a:cubicBezTo>
                        <a:pt x="4141" y="3159"/>
                        <a:pt x="4181" y="3151"/>
                        <a:pt x="4212" y="3135"/>
                      </a:cubicBezTo>
                      <a:cubicBezTo>
                        <a:pt x="4276" y="3104"/>
                        <a:pt x="4339" y="3040"/>
                        <a:pt x="4371" y="2977"/>
                      </a:cubicBezTo>
                      <a:cubicBezTo>
                        <a:pt x="4941" y="1552"/>
                        <a:pt x="6302" y="602"/>
                        <a:pt x="7854" y="602"/>
                      </a:cubicBezTo>
                      <a:close/>
                      <a:moveTo>
                        <a:pt x="9533" y="4751"/>
                      </a:moveTo>
                      <a:lnTo>
                        <a:pt x="9533" y="6619"/>
                      </a:lnTo>
                      <a:cubicBezTo>
                        <a:pt x="9533" y="6809"/>
                        <a:pt x="9659" y="6936"/>
                        <a:pt x="9818" y="6936"/>
                      </a:cubicBezTo>
                      <a:lnTo>
                        <a:pt x="11718" y="6936"/>
                      </a:lnTo>
                      <a:lnTo>
                        <a:pt x="11718" y="14853"/>
                      </a:lnTo>
                      <a:lnTo>
                        <a:pt x="3737" y="14853"/>
                      </a:lnTo>
                      <a:lnTo>
                        <a:pt x="3737" y="4751"/>
                      </a:lnTo>
                      <a:close/>
                      <a:moveTo>
                        <a:pt x="7854" y="0"/>
                      </a:moveTo>
                      <a:cubicBezTo>
                        <a:pt x="6967" y="0"/>
                        <a:pt x="6112" y="254"/>
                        <a:pt x="5384" y="760"/>
                      </a:cubicBezTo>
                      <a:cubicBezTo>
                        <a:pt x="4751" y="1204"/>
                        <a:pt x="4244" y="1774"/>
                        <a:pt x="3927" y="2470"/>
                      </a:cubicBezTo>
                      <a:cubicBezTo>
                        <a:pt x="3737" y="2407"/>
                        <a:pt x="3516" y="2375"/>
                        <a:pt x="3294" y="2375"/>
                      </a:cubicBezTo>
                      <a:cubicBezTo>
                        <a:pt x="2090" y="2375"/>
                        <a:pt x="1109" y="3357"/>
                        <a:pt x="1109" y="4529"/>
                      </a:cubicBezTo>
                      <a:cubicBezTo>
                        <a:pt x="1109" y="4624"/>
                        <a:pt x="1109" y="4687"/>
                        <a:pt x="1109" y="4782"/>
                      </a:cubicBezTo>
                      <a:cubicBezTo>
                        <a:pt x="444" y="5162"/>
                        <a:pt x="0" y="5891"/>
                        <a:pt x="0" y="6682"/>
                      </a:cubicBezTo>
                      <a:cubicBezTo>
                        <a:pt x="0" y="7886"/>
                        <a:pt x="950" y="8868"/>
                        <a:pt x="2154" y="8868"/>
                      </a:cubicBezTo>
                      <a:lnTo>
                        <a:pt x="3135" y="8868"/>
                      </a:lnTo>
                      <a:lnTo>
                        <a:pt x="3135" y="15138"/>
                      </a:lnTo>
                      <a:cubicBezTo>
                        <a:pt x="3135" y="15296"/>
                        <a:pt x="3262" y="15455"/>
                        <a:pt x="3420" y="15455"/>
                      </a:cubicBezTo>
                      <a:lnTo>
                        <a:pt x="12003" y="15455"/>
                      </a:lnTo>
                      <a:cubicBezTo>
                        <a:pt x="12161" y="15455"/>
                        <a:pt x="12288" y="15296"/>
                        <a:pt x="12288" y="15138"/>
                      </a:cubicBezTo>
                      <a:lnTo>
                        <a:pt x="12288" y="8868"/>
                      </a:lnTo>
                      <a:lnTo>
                        <a:pt x="12890" y="8868"/>
                      </a:lnTo>
                      <a:cubicBezTo>
                        <a:pt x="14346" y="8678"/>
                        <a:pt x="15423" y="7442"/>
                        <a:pt x="15423" y="5954"/>
                      </a:cubicBezTo>
                      <a:cubicBezTo>
                        <a:pt x="15455" y="4339"/>
                        <a:pt x="14156" y="3040"/>
                        <a:pt x="12541" y="3040"/>
                      </a:cubicBezTo>
                      <a:cubicBezTo>
                        <a:pt x="12351" y="3040"/>
                        <a:pt x="12161" y="3072"/>
                        <a:pt x="11971" y="3104"/>
                      </a:cubicBezTo>
                      <a:cubicBezTo>
                        <a:pt x="11749" y="2249"/>
                        <a:pt x="11243" y="1520"/>
                        <a:pt x="10578" y="950"/>
                      </a:cubicBezTo>
                      <a:cubicBezTo>
                        <a:pt x="9786" y="349"/>
                        <a:pt x="8836" y="0"/>
                        <a:pt x="785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8" name="Google Shape;327;p32">
                  <a:extLst>
                    <a:ext uri="{FF2B5EF4-FFF2-40B4-BE49-F238E27FC236}">
                      <a16:creationId xmlns:a16="http://schemas.microsoft.com/office/drawing/2014/main" xmlns="" id="{C8B77873-A1FF-4D5B-ED6F-32B5D151B722}"/>
                    </a:ext>
                  </a:extLst>
                </p:cNvPr>
                <p:cNvSpPr/>
                <p:nvPr/>
              </p:nvSpPr>
              <p:spPr>
                <a:xfrm>
                  <a:off x="3769089" y="4026476"/>
                  <a:ext cx="97107" cy="758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1" h="2376" extrusionOk="0">
                      <a:moveTo>
                        <a:pt x="2692" y="1"/>
                      </a:moveTo>
                      <a:cubicBezTo>
                        <a:pt x="1520" y="96"/>
                        <a:pt x="507" y="856"/>
                        <a:pt x="64" y="1964"/>
                      </a:cubicBezTo>
                      <a:cubicBezTo>
                        <a:pt x="0" y="2091"/>
                        <a:pt x="95" y="2281"/>
                        <a:pt x="254" y="2344"/>
                      </a:cubicBezTo>
                      <a:cubicBezTo>
                        <a:pt x="285" y="2344"/>
                        <a:pt x="317" y="2376"/>
                        <a:pt x="349" y="2376"/>
                      </a:cubicBezTo>
                      <a:cubicBezTo>
                        <a:pt x="475" y="2376"/>
                        <a:pt x="570" y="2281"/>
                        <a:pt x="634" y="2186"/>
                      </a:cubicBezTo>
                      <a:cubicBezTo>
                        <a:pt x="982" y="1299"/>
                        <a:pt x="1805" y="697"/>
                        <a:pt x="2755" y="602"/>
                      </a:cubicBezTo>
                      <a:cubicBezTo>
                        <a:pt x="2914" y="571"/>
                        <a:pt x="3041" y="444"/>
                        <a:pt x="3009" y="286"/>
                      </a:cubicBezTo>
                      <a:cubicBezTo>
                        <a:pt x="3009" y="96"/>
                        <a:pt x="2882" y="1"/>
                        <a:pt x="26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9" name="Google Shape;328;p32">
                  <a:extLst>
                    <a:ext uri="{FF2B5EF4-FFF2-40B4-BE49-F238E27FC236}">
                      <a16:creationId xmlns:a16="http://schemas.microsoft.com/office/drawing/2014/main" xmlns="" id="{7C6A06BF-47DE-F43C-FA17-FCD8418FA77C}"/>
                    </a:ext>
                  </a:extLst>
                </p:cNvPr>
                <p:cNvSpPr/>
                <p:nvPr/>
              </p:nvSpPr>
              <p:spPr>
                <a:xfrm>
                  <a:off x="3885387" y="4032799"/>
                  <a:ext cx="22257" cy="1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" h="595" extrusionOk="0">
                      <a:moveTo>
                        <a:pt x="349" y="0"/>
                      </a:moveTo>
                      <a:cubicBezTo>
                        <a:pt x="227" y="0"/>
                        <a:pt x="111" y="65"/>
                        <a:pt x="64" y="183"/>
                      </a:cubicBezTo>
                      <a:cubicBezTo>
                        <a:pt x="0" y="341"/>
                        <a:pt x="95" y="499"/>
                        <a:pt x="254" y="563"/>
                      </a:cubicBezTo>
                      <a:cubicBezTo>
                        <a:pt x="285" y="594"/>
                        <a:pt x="317" y="594"/>
                        <a:pt x="349" y="594"/>
                      </a:cubicBezTo>
                      <a:cubicBezTo>
                        <a:pt x="475" y="594"/>
                        <a:pt x="602" y="531"/>
                        <a:pt x="634" y="404"/>
                      </a:cubicBezTo>
                      <a:cubicBezTo>
                        <a:pt x="697" y="246"/>
                        <a:pt x="634" y="88"/>
                        <a:pt x="475" y="24"/>
                      </a:cubicBezTo>
                      <a:cubicBezTo>
                        <a:pt x="434" y="8"/>
                        <a:pt x="391" y="0"/>
                        <a:pt x="34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80" name="Google Shape;329;p32">
                  <a:extLst>
                    <a:ext uri="{FF2B5EF4-FFF2-40B4-BE49-F238E27FC236}">
                      <a16:creationId xmlns:a16="http://schemas.microsoft.com/office/drawing/2014/main" xmlns="" id="{D0136870-F2E4-8465-20B8-93C3C882D71E}"/>
                    </a:ext>
                  </a:extLst>
                </p:cNvPr>
                <p:cNvSpPr/>
                <p:nvPr/>
              </p:nvSpPr>
              <p:spPr>
                <a:xfrm>
                  <a:off x="3762000" y="4246938"/>
                  <a:ext cx="196225" cy="19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5" h="603" extrusionOk="0">
                      <a:moveTo>
                        <a:pt x="286" y="1"/>
                      </a:moveTo>
                      <a:cubicBezTo>
                        <a:pt x="127" y="1"/>
                        <a:pt x="1" y="159"/>
                        <a:pt x="1" y="317"/>
                      </a:cubicBezTo>
                      <a:cubicBezTo>
                        <a:pt x="1" y="476"/>
                        <a:pt x="127" y="602"/>
                        <a:pt x="286" y="602"/>
                      </a:cubicBezTo>
                      <a:lnTo>
                        <a:pt x="5828" y="602"/>
                      </a:lnTo>
                      <a:cubicBezTo>
                        <a:pt x="6018" y="602"/>
                        <a:pt x="6144" y="476"/>
                        <a:pt x="6144" y="317"/>
                      </a:cubicBezTo>
                      <a:cubicBezTo>
                        <a:pt x="6144" y="159"/>
                        <a:pt x="6018" y="1"/>
                        <a:pt x="582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81" name="Google Shape;330;p32">
                  <a:extLst>
                    <a:ext uri="{FF2B5EF4-FFF2-40B4-BE49-F238E27FC236}">
                      <a16:creationId xmlns:a16="http://schemas.microsoft.com/office/drawing/2014/main" xmlns="" id="{CB994109-EABE-EF85-29B3-A3DB1BC89659}"/>
                    </a:ext>
                  </a:extLst>
                </p:cNvPr>
                <p:cNvSpPr/>
                <p:nvPr/>
              </p:nvSpPr>
              <p:spPr>
                <a:xfrm>
                  <a:off x="3762000" y="4301543"/>
                  <a:ext cx="196225" cy="19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5" h="603" extrusionOk="0">
                      <a:moveTo>
                        <a:pt x="286" y="1"/>
                      </a:moveTo>
                      <a:cubicBezTo>
                        <a:pt x="127" y="1"/>
                        <a:pt x="1" y="127"/>
                        <a:pt x="1" y="286"/>
                      </a:cubicBezTo>
                      <a:cubicBezTo>
                        <a:pt x="1" y="476"/>
                        <a:pt x="127" y="602"/>
                        <a:pt x="286" y="602"/>
                      </a:cubicBezTo>
                      <a:lnTo>
                        <a:pt x="5828" y="602"/>
                      </a:lnTo>
                      <a:cubicBezTo>
                        <a:pt x="6018" y="602"/>
                        <a:pt x="6144" y="476"/>
                        <a:pt x="6144" y="286"/>
                      </a:cubicBezTo>
                      <a:cubicBezTo>
                        <a:pt x="6144" y="127"/>
                        <a:pt x="6018" y="1"/>
                        <a:pt x="582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82" name="Google Shape;331;p32">
                  <a:extLst>
                    <a:ext uri="{FF2B5EF4-FFF2-40B4-BE49-F238E27FC236}">
                      <a16:creationId xmlns:a16="http://schemas.microsoft.com/office/drawing/2014/main" xmlns="" id="{D79B406B-52E1-49AB-C730-29D2FE550319}"/>
                    </a:ext>
                  </a:extLst>
                </p:cNvPr>
                <p:cNvSpPr/>
                <p:nvPr/>
              </p:nvSpPr>
              <p:spPr>
                <a:xfrm>
                  <a:off x="3762000" y="4355158"/>
                  <a:ext cx="196225" cy="19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5" h="602" extrusionOk="0">
                      <a:moveTo>
                        <a:pt x="286" y="0"/>
                      </a:moveTo>
                      <a:cubicBezTo>
                        <a:pt x="127" y="0"/>
                        <a:pt x="1" y="127"/>
                        <a:pt x="1" y="317"/>
                      </a:cubicBezTo>
                      <a:cubicBezTo>
                        <a:pt x="1" y="475"/>
                        <a:pt x="127" y="602"/>
                        <a:pt x="286" y="602"/>
                      </a:cubicBezTo>
                      <a:lnTo>
                        <a:pt x="5828" y="602"/>
                      </a:lnTo>
                      <a:cubicBezTo>
                        <a:pt x="6018" y="602"/>
                        <a:pt x="6144" y="475"/>
                        <a:pt x="6144" y="317"/>
                      </a:cubicBezTo>
                      <a:cubicBezTo>
                        <a:pt x="6144" y="127"/>
                        <a:pt x="6018" y="0"/>
                        <a:pt x="582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83" name="Google Shape;332;p32">
                  <a:extLst>
                    <a:ext uri="{FF2B5EF4-FFF2-40B4-BE49-F238E27FC236}">
                      <a16:creationId xmlns:a16="http://schemas.microsoft.com/office/drawing/2014/main" xmlns="" id="{5B5AFE1F-D6CC-717F-F7AD-A11CEE3643B1}"/>
                    </a:ext>
                  </a:extLst>
                </p:cNvPr>
                <p:cNvSpPr/>
                <p:nvPr/>
              </p:nvSpPr>
              <p:spPr>
                <a:xfrm>
                  <a:off x="3849974" y="4409762"/>
                  <a:ext cx="72838" cy="19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1" h="602" extrusionOk="0">
                      <a:moveTo>
                        <a:pt x="317" y="0"/>
                      </a:moveTo>
                      <a:cubicBezTo>
                        <a:pt x="159" y="0"/>
                        <a:pt x="1" y="127"/>
                        <a:pt x="1" y="285"/>
                      </a:cubicBezTo>
                      <a:cubicBezTo>
                        <a:pt x="1" y="444"/>
                        <a:pt x="159" y="602"/>
                        <a:pt x="317" y="602"/>
                      </a:cubicBezTo>
                      <a:lnTo>
                        <a:pt x="1996" y="602"/>
                      </a:lnTo>
                      <a:cubicBezTo>
                        <a:pt x="2154" y="602"/>
                        <a:pt x="2281" y="444"/>
                        <a:pt x="2281" y="285"/>
                      </a:cubicBezTo>
                      <a:cubicBezTo>
                        <a:pt x="2281" y="127"/>
                        <a:pt x="2154" y="0"/>
                        <a:pt x="19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84" name="Google Shape;333;p32">
                  <a:extLst>
                    <a:ext uri="{FF2B5EF4-FFF2-40B4-BE49-F238E27FC236}">
                      <a16:creationId xmlns:a16="http://schemas.microsoft.com/office/drawing/2014/main" xmlns="" id="{6CE6FCE2-913E-B310-3EAA-AE90310D2215}"/>
                    </a:ext>
                  </a:extLst>
                </p:cNvPr>
                <p:cNvSpPr/>
                <p:nvPr/>
              </p:nvSpPr>
              <p:spPr>
                <a:xfrm>
                  <a:off x="3938970" y="4409762"/>
                  <a:ext cx="19255" cy="19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" h="602" extrusionOk="0">
                      <a:moveTo>
                        <a:pt x="286" y="0"/>
                      </a:moveTo>
                      <a:cubicBezTo>
                        <a:pt x="222" y="0"/>
                        <a:pt x="127" y="32"/>
                        <a:pt x="96" y="64"/>
                      </a:cubicBezTo>
                      <a:cubicBezTo>
                        <a:pt x="32" y="127"/>
                        <a:pt x="1" y="222"/>
                        <a:pt x="1" y="285"/>
                      </a:cubicBezTo>
                      <a:cubicBezTo>
                        <a:pt x="1" y="380"/>
                        <a:pt x="32" y="444"/>
                        <a:pt x="96" y="507"/>
                      </a:cubicBezTo>
                      <a:cubicBezTo>
                        <a:pt x="127" y="570"/>
                        <a:pt x="222" y="602"/>
                        <a:pt x="286" y="602"/>
                      </a:cubicBezTo>
                      <a:cubicBezTo>
                        <a:pt x="381" y="602"/>
                        <a:pt x="444" y="570"/>
                        <a:pt x="507" y="507"/>
                      </a:cubicBezTo>
                      <a:cubicBezTo>
                        <a:pt x="571" y="444"/>
                        <a:pt x="602" y="380"/>
                        <a:pt x="602" y="285"/>
                      </a:cubicBezTo>
                      <a:cubicBezTo>
                        <a:pt x="602" y="222"/>
                        <a:pt x="571" y="127"/>
                        <a:pt x="507" y="64"/>
                      </a:cubicBezTo>
                      <a:cubicBezTo>
                        <a:pt x="444" y="32"/>
                        <a:pt x="381" y="0"/>
                        <a:pt x="2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85" name="Google Shape;334;p32">
                  <a:extLst>
                    <a:ext uri="{FF2B5EF4-FFF2-40B4-BE49-F238E27FC236}">
                      <a16:creationId xmlns:a16="http://schemas.microsoft.com/office/drawing/2014/main" xmlns="" id="{C26C3E3B-6721-2369-9436-E031B5E885B3}"/>
                    </a:ext>
                  </a:extLst>
                </p:cNvPr>
                <p:cNvSpPr/>
                <p:nvPr/>
              </p:nvSpPr>
              <p:spPr>
                <a:xfrm>
                  <a:off x="3798403" y="4193356"/>
                  <a:ext cx="77915" cy="19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0" h="602" extrusionOk="0">
                      <a:moveTo>
                        <a:pt x="317" y="0"/>
                      </a:moveTo>
                      <a:cubicBezTo>
                        <a:pt x="159" y="0"/>
                        <a:pt x="32" y="127"/>
                        <a:pt x="32" y="317"/>
                      </a:cubicBezTo>
                      <a:cubicBezTo>
                        <a:pt x="1" y="475"/>
                        <a:pt x="159" y="602"/>
                        <a:pt x="317" y="602"/>
                      </a:cubicBezTo>
                      <a:lnTo>
                        <a:pt x="2154" y="602"/>
                      </a:lnTo>
                      <a:cubicBezTo>
                        <a:pt x="2313" y="602"/>
                        <a:pt x="2439" y="475"/>
                        <a:pt x="2439" y="317"/>
                      </a:cubicBezTo>
                      <a:cubicBezTo>
                        <a:pt x="2439" y="127"/>
                        <a:pt x="2313" y="0"/>
                        <a:pt x="215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86" name="Google Shape;335;p32">
                  <a:extLst>
                    <a:ext uri="{FF2B5EF4-FFF2-40B4-BE49-F238E27FC236}">
                      <a16:creationId xmlns:a16="http://schemas.microsoft.com/office/drawing/2014/main" xmlns="" id="{4A940506-5AB2-F72F-2A9A-47062F771F7E}"/>
                    </a:ext>
                  </a:extLst>
                </p:cNvPr>
                <p:cNvSpPr/>
                <p:nvPr/>
              </p:nvSpPr>
              <p:spPr>
                <a:xfrm>
                  <a:off x="3760978" y="4193356"/>
                  <a:ext cx="20277" cy="19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02" extrusionOk="0">
                      <a:moveTo>
                        <a:pt x="318" y="0"/>
                      </a:moveTo>
                      <a:cubicBezTo>
                        <a:pt x="254" y="0"/>
                        <a:pt x="159" y="32"/>
                        <a:pt x="96" y="95"/>
                      </a:cubicBezTo>
                      <a:cubicBezTo>
                        <a:pt x="33" y="127"/>
                        <a:pt x="1" y="222"/>
                        <a:pt x="1" y="285"/>
                      </a:cubicBezTo>
                      <a:cubicBezTo>
                        <a:pt x="1" y="380"/>
                        <a:pt x="33" y="443"/>
                        <a:pt x="96" y="507"/>
                      </a:cubicBezTo>
                      <a:cubicBezTo>
                        <a:pt x="159" y="570"/>
                        <a:pt x="254" y="602"/>
                        <a:pt x="318" y="602"/>
                      </a:cubicBezTo>
                      <a:cubicBezTo>
                        <a:pt x="413" y="602"/>
                        <a:pt x="476" y="570"/>
                        <a:pt x="539" y="507"/>
                      </a:cubicBezTo>
                      <a:cubicBezTo>
                        <a:pt x="603" y="475"/>
                        <a:pt x="634" y="380"/>
                        <a:pt x="634" y="285"/>
                      </a:cubicBezTo>
                      <a:cubicBezTo>
                        <a:pt x="634" y="222"/>
                        <a:pt x="603" y="127"/>
                        <a:pt x="539" y="95"/>
                      </a:cubicBezTo>
                      <a:cubicBezTo>
                        <a:pt x="476" y="32"/>
                        <a:pt x="413" y="0"/>
                        <a:pt x="3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16" name="Google Shape;336;p32">
                <a:extLst>
                  <a:ext uri="{FF2B5EF4-FFF2-40B4-BE49-F238E27FC236}">
                    <a16:creationId xmlns:a16="http://schemas.microsoft.com/office/drawing/2014/main" xmlns="" id="{9AE358BC-F777-E830-BF1D-2CD6C980F623}"/>
                  </a:ext>
                </a:extLst>
              </p:cNvPr>
              <p:cNvSpPr/>
              <p:nvPr/>
            </p:nvSpPr>
            <p:spPr>
              <a:xfrm>
                <a:off x="6508531" y="5028477"/>
                <a:ext cx="1098453" cy="984616"/>
              </a:xfrm>
              <a:custGeom>
                <a:avLst/>
                <a:gdLst/>
                <a:ahLst/>
                <a:cxnLst/>
                <a:rect l="l" t="t" r="r" b="b"/>
                <a:pathLst>
                  <a:path w="25590" h="22938" extrusionOk="0">
                    <a:moveTo>
                      <a:pt x="12794" y="1"/>
                    </a:moveTo>
                    <a:cubicBezTo>
                      <a:pt x="11695" y="1"/>
                      <a:pt x="10577" y="160"/>
                      <a:pt x="9470" y="494"/>
                    </a:cubicBezTo>
                    <a:cubicBezTo>
                      <a:pt x="3421" y="2331"/>
                      <a:pt x="1" y="8728"/>
                      <a:pt x="1838" y="14809"/>
                    </a:cubicBezTo>
                    <a:cubicBezTo>
                      <a:pt x="3312" y="19750"/>
                      <a:pt x="7852" y="22937"/>
                      <a:pt x="12779" y="22937"/>
                    </a:cubicBezTo>
                    <a:cubicBezTo>
                      <a:pt x="13883" y="22937"/>
                      <a:pt x="15007" y="22777"/>
                      <a:pt x="16120" y="22441"/>
                    </a:cubicBezTo>
                    <a:cubicBezTo>
                      <a:pt x="22169" y="20636"/>
                      <a:pt x="25589" y="14207"/>
                      <a:pt x="23784" y="8158"/>
                    </a:cubicBezTo>
                    <a:cubicBezTo>
                      <a:pt x="22282" y="3211"/>
                      <a:pt x="17729" y="1"/>
                      <a:pt x="12794" y="1"/>
                    </a:cubicBezTo>
                    <a:close/>
                  </a:path>
                </a:pathLst>
              </a:custGeom>
              <a:solidFill>
                <a:srgbClr val="FFFFFF">
                  <a:alpha val="7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17" name="Google Shape;337;p32">
                <a:extLst>
                  <a:ext uri="{FF2B5EF4-FFF2-40B4-BE49-F238E27FC236}">
                    <a16:creationId xmlns:a16="http://schemas.microsoft.com/office/drawing/2014/main" xmlns="" id="{5733AA10-95EB-6C55-3BA7-129109C220DE}"/>
                  </a:ext>
                </a:extLst>
              </p:cNvPr>
              <p:cNvGrpSpPr/>
              <p:nvPr/>
            </p:nvGrpSpPr>
            <p:grpSpPr>
              <a:xfrm>
                <a:off x="6726032" y="5188587"/>
                <a:ext cx="663451" cy="664523"/>
                <a:chOff x="5023046" y="3981164"/>
                <a:chExt cx="493549" cy="494347"/>
              </a:xfrm>
              <a:solidFill>
                <a:schemeClr val="tx1"/>
              </a:solidFill>
            </p:grpSpPr>
            <p:sp>
              <p:nvSpPr>
                <p:cNvPr id="66" name="Google Shape;338;p32">
                  <a:extLst>
                    <a:ext uri="{FF2B5EF4-FFF2-40B4-BE49-F238E27FC236}">
                      <a16:creationId xmlns:a16="http://schemas.microsoft.com/office/drawing/2014/main" xmlns="" id="{F4F5FCBF-4323-59BC-E232-4DBEB9D33091}"/>
                    </a:ext>
                  </a:extLst>
                </p:cNvPr>
                <p:cNvSpPr/>
                <p:nvPr/>
              </p:nvSpPr>
              <p:spPr>
                <a:xfrm>
                  <a:off x="5318358" y="4032543"/>
                  <a:ext cx="22257" cy="20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" h="635" extrusionOk="0">
                      <a:moveTo>
                        <a:pt x="321" y="1"/>
                      </a:moveTo>
                      <a:cubicBezTo>
                        <a:pt x="246" y="1"/>
                        <a:pt x="174" y="32"/>
                        <a:pt x="127" y="96"/>
                      </a:cubicBezTo>
                      <a:cubicBezTo>
                        <a:pt x="0" y="191"/>
                        <a:pt x="0" y="381"/>
                        <a:pt x="127" y="507"/>
                      </a:cubicBezTo>
                      <a:lnTo>
                        <a:pt x="127" y="539"/>
                      </a:lnTo>
                      <a:cubicBezTo>
                        <a:pt x="190" y="571"/>
                        <a:pt x="285" y="634"/>
                        <a:pt x="349" y="634"/>
                      </a:cubicBezTo>
                      <a:cubicBezTo>
                        <a:pt x="412" y="634"/>
                        <a:pt x="507" y="602"/>
                        <a:pt x="570" y="539"/>
                      </a:cubicBezTo>
                      <a:cubicBezTo>
                        <a:pt x="697" y="412"/>
                        <a:pt x="697" y="222"/>
                        <a:pt x="570" y="96"/>
                      </a:cubicBezTo>
                      <a:lnTo>
                        <a:pt x="539" y="96"/>
                      </a:lnTo>
                      <a:cubicBezTo>
                        <a:pt x="475" y="32"/>
                        <a:pt x="396" y="1"/>
                        <a:pt x="32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7" name="Google Shape;339;p32">
                  <a:extLst>
                    <a:ext uri="{FF2B5EF4-FFF2-40B4-BE49-F238E27FC236}">
                      <a16:creationId xmlns:a16="http://schemas.microsoft.com/office/drawing/2014/main" xmlns="" id="{D5AE4E90-9011-EE87-E5B3-63064964AB21}"/>
                    </a:ext>
                  </a:extLst>
                </p:cNvPr>
                <p:cNvSpPr/>
                <p:nvPr/>
              </p:nvSpPr>
              <p:spPr>
                <a:xfrm>
                  <a:off x="5023046" y="3981164"/>
                  <a:ext cx="493549" cy="494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6" h="15481" extrusionOk="0">
                      <a:moveTo>
                        <a:pt x="10325" y="9179"/>
                      </a:moveTo>
                      <a:lnTo>
                        <a:pt x="11212" y="10065"/>
                      </a:lnTo>
                      <a:lnTo>
                        <a:pt x="10040" y="11237"/>
                      </a:lnTo>
                      <a:lnTo>
                        <a:pt x="9153" y="10350"/>
                      </a:lnTo>
                      <a:cubicBezTo>
                        <a:pt x="9375" y="10192"/>
                        <a:pt x="9597" y="10002"/>
                        <a:pt x="9787" y="9812"/>
                      </a:cubicBezTo>
                      <a:cubicBezTo>
                        <a:pt x="9977" y="9590"/>
                        <a:pt x="10167" y="9400"/>
                        <a:pt x="10325" y="9179"/>
                      </a:cubicBezTo>
                      <a:close/>
                      <a:moveTo>
                        <a:pt x="11655" y="10477"/>
                      </a:moveTo>
                      <a:lnTo>
                        <a:pt x="14600" y="13422"/>
                      </a:lnTo>
                      <a:cubicBezTo>
                        <a:pt x="14759" y="13581"/>
                        <a:pt x="14854" y="13802"/>
                        <a:pt x="14854" y="14024"/>
                      </a:cubicBezTo>
                      <a:cubicBezTo>
                        <a:pt x="14854" y="14246"/>
                        <a:pt x="14759" y="14467"/>
                        <a:pt x="14600" y="14626"/>
                      </a:cubicBezTo>
                      <a:cubicBezTo>
                        <a:pt x="14442" y="14784"/>
                        <a:pt x="14252" y="14847"/>
                        <a:pt x="14030" y="14847"/>
                      </a:cubicBezTo>
                      <a:cubicBezTo>
                        <a:pt x="13809" y="14847"/>
                        <a:pt x="13587" y="14784"/>
                        <a:pt x="13429" y="14626"/>
                      </a:cubicBezTo>
                      <a:lnTo>
                        <a:pt x="10483" y="11649"/>
                      </a:lnTo>
                      <a:lnTo>
                        <a:pt x="11655" y="10477"/>
                      </a:lnTo>
                      <a:close/>
                      <a:moveTo>
                        <a:pt x="5693" y="1"/>
                      </a:moveTo>
                      <a:cubicBezTo>
                        <a:pt x="5516" y="1"/>
                        <a:pt x="5339" y="9"/>
                        <a:pt x="5163" y="26"/>
                      </a:cubicBezTo>
                      <a:cubicBezTo>
                        <a:pt x="3865" y="185"/>
                        <a:pt x="2629" y="755"/>
                        <a:pt x="1679" y="1705"/>
                      </a:cubicBezTo>
                      <a:cubicBezTo>
                        <a:pt x="603" y="2781"/>
                        <a:pt x="1" y="4207"/>
                        <a:pt x="1" y="5758"/>
                      </a:cubicBezTo>
                      <a:cubicBezTo>
                        <a:pt x="1" y="7278"/>
                        <a:pt x="603" y="8704"/>
                        <a:pt x="1679" y="9812"/>
                      </a:cubicBezTo>
                      <a:cubicBezTo>
                        <a:pt x="2756" y="10889"/>
                        <a:pt x="4213" y="11490"/>
                        <a:pt x="5733" y="11490"/>
                      </a:cubicBezTo>
                      <a:cubicBezTo>
                        <a:pt x="6778" y="11490"/>
                        <a:pt x="7760" y="11205"/>
                        <a:pt x="8647" y="10699"/>
                      </a:cubicBezTo>
                      <a:lnTo>
                        <a:pt x="12985" y="15037"/>
                      </a:lnTo>
                      <a:cubicBezTo>
                        <a:pt x="13270" y="15322"/>
                        <a:pt x="13619" y="15481"/>
                        <a:pt x="13999" y="15481"/>
                      </a:cubicBezTo>
                      <a:cubicBezTo>
                        <a:pt x="14410" y="15481"/>
                        <a:pt x="14759" y="15322"/>
                        <a:pt x="15044" y="15037"/>
                      </a:cubicBezTo>
                      <a:cubicBezTo>
                        <a:pt x="15297" y="14784"/>
                        <a:pt x="15455" y="14404"/>
                        <a:pt x="15455" y="14024"/>
                      </a:cubicBezTo>
                      <a:cubicBezTo>
                        <a:pt x="15455" y="13644"/>
                        <a:pt x="15297" y="13264"/>
                        <a:pt x="15044" y="13010"/>
                      </a:cubicBezTo>
                      <a:lnTo>
                        <a:pt x="10673" y="8640"/>
                      </a:lnTo>
                      <a:cubicBezTo>
                        <a:pt x="11085" y="7943"/>
                        <a:pt x="11370" y="7120"/>
                        <a:pt x="11433" y="6297"/>
                      </a:cubicBezTo>
                      <a:cubicBezTo>
                        <a:pt x="11560" y="4998"/>
                        <a:pt x="11243" y="3668"/>
                        <a:pt x="10515" y="2591"/>
                      </a:cubicBezTo>
                      <a:cubicBezTo>
                        <a:pt x="10473" y="2507"/>
                        <a:pt x="10374" y="2451"/>
                        <a:pt x="10266" y="2451"/>
                      </a:cubicBezTo>
                      <a:cubicBezTo>
                        <a:pt x="10212" y="2451"/>
                        <a:pt x="10156" y="2465"/>
                        <a:pt x="10103" y="2496"/>
                      </a:cubicBezTo>
                      <a:cubicBezTo>
                        <a:pt x="9977" y="2591"/>
                        <a:pt x="9945" y="2781"/>
                        <a:pt x="10008" y="2940"/>
                      </a:cubicBezTo>
                      <a:cubicBezTo>
                        <a:pt x="11370" y="4935"/>
                        <a:pt x="11085" y="7658"/>
                        <a:pt x="9375" y="9369"/>
                      </a:cubicBezTo>
                      <a:cubicBezTo>
                        <a:pt x="8393" y="10350"/>
                        <a:pt x="7095" y="10889"/>
                        <a:pt x="5733" y="10889"/>
                      </a:cubicBezTo>
                      <a:cubicBezTo>
                        <a:pt x="4371" y="10889"/>
                        <a:pt x="3073" y="10350"/>
                        <a:pt x="2091" y="9369"/>
                      </a:cubicBezTo>
                      <a:cubicBezTo>
                        <a:pt x="1141" y="8419"/>
                        <a:pt x="603" y="7120"/>
                        <a:pt x="603" y="5758"/>
                      </a:cubicBezTo>
                      <a:cubicBezTo>
                        <a:pt x="603" y="4365"/>
                        <a:pt x="1141" y="3098"/>
                        <a:pt x="2091" y="2116"/>
                      </a:cubicBezTo>
                      <a:cubicBezTo>
                        <a:pt x="3079" y="1128"/>
                        <a:pt x="4405" y="616"/>
                        <a:pt x="5740" y="616"/>
                      </a:cubicBezTo>
                      <a:cubicBezTo>
                        <a:pt x="6716" y="616"/>
                        <a:pt x="7696" y="890"/>
                        <a:pt x="8552" y="1451"/>
                      </a:cubicBezTo>
                      <a:cubicBezTo>
                        <a:pt x="8599" y="1487"/>
                        <a:pt x="8655" y="1505"/>
                        <a:pt x="8712" y="1505"/>
                      </a:cubicBezTo>
                      <a:cubicBezTo>
                        <a:pt x="8807" y="1505"/>
                        <a:pt x="8904" y="1455"/>
                        <a:pt x="8963" y="1356"/>
                      </a:cubicBezTo>
                      <a:cubicBezTo>
                        <a:pt x="9058" y="1230"/>
                        <a:pt x="8995" y="1040"/>
                        <a:pt x="8868" y="945"/>
                      </a:cubicBezTo>
                      <a:cubicBezTo>
                        <a:pt x="7938" y="343"/>
                        <a:pt x="6818" y="1"/>
                        <a:pt x="569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8" name="Google Shape;340;p32">
                  <a:extLst>
                    <a:ext uri="{FF2B5EF4-FFF2-40B4-BE49-F238E27FC236}">
                      <a16:creationId xmlns:a16="http://schemas.microsoft.com/office/drawing/2014/main" xmlns="" id="{AD93D7AD-872F-B36A-0D69-50548796BFCA}"/>
                    </a:ext>
                  </a:extLst>
                </p:cNvPr>
                <p:cNvSpPr/>
                <p:nvPr/>
              </p:nvSpPr>
              <p:spPr>
                <a:xfrm>
                  <a:off x="5074649" y="4023443"/>
                  <a:ext cx="262932" cy="282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4" h="8837" extrusionOk="0">
                      <a:moveTo>
                        <a:pt x="4117" y="634"/>
                      </a:moveTo>
                      <a:cubicBezTo>
                        <a:pt x="4497" y="634"/>
                        <a:pt x="4877" y="1014"/>
                        <a:pt x="5162" y="1679"/>
                      </a:cubicBezTo>
                      <a:cubicBezTo>
                        <a:pt x="4814" y="1774"/>
                        <a:pt x="4465" y="1901"/>
                        <a:pt x="4117" y="2059"/>
                      </a:cubicBezTo>
                      <a:cubicBezTo>
                        <a:pt x="3769" y="1901"/>
                        <a:pt x="3420" y="1774"/>
                        <a:pt x="3072" y="1679"/>
                      </a:cubicBezTo>
                      <a:cubicBezTo>
                        <a:pt x="3357" y="1014"/>
                        <a:pt x="3769" y="634"/>
                        <a:pt x="4117" y="634"/>
                      </a:cubicBezTo>
                      <a:close/>
                      <a:moveTo>
                        <a:pt x="2882" y="2249"/>
                      </a:moveTo>
                      <a:cubicBezTo>
                        <a:pt x="3040" y="2313"/>
                        <a:pt x="3199" y="2344"/>
                        <a:pt x="3357" y="2408"/>
                      </a:cubicBezTo>
                      <a:cubicBezTo>
                        <a:pt x="3262" y="2471"/>
                        <a:pt x="3167" y="2503"/>
                        <a:pt x="3040" y="2566"/>
                      </a:cubicBezTo>
                      <a:cubicBezTo>
                        <a:pt x="2945" y="2629"/>
                        <a:pt x="2850" y="2693"/>
                        <a:pt x="2755" y="2756"/>
                      </a:cubicBezTo>
                      <a:cubicBezTo>
                        <a:pt x="2787" y="2566"/>
                        <a:pt x="2819" y="2408"/>
                        <a:pt x="2882" y="2249"/>
                      </a:cubicBezTo>
                      <a:close/>
                      <a:moveTo>
                        <a:pt x="5352" y="2249"/>
                      </a:moveTo>
                      <a:cubicBezTo>
                        <a:pt x="5415" y="2408"/>
                        <a:pt x="5447" y="2566"/>
                        <a:pt x="5479" y="2756"/>
                      </a:cubicBezTo>
                      <a:cubicBezTo>
                        <a:pt x="5384" y="2693"/>
                        <a:pt x="5289" y="2629"/>
                        <a:pt x="5194" y="2566"/>
                      </a:cubicBezTo>
                      <a:cubicBezTo>
                        <a:pt x="5099" y="2503"/>
                        <a:pt x="4972" y="2439"/>
                        <a:pt x="4877" y="2408"/>
                      </a:cubicBezTo>
                      <a:cubicBezTo>
                        <a:pt x="5035" y="2344"/>
                        <a:pt x="5194" y="2313"/>
                        <a:pt x="5352" y="2249"/>
                      </a:cubicBezTo>
                      <a:close/>
                      <a:moveTo>
                        <a:pt x="1869" y="2122"/>
                      </a:moveTo>
                      <a:cubicBezTo>
                        <a:pt x="1964" y="2122"/>
                        <a:pt x="2090" y="2122"/>
                        <a:pt x="2217" y="2154"/>
                      </a:cubicBezTo>
                      <a:lnTo>
                        <a:pt x="2280" y="2154"/>
                      </a:lnTo>
                      <a:cubicBezTo>
                        <a:pt x="2185" y="2503"/>
                        <a:pt x="2090" y="2851"/>
                        <a:pt x="2059" y="3231"/>
                      </a:cubicBezTo>
                      <a:cubicBezTo>
                        <a:pt x="1742" y="3453"/>
                        <a:pt x="1457" y="3706"/>
                        <a:pt x="1235" y="3959"/>
                      </a:cubicBezTo>
                      <a:cubicBezTo>
                        <a:pt x="1235" y="3959"/>
                        <a:pt x="1203" y="3928"/>
                        <a:pt x="1203" y="3928"/>
                      </a:cubicBezTo>
                      <a:cubicBezTo>
                        <a:pt x="792" y="3326"/>
                        <a:pt x="665" y="2819"/>
                        <a:pt x="823" y="2534"/>
                      </a:cubicBezTo>
                      <a:cubicBezTo>
                        <a:pt x="982" y="2249"/>
                        <a:pt x="1362" y="2122"/>
                        <a:pt x="1869" y="2122"/>
                      </a:cubicBezTo>
                      <a:close/>
                      <a:moveTo>
                        <a:pt x="6366" y="2122"/>
                      </a:moveTo>
                      <a:cubicBezTo>
                        <a:pt x="6904" y="2122"/>
                        <a:pt x="7252" y="2249"/>
                        <a:pt x="7411" y="2503"/>
                      </a:cubicBezTo>
                      <a:cubicBezTo>
                        <a:pt x="7601" y="2819"/>
                        <a:pt x="7442" y="3326"/>
                        <a:pt x="7031" y="3928"/>
                      </a:cubicBezTo>
                      <a:cubicBezTo>
                        <a:pt x="7031" y="3928"/>
                        <a:pt x="7031" y="3959"/>
                        <a:pt x="6999" y="3959"/>
                      </a:cubicBezTo>
                      <a:cubicBezTo>
                        <a:pt x="6746" y="3706"/>
                        <a:pt x="6492" y="3453"/>
                        <a:pt x="6176" y="3231"/>
                      </a:cubicBezTo>
                      <a:cubicBezTo>
                        <a:pt x="6144" y="2851"/>
                        <a:pt x="6049" y="2503"/>
                        <a:pt x="5954" y="2154"/>
                      </a:cubicBezTo>
                      <a:lnTo>
                        <a:pt x="6017" y="2154"/>
                      </a:lnTo>
                      <a:cubicBezTo>
                        <a:pt x="6144" y="2122"/>
                        <a:pt x="6271" y="2122"/>
                        <a:pt x="6366" y="2122"/>
                      </a:cubicBezTo>
                      <a:close/>
                      <a:moveTo>
                        <a:pt x="1995" y="4054"/>
                      </a:moveTo>
                      <a:cubicBezTo>
                        <a:pt x="1995" y="4181"/>
                        <a:pt x="1995" y="4308"/>
                        <a:pt x="1995" y="4434"/>
                      </a:cubicBezTo>
                      <a:cubicBezTo>
                        <a:pt x="1995" y="4529"/>
                        <a:pt x="1995" y="4656"/>
                        <a:pt x="1995" y="4783"/>
                      </a:cubicBezTo>
                      <a:cubicBezTo>
                        <a:pt x="1869" y="4656"/>
                        <a:pt x="1742" y="4529"/>
                        <a:pt x="1615" y="4434"/>
                      </a:cubicBezTo>
                      <a:cubicBezTo>
                        <a:pt x="1742" y="4308"/>
                        <a:pt x="1869" y="4181"/>
                        <a:pt x="1995" y="4054"/>
                      </a:cubicBezTo>
                      <a:close/>
                      <a:moveTo>
                        <a:pt x="6239" y="4086"/>
                      </a:moveTo>
                      <a:lnTo>
                        <a:pt x="6239" y="4086"/>
                      </a:lnTo>
                      <a:cubicBezTo>
                        <a:pt x="6366" y="4181"/>
                        <a:pt x="6492" y="4308"/>
                        <a:pt x="6619" y="4434"/>
                      </a:cubicBezTo>
                      <a:cubicBezTo>
                        <a:pt x="6492" y="4529"/>
                        <a:pt x="6366" y="4656"/>
                        <a:pt x="6239" y="4783"/>
                      </a:cubicBezTo>
                      <a:cubicBezTo>
                        <a:pt x="6239" y="4656"/>
                        <a:pt x="6271" y="4529"/>
                        <a:pt x="6271" y="4434"/>
                      </a:cubicBezTo>
                      <a:cubicBezTo>
                        <a:pt x="6271" y="4308"/>
                        <a:pt x="6271" y="4181"/>
                        <a:pt x="6239" y="4086"/>
                      </a:cubicBezTo>
                      <a:close/>
                      <a:moveTo>
                        <a:pt x="4117" y="2693"/>
                      </a:moveTo>
                      <a:cubicBezTo>
                        <a:pt x="4370" y="2819"/>
                        <a:pt x="4624" y="2946"/>
                        <a:pt x="4877" y="3104"/>
                      </a:cubicBezTo>
                      <a:cubicBezTo>
                        <a:pt x="5130" y="3231"/>
                        <a:pt x="5384" y="3389"/>
                        <a:pt x="5605" y="3548"/>
                      </a:cubicBezTo>
                      <a:cubicBezTo>
                        <a:pt x="5637" y="3833"/>
                        <a:pt x="5669" y="4118"/>
                        <a:pt x="5669" y="4434"/>
                      </a:cubicBezTo>
                      <a:cubicBezTo>
                        <a:pt x="5669" y="4719"/>
                        <a:pt x="5637" y="5004"/>
                        <a:pt x="5605" y="5289"/>
                      </a:cubicBezTo>
                      <a:cubicBezTo>
                        <a:pt x="5384" y="5448"/>
                        <a:pt x="5130" y="5606"/>
                        <a:pt x="4877" y="5733"/>
                      </a:cubicBezTo>
                      <a:cubicBezTo>
                        <a:pt x="4624" y="5891"/>
                        <a:pt x="4370" y="6018"/>
                        <a:pt x="4117" y="6144"/>
                      </a:cubicBezTo>
                      <a:cubicBezTo>
                        <a:pt x="3864" y="6018"/>
                        <a:pt x="3610" y="5891"/>
                        <a:pt x="3357" y="5733"/>
                      </a:cubicBezTo>
                      <a:cubicBezTo>
                        <a:pt x="3104" y="5606"/>
                        <a:pt x="2850" y="5448"/>
                        <a:pt x="2629" y="5289"/>
                      </a:cubicBezTo>
                      <a:cubicBezTo>
                        <a:pt x="2597" y="5004"/>
                        <a:pt x="2597" y="4719"/>
                        <a:pt x="2597" y="4434"/>
                      </a:cubicBezTo>
                      <a:cubicBezTo>
                        <a:pt x="2597" y="4118"/>
                        <a:pt x="2597" y="3833"/>
                        <a:pt x="2629" y="3548"/>
                      </a:cubicBezTo>
                      <a:cubicBezTo>
                        <a:pt x="2850" y="3389"/>
                        <a:pt x="3104" y="3231"/>
                        <a:pt x="3357" y="3104"/>
                      </a:cubicBezTo>
                      <a:cubicBezTo>
                        <a:pt x="3610" y="2946"/>
                        <a:pt x="3864" y="2819"/>
                        <a:pt x="4117" y="2693"/>
                      </a:cubicBezTo>
                      <a:close/>
                      <a:moveTo>
                        <a:pt x="2755" y="6081"/>
                      </a:moveTo>
                      <a:lnTo>
                        <a:pt x="2755" y="6081"/>
                      </a:lnTo>
                      <a:cubicBezTo>
                        <a:pt x="2850" y="6144"/>
                        <a:pt x="2945" y="6208"/>
                        <a:pt x="3040" y="6271"/>
                      </a:cubicBezTo>
                      <a:cubicBezTo>
                        <a:pt x="3167" y="6334"/>
                        <a:pt x="3262" y="6398"/>
                        <a:pt x="3357" y="6429"/>
                      </a:cubicBezTo>
                      <a:cubicBezTo>
                        <a:pt x="3199" y="6493"/>
                        <a:pt x="3040" y="6556"/>
                        <a:pt x="2882" y="6588"/>
                      </a:cubicBezTo>
                      <a:cubicBezTo>
                        <a:pt x="2819" y="6429"/>
                        <a:pt x="2787" y="6271"/>
                        <a:pt x="2755" y="6081"/>
                      </a:cubicBezTo>
                      <a:close/>
                      <a:moveTo>
                        <a:pt x="5479" y="6081"/>
                      </a:moveTo>
                      <a:lnTo>
                        <a:pt x="5479" y="6081"/>
                      </a:lnTo>
                      <a:cubicBezTo>
                        <a:pt x="5447" y="6271"/>
                        <a:pt x="5415" y="6429"/>
                        <a:pt x="5352" y="6588"/>
                      </a:cubicBezTo>
                      <a:cubicBezTo>
                        <a:pt x="5194" y="6556"/>
                        <a:pt x="5035" y="6493"/>
                        <a:pt x="4877" y="6429"/>
                      </a:cubicBezTo>
                      <a:cubicBezTo>
                        <a:pt x="4972" y="6398"/>
                        <a:pt x="5067" y="6334"/>
                        <a:pt x="5194" y="6271"/>
                      </a:cubicBezTo>
                      <a:cubicBezTo>
                        <a:pt x="5289" y="6208"/>
                        <a:pt x="5384" y="6144"/>
                        <a:pt x="5479" y="6081"/>
                      </a:cubicBezTo>
                      <a:close/>
                      <a:moveTo>
                        <a:pt x="1235" y="4878"/>
                      </a:moveTo>
                      <a:cubicBezTo>
                        <a:pt x="1488" y="5131"/>
                        <a:pt x="1774" y="5384"/>
                        <a:pt x="2059" y="5606"/>
                      </a:cubicBezTo>
                      <a:cubicBezTo>
                        <a:pt x="2122" y="5986"/>
                        <a:pt x="2185" y="6366"/>
                        <a:pt x="2280" y="6683"/>
                      </a:cubicBezTo>
                      <a:lnTo>
                        <a:pt x="2217" y="6683"/>
                      </a:lnTo>
                      <a:cubicBezTo>
                        <a:pt x="2079" y="6702"/>
                        <a:pt x="1949" y="6710"/>
                        <a:pt x="1828" y="6710"/>
                      </a:cubicBezTo>
                      <a:cubicBezTo>
                        <a:pt x="1333" y="6710"/>
                        <a:pt x="976" y="6563"/>
                        <a:pt x="823" y="6334"/>
                      </a:cubicBezTo>
                      <a:cubicBezTo>
                        <a:pt x="665" y="6018"/>
                        <a:pt x="792" y="5511"/>
                        <a:pt x="1203" y="4941"/>
                      </a:cubicBezTo>
                      <a:cubicBezTo>
                        <a:pt x="1203" y="4909"/>
                        <a:pt x="1235" y="4909"/>
                        <a:pt x="1235" y="4878"/>
                      </a:cubicBezTo>
                      <a:close/>
                      <a:moveTo>
                        <a:pt x="6999" y="4878"/>
                      </a:moveTo>
                      <a:cubicBezTo>
                        <a:pt x="7031" y="4909"/>
                        <a:pt x="7031" y="4909"/>
                        <a:pt x="7031" y="4941"/>
                      </a:cubicBezTo>
                      <a:cubicBezTo>
                        <a:pt x="7442" y="5511"/>
                        <a:pt x="7601" y="6018"/>
                        <a:pt x="7411" y="6334"/>
                      </a:cubicBezTo>
                      <a:cubicBezTo>
                        <a:pt x="7258" y="6563"/>
                        <a:pt x="6901" y="6710"/>
                        <a:pt x="6406" y="6710"/>
                      </a:cubicBezTo>
                      <a:cubicBezTo>
                        <a:pt x="6285" y="6710"/>
                        <a:pt x="6155" y="6702"/>
                        <a:pt x="6017" y="6683"/>
                      </a:cubicBezTo>
                      <a:lnTo>
                        <a:pt x="5954" y="6683"/>
                      </a:lnTo>
                      <a:cubicBezTo>
                        <a:pt x="6049" y="6366"/>
                        <a:pt x="6144" y="5986"/>
                        <a:pt x="6176" y="5606"/>
                      </a:cubicBezTo>
                      <a:cubicBezTo>
                        <a:pt x="6492" y="5384"/>
                        <a:pt x="6777" y="5131"/>
                        <a:pt x="6999" y="4878"/>
                      </a:cubicBezTo>
                      <a:close/>
                      <a:moveTo>
                        <a:pt x="4117" y="6809"/>
                      </a:moveTo>
                      <a:cubicBezTo>
                        <a:pt x="4465" y="6936"/>
                        <a:pt x="4814" y="7063"/>
                        <a:pt x="5162" y="7158"/>
                      </a:cubicBezTo>
                      <a:cubicBezTo>
                        <a:pt x="4877" y="7823"/>
                        <a:pt x="4497" y="8235"/>
                        <a:pt x="4117" y="8235"/>
                      </a:cubicBezTo>
                      <a:cubicBezTo>
                        <a:pt x="3769" y="8235"/>
                        <a:pt x="3389" y="7823"/>
                        <a:pt x="3072" y="7158"/>
                      </a:cubicBezTo>
                      <a:cubicBezTo>
                        <a:pt x="3420" y="7063"/>
                        <a:pt x="3769" y="6936"/>
                        <a:pt x="4117" y="6809"/>
                      </a:cubicBezTo>
                      <a:close/>
                      <a:moveTo>
                        <a:pt x="4117" y="1"/>
                      </a:moveTo>
                      <a:cubicBezTo>
                        <a:pt x="3515" y="1"/>
                        <a:pt x="2945" y="507"/>
                        <a:pt x="2534" y="1394"/>
                      </a:cubicBezTo>
                      <a:cubicBezTo>
                        <a:pt x="2534" y="1457"/>
                        <a:pt x="2502" y="1521"/>
                        <a:pt x="2470" y="1584"/>
                      </a:cubicBezTo>
                      <a:cubicBezTo>
                        <a:pt x="2407" y="1552"/>
                        <a:pt x="2344" y="1552"/>
                        <a:pt x="2280" y="1552"/>
                      </a:cubicBezTo>
                      <a:cubicBezTo>
                        <a:pt x="2138" y="1538"/>
                        <a:pt x="2000" y="1531"/>
                        <a:pt x="1868" y="1531"/>
                      </a:cubicBezTo>
                      <a:cubicBezTo>
                        <a:pt x="1122" y="1531"/>
                        <a:pt x="559" y="1760"/>
                        <a:pt x="317" y="2217"/>
                      </a:cubicBezTo>
                      <a:cubicBezTo>
                        <a:pt x="0" y="2756"/>
                        <a:pt x="158" y="3484"/>
                        <a:pt x="728" y="4276"/>
                      </a:cubicBezTo>
                      <a:cubicBezTo>
                        <a:pt x="760" y="4308"/>
                        <a:pt x="792" y="4371"/>
                        <a:pt x="823" y="4434"/>
                      </a:cubicBezTo>
                      <a:cubicBezTo>
                        <a:pt x="792" y="4466"/>
                        <a:pt x="760" y="4529"/>
                        <a:pt x="728" y="4561"/>
                      </a:cubicBezTo>
                      <a:cubicBezTo>
                        <a:pt x="158" y="5353"/>
                        <a:pt x="0" y="6081"/>
                        <a:pt x="317" y="6619"/>
                      </a:cubicBezTo>
                      <a:cubicBezTo>
                        <a:pt x="570" y="7063"/>
                        <a:pt x="1108" y="7316"/>
                        <a:pt x="1869" y="7316"/>
                      </a:cubicBezTo>
                      <a:cubicBezTo>
                        <a:pt x="1995" y="7316"/>
                        <a:pt x="2154" y="7316"/>
                        <a:pt x="2280" y="7285"/>
                      </a:cubicBezTo>
                      <a:cubicBezTo>
                        <a:pt x="2344" y="7285"/>
                        <a:pt x="2407" y="7285"/>
                        <a:pt x="2470" y="7253"/>
                      </a:cubicBezTo>
                      <a:cubicBezTo>
                        <a:pt x="2502" y="7316"/>
                        <a:pt x="2534" y="7380"/>
                        <a:pt x="2534" y="7443"/>
                      </a:cubicBezTo>
                      <a:cubicBezTo>
                        <a:pt x="2945" y="8330"/>
                        <a:pt x="3515" y="8836"/>
                        <a:pt x="4117" y="8836"/>
                      </a:cubicBezTo>
                      <a:cubicBezTo>
                        <a:pt x="4719" y="8836"/>
                        <a:pt x="5289" y="8330"/>
                        <a:pt x="5700" y="7443"/>
                      </a:cubicBezTo>
                      <a:cubicBezTo>
                        <a:pt x="5700" y="7380"/>
                        <a:pt x="5732" y="7316"/>
                        <a:pt x="5764" y="7253"/>
                      </a:cubicBezTo>
                      <a:cubicBezTo>
                        <a:pt x="5827" y="7285"/>
                        <a:pt x="5890" y="7285"/>
                        <a:pt x="5954" y="7285"/>
                      </a:cubicBezTo>
                      <a:cubicBezTo>
                        <a:pt x="6081" y="7316"/>
                        <a:pt x="6239" y="7316"/>
                        <a:pt x="6366" y="7316"/>
                      </a:cubicBezTo>
                      <a:cubicBezTo>
                        <a:pt x="7126" y="7316"/>
                        <a:pt x="7664" y="7063"/>
                        <a:pt x="7917" y="6619"/>
                      </a:cubicBezTo>
                      <a:cubicBezTo>
                        <a:pt x="8234" y="6081"/>
                        <a:pt x="8076" y="5353"/>
                        <a:pt x="7506" y="4561"/>
                      </a:cubicBezTo>
                      <a:cubicBezTo>
                        <a:pt x="7474" y="4529"/>
                        <a:pt x="7442" y="4466"/>
                        <a:pt x="7411" y="4434"/>
                      </a:cubicBezTo>
                      <a:cubicBezTo>
                        <a:pt x="7442" y="4371"/>
                        <a:pt x="7474" y="4308"/>
                        <a:pt x="7506" y="4276"/>
                      </a:cubicBezTo>
                      <a:cubicBezTo>
                        <a:pt x="8107" y="3484"/>
                        <a:pt x="8234" y="2756"/>
                        <a:pt x="7949" y="2217"/>
                      </a:cubicBezTo>
                      <a:cubicBezTo>
                        <a:pt x="7680" y="1760"/>
                        <a:pt x="7136" y="1531"/>
                        <a:pt x="6376" y="1531"/>
                      </a:cubicBezTo>
                      <a:cubicBezTo>
                        <a:pt x="6242" y="1531"/>
                        <a:pt x="6101" y="1538"/>
                        <a:pt x="5954" y="1552"/>
                      </a:cubicBezTo>
                      <a:cubicBezTo>
                        <a:pt x="5890" y="1552"/>
                        <a:pt x="5827" y="1552"/>
                        <a:pt x="5764" y="1584"/>
                      </a:cubicBezTo>
                      <a:cubicBezTo>
                        <a:pt x="5732" y="1521"/>
                        <a:pt x="5700" y="1457"/>
                        <a:pt x="5700" y="1394"/>
                      </a:cubicBezTo>
                      <a:cubicBezTo>
                        <a:pt x="5289" y="507"/>
                        <a:pt x="4719" y="1"/>
                        <a:pt x="41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9" name="Google Shape;341;p32">
                  <a:extLst>
                    <a:ext uri="{FF2B5EF4-FFF2-40B4-BE49-F238E27FC236}">
                      <a16:creationId xmlns:a16="http://schemas.microsoft.com/office/drawing/2014/main" xmlns="" id="{215F37ED-6635-212B-CB0C-A3023AFD7DF8}"/>
                    </a:ext>
                  </a:extLst>
                </p:cNvPr>
                <p:cNvSpPr/>
                <p:nvPr/>
              </p:nvSpPr>
              <p:spPr>
                <a:xfrm>
                  <a:off x="5171724" y="4416819"/>
                  <a:ext cx="108219" cy="19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9" h="603" extrusionOk="0">
                      <a:moveTo>
                        <a:pt x="317" y="1"/>
                      </a:moveTo>
                      <a:cubicBezTo>
                        <a:pt x="127" y="1"/>
                        <a:pt x="0" y="159"/>
                        <a:pt x="0" y="318"/>
                      </a:cubicBezTo>
                      <a:cubicBezTo>
                        <a:pt x="0" y="476"/>
                        <a:pt x="127" y="603"/>
                        <a:pt x="317" y="603"/>
                      </a:cubicBezTo>
                      <a:lnTo>
                        <a:pt x="3072" y="603"/>
                      </a:lnTo>
                      <a:cubicBezTo>
                        <a:pt x="3231" y="603"/>
                        <a:pt x="3389" y="476"/>
                        <a:pt x="3389" y="318"/>
                      </a:cubicBezTo>
                      <a:cubicBezTo>
                        <a:pt x="3389" y="159"/>
                        <a:pt x="3231" y="1"/>
                        <a:pt x="3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0" name="Google Shape;342;p32">
                  <a:extLst>
                    <a:ext uri="{FF2B5EF4-FFF2-40B4-BE49-F238E27FC236}">
                      <a16:creationId xmlns:a16="http://schemas.microsoft.com/office/drawing/2014/main" xmlns="" id="{378A1E5A-7AF9-5D0B-22A3-2FF0204F5403}"/>
                    </a:ext>
                  </a:extLst>
                </p:cNvPr>
                <p:cNvSpPr/>
                <p:nvPr/>
              </p:nvSpPr>
              <p:spPr>
                <a:xfrm>
                  <a:off x="5023046" y="4416819"/>
                  <a:ext cx="112307" cy="19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7" h="603" extrusionOk="0">
                      <a:moveTo>
                        <a:pt x="318" y="1"/>
                      </a:moveTo>
                      <a:cubicBezTo>
                        <a:pt x="128" y="1"/>
                        <a:pt x="1" y="159"/>
                        <a:pt x="1" y="318"/>
                      </a:cubicBezTo>
                      <a:cubicBezTo>
                        <a:pt x="1" y="476"/>
                        <a:pt x="128" y="603"/>
                        <a:pt x="318" y="603"/>
                      </a:cubicBezTo>
                      <a:lnTo>
                        <a:pt x="3231" y="603"/>
                      </a:lnTo>
                      <a:cubicBezTo>
                        <a:pt x="3390" y="603"/>
                        <a:pt x="3516" y="476"/>
                        <a:pt x="3516" y="318"/>
                      </a:cubicBezTo>
                      <a:cubicBezTo>
                        <a:pt x="3516" y="159"/>
                        <a:pt x="3390" y="1"/>
                        <a:pt x="323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1" name="Google Shape;343;p32">
                  <a:extLst>
                    <a:ext uri="{FF2B5EF4-FFF2-40B4-BE49-F238E27FC236}">
                      <a16:creationId xmlns:a16="http://schemas.microsoft.com/office/drawing/2014/main" xmlns="" id="{6EFDB56F-B124-C15E-9D19-548558DD1E8A}"/>
                    </a:ext>
                  </a:extLst>
                </p:cNvPr>
                <p:cNvSpPr/>
                <p:nvPr/>
              </p:nvSpPr>
              <p:spPr>
                <a:xfrm>
                  <a:off x="5023046" y="4378404"/>
                  <a:ext cx="217460" cy="19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0" h="603" extrusionOk="0">
                      <a:moveTo>
                        <a:pt x="318" y="0"/>
                      </a:moveTo>
                      <a:cubicBezTo>
                        <a:pt x="128" y="0"/>
                        <a:pt x="1" y="127"/>
                        <a:pt x="1" y="317"/>
                      </a:cubicBezTo>
                      <a:cubicBezTo>
                        <a:pt x="1" y="475"/>
                        <a:pt x="128" y="602"/>
                        <a:pt x="318" y="602"/>
                      </a:cubicBezTo>
                      <a:lnTo>
                        <a:pt x="6525" y="602"/>
                      </a:lnTo>
                      <a:cubicBezTo>
                        <a:pt x="6683" y="602"/>
                        <a:pt x="6810" y="475"/>
                        <a:pt x="6810" y="317"/>
                      </a:cubicBezTo>
                      <a:cubicBezTo>
                        <a:pt x="6810" y="127"/>
                        <a:pt x="6683" y="0"/>
                        <a:pt x="65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2" name="Google Shape;344;p32">
                  <a:extLst>
                    <a:ext uri="{FF2B5EF4-FFF2-40B4-BE49-F238E27FC236}">
                      <a16:creationId xmlns:a16="http://schemas.microsoft.com/office/drawing/2014/main" xmlns="" id="{BCDAE789-A684-3E90-DF3B-D97F5D22C1F0}"/>
                    </a:ext>
                  </a:extLst>
                </p:cNvPr>
                <p:cNvSpPr/>
                <p:nvPr/>
              </p:nvSpPr>
              <p:spPr>
                <a:xfrm>
                  <a:off x="5023046" y="4339990"/>
                  <a:ext cx="81971" cy="19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7" h="602" extrusionOk="0">
                      <a:moveTo>
                        <a:pt x="318" y="0"/>
                      </a:moveTo>
                      <a:cubicBezTo>
                        <a:pt x="128" y="0"/>
                        <a:pt x="1" y="127"/>
                        <a:pt x="1" y="317"/>
                      </a:cubicBezTo>
                      <a:cubicBezTo>
                        <a:pt x="1" y="475"/>
                        <a:pt x="128" y="602"/>
                        <a:pt x="318" y="602"/>
                      </a:cubicBezTo>
                      <a:lnTo>
                        <a:pt x="2281" y="602"/>
                      </a:lnTo>
                      <a:cubicBezTo>
                        <a:pt x="2439" y="602"/>
                        <a:pt x="2566" y="475"/>
                        <a:pt x="2566" y="317"/>
                      </a:cubicBezTo>
                      <a:cubicBezTo>
                        <a:pt x="2566" y="127"/>
                        <a:pt x="2439" y="0"/>
                        <a:pt x="228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3" name="Google Shape;345;p32">
                  <a:extLst>
                    <a:ext uri="{FF2B5EF4-FFF2-40B4-BE49-F238E27FC236}">
                      <a16:creationId xmlns:a16="http://schemas.microsoft.com/office/drawing/2014/main" xmlns="" id="{09648A17-CCF6-003E-1A76-EBBE8DDCE203}"/>
                    </a:ext>
                  </a:extLst>
                </p:cNvPr>
                <p:cNvSpPr/>
                <p:nvPr/>
              </p:nvSpPr>
              <p:spPr>
                <a:xfrm>
                  <a:off x="5260720" y="4378404"/>
                  <a:ext cx="19223" cy="19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603" extrusionOk="0">
                      <a:moveTo>
                        <a:pt x="285" y="0"/>
                      </a:moveTo>
                      <a:cubicBezTo>
                        <a:pt x="222" y="0"/>
                        <a:pt x="127" y="32"/>
                        <a:pt x="63" y="95"/>
                      </a:cubicBezTo>
                      <a:cubicBezTo>
                        <a:pt x="32" y="159"/>
                        <a:pt x="0" y="222"/>
                        <a:pt x="0" y="317"/>
                      </a:cubicBezTo>
                      <a:cubicBezTo>
                        <a:pt x="0" y="380"/>
                        <a:pt x="0" y="475"/>
                        <a:pt x="63" y="507"/>
                      </a:cubicBezTo>
                      <a:cubicBezTo>
                        <a:pt x="127" y="570"/>
                        <a:pt x="222" y="602"/>
                        <a:pt x="285" y="602"/>
                      </a:cubicBezTo>
                      <a:cubicBezTo>
                        <a:pt x="380" y="602"/>
                        <a:pt x="444" y="570"/>
                        <a:pt x="507" y="507"/>
                      </a:cubicBezTo>
                      <a:cubicBezTo>
                        <a:pt x="570" y="475"/>
                        <a:pt x="602" y="380"/>
                        <a:pt x="602" y="317"/>
                      </a:cubicBezTo>
                      <a:cubicBezTo>
                        <a:pt x="602" y="222"/>
                        <a:pt x="570" y="159"/>
                        <a:pt x="507" y="95"/>
                      </a:cubicBezTo>
                      <a:cubicBezTo>
                        <a:pt x="444" y="32"/>
                        <a:pt x="380" y="0"/>
                        <a:pt x="2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4" name="Google Shape;346;p32">
                  <a:extLst>
                    <a:ext uri="{FF2B5EF4-FFF2-40B4-BE49-F238E27FC236}">
                      <a16:creationId xmlns:a16="http://schemas.microsoft.com/office/drawing/2014/main" xmlns="" id="{60E4D1CA-3440-71B6-2E62-8E5D06DBC541}"/>
                    </a:ext>
                  </a:extLst>
                </p:cNvPr>
                <p:cNvSpPr/>
                <p:nvPr/>
              </p:nvSpPr>
              <p:spPr>
                <a:xfrm>
                  <a:off x="5406332" y="4033565"/>
                  <a:ext cx="71816" cy="19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9" h="603" extrusionOk="0">
                      <a:moveTo>
                        <a:pt x="317" y="0"/>
                      </a:moveTo>
                      <a:cubicBezTo>
                        <a:pt x="127" y="0"/>
                        <a:pt x="0" y="127"/>
                        <a:pt x="0" y="317"/>
                      </a:cubicBezTo>
                      <a:cubicBezTo>
                        <a:pt x="0" y="475"/>
                        <a:pt x="127" y="602"/>
                        <a:pt x="317" y="602"/>
                      </a:cubicBezTo>
                      <a:lnTo>
                        <a:pt x="1964" y="602"/>
                      </a:lnTo>
                      <a:cubicBezTo>
                        <a:pt x="2122" y="602"/>
                        <a:pt x="2249" y="475"/>
                        <a:pt x="2249" y="317"/>
                      </a:cubicBezTo>
                      <a:cubicBezTo>
                        <a:pt x="2249" y="127"/>
                        <a:pt x="2122" y="0"/>
                        <a:pt x="19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5" name="Google Shape;347;p32">
                  <a:extLst>
                    <a:ext uri="{FF2B5EF4-FFF2-40B4-BE49-F238E27FC236}">
                      <a16:creationId xmlns:a16="http://schemas.microsoft.com/office/drawing/2014/main" xmlns="" id="{9C49672D-4660-B49A-2EDB-F68D6F2FDBB1}"/>
                    </a:ext>
                  </a:extLst>
                </p:cNvPr>
                <p:cNvSpPr/>
                <p:nvPr/>
              </p:nvSpPr>
              <p:spPr>
                <a:xfrm>
                  <a:off x="5497340" y="4033565"/>
                  <a:ext cx="19255" cy="19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" h="603" extrusionOk="0">
                      <a:moveTo>
                        <a:pt x="286" y="0"/>
                      </a:moveTo>
                      <a:cubicBezTo>
                        <a:pt x="222" y="0"/>
                        <a:pt x="127" y="32"/>
                        <a:pt x="96" y="95"/>
                      </a:cubicBezTo>
                      <a:cubicBezTo>
                        <a:pt x="32" y="127"/>
                        <a:pt x="1" y="222"/>
                        <a:pt x="1" y="285"/>
                      </a:cubicBezTo>
                      <a:cubicBezTo>
                        <a:pt x="1" y="380"/>
                        <a:pt x="32" y="444"/>
                        <a:pt x="96" y="507"/>
                      </a:cubicBezTo>
                      <a:cubicBezTo>
                        <a:pt x="159" y="570"/>
                        <a:pt x="222" y="602"/>
                        <a:pt x="286" y="602"/>
                      </a:cubicBezTo>
                      <a:cubicBezTo>
                        <a:pt x="381" y="602"/>
                        <a:pt x="444" y="570"/>
                        <a:pt x="507" y="507"/>
                      </a:cubicBezTo>
                      <a:cubicBezTo>
                        <a:pt x="571" y="475"/>
                        <a:pt x="602" y="380"/>
                        <a:pt x="602" y="285"/>
                      </a:cubicBezTo>
                      <a:cubicBezTo>
                        <a:pt x="602" y="222"/>
                        <a:pt x="571" y="159"/>
                        <a:pt x="507" y="95"/>
                      </a:cubicBezTo>
                      <a:cubicBezTo>
                        <a:pt x="444" y="32"/>
                        <a:pt x="381" y="0"/>
                        <a:pt x="2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6" name="Google Shape;348;p32">
                  <a:extLst>
                    <a:ext uri="{FF2B5EF4-FFF2-40B4-BE49-F238E27FC236}">
                      <a16:creationId xmlns:a16="http://schemas.microsoft.com/office/drawing/2014/main" xmlns="" id="{CE484988-925D-0C61-9A07-AEE01F06C019}"/>
                    </a:ext>
                  </a:extLst>
                </p:cNvPr>
                <p:cNvSpPr/>
                <p:nvPr/>
              </p:nvSpPr>
              <p:spPr>
                <a:xfrm>
                  <a:off x="5406332" y="4077057"/>
                  <a:ext cx="110263" cy="19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3" h="602" extrusionOk="0">
                      <a:moveTo>
                        <a:pt x="317" y="0"/>
                      </a:moveTo>
                      <a:cubicBezTo>
                        <a:pt x="127" y="0"/>
                        <a:pt x="0" y="158"/>
                        <a:pt x="0" y="317"/>
                      </a:cubicBezTo>
                      <a:cubicBezTo>
                        <a:pt x="0" y="475"/>
                        <a:pt x="127" y="602"/>
                        <a:pt x="317" y="602"/>
                      </a:cubicBezTo>
                      <a:lnTo>
                        <a:pt x="3136" y="602"/>
                      </a:lnTo>
                      <a:cubicBezTo>
                        <a:pt x="3326" y="602"/>
                        <a:pt x="3452" y="475"/>
                        <a:pt x="3452" y="317"/>
                      </a:cubicBezTo>
                      <a:cubicBezTo>
                        <a:pt x="3452" y="158"/>
                        <a:pt x="3326" y="0"/>
                        <a:pt x="313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18" name="Google Shape;349;p32">
                <a:extLst>
                  <a:ext uri="{FF2B5EF4-FFF2-40B4-BE49-F238E27FC236}">
                    <a16:creationId xmlns:a16="http://schemas.microsoft.com/office/drawing/2014/main" xmlns="" id="{878EA7DF-BDA9-88FE-D220-FA97629372BF}"/>
                  </a:ext>
                </a:extLst>
              </p:cNvPr>
              <p:cNvSpPr/>
              <p:nvPr/>
            </p:nvSpPr>
            <p:spPr>
              <a:xfrm>
                <a:off x="4591797" y="1754408"/>
                <a:ext cx="1112017" cy="984444"/>
              </a:xfrm>
              <a:custGeom>
                <a:avLst/>
                <a:gdLst/>
                <a:ahLst/>
                <a:cxnLst/>
                <a:rect l="l" t="t" r="r" b="b"/>
                <a:pathLst>
                  <a:path w="25906" h="22934" extrusionOk="0">
                    <a:moveTo>
                      <a:pt x="12964" y="1"/>
                    </a:moveTo>
                    <a:cubicBezTo>
                      <a:pt x="9524" y="1"/>
                      <a:pt x="6125" y="1541"/>
                      <a:pt x="3864" y="4468"/>
                    </a:cubicBezTo>
                    <a:cubicBezTo>
                      <a:pt x="0" y="9504"/>
                      <a:pt x="951" y="16692"/>
                      <a:pt x="5954" y="20556"/>
                    </a:cubicBezTo>
                    <a:cubicBezTo>
                      <a:pt x="8030" y="22159"/>
                      <a:pt x="10488" y="22933"/>
                      <a:pt x="12929" y="22933"/>
                    </a:cubicBezTo>
                    <a:cubicBezTo>
                      <a:pt x="16372" y="22933"/>
                      <a:pt x="19782" y="21394"/>
                      <a:pt x="22042" y="18466"/>
                    </a:cubicBezTo>
                    <a:cubicBezTo>
                      <a:pt x="25906" y="13462"/>
                      <a:pt x="24956" y="6242"/>
                      <a:pt x="19952" y="2378"/>
                    </a:cubicBezTo>
                    <a:cubicBezTo>
                      <a:pt x="17863" y="775"/>
                      <a:pt x="15403" y="1"/>
                      <a:pt x="12964" y="1"/>
                    </a:cubicBezTo>
                    <a:close/>
                  </a:path>
                </a:pathLst>
              </a:custGeom>
              <a:solidFill>
                <a:srgbClr val="FFFFFF">
                  <a:alpha val="7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19" name="Google Shape;350;p32">
                <a:extLst>
                  <a:ext uri="{FF2B5EF4-FFF2-40B4-BE49-F238E27FC236}">
                    <a16:creationId xmlns:a16="http://schemas.microsoft.com/office/drawing/2014/main" xmlns="" id="{259FA53C-E037-E1CB-E919-AFB9EE345328}"/>
                  </a:ext>
                </a:extLst>
              </p:cNvPr>
              <p:cNvGrpSpPr/>
              <p:nvPr/>
            </p:nvGrpSpPr>
            <p:grpSpPr>
              <a:xfrm>
                <a:off x="4816081" y="1914906"/>
                <a:ext cx="663451" cy="663451"/>
                <a:chOff x="3602210" y="1545832"/>
                <a:chExt cx="493549" cy="493549"/>
              </a:xfrm>
              <a:solidFill>
                <a:schemeClr val="tx1"/>
              </a:solidFill>
            </p:grpSpPr>
            <p:sp>
              <p:nvSpPr>
                <p:cNvPr id="54" name="Google Shape;351;p32">
                  <a:extLst>
                    <a:ext uri="{FF2B5EF4-FFF2-40B4-BE49-F238E27FC236}">
                      <a16:creationId xmlns:a16="http://schemas.microsoft.com/office/drawing/2014/main" xmlns="" id="{B40BDF17-BAD0-EA83-09D9-3189C0FDBC22}"/>
                    </a:ext>
                  </a:extLst>
                </p:cNvPr>
                <p:cNvSpPr/>
                <p:nvPr/>
              </p:nvSpPr>
              <p:spPr>
                <a:xfrm>
                  <a:off x="3838861" y="1664174"/>
                  <a:ext cx="19255" cy="19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" h="602" extrusionOk="0">
                      <a:moveTo>
                        <a:pt x="317" y="0"/>
                      </a:moveTo>
                      <a:cubicBezTo>
                        <a:pt x="159" y="0"/>
                        <a:pt x="32" y="159"/>
                        <a:pt x="32" y="317"/>
                      </a:cubicBezTo>
                      <a:cubicBezTo>
                        <a:pt x="0" y="475"/>
                        <a:pt x="159" y="602"/>
                        <a:pt x="317" y="602"/>
                      </a:cubicBezTo>
                      <a:cubicBezTo>
                        <a:pt x="475" y="602"/>
                        <a:pt x="602" y="475"/>
                        <a:pt x="602" y="317"/>
                      </a:cubicBezTo>
                      <a:cubicBezTo>
                        <a:pt x="602" y="159"/>
                        <a:pt x="475" y="0"/>
                        <a:pt x="3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5" name="Google Shape;352;p32">
                  <a:extLst>
                    <a:ext uri="{FF2B5EF4-FFF2-40B4-BE49-F238E27FC236}">
                      <a16:creationId xmlns:a16="http://schemas.microsoft.com/office/drawing/2014/main" xmlns="" id="{4628DE0C-F0EC-EC65-F267-D57365943C05}"/>
                    </a:ext>
                  </a:extLst>
                </p:cNvPr>
                <p:cNvSpPr/>
                <p:nvPr/>
              </p:nvSpPr>
              <p:spPr>
                <a:xfrm>
                  <a:off x="3843907" y="1545832"/>
                  <a:ext cx="251852" cy="256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7" h="8045" extrusionOk="0">
                      <a:moveTo>
                        <a:pt x="3864" y="1"/>
                      </a:moveTo>
                      <a:cubicBezTo>
                        <a:pt x="2123" y="1"/>
                        <a:pt x="602" y="1109"/>
                        <a:pt x="64" y="2756"/>
                      </a:cubicBezTo>
                      <a:cubicBezTo>
                        <a:pt x="1" y="2914"/>
                        <a:pt x="96" y="3104"/>
                        <a:pt x="254" y="3136"/>
                      </a:cubicBezTo>
                      <a:cubicBezTo>
                        <a:pt x="288" y="3150"/>
                        <a:pt x="322" y="3156"/>
                        <a:pt x="355" y="3156"/>
                      </a:cubicBezTo>
                      <a:cubicBezTo>
                        <a:pt x="476" y="3156"/>
                        <a:pt x="584" y="3071"/>
                        <a:pt x="634" y="2946"/>
                      </a:cubicBezTo>
                      <a:cubicBezTo>
                        <a:pt x="1078" y="1553"/>
                        <a:pt x="2376" y="603"/>
                        <a:pt x="3864" y="603"/>
                      </a:cubicBezTo>
                      <a:cubicBezTo>
                        <a:pt x="5765" y="603"/>
                        <a:pt x="7285" y="2123"/>
                        <a:pt x="7285" y="4023"/>
                      </a:cubicBezTo>
                      <a:cubicBezTo>
                        <a:pt x="7285" y="5891"/>
                        <a:pt x="5765" y="7443"/>
                        <a:pt x="3864" y="7443"/>
                      </a:cubicBezTo>
                      <a:cubicBezTo>
                        <a:pt x="3706" y="7443"/>
                        <a:pt x="3579" y="7570"/>
                        <a:pt x="3579" y="7728"/>
                      </a:cubicBezTo>
                      <a:cubicBezTo>
                        <a:pt x="3579" y="7886"/>
                        <a:pt x="3706" y="8045"/>
                        <a:pt x="3864" y="8045"/>
                      </a:cubicBezTo>
                      <a:cubicBezTo>
                        <a:pt x="6081" y="8045"/>
                        <a:pt x="7886" y="6240"/>
                        <a:pt x="7886" y="4023"/>
                      </a:cubicBezTo>
                      <a:cubicBezTo>
                        <a:pt x="7886" y="1806"/>
                        <a:pt x="6081" y="1"/>
                        <a:pt x="386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6" name="Google Shape;353;p32">
                  <a:extLst>
                    <a:ext uri="{FF2B5EF4-FFF2-40B4-BE49-F238E27FC236}">
                      <a16:creationId xmlns:a16="http://schemas.microsoft.com/office/drawing/2014/main" xmlns="" id="{0481F9AE-8A4A-A09D-3365-E7D1A90D1725}"/>
                    </a:ext>
                  </a:extLst>
                </p:cNvPr>
                <p:cNvSpPr/>
                <p:nvPr/>
              </p:nvSpPr>
              <p:spPr>
                <a:xfrm>
                  <a:off x="3602210" y="1599447"/>
                  <a:ext cx="438944" cy="439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6" h="13777" extrusionOk="0">
                      <a:moveTo>
                        <a:pt x="9565" y="4212"/>
                      </a:moveTo>
                      <a:lnTo>
                        <a:pt x="9312" y="5194"/>
                      </a:lnTo>
                      <a:lnTo>
                        <a:pt x="8583" y="4466"/>
                      </a:lnTo>
                      <a:lnTo>
                        <a:pt x="9565" y="4212"/>
                      </a:lnTo>
                      <a:close/>
                      <a:moveTo>
                        <a:pt x="7918" y="4656"/>
                      </a:moveTo>
                      <a:lnTo>
                        <a:pt x="9122" y="5859"/>
                      </a:lnTo>
                      <a:lnTo>
                        <a:pt x="8837" y="6999"/>
                      </a:lnTo>
                      <a:lnTo>
                        <a:pt x="6778" y="4941"/>
                      </a:lnTo>
                      <a:lnTo>
                        <a:pt x="7918" y="4656"/>
                      </a:lnTo>
                      <a:close/>
                      <a:moveTo>
                        <a:pt x="6176" y="5194"/>
                      </a:moveTo>
                      <a:lnTo>
                        <a:pt x="6683" y="5732"/>
                      </a:lnTo>
                      <a:lnTo>
                        <a:pt x="3263" y="9153"/>
                      </a:lnTo>
                      <a:cubicBezTo>
                        <a:pt x="3168" y="9248"/>
                        <a:pt x="3168" y="9438"/>
                        <a:pt x="3263" y="9564"/>
                      </a:cubicBezTo>
                      <a:cubicBezTo>
                        <a:pt x="3326" y="9628"/>
                        <a:pt x="3421" y="9659"/>
                        <a:pt x="3484" y="9659"/>
                      </a:cubicBezTo>
                      <a:cubicBezTo>
                        <a:pt x="3579" y="9659"/>
                        <a:pt x="3643" y="9628"/>
                        <a:pt x="3706" y="9564"/>
                      </a:cubicBezTo>
                      <a:lnTo>
                        <a:pt x="7126" y="6144"/>
                      </a:lnTo>
                      <a:lnTo>
                        <a:pt x="8583" y="7601"/>
                      </a:lnTo>
                      <a:lnTo>
                        <a:pt x="4435" y="11750"/>
                      </a:lnTo>
                      <a:lnTo>
                        <a:pt x="3928" y="11243"/>
                      </a:lnTo>
                      <a:lnTo>
                        <a:pt x="6651" y="8519"/>
                      </a:lnTo>
                      <a:cubicBezTo>
                        <a:pt x="6746" y="8393"/>
                        <a:pt x="6746" y="8203"/>
                        <a:pt x="6651" y="8076"/>
                      </a:cubicBezTo>
                      <a:cubicBezTo>
                        <a:pt x="6588" y="8013"/>
                        <a:pt x="6509" y="7981"/>
                        <a:pt x="6430" y="7981"/>
                      </a:cubicBezTo>
                      <a:cubicBezTo>
                        <a:pt x="6351" y="7981"/>
                        <a:pt x="6271" y="8013"/>
                        <a:pt x="6208" y="8076"/>
                      </a:cubicBezTo>
                      <a:lnTo>
                        <a:pt x="3484" y="10799"/>
                      </a:lnTo>
                      <a:lnTo>
                        <a:pt x="2028" y="9343"/>
                      </a:lnTo>
                      <a:lnTo>
                        <a:pt x="6176" y="5194"/>
                      </a:lnTo>
                      <a:close/>
                      <a:moveTo>
                        <a:pt x="1616" y="9786"/>
                      </a:moveTo>
                      <a:lnTo>
                        <a:pt x="3991" y="12161"/>
                      </a:lnTo>
                      <a:lnTo>
                        <a:pt x="3136" y="13048"/>
                      </a:lnTo>
                      <a:cubicBezTo>
                        <a:pt x="3041" y="13111"/>
                        <a:pt x="2914" y="13175"/>
                        <a:pt x="2819" y="13175"/>
                      </a:cubicBezTo>
                      <a:cubicBezTo>
                        <a:pt x="2693" y="13175"/>
                        <a:pt x="2566" y="13111"/>
                        <a:pt x="2471" y="13048"/>
                      </a:cubicBezTo>
                      <a:lnTo>
                        <a:pt x="729" y="11306"/>
                      </a:lnTo>
                      <a:cubicBezTo>
                        <a:pt x="666" y="11211"/>
                        <a:pt x="603" y="11084"/>
                        <a:pt x="603" y="10989"/>
                      </a:cubicBezTo>
                      <a:cubicBezTo>
                        <a:pt x="603" y="10863"/>
                        <a:pt x="666" y="10736"/>
                        <a:pt x="729" y="10673"/>
                      </a:cubicBezTo>
                      <a:lnTo>
                        <a:pt x="1616" y="9786"/>
                      </a:lnTo>
                      <a:close/>
                      <a:moveTo>
                        <a:pt x="11433" y="0"/>
                      </a:moveTo>
                      <a:cubicBezTo>
                        <a:pt x="10167" y="0"/>
                        <a:pt x="9122" y="1045"/>
                        <a:pt x="9122" y="2312"/>
                      </a:cubicBezTo>
                      <a:lnTo>
                        <a:pt x="9122" y="2344"/>
                      </a:lnTo>
                      <a:cubicBezTo>
                        <a:pt x="9122" y="2819"/>
                        <a:pt x="9248" y="3231"/>
                        <a:pt x="9502" y="3611"/>
                      </a:cubicBezTo>
                      <a:lnTo>
                        <a:pt x="6113" y="4497"/>
                      </a:lnTo>
                      <a:cubicBezTo>
                        <a:pt x="6050" y="4497"/>
                        <a:pt x="6018" y="4529"/>
                        <a:pt x="5955" y="4561"/>
                      </a:cubicBezTo>
                      <a:lnTo>
                        <a:pt x="318" y="10229"/>
                      </a:lnTo>
                      <a:cubicBezTo>
                        <a:pt x="96" y="10419"/>
                        <a:pt x="1" y="10704"/>
                        <a:pt x="1" y="10958"/>
                      </a:cubicBezTo>
                      <a:cubicBezTo>
                        <a:pt x="1" y="11243"/>
                        <a:pt x="96" y="11528"/>
                        <a:pt x="318" y="11718"/>
                      </a:cubicBezTo>
                      <a:lnTo>
                        <a:pt x="2059" y="13460"/>
                      </a:lnTo>
                      <a:cubicBezTo>
                        <a:pt x="2249" y="13650"/>
                        <a:pt x="2503" y="13776"/>
                        <a:pt x="2788" y="13776"/>
                      </a:cubicBezTo>
                      <a:cubicBezTo>
                        <a:pt x="3073" y="13776"/>
                        <a:pt x="3358" y="13650"/>
                        <a:pt x="3548" y="13460"/>
                      </a:cubicBezTo>
                      <a:lnTo>
                        <a:pt x="9217" y="7791"/>
                      </a:lnTo>
                      <a:cubicBezTo>
                        <a:pt x="9248" y="7759"/>
                        <a:pt x="9280" y="7728"/>
                        <a:pt x="9280" y="7664"/>
                      </a:cubicBezTo>
                      <a:lnTo>
                        <a:pt x="10167" y="4276"/>
                      </a:lnTo>
                      <a:cubicBezTo>
                        <a:pt x="10547" y="4529"/>
                        <a:pt x="10958" y="4687"/>
                        <a:pt x="11433" y="4687"/>
                      </a:cubicBezTo>
                      <a:lnTo>
                        <a:pt x="11972" y="4687"/>
                      </a:lnTo>
                      <a:cubicBezTo>
                        <a:pt x="12130" y="4687"/>
                        <a:pt x="12288" y="4529"/>
                        <a:pt x="12288" y="4371"/>
                      </a:cubicBezTo>
                      <a:cubicBezTo>
                        <a:pt x="12288" y="4212"/>
                        <a:pt x="12130" y="4086"/>
                        <a:pt x="11972" y="4086"/>
                      </a:cubicBezTo>
                      <a:lnTo>
                        <a:pt x="11433" y="4086"/>
                      </a:lnTo>
                      <a:cubicBezTo>
                        <a:pt x="10483" y="4086"/>
                        <a:pt x="9723" y="3294"/>
                        <a:pt x="9723" y="2344"/>
                      </a:cubicBezTo>
                      <a:lnTo>
                        <a:pt x="9723" y="2312"/>
                      </a:lnTo>
                      <a:cubicBezTo>
                        <a:pt x="9723" y="1394"/>
                        <a:pt x="10483" y="602"/>
                        <a:pt x="11433" y="602"/>
                      </a:cubicBezTo>
                      <a:cubicBezTo>
                        <a:pt x="12383" y="602"/>
                        <a:pt x="13144" y="1394"/>
                        <a:pt x="13144" y="2312"/>
                      </a:cubicBezTo>
                      <a:lnTo>
                        <a:pt x="13144" y="2819"/>
                      </a:lnTo>
                      <a:cubicBezTo>
                        <a:pt x="13144" y="2977"/>
                        <a:pt x="13017" y="3104"/>
                        <a:pt x="12890" y="3104"/>
                      </a:cubicBezTo>
                      <a:cubicBezTo>
                        <a:pt x="12732" y="3104"/>
                        <a:pt x="12605" y="2977"/>
                        <a:pt x="12605" y="2819"/>
                      </a:cubicBezTo>
                      <a:lnTo>
                        <a:pt x="12605" y="2249"/>
                      </a:lnTo>
                      <a:cubicBezTo>
                        <a:pt x="12605" y="1584"/>
                        <a:pt x="12035" y="1014"/>
                        <a:pt x="11338" y="1014"/>
                      </a:cubicBezTo>
                      <a:cubicBezTo>
                        <a:pt x="10610" y="1014"/>
                        <a:pt x="10040" y="1584"/>
                        <a:pt x="10040" y="2312"/>
                      </a:cubicBezTo>
                      <a:cubicBezTo>
                        <a:pt x="10040" y="3041"/>
                        <a:pt x="10610" y="3642"/>
                        <a:pt x="11338" y="3642"/>
                      </a:cubicBezTo>
                      <a:lnTo>
                        <a:pt x="11718" y="3642"/>
                      </a:lnTo>
                      <a:cubicBezTo>
                        <a:pt x="11877" y="3642"/>
                        <a:pt x="12035" y="3484"/>
                        <a:pt x="12035" y="3326"/>
                      </a:cubicBezTo>
                      <a:cubicBezTo>
                        <a:pt x="12035" y="3167"/>
                        <a:pt x="11877" y="3041"/>
                        <a:pt x="11718" y="3041"/>
                      </a:cubicBezTo>
                      <a:lnTo>
                        <a:pt x="11338" y="3041"/>
                      </a:lnTo>
                      <a:cubicBezTo>
                        <a:pt x="10958" y="3041"/>
                        <a:pt x="10642" y="2724"/>
                        <a:pt x="10642" y="2312"/>
                      </a:cubicBezTo>
                      <a:cubicBezTo>
                        <a:pt x="10642" y="1932"/>
                        <a:pt x="10958" y="1615"/>
                        <a:pt x="11338" y="1615"/>
                      </a:cubicBezTo>
                      <a:cubicBezTo>
                        <a:pt x="11687" y="1615"/>
                        <a:pt x="12003" y="1900"/>
                        <a:pt x="12003" y="2249"/>
                      </a:cubicBezTo>
                      <a:lnTo>
                        <a:pt x="12003" y="2819"/>
                      </a:lnTo>
                      <a:cubicBezTo>
                        <a:pt x="12003" y="3294"/>
                        <a:pt x="12383" y="3706"/>
                        <a:pt x="12890" y="3706"/>
                      </a:cubicBezTo>
                      <a:cubicBezTo>
                        <a:pt x="13365" y="3706"/>
                        <a:pt x="13745" y="3294"/>
                        <a:pt x="13745" y="2819"/>
                      </a:cubicBezTo>
                      <a:lnTo>
                        <a:pt x="13745" y="2312"/>
                      </a:lnTo>
                      <a:cubicBezTo>
                        <a:pt x="13745" y="1045"/>
                        <a:pt x="12732" y="0"/>
                        <a:pt x="114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7" name="Google Shape;354;p32">
                  <a:extLst>
                    <a:ext uri="{FF2B5EF4-FFF2-40B4-BE49-F238E27FC236}">
                      <a16:creationId xmlns:a16="http://schemas.microsoft.com/office/drawing/2014/main" xmlns="" id="{5702D341-BAF3-5A57-EA68-9705E9B50D15}"/>
                    </a:ext>
                  </a:extLst>
                </p:cNvPr>
                <p:cNvSpPr/>
                <p:nvPr/>
              </p:nvSpPr>
              <p:spPr>
                <a:xfrm>
                  <a:off x="3821682" y="1829999"/>
                  <a:ext cx="19223" cy="19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603" extrusionOk="0">
                      <a:moveTo>
                        <a:pt x="317" y="1"/>
                      </a:moveTo>
                      <a:cubicBezTo>
                        <a:pt x="222" y="1"/>
                        <a:pt x="158" y="33"/>
                        <a:pt x="95" y="96"/>
                      </a:cubicBezTo>
                      <a:cubicBezTo>
                        <a:pt x="32" y="159"/>
                        <a:pt x="0" y="223"/>
                        <a:pt x="0" y="318"/>
                      </a:cubicBezTo>
                      <a:cubicBezTo>
                        <a:pt x="0" y="381"/>
                        <a:pt x="32" y="476"/>
                        <a:pt x="95" y="539"/>
                      </a:cubicBezTo>
                      <a:cubicBezTo>
                        <a:pt x="158" y="571"/>
                        <a:pt x="222" y="603"/>
                        <a:pt x="317" y="603"/>
                      </a:cubicBezTo>
                      <a:cubicBezTo>
                        <a:pt x="380" y="603"/>
                        <a:pt x="475" y="571"/>
                        <a:pt x="538" y="539"/>
                      </a:cubicBezTo>
                      <a:cubicBezTo>
                        <a:pt x="570" y="476"/>
                        <a:pt x="602" y="381"/>
                        <a:pt x="602" y="318"/>
                      </a:cubicBezTo>
                      <a:cubicBezTo>
                        <a:pt x="602" y="223"/>
                        <a:pt x="570" y="159"/>
                        <a:pt x="538" y="96"/>
                      </a:cubicBezTo>
                      <a:cubicBezTo>
                        <a:pt x="475" y="33"/>
                        <a:pt x="380" y="1"/>
                        <a:pt x="3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8" name="Google Shape;355;p32">
                  <a:extLst>
                    <a:ext uri="{FF2B5EF4-FFF2-40B4-BE49-F238E27FC236}">
                      <a16:creationId xmlns:a16="http://schemas.microsoft.com/office/drawing/2014/main" xmlns="" id="{05000624-F7E2-7305-8BE4-B1FB60791E86}"/>
                    </a:ext>
                  </a:extLst>
                </p:cNvPr>
                <p:cNvSpPr/>
                <p:nvPr/>
              </p:nvSpPr>
              <p:spPr>
                <a:xfrm>
                  <a:off x="3709407" y="1660118"/>
                  <a:ext cx="35445" cy="19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3" extrusionOk="0">
                      <a:moveTo>
                        <a:pt x="286" y="0"/>
                      </a:moveTo>
                      <a:cubicBezTo>
                        <a:pt x="127" y="0"/>
                        <a:pt x="1" y="159"/>
                        <a:pt x="1" y="317"/>
                      </a:cubicBezTo>
                      <a:cubicBezTo>
                        <a:pt x="1" y="476"/>
                        <a:pt x="127" y="602"/>
                        <a:pt x="286" y="602"/>
                      </a:cubicBezTo>
                      <a:lnTo>
                        <a:pt x="793" y="602"/>
                      </a:lnTo>
                      <a:cubicBezTo>
                        <a:pt x="951" y="602"/>
                        <a:pt x="1109" y="476"/>
                        <a:pt x="1109" y="317"/>
                      </a:cubicBezTo>
                      <a:cubicBezTo>
                        <a:pt x="1109" y="159"/>
                        <a:pt x="951" y="0"/>
                        <a:pt x="7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9" name="Google Shape;356;p32">
                  <a:extLst>
                    <a:ext uri="{FF2B5EF4-FFF2-40B4-BE49-F238E27FC236}">
                      <a16:creationId xmlns:a16="http://schemas.microsoft.com/office/drawing/2014/main" xmlns="" id="{FC83C85A-4744-C402-4143-2AD1E89541B7}"/>
                    </a:ext>
                  </a:extLst>
                </p:cNvPr>
                <p:cNvSpPr/>
                <p:nvPr/>
              </p:nvSpPr>
              <p:spPr>
                <a:xfrm>
                  <a:off x="3686160" y="1621704"/>
                  <a:ext cx="19255" cy="33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" h="1046" extrusionOk="0">
                      <a:moveTo>
                        <a:pt x="317" y="0"/>
                      </a:moveTo>
                      <a:cubicBezTo>
                        <a:pt x="159" y="0"/>
                        <a:pt x="0" y="127"/>
                        <a:pt x="0" y="317"/>
                      </a:cubicBezTo>
                      <a:lnTo>
                        <a:pt x="0" y="728"/>
                      </a:lnTo>
                      <a:cubicBezTo>
                        <a:pt x="0" y="887"/>
                        <a:pt x="159" y="1045"/>
                        <a:pt x="317" y="1045"/>
                      </a:cubicBezTo>
                      <a:cubicBezTo>
                        <a:pt x="475" y="1045"/>
                        <a:pt x="602" y="918"/>
                        <a:pt x="602" y="728"/>
                      </a:cubicBezTo>
                      <a:lnTo>
                        <a:pt x="602" y="317"/>
                      </a:lnTo>
                      <a:cubicBezTo>
                        <a:pt x="602" y="127"/>
                        <a:pt x="475" y="0"/>
                        <a:pt x="3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0" name="Google Shape;357;p32">
                  <a:extLst>
                    <a:ext uri="{FF2B5EF4-FFF2-40B4-BE49-F238E27FC236}">
                      <a16:creationId xmlns:a16="http://schemas.microsoft.com/office/drawing/2014/main" xmlns="" id="{2055989E-E29B-F8B5-44F4-83002ABD631B}"/>
                    </a:ext>
                  </a:extLst>
                </p:cNvPr>
                <p:cNvSpPr/>
                <p:nvPr/>
              </p:nvSpPr>
              <p:spPr>
                <a:xfrm>
                  <a:off x="3647713" y="1660118"/>
                  <a:ext cx="33433" cy="19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" h="603" extrusionOk="0">
                      <a:moveTo>
                        <a:pt x="286" y="0"/>
                      </a:moveTo>
                      <a:cubicBezTo>
                        <a:pt x="128" y="0"/>
                        <a:pt x="1" y="159"/>
                        <a:pt x="1" y="317"/>
                      </a:cubicBezTo>
                      <a:cubicBezTo>
                        <a:pt x="1" y="476"/>
                        <a:pt x="128" y="602"/>
                        <a:pt x="286" y="602"/>
                      </a:cubicBezTo>
                      <a:lnTo>
                        <a:pt x="761" y="602"/>
                      </a:lnTo>
                      <a:cubicBezTo>
                        <a:pt x="919" y="602"/>
                        <a:pt x="1046" y="476"/>
                        <a:pt x="1046" y="317"/>
                      </a:cubicBezTo>
                      <a:cubicBezTo>
                        <a:pt x="1046" y="159"/>
                        <a:pt x="919" y="0"/>
                        <a:pt x="76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1" name="Google Shape;358;p32">
                  <a:extLst>
                    <a:ext uri="{FF2B5EF4-FFF2-40B4-BE49-F238E27FC236}">
                      <a16:creationId xmlns:a16="http://schemas.microsoft.com/office/drawing/2014/main" xmlns="" id="{5E9280E2-D467-A670-AA3B-6C65C58D8C73}"/>
                    </a:ext>
                  </a:extLst>
                </p:cNvPr>
                <p:cNvSpPr/>
                <p:nvPr/>
              </p:nvSpPr>
              <p:spPr>
                <a:xfrm>
                  <a:off x="3686160" y="1686399"/>
                  <a:ext cx="19255" cy="30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" h="951" extrusionOk="0">
                      <a:moveTo>
                        <a:pt x="317" y="1"/>
                      </a:moveTo>
                      <a:cubicBezTo>
                        <a:pt x="159" y="1"/>
                        <a:pt x="0" y="128"/>
                        <a:pt x="0" y="318"/>
                      </a:cubicBezTo>
                      <a:lnTo>
                        <a:pt x="0" y="666"/>
                      </a:lnTo>
                      <a:cubicBezTo>
                        <a:pt x="0" y="824"/>
                        <a:pt x="159" y="951"/>
                        <a:pt x="317" y="951"/>
                      </a:cubicBezTo>
                      <a:cubicBezTo>
                        <a:pt x="475" y="951"/>
                        <a:pt x="602" y="824"/>
                        <a:pt x="602" y="666"/>
                      </a:cubicBezTo>
                      <a:lnTo>
                        <a:pt x="602" y="318"/>
                      </a:lnTo>
                      <a:cubicBezTo>
                        <a:pt x="602" y="128"/>
                        <a:pt x="475" y="1"/>
                        <a:pt x="3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2" name="Google Shape;359;p32">
                  <a:extLst>
                    <a:ext uri="{FF2B5EF4-FFF2-40B4-BE49-F238E27FC236}">
                      <a16:creationId xmlns:a16="http://schemas.microsoft.com/office/drawing/2014/main" xmlns="" id="{B81B7B1F-4AF8-79AA-50A1-121AB453130A}"/>
                    </a:ext>
                  </a:extLst>
                </p:cNvPr>
                <p:cNvSpPr/>
                <p:nvPr/>
              </p:nvSpPr>
              <p:spPr>
                <a:xfrm>
                  <a:off x="3980450" y="1900794"/>
                  <a:ext cx="34391" cy="19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" h="603" extrusionOk="0">
                      <a:moveTo>
                        <a:pt x="285" y="1"/>
                      </a:moveTo>
                      <a:cubicBezTo>
                        <a:pt x="127" y="1"/>
                        <a:pt x="0" y="127"/>
                        <a:pt x="0" y="317"/>
                      </a:cubicBezTo>
                      <a:cubicBezTo>
                        <a:pt x="0" y="476"/>
                        <a:pt x="127" y="602"/>
                        <a:pt x="285" y="602"/>
                      </a:cubicBezTo>
                      <a:lnTo>
                        <a:pt x="792" y="602"/>
                      </a:lnTo>
                      <a:cubicBezTo>
                        <a:pt x="950" y="602"/>
                        <a:pt x="1077" y="476"/>
                        <a:pt x="1077" y="317"/>
                      </a:cubicBezTo>
                      <a:cubicBezTo>
                        <a:pt x="1077" y="127"/>
                        <a:pt x="950" y="1"/>
                        <a:pt x="7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3" name="Google Shape;360;p32">
                  <a:extLst>
                    <a:ext uri="{FF2B5EF4-FFF2-40B4-BE49-F238E27FC236}">
                      <a16:creationId xmlns:a16="http://schemas.microsoft.com/office/drawing/2014/main" xmlns="" id="{2BAAD9F9-D2DE-2C08-B059-7C8D9EF7B63B}"/>
                    </a:ext>
                  </a:extLst>
                </p:cNvPr>
                <p:cNvSpPr/>
                <p:nvPr/>
              </p:nvSpPr>
              <p:spPr>
                <a:xfrm>
                  <a:off x="3957171" y="1862379"/>
                  <a:ext cx="19255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" h="1014" extrusionOk="0">
                      <a:moveTo>
                        <a:pt x="317" y="0"/>
                      </a:moveTo>
                      <a:cubicBezTo>
                        <a:pt x="159" y="0"/>
                        <a:pt x="1" y="127"/>
                        <a:pt x="1" y="285"/>
                      </a:cubicBezTo>
                      <a:lnTo>
                        <a:pt x="1" y="729"/>
                      </a:lnTo>
                      <a:cubicBezTo>
                        <a:pt x="1" y="887"/>
                        <a:pt x="159" y="1014"/>
                        <a:pt x="317" y="1014"/>
                      </a:cubicBezTo>
                      <a:cubicBezTo>
                        <a:pt x="476" y="1014"/>
                        <a:pt x="602" y="887"/>
                        <a:pt x="602" y="729"/>
                      </a:cubicBezTo>
                      <a:lnTo>
                        <a:pt x="602" y="285"/>
                      </a:lnTo>
                      <a:cubicBezTo>
                        <a:pt x="602" y="127"/>
                        <a:pt x="476" y="0"/>
                        <a:pt x="3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4" name="Google Shape;361;p32">
                  <a:extLst>
                    <a:ext uri="{FF2B5EF4-FFF2-40B4-BE49-F238E27FC236}">
                      <a16:creationId xmlns:a16="http://schemas.microsoft.com/office/drawing/2014/main" xmlns="" id="{95007F30-5552-2790-3EE1-2F83DB15C577}"/>
                    </a:ext>
                  </a:extLst>
                </p:cNvPr>
                <p:cNvSpPr/>
                <p:nvPr/>
              </p:nvSpPr>
              <p:spPr>
                <a:xfrm>
                  <a:off x="3918757" y="1900794"/>
                  <a:ext cx="33401" cy="19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" h="603" extrusionOk="0">
                      <a:moveTo>
                        <a:pt x="285" y="1"/>
                      </a:moveTo>
                      <a:cubicBezTo>
                        <a:pt x="127" y="1"/>
                        <a:pt x="0" y="127"/>
                        <a:pt x="0" y="317"/>
                      </a:cubicBezTo>
                      <a:cubicBezTo>
                        <a:pt x="0" y="476"/>
                        <a:pt x="127" y="602"/>
                        <a:pt x="285" y="602"/>
                      </a:cubicBezTo>
                      <a:lnTo>
                        <a:pt x="760" y="602"/>
                      </a:lnTo>
                      <a:cubicBezTo>
                        <a:pt x="919" y="602"/>
                        <a:pt x="1045" y="476"/>
                        <a:pt x="1045" y="317"/>
                      </a:cubicBezTo>
                      <a:cubicBezTo>
                        <a:pt x="1045" y="127"/>
                        <a:pt x="919" y="1"/>
                        <a:pt x="76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5" name="Google Shape;362;p32">
                  <a:extLst>
                    <a:ext uri="{FF2B5EF4-FFF2-40B4-BE49-F238E27FC236}">
                      <a16:creationId xmlns:a16="http://schemas.microsoft.com/office/drawing/2014/main" xmlns="" id="{2FEEB413-05F0-D255-8F20-47911D2E652B}"/>
                    </a:ext>
                  </a:extLst>
                </p:cNvPr>
                <p:cNvSpPr/>
                <p:nvPr/>
              </p:nvSpPr>
              <p:spPr>
                <a:xfrm>
                  <a:off x="3957171" y="1927106"/>
                  <a:ext cx="19255" cy="30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" h="951" extrusionOk="0">
                      <a:moveTo>
                        <a:pt x="317" y="0"/>
                      </a:moveTo>
                      <a:cubicBezTo>
                        <a:pt x="159" y="0"/>
                        <a:pt x="1" y="127"/>
                        <a:pt x="1" y="285"/>
                      </a:cubicBezTo>
                      <a:lnTo>
                        <a:pt x="1" y="633"/>
                      </a:lnTo>
                      <a:cubicBezTo>
                        <a:pt x="1" y="823"/>
                        <a:pt x="159" y="950"/>
                        <a:pt x="317" y="950"/>
                      </a:cubicBezTo>
                      <a:cubicBezTo>
                        <a:pt x="476" y="950"/>
                        <a:pt x="602" y="823"/>
                        <a:pt x="602" y="633"/>
                      </a:cubicBezTo>
                      <a:lnTo>
                        <a:pt x="602" y="285"/>
                      </a:lnTo>
                      <a:cubicBezTo>
                        <a:pt x="602" y="127"/>
                        <a:pt x="476" y="0"/>
                        <a:pt x="3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20" name="Google Shape;363;p32">
                <a:extLst>
                  <a:ext uri="{FF2B5EF4-FFF2-40B4-BE49-F238E27FC236}">
                    <a16:creationId xmlns:a16="http://schemas.microsoft.com/office/drawing/2014/main" xmlns="" id="{2F56ED9C-F14D-8D09-6ED4-5FE1D24AD86B}"/>
                  </a:ext>
                </a:extLst>
              </p:cNvPr>
              <p:cNvSpPr/>
              <p:nvPr/>
            </p:nvSpPr>
            <p:spPr>
              <a:xfrm>
                <a:off x="6532999" y="1746511"/>
                <a:ext cx="1071281" cy="983242"/>
              </a:xfrm>
              <a:custGeom>
                <a:avLst/>
                <a:gdLst/>
                <a:ahLst/>
                <a:cxnLst/>
                <a:rect l="l" t="t" r="r" b="b"/>
                <a:pathLst>
                  <a:path w="24957" h="22906" extrusionOk="0">
                    <a:moveTo>
                      <a:pt x="11852" y="1"/>
                    </a:moveTo>
                    <a:cubicBezTo>
                      <a:pt x="9857" y="1"/>
                      <a:pt x="7862" y="516"/>
                      <a:pt x="6081" y="1549"/>
                    </a:cubicBezTo>
                    <a:cubicBezTo>
                      <a:pt x="4371" y="2562"/>
                      <a:pt x="2914" y="4019"/>
                      <a:pt x="1933" y="5761"/>
                    </a:cubicBezTo>
                    <a:cubicBezTo>
                      <a:pt x="413" y="8421"/>
                      <a:pt x="1" y="11524"/>
                      <a:pt x="824" y="14470"/>
                    </a:cubicBezTo>
                    <a:cubicBezTo>
                      <a:pt x="1616" y="17415"/>
                      <a:pt x="3548" y="19885"/>
                      <a:pt x="6208" y="21405"/>
                    </a:cubicBezTo>
                    <a:cubicBezTo>
                      <a:pt x="7961" y="22407"/>
                      <a:pt x="9915" y="22906"/>
                      <a:pt x="11871" y="22906"/>
                    </a:cubicBezTo>
                    <a:cubicBezTo>
                      <a:pt x="13873" y="22906"/>
                      <a:pt x="15878" y="22383"/>
                      <a:pt x="17672" y="21342"/>
                    </a:cubicBezTo>
                    <a:cubicBezTo>
                      <a:pt x="19382" y="20328"/>
                      <a:pt x="20839" y="18903"/>
                      <a:pt x="21821" y="17130"/>
                    </a:cubicBezTo>
                    <a:cubicBezTo>
                      <a:pt x="24956" y="11651"/>
                      <a:pt x="23056" y="4652"/>
                      <a:pt x="17577" y="1517"/>
                    </a:cubicBezTo>
                    <a:cubicBezTo>
                      <a:pt x="15811" y="508"/>
                      <a:pt x="13832" y="1"/>
                      <a:pt x="11852" y="1"/>
                    </a:cubicBezTo>
                    <a:close/>
                  </a:path>
                </a:pathLst>
              </a:custGeom>
              <a:solidFill>
                <a:srgbClr val="FFFFFF">
                  <a:alpha val="76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21" name="Google Shape;364;p32">
                <a:extLst>
                  <a:ext uri="{FF2B5EF4-FFF2-40B4-BE49-F238E27FC236}">
                    <a16:creationId xmlns:a16="http://schemas.microsoft.com/office/drawing/2014/main" xmlns="" id="{577B91AB-9C86-5945-DE96-1C8043EFBD78}"/>
                  </a:ext>
                </a:extLst>
              </p:cNvPr>
              <p:cNvGrpSpPr/>
              <p:nvPr/>
            </p:nvGrpSpPr>
            <p:grpSpPr>
              <a:xfrm>
                <a:off x="6711095" y="1906235"/>
                <a:ext cx="664781" cy="663965"/>
                <a:chOff x="5011934" y="1539382"/>
                <a:chExt cx="494539" cy="493932"/>
              </a:xfrm>
              <a:solidFill>
                <a:schemeClr val="tx1"/>
              </a:solidFill>
            </p:grpSpPr>
            <p:sp>
              <p:nvSpPr>
                <p:cNvPr id="50" name="Google Shape;365;p32">
                  <a:extLst>
                    <a:ext uri="{FF2B5EF4-FFF2-40B4-BE49-F238E27FC236}">
                      <a16:creationId xmlns:a16="http://schemas.microsoft.com/office/drawing/2014/main" xmlns="" id="{DC704B35-D351-9B4F-A2D9-FC92F8EFFE9E}"/>
                    </a:ext>
                  </a:extLst>
                </p:cNvPr>
                <p:cNvSpPr/>
                <p:nvPr/>
              </p:nvSpPr>
              <p:spPr>
                <a:xfrm>
                  <a:off x="5011934" y="1539382"/>
                  <a:ext cx="494539" cy="493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7" h="15468" extrusionOk="0">
                      <a:moveTo>
                        <a:pt x="8235" y="773"/>
                      </a:moveTo>
                      <a:lnTo>
                        <a:pt x="13143" y="2325"/>
                      </a:lnTo>
                      <a:lnTo>
                        <a:pt x="14695" y="7233"/>
                      </a:lnTo>
                      <a:lnTo>
                        <a:pt x="12763" y="6600"/>
                      </a:lnTo>
                      <a:cubicBezTo>
                        <a:pt x="12763" y="6600"/>
                        <a:pt x="12763" y="6600"/>
                        <a:pt x="12763" y="6568"/>
                      </a:cubicBezTo>
                      <a:lnTo>
                        <a:pt x="12225" y="4890"/>
                      </a:lnTo>
                      <a:cubicBezTo>
                        <a:pt x="12197" y="4752"/>
                        <a:pt x="12050" y="4662"/>
                        <a:pt x="11907" y="4662"/>
                      </a:cubicBezTo>
                      <a:cubicBezTo>
                        <a:pt x="11886" y="4662"/>
                        <a:pt x="11865" y="4664"/>
                        <a:pt x="11845" y="4668"/>
                      </a:cubicBezTo>
                      <a:cubicBezTo>
                        <a:pt x="11686" y="4732"/>
                        <a:pt x="11591" y="4922"/>
                        <a:pt x="11655" y="5048"/>
                      </a:cubicBezTo>
                      <a:lnTo>
                        <a:pt x="12066" y="6378"/>
                      </a:lnTo>
                      <a:lnTo>
                        <a:pt x="9786" y="5682"/>
                      </a:lnTo>
                      <a:lnTo>
                        <a:pt x="8235" y="773"/>
                      </a:lnTo>
                      <a:close/>
                      <a:moveTo>
                        <a:pt x="8108" y="2356"/>
                      </a:moveTo>
                      <a:lnTo>
                        <a:pt x="9248" y="5998"/>
                      </a:lnTo>
                      <a:cubicBezTo>
                        <a:pt x="9280" y="6093"/>
                        <a:pt x="9375" y="6157"/>
                        <a:pt x="9470" y="6188"/>
                      </a:cubicBezTo>
                      <a:lnTo>
                        <a:pt x="13080" y="7360"/>
                      </a:lnTo>
                      <a:lnTo>
                        <a:pt x="11496" y="8944"/>
                      </a:lnTo>
                      <a:cubicBezTo>
                        <a:pt x="10515" y="8057"/>
                        <a:pt x="9280" y="7550"/>
                        <a:pt x="7981" y="7487"/>
                      </a:cubicBezTo>
                      <a:cubicBezTo>
                        <a:pt x="7886" y="6188"/>
                        <a:pt x="7379" y="4953"/>
                        <a:pt x="6493" y="3971"/>
                      </a:cubicBezTo>
                      <a:lnTo>
                        <a:pt x="8108" y="2356"/>
                      </a:lnTo>
                      <a:close/>
                      <a:moveTo>
                        <a:pt x="9280" y="8342"/>
                      </a:moveTo>
                      <a:cubicBezTo>
                        <a:pt x="10008" y="8595"/>
                        <a:pt x="10705" y="9007"/>
                        <a:pt x="11275" y="9577"/>
                      </a:cubicBezTo>
                      <a:cubicBezTo>
                        <a:pt x="11338" y="9640"/>
                        <a:pt x="11401" y="9672"/>
                        <a:pt x="11496" y="9672"/>
                      </a:cubicBezTo>
                      <a:cubicBezTo>
                        <a:pt x="11560" y="9672"/>
                        <a:pt x="11655" y="9640"/>
                        <a:pt x="11718" y="9577"/>
                      </a:cubicBezTo>
                      <a:lnTo>
                        <a:pt x="12573" y="8722"/>
                      </a:lnTo>
                      <a:lnTo>
                        <a:pt x="12573" y="8880"/>
                      </a:lnTo>
                      <a:lnTo>
                        <a:pt x="12542" y="8880"/>
                      </a:lnTo>
                      <a:cubicBezTo>
                        <a:pt x="12542" y="10717"/>
                        <a:pt x="11718" y="12332"/>
                        <a:pt x="10451" y="13440"/>
                      </a:cubicBezTo>
                      <a:lnTo>
                        <a:pt x="9216" y="12839"/>
                      </a:lnTo>
                      <a:cubicBezTo>
                        <a:pt x="9153" y="12775"/>
                        <a:pt x="9090" y="12712"/>
                        <a:pt x="9090" y="12649"/>
                      </a:cubicBezTo>
                      <a:lnTo>
                        <a:pt x="9058" y="12585"/>
                      </a:lnTo>
                      <a:cubicBezTo>
                        <a:pt x="8995" y="12459"/>
                        <a:pt x="9058" y="12269"/>
                        <a:pt x="9185" y="12205"/>
                      </a:cubicBezTo>
                      <a:lnTo>
                        <a:pt x="9881" y="11825"/>
                      </a:lnTo>
                      <a:cubicBezTo>
                        <a:pt x="10166" y="11667"/>
                        <a:pt x="10356" y="11350"/>
                        <a:pt x="10356" y="11002"/>
                      </a:cubicBezTo>
                      <a:cubicBezTo>
                        <a:pt x="10356" y="10622"/>
                        <a:pt x="10103" y="10274"/>
                        <a:pt x="9723" y="10147"/>
                      </a:cubicBezTo>
                      <a:lnTo>
                        <a:pt x="9501" y="10052"/>
                      </a:lnTo>
                      <a:cubicBezTo>
                        <a:pt x="9375" y="10020"/>
                        <a:pt x="9280" y="9894"/>
                        <a:pt x="9280" y="9767"/>
                      </a:cubicBezTo>
                      <a:lnTo>
                        <a:pt x="9280" y="8342"/>
                      </a:lnTo>
                      <a:close/>
                      <a:moveTo>
                        <a:pt x="6936" y="5713"/>
                      </a:moveTo>
                      <a:cubicBezTo>
                        <a:pt x="7221" y="6347"/>
                        <a:pt x="7379" y="7043"/>
                        <a:pt x="7379" y="7772"/>
                      </a:cubicBezTo>
                      <a:cubicBezTo>
                        <a:pt x="7379" y="7867"/>
                        <a:pt x="7411" y="7930"/>
                        <a:pt x="7474" y="7993"/>
                      </a:cubicBezTo>
                      <a:cubicBezTo>
                        <a:pt x="7506" y="8057"/>
                        <a:pt x="7601" y="8088"/>
                        <a:pt x="7664" y="8088"/>
                      </a:cubicBezTo>
                      <a:cubicBezTo>
                        <a:pt x="8013" y="8088"/>
                        <a:pt x="8361" y="8120"/>
                        <a:pt x="8678" y="8183"/>
                      </a:cubicBezTo>
                      <a:lnTo>
                        <a:pt x="8678" y="9767"/>
                      </a:lnTo>
                      <a:cubicBezTo>
                        <a:pt x="8678" y="10147"/>
                        <a:pt x="8931" y="10495"/>
                        <a:pt x="9311" y="10622"/>
                      </a:cubicBezTo>
                      <a:lnTo>
                        <a:pt x="9533" y="10717"/>
                      </a:lnTo>
                      <a:cubicBezTo>
                        <a:pt x="9660" y="10749"/>
                        <a:pt x="9755" y="10875"/>
                        <a:pt x="9755" y="11002"/>
                      </a:cubicBezTo>
                      <a:cubicBezTo>
                        <a:pt x="9755" y="11129"/>
                        <a:pt x="9691" y="11255"/>
                        <a:pt x="9596" y="11287"/>
                      </a:cubicBezTo>
                      <a:lnTo>
                        <a:pt x="8900" y="11667"/>
                      </a:lnTo>
                      <a:cubicBezTo>
                        <a:pt x="8520" y="11889"/>
                        <a:pt x="8330" y="12395"/>
                        <a:pt x="8488" y="12807"/>
                      </a:cubicBezTo>
                      <a:lnTo>
                        <a:pt x="8520" y="12870"/>
                      </a:lnTo>
                      <a:cubicBezTo>
                        <a:pt x="8583" y="13092"/>
                        <a:pt x="8741" y="13250"/>
                        <a:pt x="8963" y="13377"/>
                      </a:cubicBezTo>
                      <a:lnTo>
                        <a:pt x="9913" y="13852"/>
                      </a:lnTo>
                      <a:cubicBezTo>
                        <a:pt x="8963" y="14486"/>
                        <a:pt x="7823" y="14866"/>
                        <a:pt x="6588" y="14866"/>
                      </a:cubicBezTo>
                      <a:cubicBezTo>
                        <a:pt x="6113" y="14866"/>
                        <a:pt x="5669" y="14802"/>
                        <a:pt x="5258" y="14707"/>
                      </a:cubicBezTo>
                      <a:lnTo>
                        <a:pt x="5258" y="13535"/>
                      </a:lnTo>
                      <a:cubicBezTo>
                        <a:pt x="5258" y="13472"/>
                        <a:pt x="5226" y="13409"/>
                        <a:pt x="5194" y="13345"/>
                      </a:cubicBezTo>
                      <a:lnTo>
                        <a:pt x="4466" y="12364"/>
                      </a:lnTo>
                      <a:cubicBezTo>
                        <a:pt x="4719" y="12300"/>
                        <a:pt x="4909" y="12079"/>
                        <a:pt x="4909" y="11794"/>
                      </a:cubicBezTo>
                      <a:lnTo>
                        <a:pt x="4909" y="11002"/>
                      </a:lnTo>
                      <a:cubicBezTo>
                        <a:pt x="4909" y="10749"/>
                        <a:pt x="4751" y="10527"/>
                        <a:pt x="4498" y="10432"/>
                      </a:cubicBezTo>
                      <a:lnTo>
                        <a:pt x="3896" y="10210"/>
                      </a:lnTo>
                      <a:cubicBezTo>
                        <a:pt x="3674" y="10147"/>
                        <a:pt x="3484" y="9925"/>
                        <a:pt x="3452" y="9672"/>
                      </a:cubicBezTo>
                      <a:cubicBezTo>
                        <a:pt x="3421" y="9482"/>
                        <a:pt x="3452" y="9292"/>
                        <a:pt x="3579" y="9134"/>
                      </a:cubicBezTo>
                      <a:cubicBezTo>
                        <a:pt x="3674" y="8975"/>
                        <a:pt x="3864" y="8880"/>
                        <a:pt x="4054" y="8849"/>
                      </a:cubicBezTo>
                      <a:lnTo>
                        <a:pt x="4846" y="8753"/>
                      </a:lnTo>
                      <a:cubicBezTo>
                        <a:pt x="5321" y="8690"/>
                        <a:pt x="5733" y="8373"/>
                        <a:pt x="5923" y="7962"/>
                      </a:cubicBezTo>
                      <a:lnTo>
                        <a:pt x="6936" y="5713"/>
                      </a:lnTo>
                      <a:close/>
                      <a:moveTo>
                        <a:pt x="7773" y="0"/>
                      </a:moveTo>
                      <a:cubicBezTo>
                        <a:pt x="7696" y="0"/>
                        <a:pt x="7616" y="30"/>
                        <a:pt x="7569" y="76"/>
                      </a:cubicBezTo>
                      <a:cubicBezTo>
                        <a:pt x="7474" y="171"/>
                        <a:pt x="7443" y="298"/>
                        <a:pt x="7474" y="393"/>
                      </a:cubicBezTo>
                      <a:lnTo>
                        <a:pt x="7918" y="1723"/>
                      </a:lnTo>
                      <a:cubicBezTo>
                        <a:pt x="7886" y="1723"/>
                        <a:pt x="7886" y="1723"/>
                        <a:pt x="7886" y="1755"/>
                      </a:cubicBezTo>
                      <a:lnTo>
                        <a:pt x="5859" y="3750"/>
                      </a:lnTo>
                      <a:cubicBezTo>
                        <a:pt x="5764" y="3876"/>
                        <a:pt x="5764" y="4067"/>
                        <a:pt x="5859" y="4193"/>
                      </a:cubicBezTo>
                      <a:cubicBezTo>
                        <a:pt x="6144" y="4447"/>
                        <a:pt x="6366" y="4732"/>
                        <a:pt x="6556" y="5048"/>
                      </a:cubicBezTo>
                      <a:lnTo>
                        <a:pt x="5384" y="7708"/>
                      </a:lnTo>
                      <a:cubicBezTo>
                        <a:pt x="5258" y="7962"/>
                        <a:pt x="5036" y="8120"/>
                        <a:pt x="4751" y="8152"/>
                      </a:cubicBezTo>
                      <a:lnTo>
                        <a:pt x="3991" y="8247"/>
                      </a:lnTo>
                      <a:cubicBezTo>
                        <a:pt x="3611" y="8310"/>
                        <a:pt x="3294" y="8500"/>
                        <a:pt x="3072" y="8785"/>
                      </a:cubicBezTo>
                      <a:cubicBezTo>
                        <a:pt x="2882" y="9070"/>
                        <a:pt x="2787" y="9450"/>
                        <a:pt x="2851" y="9799"/>
                      </a:cubicBezTo>
                      <a:cubicBezTo>
                        <a:pt x="2946" y="10242"/>
                        <a:pt x="3262" y="10622"/>
                        <a:pt x="3706" y="10780"/>
                      </a:cubicBezTo>
                      <a:lnTo>
                        <a:pt x="4308" y="11002"/>
                      </a:lnTo>
                      <a:lnTo>
                        <a:pt x="4308" y="11794"/>
                      </a:lnTo>
                      <a:cubicBezTo>
                        <a:pt x="4118" y="11857"/>
                        <a:pt x="3959" y="12015"/>
                        <a:pt x="3896" y="12174"/>
                      </a:cubicBezTo>
                      <a:cubicBezTo>
                        <a:pt x="3833" y="12364"/>
                        <a:pt x="3864" y="12585"/>
                        <a:pt x="3959" y="12744"/>
                      </a:cubicBezTo>
                      <a:lnTo>
                        <a:pt x="4656" y="13631"/>
                      </a:lnTo>
                      <a:lnTo>
                        <a:pt x="4656" y="14549"/>
                      </a:lnTo>
                      <a:cubicBezTo>
                        <a:pt x="2312" y="13726"/>
                        <a:pt x="602" y="11509"/>
                        <a:pt x="602" y="8880"/>
                      </a:cubicBezTo>
                      <a:cubicBezTo>
                        <a:pt x="602" y="5587"/>
                        <a:pt x="3294" y="2895"/>
                        <a:pt x="6588" y="2895"/>
                      </a:cubicBezTo>
                      <a:cubicBezTo>
                        <a:pt x="6746" y="2895"/>
                        <a:pt x="6873" y="2768"/>
                        <a:pt x="6873" y="2610"/>
                      </a:cubicBezTo>
                      <a:cubicBezTo>
                        <a:pt x="6873" y="2451"/>
                        <a:pt x="6746" y="2293"/>
                        <a:pt x="6588" y="2293"/>
                      </a:cubicBezTo>
                      <a:cubicBezTo>
                        <a:pt x="4814" y="2293"/>
                        <a:pt x="3167" y="2990"/>
                        <a:pt x="1932" y="4225"/>
                      </a:cubicBezTo>
                      <a:cubicBezTo>
                        <a:pt x="697" y="5460"/>
                        <a:pt x="1" y="7138"/>
                        <a:pt x="1" y="8880"/>
                      </a:cubicBezTo>
                      <a:cubicBezTo>
                        <a:pt x="1" y="10654"/>
                        <a:pt x="697" y="12300"/>
                        <a:pt x="1932" y="13535"/>
                      </a:cubicBezTo>
                      <a:cubicBezTo>
                        <a:pt x="3167" y="14771"/>
                        <a:pt x="4814" y="15467"/>
                        <a:pt x="6588" y="15467"/>
                      </a:cubicBezTo>
                      <a:cubicBezTo>
                        <a:pt x="8330" y="15467"/>
                        <a:pt x="9976" y="14771"/>
                        <a:pt x="11243" y="13535"/>
                      </a:cubicBezTo>
                      <a:cubicBezTo>
                        <a:pt x="12478" y="12300"/>
                        <a:pt x="13175" y="10654"/>
                        <a:pt x="13175" y="8880"/>
                      </a:cubicBezTo>
                      <a:lnTo>
                        <a:pt x="13175" y="8120"/>
                      </a:lnTo>
                      <a:lnTo>
                        <a:pt x="13713" y="7582"/>
                      </a:lnTo>
                      <a:cubicBezTo>
                        <a:pt x="13713" y="7550"/>
                        <a:pt x="13745" y="7550"/>
                        <a:pt x="13745" y="7550"/>
                      </a:cubicBezTo>
                      <a:lnTo>
                        <a:pt x="15075" y="7962"/>
                      </a:lnTo>
                      <a:cubicBezTo>
                        <a:pt x="15107" y="7993"/>
                        <a:pt x="15138" y="7993"/>
                        <a:pt x="15170" y="7993"/>
                      </a:cubicBezTo>
                      <a:cubicBezTo>
                        <a:pt x="15233" y="7993"/>
                        <a:pt x="15297" y="7962"/>
                        <a:pt x="15360" y="7898"/>
                      </a:cubicBezTo>
                      <a:cubicBezTo>
                        <a:pt x="15455" y="7803"/>
                        <a:pt x="15487" y="7708"/>
                        <a:pt x="15455" y="7582"/>
                      </a:cubicBezTo>
                      <a:lnTo>
                        <a:pt x="13682" y="1976"/>
                      </a:lnTo>
                      <a:cubicBezTo>
                        <a:pt x="13650" y="1881"/>
                        <a:pt x="13555" y="1818"/>
                        <a:pt x="13460" y="1786"/>
                      </a:cubicBezTo>
                      <a:lnTo>
                        <a:pt x="7854" y="13"/>
                      </a:lnTo>
                      <a:cubicBezTo>
                        <a:pt x="7829" y="4"/>
                        <a:pt x="7801" y="0"/>
                        <a:pt x="77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1" name="Google Shape;366;p32">
                  <a:extLst>
                    <a:ext uri="{FF2B5EF4-FFF2-40B4-BE49-F238E27FC236}">
                      <a16:creationId xmlns:a16="http://schemas.microsoft.com/office/drawing/2014/main" xmlns="" id="{C8DF6B2F-83D1-5E7C-DF08-CA4F17B5B402}"/>
                    </a:ext>
                  </a:extLst>
                </p:cNvPr>
                <p:cNvSpPr/>
                <p:nvPr/>
              </p:nvSpPr>
              <p:spPr>
                <a:xfrm>
                  <a:off x="5372963" y="1653029"/>
                  <a:ext cx="19255" cy="19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" h="603" extrusionOk="0">
                      <a:moveTo>
                        <a:pt x="285" y="1"/>
                      </a:moveTo>
                      <a:cubicBezTo>
                        <a:pt x="222" y="1"/>
                        <a:pt x="127" y="32"/>
                        <a:pt x="64" y="96"/>
                      </a:cubicBezTo>
                      <a:cubicBezTo>
                        <a:pt x="32" y="159"/>
                        <a:pt x="0" y="222"/>
                        <a:pt x="0" y="317"/>
                      </a:cubicBezTo>
                      <a:cubicBezTo>
                        <a:pt x="0" y="381"/>
                        <a:pt x="0" y="476"/>
                        <a:pt x="64" y="539"/>
                      </a:cubicBezTo>
                      <a:cubicBezTo>
                        <a:pt x="127" y="571"/>
                        <a:pt x="222" y="603"/>
                        <a:pt x="285" y="603"/>
                      </a:cubicBezTo>
                      <a:cubicBezTo>
                        <a:pt x="380" y="603"/>
                        <a:pt x="444" y="571"/>
                        <a:pt x="507" y="539"/>
                      </a:cubicBezTo>
                      <a:cubicBezTo>
                        <a:pt x="570" y="476"/>
                        <a:pt x="602" y="381"/>
                        <a:pt x="602" y="317"/>
                      </a:cubicBezTo>
                      <a:cubicBezTo>
                        <a:pt x="602" y="222"/>
                        <a:pt x="570" y="159"/>
                        <a:pt x="507" y="96"/>
                      </a:cubicBezTo>
                      <a:cubicBezTo>
                        <a:pt x="444" y="32"/>
                        <a:pt x="380" y="1"/>
                        <a:pt x="2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2" name="Google Shape;367;p32">
                  <a:extLst>
                    <a:ext uri="{FF2B5EF4-FFF2-40B4-BE49-F238E27FC236}">
                      <a16:creationId xmlns:a16="http://schemas.microsoft.com/office/drawing/2014/main" xmlns="" id="{FDFCB9DD-5A1E-CE9C-EAA1-EABB370DDDD5}"/>
                    </a:ext>
                  </a:extLst>
                </p:cNvPr>
                <p:cNvSpPr/>
                <p:nvPr/>
              </p:nvSpPr>
              <p:spPr>
                <a:xfrm>
                  <a:off x="5050349" y="1706069"/>
                  <a:ext cx="60736" cy="126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" h="3977" extrusionOk="0">
                      <a:moveTo>
                        <a:pt x="1582" y="1"/>
                      </a:moveTo>
                      <a:cubicBezTo>
                        <a:pt x="1493" y="1"/>
                        <a:pt x="1402" y="42"/>
                        <a:pt x="1331" y="113"/>
                      </a:cubicBezTo>
                      <a:cubicBezTo>
                        <a:pt x="476" y="1095"/>
                        <a:pt x="1" y="2362"/>
                        <a:pt x="1" y="3660"/>
                      </a:cubicBezTo>
                      <a:cubicBezTo>
                        <a:pt x="1" y="3819"/>
                        <a:pt x="128" y="3977"/>
                        <a:pt x="286" y="3977"/>
                      </a:cubicBezTo>
                      <a:cubicBezTo>
                        <a:pt x="476" y="3977"/>
                        <a:pt x="603" y="3819"/>
                        <a:pt x="603" y="3660"/>
                      </a:cubicBezTo>
                      <a:cubicBezTo>
                        <a:pt x="603" y="2488"/>
                        <a:pt x="1014" y="1380"/>
                        <a:pt x="1774" y="493"/>
                      </a:cubicBezTo>
                      <a:cubicBezTo>
                        <a:pt x="1901" y="367"/>
                        <a:pt x="1901" y="177"/>
                        <a:pt x="1774" y="82"/>
                      </a:cubicBezTo>
                      <a:cubicBezTo>
                        <a:pt x="1719" y="26"/>
                        <a:pt x="1651" y="1"/>
                        <a:pt x="158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3" name="Google Shape;368;p32">
                  <a:extLst>
                    <a:ext uri="{FF2B5EF4-FFF2-40B4-BE49-F238E27FC236}">
                      <a16:creationId xmlns:a16="http://schemas.microsoft.com/office/drawing/2014/main" xmlns="" id="{1EE464C7-0D1D-BA09-4D62-608CAB3BE935}"/>
                    </a:ext>
                  </a:extLst>
                </p:cNvPr>
                <p:cNvSpPr/>
                <p:nvPr/>
              </p:nvSpPr>
              <p:spPr>
                <a:xfrm>
                  <a:off x="5116098" y="1681609"/>
                  <a:ext cx="22289" cy="1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" h="595" extrusionOk="0">
                      <a:moveTo>
                        <a:pt x="360" y="1"/>
                      </a:moveTo>
                      <a:cubicBezTo>
                        <a:pt x="300" y="1"/>
                        <a:pt x="240" y="18"/>
                        <a:pt x="190" y="56"/>
                      </a:cubicBezTo>
                      <a:lnTo>
                        <a:pt x="159" y="56"/>
                      </a:lnTo>
                      <a:cubicBezTo>
                        <a:pt x="32" y="151"/>
                        <a:pt x="0" y="341"/>
                        <a:pt x="95" y="499"/>
                      </a:cubicBezTo>
                      <a:cubicBezTo>
                        <a:pt x="159" y="563"/>
                        <a:pt x="254" y="594"/>
                        <a:pt x="349" y="594"/>
                      </a:cubicBezTo>
                      <a:cubicBezTo>
                        <a:pt x="412" y="594"/>
                        <a:pt x="476" y="594"/>
                        <a:pt x="539" y="563"/>
                      </a:cubicBezTo>
                      <a:lnTo>
                        <a:pt x="539" y="531"/>
                      </a:lnTo>
                      <a:cubicBezTo>
                        <a:pt x="666" y="436"/>
                        <a:pt x="697" y="246"/>
                        <a:pt x="602" y="119"/>
                      </a:cubicBezTo>
                      <a:cubicBezTo>
                        <a:pt x="545" y="42"/>
                        <a:pt x="452" y="1"/>
                        <a:pt x="36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xmlns="" id="{D29AF5A8-DD70-E22F-8AD1-22D1376A0318}"/>
                  </a:ext>
                </a:extLst>
              </p:cNvPr>
              <p:cNvGrpSpPr/>
              <p:nvPr/>
            </p:nvGrpSpPr>
            <p:grpSpPr>
              <a:xfrm>
                <a:off x="5774470" y="3556962"/>
                <a:ext cx="666153" cy="663536"/>
                <a:chOff x="5774470" y="3556962"/>
                <a:chExt cx="666153" cy="663536"/>
              </a:xfrm>
              <a:solidFill>
                <a:schemeClr val="tx1"/>
              </a:solidFill>
            </p:grpSpPr>
            <p:sp>
              <p:nvSpPr>
                <p:cNvPr id="22" name="Google Shape;369;p32">
                  <a:extLst>
                    <a:ext uri="{FF2B5EF4-FFF2-40B4-BE49-F238E27FC236}">
                      <a16:creationId xmlns:a16="http://schemas.microsoft.com/office/drawing/2014/main" xmlns="" id="{EDF15D5F-E981-1862-BC6F-A0E12D1DAB03}"/>
                    </a:ext>
                  </a:extLst>
                </p:cNvPr>
                <p:cNvSpPr/>
                <p:nvPr/>
              </p:nvSpPr>
              <p:spPr>
                <a:xfrm>
                  <a:off x="6265232" y="4163364"/>
                  <a:ext cx="27214" cy="25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602" extrusionOk="0">
                      <a:moveTo>
                        <a:pt x="317" y="0"/>
                      </a:moveTo>
                      <a:cubicBezTo>
                        <a:pt x="253" y="0"/>
                        <a:pt x="158" y="32"/>
                        <a:pt x="95" y="95"/>
                      </a:cubicBezTo>
                      <a:cubicBezTo>
                        <a:pt x="63" y="127"/>
                        <a:pt x="0" y="222"/>
                        <a:pt x="0" y="285"/>
                      </a:cubicBezTo>
                      <a:cubicBezTo>
                        <a:pt x="0" y="380"/>
                        <a:pt x="32" y="444"/>
                        <a:pt x="95" y="507"/>
                      </a:cubicBezTo>
                      <a:cubicBezTo>
                        <a:pt x="158" y="570"/>
                        <a:pt x="222" y="602"/>
                        <a:pt x="317" y="602"/>
                      </a:cubicBezTo>
                      <a:cubicBezTo>
                        <a:pt x="412" y="602"/>
                        <a:pt x="475" y="570"/>
                        <a:pt x="538" y="507"/>
                      </a:cubicBezTo>
                      <a:cubicBezTo>
                        <a:pt x="602" y="444"/>
                        <a:pt x="633" y="380"/>
                        <a:pt x="633" y="285"/>
                      </a:cubicBezTo>
                      <a:cubicBezTo>
                        <a:pt x="633" y="222"/>
                        <a:pt x="602" y="127"/>
                        <a:pt x="538" y="95"/>
                      </a:cubicBezTo>
                      <a:cubicBezTo>
                        <a:pt x="475" y="32"/>
                        <a:pt x="412" y="0"/>
                        <a:pt x="3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3" name="Google Shape;370;p32">
                  <a:extLst>
                    <a:ext uri="{FF2B5EF4-FFF2-40B4-BE49-F238E27FC236}">
                      <a16:creationId xmlns:a16="http://schemas.microsoft.com/office/drawing/2014/main" xmlns="" id="{7F341FDF-49A2-87C0-B850-BC3760DBCE03}"/>
                    </a:ext>
                  </a:extLst>
                </p:cNvPr>
                <p:cNvSpPr/>
                <p:nvPr/>
              </p:nvSpPr>
              <p:spPr>
                <a:xfrm>
                  <a:off x="5775842" y="4004971"/>
                  <a:ext cx="664781" cy="215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7" h="5021" extrusionOk="0">
                      <a:moveTo>
                        <a:pt x="6235" y="595"/>
                      </a:moveTo>
                      <a:cubicBezTo>
                        <a:pt x="6556" y="595"/>
                        <a:pt x="6825" y="666"/>
                        <a:pt x="7031" y="808"/>
                      </a:cubicBezTo>
                      <a:cubicBezTo>
                        <a:pt x="7284" y="967"/>
                        <a:pt x="7411" y="1188"/>
                        <a:pt x="7442" y="1283"/>
                      </a:cubicBezTo>
                      <a:lnTo>
                        <a:pt x="7442" y="2170"/>
                      </a:lnTo>
                      <a:cubicBezTo>
                        <a:pt x="7316" y="2075"/>
                        <a:pt x="7189" y="1980"/>
                        <a:pt x="7062" y="1917"/>
                      </a:cubicBezTo>
                      <a:cubicBezTo>
                        <a:pt x="6682" y="1727"/>
                        <a:pt x="6255" y="1632"/>
                        <a:pt x="5772" y="1632"/>
                      </a:cubicBezTo>
                      <a:cubicBezTo>
                        <a:pt x="5289" y="1632"/>
                        <a:pt x="4751" y="1727"/>
                        <a:pt x="4149" y="1917"/>
                      </a:cubicBezTo>
                      <a:cubicBezTo>
                        <a:pt x="3199" y="2233"/>
                        <a:pt x="2407" y="2423"/>
                        <a:pt x="1837" y="2582"/>
                      </a:cubicBezTo>
                      <a:lnTo>
                        <a:pt x="2724" y="1442"/>
                      </a:lnTo>
                      <a:cubicBezTo>
                        <a:pt x="3040" y="1378"/>
                        <a:pt x="3927" y="1188"/>
                        <a:pt x="5131" y="808"/>
                      </a:cubicBezTo>
                      <a:cubicBezTo>
                        <a:pt x="5542" y="666"/>
                        <a:pt x="5914" y="595"/>
                        <a:pt x="6235" y="595"/>
                      </a:cubicBezTo>
                      <a:close/>
                      <a:moveTo>
                        <a:pt x="9262" y="602"/>
                      </a:moveTo>
                      <a:cubicBezTo>
                        <a:pt x="9584" y="602"/>
                        <a:pt x="9952" y="674"/>
                        <a:pt x="10356" y="808"/>
                      </a:cubicBezTo>
                      <a:cubicBezTo>
                        <a:pt x="11559" y="1188"/>
                        <a:pt x="12446" y="1378"/>
                        <a:pt x="12731" y="1442"/>
                      </a:cubicBezTo>
                      <a:lnTo>
                        <a:pt x="13650" y="2582"/>
                      </a:lnTo>
                      <a:cubicBezTo>
                        <a:pt x="13080" y="2423"/>
                        <a:pt x="12288" y="2233"/>
                        <a:pt x="11338" y="1917"/>
                      </a:cubicBezTo>
                      <a:cubicBezTo>
                        <a:pt x="10736" y="1727"/>
                        <a:pt x="10190" y="1632"/>
                        <a:pt x="9703" y="1632"/>
                      </a:cubicBezTo>
                      <a:cubicBezTo>
                        <a:pt x="9216" y="1632"/>
                        <a:pt x="8788" y="1727"/>
                        <a:pt x="8424" y="1917"/>
                      </a:cubicBezTo>
                      <a:cubicBezTo>
                        <a:pt x="8298" y="1980"/>
                        <a:pt x="8139" y="2075"/>
                        <a:pt x="8044" y="2170"/>
                      </a:cubicBezTo>
                      <a:lnTo>
                        <a:pt x="8044" y="1283"/>
                      </a:lnTo>
                      <a:cubicBezTo>
                        <a:pt x="8076" y="1188"/>
                        <a:pt x="8203" y="935"/>
                        <a:pt x="8519" y="777"/>
                      </a:cubicBezTo>
                      <a:cubicBezTo>
                        <a:pt x="8727" y="658"/>
                        <a:pt x="8977" y="602"/>
                        <a:pt x="9262" y="602"/>
                      </a:cubicBezTo>
                      <a:close/>
                      <a:moveTo>
                        <a:pt x="5769" y="2217"/>
                      </a:moveTo>
                      <a:cubicBezTo>
                        <a:pt x="6147" y="2217"/>
                        <a:pt x="6475" y="2288"/>
                        <a:pt x="6746" y="2423"/>
                      </a:cubicBezTo>
                      <a:cubicBezTo>
                        <a:pt x="7126" y="2645"/>
                        <a:pt x="7316" y="2930"/>
                        <a:pt x="7411" y="3089"/>
                      </a:cubicBezTo>
                      <a:lnTo>
                        <a:pt x="6809" y="3690"/>
                      </a:lnTo>
                      <a:lnTo>
                        <a:pt x="950" y="3690"/>
                      </a:lnTo>
                      <a:lnTo>
                        <a:pt x="1235" y="3310"/>
                      </a:lnTo>
                      <a:cubicBezTo>
                        <a:pt x="1584" y="3247"/>
                        <a:pt x="2755" y="2994"/>
                        <a:pt x="4339" y="2487"/>
                      </a:cubicBezTo>
                      <a:cubicBezTo>
                        <a:pt x="4871" y="2304"/>
                        <a:pt x="5351" y="2217"/>
                        <a:pt x="5769" y="2217"/>
                      </a:cubicBezTo>
                      <a:close/>
                      <a:moveTo>
                        <a:pt x="7727" y="3595"/>
                      </a:moveTo>
                      <a:lnTo>
                        <a:pt x="8171" y="4039"/>
                      </a:lnTo>
                      <a:cubicBezTo>
                        <a:pt x="8139" y="4229"/>
                        <a:pt x="7949" y="4419"/>
                        <a:pt x="7727" y="4419"/>
                      </a:cubicBezTo>
                      <a:cubicBezTo>
                        <a:pt x="7506" y="4419"/>
                        <a:pt x="7347" y="4229"/>
                        <a:pt x="7316" y="4039"/>
                      </a:cubicBezTo>
                      <a:lnTo>
                        <a:pt x="7727" y="3595"/>
                      </a:lnTo>
                      <a:close/>
                      <a:moveTo>
                        <a:pt x="6211" y="1"/>
                      </a:moveTo>
                      <a:cubicBezTo>
                        <a:pt x="5827" y="1"/>
                        <a:pt x="5400" y="80"/>
                        <a:pt x="4941" y="238"/>
                      </a:cubicBezTo>
                      <a:cubicBezTo>
                        <a:pt x="3547" y="682"/>
                        <a:pt x="2534" y="872"/>
                        <a:pt x="2502" y="872"/>
                      </a:cubicBezTo>
                      <a:cubicBezTo>
                        <a:pt x="2439" y="872"/>
                        <a:pt x="2375" y="935"/>
                        <a:pt x="2344" y="967"/>
                      </a:cubicBezTo>
                      <a:lnTo>
                        <a:pt x="95" y="3785"/>
                      </a:lnTo>
                      <a:cubicBezTo>
                        <a:pt x="0" y="3880"/>
                        <a:pt x="0" y="4007"/>
                        <a:pt x="64" y="4134"/>
                      </a:cubicBezTo>
                      <a:cubicBezTo>
                        <a:pt x="95" y="4229"/>
                        <a:pt x="190" y="4292"/>
                        <a:pt x="317" y="4292"/>
                      </a:cubicBezTo>
                      <a:lnTo>
                        <a:pt x="6746" y="4292"/>
                      </a:lnTo>
                      <a:cubicBezTo>
                        <a:pt x="6904" y="4704"/>
                        <a:pt x="7284" y="5020"/>
                        <a:pt x="7727" y="5020"/>
                      </a:cubicBezTo>
                      <a:cubicBezTo>
                        <a:pt x="8203" y="5020"/>
                        <a:pt x="8583" y="4704"/>
                        <a:pt x="8709" y="4292"/>
                      </a:cubicBezTo>
                      <a:lnTo>
                        <a:pt x="10514" y="4292"/>
                      </a:lnTo>
                      <a:cubicBezTo>
                        <a:pt x="10673" y="4292"/>
                        <a:pt x="10799" y="4165"/>
                        <a:pt x="10799" y="3975"/>
                      </a:cubicBezTo>
                      <a:cubicBezTo>
                        <a:pt x="10799" y="3817"/>
                        <a:pt x="10673" y="3690"/>
                        <a:pt x="10514" y="3690"/>
                      </a:cubicBezTo>
                      <a:lnTo>
                        <a:pt x="8678" y="3690"/>
                      </a:lnTo>
                      <a:lnTo>
                        <a:pt x="8076" y="3089"/>
                      </a:lnTo>
                      <a:cubicBezTo>
                        <a:pt x="8139" y="2930"/>
                        <a:pt x="8329" y="2645"/>
                        <a:pt x="8709" y="2455"/>
                      </a:cubicBezTo>
                      <a:cubicBezTo>
                        <a:pt x="8995" y="2305"/>
                        <a:pt x="9331" y="2233"/>
                        <a:pt x="9713" y="2233"/>
                      </a:cubicBezTo>
                      <a:cubicBezTo>
                        <a:pt x="10136" y="2233"/>
                        <a:pt x="10616" y="2321"/>
                        <a:pt x="11148" y="2487"/>
                      </a:cubicBezTo>
                      <a:cubicBezTo>
                        <a:pt x="12731" y="2994"/>
                        <a:pt x="13903" y="3247"/>
                        <a:pt x="14251" y="3342"/>
                      </a:cubicBezTo>
                      <a:lnTo>
                        <a:pt x="14536" y="3690"/>
                      </a:lnTo>
                      <a:lnTo>
                        <a:pt x="12953" y="3690"/>
                      </a:lnTo>
                      <a:cubicBezTo>
                        <a:pt x="12795" y="3690"/>
                        <a:pt x="12636" y="3817"/>
                        <a:pt x="12636" y="4007"/>
                      </a:cubicBezTo>
                      <a:cubicBezTo>
                        <a:pt x="12636" y="4165"/>
                        <a:pt x="12795" y="4292"/>
                        <a:pt x="12953" y="4292"/>
                      </a:cubicBezTo>
                      <a:lnTo>
                        <a:pt x="15170" y="4292"/>
                      </a:lnTo>
                      <a:cubicBezTo>
                        <a:pt x="15265" y="4292"/>
                        <a:pt x="15391" y="4229"/>
                        <a:pt x="15423" y="4134"/>
                      </a:cubicBezTo>
                      <a:cubicBezTo>
                        <a:pt x="15486" y="4007"/>
                        <a:pt x="15455" y="3880"/>
                        <a:pt x="15391" y="3785"/>
                      </a:cubicBezTo>
                      <a:lnTo>
                        <a:pt x="13143" y="967"/>
                      </a:lnTo>
                      <a:cubicBezTo>
                        <a:pt x="13111" y="935"/>
                        <a:pt x="13048" y="872"/>
                        <a:pt x="12985" y="872"/>
                      </a:cubicBezTo>
                      <a:cubicBezTo>
                        <a:pt x="12953" y="872"/>
                        <a:pt x="11939" y="682"/>
                        <a:pt x="10546" y="238"/>
                      </a:cubicBezTo>
                      <a:cubicBezTo>
                        <a:pt x="10071" y="80"/>
                        <a:pt x="9643" y="1"/>
                        <a:pt x="9259" y="1"/>
                      </a:cubicBezTo>
                      <a:cubicBezTo>
                        <a:pt x="8876" y="1"/>
                        <a:pt x="8535" y="80"/>
                        <a:pt x="8234" y="238"/>
                      </a:cubicBezTo>
                      <a:cubicBezTo>
                        <a:pt x="8013" y="365"/>
                        <a:pt x="7854" y="492"/>
                        <a:pt x="7727" y="650"/>
                      </a:cubicBezTo>
                      <a:cubicBezTo>
                        <a:pt x="7632" y="492"/>
                        <a:pt x="7442" y="333"/>
                        <a:pt x="7221" y="238"/>
                      </a:cubicBezTo>
                      <a:cubicBezTo>
                        <a:pt x="6936" y="80"/>
                        <a:pt x="6595" y="1"/>
                        <a:pt x="621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4" name="Google Shape;371;p32">
                  <a:extLst>
                    <a:ext uri="{FF2B5EF4-FFF2-40B4-BE49-F238E27FC236}">
                      <a16:creationId xmlns:a16="http://schemas.microsoft.com/office/drawing/2014/main" xmlns="" id="{9E406E81-B20C-A152-73C4-5D42EAF12AB1}"/>
                    </a:ext>
                  </a:extLst>
                </p:cNvPr>
                <p:cNvSpPr/>
                <p:nvPr/>
              </p:nvSpPr>
              <p:spPr>
                <a:xfrm>
                  <a:off x="5774470" y="3709046"/>
                  <a:ext cx="99286" cy="296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3" h="6911" extrusionOk="0">
                      <a:moveTo>
                        <a:pt x="326" y="1"/>
                      </a:moveTo>
                      <a:cubicBezTo>
                        <a:pt x="302" y="1"/>
                        <a:pt x="278" y="3"/>
                        <a:pt x="254" y="7"/>
                      </a:cubicBezTo>
                      <a:cubicBezTo>
                        <a:pt x="96" y="70"/>
                        <a:pt x="1" y="229"/>
                        <a:pt x="64" y="387"/>
                      </a:cubicBezTo>
                      <a:lnTo>
                        <a:pt x="1679" y="6689"/>
                      </a:lnTo>
                      <a:cubicBezTo>
                        <a:pt x="1711" y="6816"/>
                        <a:pt x="1837" y="6911"/>
                        <a:pt x="1964" y="6911"/>
                      </a:cubicBezTo>
                      <a:lnTo>
                        <a:pt x="2059" y="6911"/>
                      </a:lnTo>
                      <a:cubicBezTo>
                        <a:pt x="2217" y="6847"/>
                        <a:pt x="2312" y="6689"/>
                        <a:pt x="2281" y="6531"/>
                      </a:cubicBezTo>
                      <a:lnTo>
                        <a:pt x="634" y="229"/>
                      </a:lnTo>
                      <a:cubicBezTo>
                        <a:pt x="606" y="91"/>
                        <a:pt x="483" y="1"/>
                        <a:pt x="32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5" name="Google Shape;372;p32">
                  <a:extLst>
                    <a:ext uri="{FF2B5EF4-FFF2-40B4-BE49-F238E27FC236}">
                      <a16:creationId xmlns:a16="http://schemas.microsoft.com/office/drawing/2014/main" xmlns="" id="{A233F83A-C034-6CB8-3B6E-D9EE5133E48F}"/>
                    </a:ext>
                  </a:extLst>
                </p:cNvPr>
                <p:cNvSpPr/>
                <p:nvPr/>
              </p:nvSpPr>
              <p:spPr>
                <a:xfrm>
                  <a:off x="6342711" y="3709046"/>
                  <a:ext cx="97912" cy="296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1" h="6911" extrusionOk="0">
                      <a:moveTo>
                        <a:pt x="1966" y="1"/>
                      </a:moveTo>
                      <a:cubicBezTo>
                        <a:pt x="1830" y="1"/>
                        <a:pt x="1706" y="91"/>
                        <a:pt x="1679" y="229"/>
                      </a:cubicBezTo>
                      <a:lnTo>
                        <a:pt x="32" y="6531"/>
                      </a:lnTo>
                      <a:cubicBezTo>
                        <a:pt x="0" y="6689"/>
                        <a:pt x="95" y="6847"/>
                        <a:pt x="254" y="6911"/>
                      </a:cubicBezTo>
                      <a:lnTo>
                        <a:pt x="317" y="6911"/>
                      </a:lnTo>
                      <a:cubicBezTo>
                        <a:pt x="444" y="6911"/>
                        <a:pt x="570" y="6816"/>
                        <a:pt x="634" y="6689"/>
                      </a:cubicBezTo>
                      <a:lnTo>
                        <a:pt x="2249" y="387"/>
                      </a:lnTo>
                      <a:cubicBezTo>
                        <a:pt x="2280" y="229"/>
                        <a:pt x="2185" y="70"/>
                        <a:pt x="2027" y="7"/>
                      </a:cubicBezTo>
                      <a:cubicBezTo>
                        <a:pt x="2007" y="3"/>
                        <a:pt x="1986" y="1"/>
                        <a:pt x="196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6" name="Google Shape;373;p32">
                  <a:extLst>
                    <a:ext uri="{FF2B5EF4-FFF2-40B4-BE49-F238E27FC236}">
                      <a16:creationId xmlns:a16="http://schemas.microsoft.com/office/drawing/2014/main" xmlns="" id="{6CB2683E-AC7B-D832-43AD-EA437A9BD064}"/>
                    </a:ext>
                  </a:extLst>
                </p:cNvPr>
                <p:cNvSpPr/>
                <p:nvPr/>
              </p:nvSpPr>
              <p:spPr>
                <a:xfrm>
                  <a:off x="5894101" y="3557048"/>
                  <a:ext cx="25883" cy="42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" h="983" extrusionOk="0">
                      <a:moveTo>
                        <a:pt x="285" y="1"/>
                      </a:moveTo>
                      <a:cubicBezTo>
                        <a:pt x="127" y="1"/>
                        <a:pt x="0" y="128"/>
                        <a:pt x="0" y="286"/>
                      </a:cubicBezTo>
                      <a:lnTo>
                        <a:pt x="0" y="666"/>
                      </a:lnTo>
                      <a:cubicBezTo>
                        <a:pt x="0" y="856"/>
                        <a:pt x="127" y="983"/>
                        <a:pt x="285" y="983"/>
                      </a:cubicBezTo>
                      <a:cubicBezTo>
                        <a:pt x="444" y="983"/>
                        <a:pt x="602" y="856"/>
                        <a:pt x="602" y="666"/>
                      </a:cubicBezTo>
                      <a:lnTo>
                        <a:pt x="602" y="286"/>
                      </a:lnTo>
                      <a:cubicBezTo>
                        <a:pt x="602" y="128"/>
                        <a:pt x="444" y="1"/>
                        <a:pt x="2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7" name="Google Shape;374;p32">
                  <a:extLst>
                    <a:ext uri="{FF2B5EF4-FFF2-40B4-BE49-F238E27FC236}">
                      <a16:creationId xmlns:a16="http://schemas.microsoft.com/office/drawing/2014/main" xmlns="" id="{28EB0DE3-255D-E4F4-3CFC-AD8E891B40A8}"/>
                    </a:ext>
                  </a:extLst>
                </p:cNvPr>
                <p:cNvSpPr/>
                <p:nvPr/>
              </p:nvSpPr>
              <p:spPr>
                <a:xfrm>
                  <a:off x="5894101" y="3635902"/>
                  <a:ext cx="25883" cy="42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" h="983" extrusionOk="0">
                      <a:moveTo>
                        <a:pt x="285" y="1"/>
                      </a:moveTo>
                      <a:cubicBezTo>
                        <a:pt x="127" y="1"/>
                        <a:pt x="0" y="127"/>
                        <a:pt x="0" y="286"/>
                      </a:cubicBezTo>
                      <a:lnTo>
                        <a:pt x="0" y="666"/>
                      </a:lnTo>
                      <a:cubicBezTo>
                        <a:pt x="0" y="824"/>
                        <a:pt x="127" y="982"/>
                        <a:pt x="285" y="982"/>
                      </a:cubicBezTo>
                      <a:cubicBezTo>
                        <a:pt x="444" y="982"/>
                        <a:pt x="602" y="824"/>
                        <a:pt x="602" y="666"/>
                      </a:cubicBezTo>
                      <a:lnTo>
                        <a:pt x="602" y="286"/>
                      </a:lnTo>
                      <a:cubicBezTo>
                        <a:pt x="602" y="127"/>
                        <a:pt x="444" y="1"/>
                        <a:pt x="2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8" name="Google Shape;375;p32">
                  <a:extLst>
                    <a:ext uri="{FF2B5EF4-FFF2-40B4-BE49-F238E27FC236}">
                      <a16:creationId xmlns:a16="http://schemas.microsoft.com/office/drawing/2014/main" xmlns="" id="{F5CAF000-A31C-6A0A-005E-9192CC2093B3}"/>
                    </a:ext>
                  </a:extLst>
                </p:cNvPr>
                <p:cNvSpPr/>
                <p:nvPr/>
              </p:nvSpPr>
              <p:spPr>
                <a:xfrm>
                  <a:off x="5925350" y="3604652"/>
                  <a:ext cx="42196" cy="25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" h="603" extrusionOk="0">
                      <a:moveTo>
                        <a:pt x="286" y="0"/>
                      </a:moveTo>
                      <a:cubicBezTo>
                        <a:pt x="128" y="0"/>
                        <a:pt x="1" y="127"/>
                        <a:pt x="1" y="285"/>
                      </a:cubicBezTo>
                      <a:cubicBezTo>
                        <a:pt x="1" y="475"/>
                        <a:pt x="128" y="602"/>
                        <a:pt x="286" y="602"/>
                      </a:cubicBezTo>
                      <a:lnTo>
                        <a:pt x="666" y="602"/>
                      </a:lnTo>
                      <a:cubicBezTo>
                        <a:pt x="824" y="602"/>
                        <a:pt x="983" y="475"/>
                        <a:pt x="983" y="285"/>
                      </a:cubicBezTo>
                      <a:cubicBezTo>
                        <a:pt x="983" y="127"/>
                        <a:pt x="824" y="0"/>
                        <a:pt x="66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9" name="Google Shape;376;p32">
                  <a:extLst>
                    <a:ext uri="{FF2B5EF4-FFF2-40B4-BE49-F238E27FC236}">
                      <a16:creationId xmlns:a16="http://schemas.microsoft.com/office/drawing/2014/main" xmlns="" id="{369BBBA8-5364-4553-C94D-CB6BB6A4D048}"/>
                    </a:ext>
                  </a:extLst>
                </p:cNvPr>
                <p:cNvSpPr/>
                <p:nvPr/>
              </p:nvSpPr>
              <p:spPr>
                <a:xfrm>
                  <a:off x="5846540" y="3604652"/>
                  <a:ext cx="42153" cy="25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" h="603" extrusionOk="0">
                      <a:moveTo>
                        <a:pt x="285" y="0"/>
                      </a:moveTo>
                      <a:cubicBezTo>
                        <a:pt x="127" y="0"/>
                        <a:pt x="0" y="127"/>
                        <a:pt x="0" y="285"/>
                      </a:cubicBezTo>
                      <a:cubicBezTo>
                        <a:pt x="0" y="475"/>
                        <a:pt x="127" y="602"/>
                        <a:pt x="285" y="602"/>
                      </a:cubicBezTo>
                      <a:lnTo>
                        <a:pt x="665" y="602"/>
                      </a:lnTo>
                      <a:cubicBezTo>
                        <a:pt x="855" y="602"/>
                        <a:pt x="982" y="475"/>
                        <a:pt x="982" y="285"/>
                      </a:cubicBezTo>
                      <a:cubicBezTo>
                        <a:pt x="982" y="127"/>
                        <a:pt x="855" y="0"/>
                        <a:pt x="66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0" name="Google Shape;377;p32">
                  <a:extLst>
                    <a:ext uri="{FF2B5EF4-FFF2-40B4-BE49-F238E27FC236}">
                      <a16:creationId xmlns:a16="http://schemas.microsoft.com/office/drawing/2014/main" xmlns="" id="{83238917-B36E-1F9A-103C-641C8485163E}"/>
                    </a:ext>
                  </a:extLst>
                </p:cNvPr>
                <p:cNvSpPr/>
                <p:nvPr/>
              </p:nvSpPr>
              <p:spPr>
                <a:xfrm>
                  <a:off x="6224453" y="3827604"/>
                  <a:ext cx="25840" cy="42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982" extrusionOk="0">
                      <a:moveTo>
                        <a:pt x="317" y="0"/>
                      </a:moveTo>
                      <a:cubicBezTo>
                        <a:pt x="127" y="0"/>
                        <a:pt x="0" y="158"/>
                        <a:pt x="0" y="317"/>
                      </a:cubicBezTo>
                      <a:lnTo>
                        <a:pt x="0" y="697"/>
                      </a:lnTo>
                      <a:cubicBezTo>
                        <a:pt x="0" y="855"/>
                        <a:pt x="127" y="982"/>
                        <a:pt x="317" y="982"/>
                      </a:cubicBezTo>
                      <a:cubicBezTo>
                        <a:pt x="475" y="982"/>
                        <a:pt x="602" y="855"/>
                        <a:pt x="602" y="697"/>
                      </a:cubicBezTo>
                      <a:lnTo>
                        <a:pt x="602" y="317"/>
                      </a:lnTo>
                      <a:cubicBezTo>
                        <a:pt x="602" y="158"/>
                        <a:pt x="475" y="0"/>
                        <a:pt x="3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1" name="Google Shape;378;p32">
                  <a:extLst>
                    <a:ext uri="{FF2B5EF4-FFF2-40B4-BE49-F238E27FC236}">
                      <a16:creationId xmlns:a16="http://schemas.microsoft.com/office/drawing/2014/main" xmlns="" id="{9FFD62F1-B83C-EDE8-6732-FEB1A5E85DDC}"/>
                    </a:ext>
                  </a:extLst>
                </p:cNvPr>
                <p:cNvSpPr/>
                <p:nvPr/>
              </p:nvSpPr>
              <p:spPr>
                <a:xfrm>
                  <a:off x="6224453" y="3906415"/>
                  <a:ext cx="25840" cy="42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983" extrusionOk="0">
                      <a:moveTo>
                        <a:pt x="317" y="1"/>
                      </a:moveTo>
                      <a:cubicBezTo>
                        <a:pt x="127" y="1"/>
                        <a:pt x="0" y="127"/>
                        <a:pt x="0" y="318"/>
                      </a:cubicBezTo>
                      <a:lnTo>
                        <a:pt x="0" y="698"/>
                      </a:lnTo>
                      <a:cubicBezTo>
                        <a:pt x="0" y="856"/>
                        <a:pt x="127" y="983"/>
                        <a:pt x="317" y="983"/>
                      </a:cubicBezTo>
                      <a:cubicBezTo>
                        <a:pt x="475" y="983"/>
                        <a:pt x="602" y="856"/>
                        <a:pt x="602" y="698"/>
                      </a:cubicBezTo>
                      <a:lnTo>
                        <a:pt x="602" y="318"/>
                      </a:lnTo>
                      <a:cubicBezTo>
                        <a:pt x="602" y="127"/>
                        <a:pt x="475" y="1"/>
                        <a:pt x="3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2" name="Google Shape;379;p32">
                  <a:extLst>
                    <a:ext uri="{FF2B5EF4-FFF2-40B4-BE49-F238E27FC236}">
                      <a16:creationId xmlns:a16="http://schemas.microsoft.com/office/drawing/2014/main" xmlns="" id="{974B2187-09FE-42CB-BD9D-743FA8E1F4EA}"/>
                    </a:ext>
                  </a:extLst>
                </p:cNvPr>
                <p:cNvSpPr/>
                <p:nvPr/>
              </p:nvSpPr>
              <p:spPr>
                <a:xfrm>
                  <a:off x="6255702" y="3875165"/>
                  <a:ext cx="42196" cy="25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" h="603" extrusionOk="0">
                      <a:moveTo>
                        <a:pt x="285" y="0"/>
                      </a:moveTo>
                      <a:cubicBezTo>
                        <a:pt x="127" y="0"/>
                        <a:pt x="0" y="159"/>
                        <a:pt x="0" y="317"/>
                      </a:cubicBezTo>
                      <a:cubicBezTo>
                        <a:pt x="0" y="475"/>
                        <a:pt x="127" y="602"/>
                        <a:pt x="285" y="602"/>
                      </a:cubicBezTo>
                      <a:lnTo>
                        <a:pt x="665" y="602"/>
                      </a:lnTo>
                      <a:cubicBezTo>
                        <a:pt x="855" y="602"/>
                        <a:pt x="982" y="475"/>
                        <a:pt x="982" y="317"/>
                      </a:cubicBezTo>
                      <a:cubicBezTo>
                        <a:pt x="982" y="159"/>
                        <a:pt x="855" y="0"/>
                        <a:pt x="66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3" name="Google Shape;380;p32">
                  <a:extLst>
                    <a:ext uri="{FF2B5EF4-FFF2-40B4-BE49-F238E27FC236}">
                      <a16:creationId xmlns:a16="http://schemas.microsoft.com/office/drawing/2014/main" xmlns="" id="{32770D37-6775-2299-C195-C008949BF8DA}"/>
                    </a:ext>
                  </a:extLst>
                </p:cNvPr>
                <p:cNvSpPr/>
                <p:nvPr/>
              </p:nvSpPr>
              <p:spPr>
                <a:xfrm>
                  <a:off x="6176849" y="3875165"/>
                  <a:ext cx="42196" cy="25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" h="603" extrusionOk="0">
                      <a:moveTo>
                        <a:pt x="317" y="0"/>
                      </a:moveTo>
                      <a:cubicBezTo>
                        <a:pt x="127" y="0"/>
                        <a:pt x="1" y="159"/>
                        <a:pt x="1" y="317"/>
                      </a:cubicBezTo>
                      <a:cubicBezTo>
                        <a:pt x="1" y="475"/>
                        <a:pt x="127" y="602"/>
                        <a:pt x="317" y="602"/>
                      </a:cubicBezTo>
                      <a:lnTo>
                        <a:pt x="697" y="602"/>
                      </a:lnTo>
                      <a:cubicBezTo>
                        <a:pt x="856" y="602"/>
                        <a:pt x="982" y="475"/>
                        <a:pt x="982" y="317"/>
                      </a:cubicBezTo>
                      <a:cubicBezTo>
                        <a:pt x="982" y="159"/>
                        <a:pt x="856" y="0"/>
                        <a:pt x="6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4" name="Google Shape;381;p32">
                  <a:extLst>
                    <a:ext uri="{FF2B5EF4-FFF2-40B4-BE49-F238E27FC236}">
                      <a16:creationId xmlns:a16="http://schemas.microsoft.com/office/drawing/2014/main" xmlns="" id="{D85304FA-5EAE-AF7A-DA0D-EDFD0AF9C86F}"/>
                    </a:ext>
                  </a:extLst>
                </p:cNvPr>
                <p:cNvSpPr/>
                <p:nvPr/>
              </p:nvSpPr>
              <p:spPr>
                <a:xfrm>
                  <a:off x="5895475" y="3695739"/>
                  <a:ext cx="195781" cy="185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1" h="4320" extrusionOk="0">
                      <a:moveTo>
                        <a:pt x="2280" y="982"/>
                      </a:moveTo>
                      <a:lnTo>
                        <a:pt x="2629" y="1647"/>
                      </a:lnTo>
                      <a:cubicBezTo>
                        <a:pt x="2660" y="1742"/>
                        <a:pt x="2755" y="1805"/>
                        <a:pt x="2850" y="1805"/>
                      </a:cubicBezTo>
                      <a:lnTo>
                        <a:pt x="3579" y="1932"/>
                      </a:lnTo>
                      <a:lnTo>
                        <a:pt x="3040" y="2439"/>
                      </a:lnTo>
                      <a:cubicBezTo>
                        <a:pt x="2977" y="2534"/>
                        <a:pt x="2945" y="2629"/>
                        <a:pt x="2945" y="2724"/>
                      </a:cubicBezTo>
                      <a:lnTo>
                        <a:pt x="3072" y="3452"/>
                      </a:lnTo>
                      <a:lnTo>
                        <a:pt x="2407" y="3104"/>
                      </a:lnTo>
                      <a:cubicBezTo>
                        <a:pt x="2375" y="3088"/>
                        <a:pt x="2328" y="3080"/>
                        <a:pt x="2280" y="3080"/>
                      </a:cubicBezTo>
                      <a:cubicBezTo>
                        <a:pt x="2233" y="3080"/>
                        <a:pt x="2185" y="3088"/>
                        <a:pt x="2154" y="3104"/>
                      </a:cubicBezTo>
                      <a:lnTo>
                        <a:pt x="1489" y="3452"/>
                      </a:lnTo>
                      <a:lnTo>
                        <a:pt x="1489" y="3452"/>
                      </a:lnTo>
                      <a:lnTo>
                        <a:pt x="1615" y="2724"/>
                      </a:lnTo>
                      <a:cubicBezTo>
                        <a:pt x="1615" y="2629"/>
                        <a:pt x="1584" y="2502"/>
                        <a:pt x="1520" y="2439"/>
                      </a:cubicBezTo>
                      <a:lnTo>
                        <a:pt x="982" y="1932"/>
                      </a:lnTo>
                      <a:lnTo>
                        <a:pt x="1710" y="1805"/>
                      </a:lnTo>
                      <a:cubicBezTo>
                        <a:pt x="1837" y="1805"/>
                        <a:pt x="1900" y="1742"/>
                        <a:pt x="1964" y="1647"/>
                      </a:cubicBezTo>
                      <a:lnTo>
                        <a:pt x="2280" y="982"/>
                      </a:lnTo>
                      <a:close/>
                      <a:moveTo>
                        <a:pt x="2280" y="0"/>
                      </a:moveTo>
                      <a:cubicBezTo>
                        <a:pt x="2154" y="0"/>
                        <a:pt x="2059" y="63"/>
                        <a:pt x="2027" y="158"/>
                      </a:cubicBezTo>
                      <a:lnTo>
                        <a:pt x="1489" y="1235"/>
                      </a:lnTo>
                      <a:lnTo>
                        <a:pt x="285" y="1425"/>
                      </a:lnTo>
                      <a:cubicBezTo>
                        <a:pt x="190" y="1425"/>
                        <a:pt x="95" y="1520"/>
                        <a:pt x="32" y="1615"/>
                      </a:cubicBezTo>
                      <a:cubicBezTo>
                        <a:pt x="0" y="1742"/>
                        <a:pt x="32" y="1837"/>
                        <a:pt x="127" y="1932"/>
                      </a:cubicBezTo>
                      <a:lnTo>
                        <a:pt x="982" y="2787"/>
                      </a:lnTo>
                      <a:lnTo>
                        <a:pt x="792" y="3959"/>
                      </a:lnTo>
                      <a:cubicBezTo>
                        <a:pt x="760" y="4085"/>
                        <a:pt x="824" y="4180"/>
                        <a:pt x="887" y="4244"/>
                      </a:cubicBezTo>
                      <a:cubicBezTo>
                        <a:pt x="950" y="4307"/>
                        <a:pt x="1014" y="4307"/>
                        <a:pt x="1077" y="4307"/>
                      </a:cubicBezTo>
                      <a:cubicBezTo>
                        <a:pt x="1140" y="4307"/>
                        <a:pt x="1172" y="4307"/>
                        <a:pt x="1204" y="4275"/>
                      </a:cubicBezTo>
                      <a:lnTo>
                        <a:pt x="2280" y="3705"/>
                      </a:lnTo>
                      <a:lnTo>
                        <a:pt x="3357" y="4275"/>
                      </a:lnTo>
                      <a:cubicBezTo>
                        <a:pt x="3400" y="4304"/>
                        <a:pt x="3449" y="4320"/>
                        <a:pt x="3499" y="4320"/>
                      </a:cubicBezTo>
                      <a:cubicBezTo>
                        <a:pt x="3560" y="4320"/>
                        <a:pt x="3621" y="4296"/>
                        <a:pt x="3674" y="4244"/>
                      </a:cubicBezTo>
                      <a:cubicBezTo>
                        <a:pt x="3769" y="4180"/>
                        <a:pt x="3800" y="4085"/>
                        <a:pt x="3800" y="3959"/>
                      </a:cubicBezTo>
                      <a:lnTo>
                        <a:pt x="3579" y="2787"/>
                      </a:lnTo>
                      <a:lnTo>
                        <a:pt x="4434" y="1932"/>
                      </a:lnTo>
                      <a:cubicBezTo>
                        <a:pt x="4529" y="1837"/>
                        <a:pt x="4560" y="1742"/>
                        <a:pt x="4529" y="1615"/>
                      </a:cubicBezTo>
                      <a:cubicBezTo>
                        <a:pt x="4497" y="1520"/>
                        <a:pt x="4402" y="1425"/>
                        <a:pt x="4275" y="1425"/>
                      </a:cubicBezTo>
                      <a:lnTo>
                        <a:pt x="3072" y="1235"/>
                      </a:lnTo>
                      <a:lnTo>
                        <a:pt x="2565" y="158"/>
                      </a:lnTo>
                      <a:cubicBezTo>
                        <a:pt x="2502" y="63"/>
                        <a:pt x="2407" y="0"/>
                        <a:pt x="22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5" name="Google Shape;382;p32">
                  <a:extLst>
                    <a:ext uri="{FF2B5EF4-FFF2-40B4-BE49-F238E27FC236}">
                      <a16:creationId xmlns:a16="http://schemas.microsoft.com/office/drawing/2014/main" xmlns="" id="{70A53498-F0F6-004A-D90B-6DB09875D799}"/>
                    </a:ext>
                  </a:extLst>
                </p:cNvPr>
                <p:cNvSpPr/>
                <p:nvPr/>
              </p:nvSpPr>
              <p:spPr>
                <a:xfrm>
                  <a:off x="6157833" y="3556962"/>
                  <a:ext cx="157707" cy="156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" h="3645" extrusionOk="0">
                      <a:moveTo>
                        <a:pt x="1489" y="921"/>
                      </a:moveTo>
                      <a:lnTo>
                        <a:pt x="1869" y="1175"/>
                      </a:lnTo>
                      <a:cubicBezTo>
                        <a:pt x="1915" y="1221"/>
                        <a:pt x="1995" y="1250"/>
                        <a:pt x="2072" y="1250"/>
                      </a:cubicBezTo>
                      <a:cubicBezTo>
                        <a:pt x="2101" y="1250"/>
                        <a:pt x="2128" y="1246"/>
                        <a:pt x="2154" y="1238"/>
                      </a:cubicBezTo>
                      <a:lnTo>
                        <a:pt x="2597" y="1080"/>
                      </a:lnTo>
                      <a:lnTo>
                        <a:pt x="2597" y="1080"/>
                      </a:lnTo>
                      <a:lnTo>
                        <a:pt x="2439" y="1523"/>
                      </a:lnTo>
                      <a:cubicBezTo>
                        <a:pt x="2407" y="1618"/>
                        <a:pt x="2407" y="1713"/>
                        <a:pt x="2470" y="1808"/>
                      </a:cubicBezTo>
                      <a:lnTo>
                        <a:pt x="2755" y="2156"/>
                      </a:lnTo>
                      <a:lnTo>
                        <a:pt x="2280" y="2156"/>
                      </a:lnTo>
                      <a:cubicBezTo>
                        <a:pt x="2185" y="2156"/>
                        <a:pt x="2090" y="2220"/>
                        <a:pt x="2027" y="2283"/>
                      </a:cubicBezTo>
                      <a:lnTo>
                        <a:pt x="1774" y="2663"/>
                      </a:lnTo>
                      <a:lnTo>
                        <a:pt x="1647" y="2220"/>
                      </a:lnTo>
                      <a:cubicBezTo>
                        <a:pt x="1615" y="2125"/>
                        <a:pt x="1520" y="2061"/>
                        <a:pt x="1425" y="2030"/>
                      </a:cubicBezTo>
                      <a:lnTo>
                        <a:pt x="982" y="1871"/>
                      </a:lnTo>
                      <a:lnTo>
                        <a:pt x="1362" y="1618"/>
                      </a:lnTo>
                      <a:cubicBezTo>
                        <a:pt x="1457" y="1555"/>
                        <a:pt x="1489" y="1460"/>
                        <a:pt x="1489" y="1365"/>
                      </a:cubicBezTo>
                      <a:lnTo>
                        <a:pt x="1489" y="921"/>
                      </a:lnTo>
                      <a:close/>
                      <a:moveTo>
                        <a:pt x="1165" y="0"/>
                      </a:moveTo>
                      <a:cubicBezTo>
                        <a:pt x="1123" y="0"/>
                        <a:pt x="1082" y="10"/>
                        <a:pt x="1045" y="35"/>
                      </a:cubicBezTo>
                      <a:cubicBezTo>
                        <a:pt x="950" y="98"/>
                        <a:pt x="887" y="193"/>
                        <a:pt x="887" y="320"/>
                      </a:cubicBezTo>
                      <a:lnTo>
                        <a:pt x="887" y="1238"/>
                      </a:lnTo>
                      <a:lnTo>
                        <a:pt x="159" y="1745"/>
                      </a:lnTo>
                      <a:cubicBezTo>
                        <a:pt x="64" y="1808"/>
                        <a:pt x="0" y="1935"/>
                        <a:pt x="32" y="2030"/>
                      </a:cubicBezTo>
                      <a:cubicBezTo>
                        <a:pt x="32" y="2156"/>
                        <a:pt x="127" y="2251"/>
                        <a:pt x="222" y="2283"/>
                      </a:cubicBezTo>
                      <a:lnTo>
                        <a:pt x="1109" y="2568"/>
                      </a:lnTo>
                      <a:lnTo>
                        <a:pt x="1394" y="3423"/>
                      </a:lnTo>
                      <a:cubicBezTo>
                        <a:pt x="1425" y="3550"/>
                        <a:pt x="1520" y="3613"/>
                        <a:pt x="1615" y="3645"/>
                      </a:cubicBezTo>
                      <a:lnTo>
                        <a:pt x="1679" y="3645"/>
                      </a:lnTo>
                      <a:cubicBezTo>
                        <a:pt x="1774" y="3645"/>
                        <a:pt x="1869" y="3581"/>
                        <a:pt x="1900" y="3518"/>
                      </a:cubicBezTo>
                      <a:lnTo>
                        <a:pt x="2439" y="2758"/>
                      </a:lnTo>
                      <a:lnTo>
                        <a:pt x="3357" y="2790"/>
                      </a:lnTo>
                      <a:cubicBezTo>
                        <a:pt x="3484" y="2790"/>
                        <a:pt x="3579" y="2726"/>
                        <a:pt x="3642" y="2600"/>
                      </a:cubicBezTo>
                      <a:cubicBezTo>
                        <a:pt x="3674" y="2505"/>
                        <a:pt x="3674" y="2378"/>
                        <a:pt x="3611" y="2283"/>
                      </a:cubicBezTo>
                      <a:lnTo>
                        <a:pt x="3040" y="1555"/>
                      </a:lnTo>
                      <a:lnTo>
                        <a:pt x="3357" y="700"/>
                      </a:lnTo>
                      <a:cubicBezTo>
                        <a:pt x="3389" y="605"/>
                        <a:pt x="3357" y="478"/>
                        <a:pt x="3262" y="383"/>
                      </a:cubicBezTo>
                      <a:cubicBezTo>
                        <a:pt x="3216" y="337"/>
                        <a:pt x="3135" y="307"/>
                        <a:pt x="3059" y="307"/>
                      </a:cubicBezTo>
                      <a:cubicBezTo>
                        <a:pt x="3030" y="307"/>
                        <a:pt x="3003" y="311"/>
                        <a:pt x="2977" y="320"/>
                      </a:cubicBezTo>
                      <a:lnTo>
                        <a:pt x="2090" y="605"/>
                      </a:lnTo>
                      <a:lnTo>
                        <a:pt x="1362" y="66"/>
                      </a:lnTo>
                      <a:cubicBezTo>
                        <a:pt x="1303" y="27"/>
                        <a:pt x="1232" y="0"/>
                        <a:pt x="116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6" name="Google Shape;383;p32">
                  <a:extLst>
                    <a:ext uri="{FF2B5EF4-FFF2-40B4-BE49-F238E27FC236}">
                      <a16:creationId xmlns:a16="http://schemas.microsoft.com/office/drawing/2014/main" xmlns="" id="{A2E7C8C8-7C73-5489-601B-E5221EB4436A}"/>
                    </a:ext>
                  </a:extLst>
                </p:cNvPr>
                <p:cNvSpPr/>
                <p:nvPr/>
              </p:nvSpPr>
              <p:spPr>
                <a:xfrm>
                  <a:off x="6077606" y="3631823"/>
                  <a:ext cx="25883" cy="101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" h="2376" extrusionOk="0">
                      <a:moveTo>
                        <a:pt x="317" y="1"/>
                      </a:moveTo>
                      <a:cubicBezTo>
                        <a:pt x="159" y="1"/>
                        <a:pt x="1" y="127"/>
                        <a:pt x="1" y="286"/>
                      </a:cubicBezTo>
                      <a:lnTo>
                        <a:pt x="1" y="2059"/>
                      </a:lnTo>
                      <a:cubicBezTo>
                        <a:pt x="1" y="2249"/>
                        <a:pt x="159" y="2376"/>
                        <a:pt x="317" y="2376"/>
                      </a:cubicBezTo>
                      <a:cubicBezTo>
                        <a:pt x="476" y="2376"/>
                        <a:pt x="602" y="2249"/>
                        <a:pt x="602" y="2059"/>
                      </a:cubicBezTo>
                      <a:lnTo>
                        <a:pt x="602" y="286"/>
                      </a:lnTo>
                      <a:cubicBezTo>
                        <a:pt x="602" y="127"/>
                        <a:pt x="476" y="1"/>
                        <a:pt x="3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7" name="Google Shape;384;p32">
                  <a:extLst>
                    <a:ext uri="{FF2B5EF4-FFF2-40B4-BE49-F238E27FC236}">
                      <a16:creationId xmlns:a16="http://schemas.microsoft.com/office/drawing/2014/main" xmlns="" id="{EB05B8D6-D3FE-E363-B0B4-0818796281AC}"/>
                    </a:ext>
                  </a:extLst>
                </p:cNvPr>
                <p:cNvSpPr/>
                <p:nvPr/>
              </p:nvSpPr>
              <p:spPr>
                <a:xfrm>
                  <a:off x="6077606" y="3584263"/>
                  <a:ext cx="25883" cy="25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" h="602" extrusionOk="0">
                      <a:moveTo>
                        <a:pt x="317" y="0"/>
                      </a:moveTo>
                      <a:cubicBezTo>
                        <a:pt x="222" y="0"/>
                        <a:pt x="159" y="32"/>
                        <a:pt x="96" y="64"/>
                      </a:cubicBezTo>
                      <a:cubicBezTo>
                        <a:pt x="32" y="127"/>
                        <a:pt x="1" y="222"/>
                        <a:pt x="1" y="285"/>
                      </a:cubicBezTo>
                      <a:cubicBezTo>
                        <a:pt x="1" y="380"/>
                        <a:pt x="32" y="444"/>
                        <a:pt x="96" y="507"/>
                      </a:cubicBezTo>
                      <a:cubicBezTo>
                        <a:pt x="159" y="570"/>
                        <a:pt x="222" y="602"/>
                        <a:pt x="317" y="602"/>
                      </a:cubicBezTo>
                      <a:cubicBezTo>
                        <a:pt x="381" y="602"/>
                        <a:pt x="476" y="570"/>
                        <a:pt x="539" y="507"/>
                      </a:cubicBezTo>
                      <a:cubicBezTo>
                        <a:pt x="571" y="444"/>
                        <a:pt x="602" y="380"/>
                        <a:pt x="602" y="285"/>
                      </a:cubicBezTo>
                      <a:cubicBezTo>
                        <a:pt x="602" y="222"/>
                        <a:pt x="571" y="127"/>
                        <a:pt x="539" y="64"/>
                      </a:cubicBezTo>
                      <a:cubicBezTo>
                        <a:pt x="476" y="32"/>
                        <a:pt x="381" y="0"/>
                        <a:pt x="3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xmlns="" id="{2FAAC708-2BE0-A246-BB2E-263101F66B79}"/>
                </a:ext>
              </a:extLst>
            </p:cNvPr>
            <p:cNvGrpSpPr/>
            <p:nvPr/>
          </p:nvGrpSpPr>
          <p:grpSpPr>
            <a:xfrm>
              <a:off x="590428" y="1572364"/>
              <a:ext cx="2813997" cy="4614341"/>
              <a:chOff x="590428" y="1572364"/>
              <a:chExt cx="2813997" cy="4614341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xmlns="" id="{72101CCD-4005-2261-B287-98C6B568F3D4}"/>
                  </a:ext>
                </a:extLst>
              </p:cNvPr>
              <p:cNvGrpSpPr/>
              <p:nvPr/>
            </p:nvGrpSpPr>
            <p:grpSpPr>
              <a:xfrm>
                <a:off x="591115" y="4838128"/>
                <a:ext cx="2812623" cy="1348577"/>
                <a:chOff x="588389" y="4838128"/>
                <a:chExt cx="2812623" cy="1348577"/>
              </a:xfrm>
            </p:grpSpPr>
            <p:sp>
              <p:nvSpPr>
                <p:cNvPr id="5" name="Google Shape;297;p32">
                  <a:extLst>
                    <a:ext uri="{FF2B5EF4-FFF2-40B4-BE49-F238E27FC236}">
                      <a16:creationId xmlns:a16="http://schemas.microsoft.com/office/drawing/2014/main" xmlns="" id="{5EAC0EC9-4631-A73B-CBD1-A7D386095759}"/>
                    </a:ext>
                  </a:extLst>
                </p:cNvPr>
                <p:cNvSpPr/>
                <p:nvPr/>
              </p:nvSpPr>
              <p:spPr>
                <a:xfrm>
                  <a:off x="588389" y="4838128"/>
                  <a:ext cx="2812623" cy="1348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24" h="31417" extrusionOk="0">
                      <a:moveTo>
                        <a:pt x="2755" y="1"/>
                      </a:moveTo>
                      <a:cubicBezTo>
                        <a:pt x="1457" y="1"/>
                        <a:pt x="348" y="919"/>
                        <a:pt x="63" y="2123"/>
                      </a:cubicBezTo>
                      <a:cubicBezTo>
                        <a:pt x="32" y="2313"/>
                        <a:pt x="0" y="2534"/>
                        <a:pt x="0" y="2756"/>
                      </a:cubicBezTo>
                      <a:lnTo>
                        <a:pt x="0" y="28661"/>
                      </a:lnTo>
                      <a:cubicBezTo>
                        <a:pt x="0" y="30181"/>
                        <a:pt x="1235" y="31416"/>
                        <a:pt x="2755" y="31416"/>
                      </a:cubicBezTo>
                      <a:lnTo>
                        <a:pt x="57574" y="31416"/>
                      </a:lnTo>
                      <a:cubicBezTo>
                        <a:pt x="59095" y="31416"/>
                        <a:pt x="60330" y="30181"/>
                        <a:pt x="60330" y="28661"/>
                      </a:cubicBezTo>
                      <a:lnTo>
                        <a:pt x="60330" y="19477"/>
                      </a:lnTo>
                      <a:lnTo>
                        <a:pt x="64447" y="15708"/>
                      </a:lnTo>
                      <a:cubicBezTo>
                        <a:pt x="65523" y="15107"/>
                        <a:pt x="65492" y="13523"/>
                        <a:pt x="64383" y="12985"/>
                      </a:cubicBezTo>
                      <a:lnTo>
                        <a:pt x="60330" y="12383"/>
                      </a:lnTo>
                      <a:lnTo>
                        <a:pt x="60330" y="2756"/>
                      </a:lnTo>
                      <a:cubicBezTo>
                        <a:pt x="60330" y="1236"/>
                        <a:pt x="59095" y="1"/>
                        <a:pt x="57574" y="1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xmlns="" id="{53C26988-D481-A8D7-3A0F-E884382D1E0A}"/>
                    </a:ext>
                  </a:extLst>
                </p:cNvPr>
                <p:cNvSpPr txBox="1"/>
                <p:nvPr/>
              </p:nvSpPr>
              <p:spPr>
                <a:xfrm>
                  <a:off x="761571" y="5089223"/>
                  <a:ext cx="2466258" cy="846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Sports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Maecenas non laoreet odio. Fusce lobortis porttitor.</a:t>
                  </a:r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xmlns="" id="{BAA9DCA0-470A-95C6-9DAC-CCC4910F9DF2}"/>
                  </a:ext>
                </a:extLst>
              </p:cNvPr>
              <p:cNvGrpSpPr/>
              <p:nvPr/>
            </p:nvGrpSpPr>
            <p:grpSpPr>
              <a:xfrm>
                <a:off x="590428" y="3205910"/>
                <a:ext cx="2813997" cy="1347205"/>
                <a:chOff x="592466" y="3218584"/>
                <a:chExt cx="2813997" cy="1347205"/>
              </a:xfrm>
            </p:grpSpPr>
            <p:sp>
              <p:nvSpPr>
                <p:cNvPr id="4" name="Google Shape;296;p32">
                  <a:extLst>
                    <a:ext uri="{FF2B5EF4-FFF2-40B4-BE49-F238E27FC236}">
                      <a16:creationId xmlns:a16="http://schemas.microsoft.com/office/drawing/2014/main" xmlns="" id="{DA01911B-2E0D-7919-0D9B-B071D383EDBD}"/>
                    </a:ext>
                  </a:extLst>
                </p:cNvPr>
                <p:cNvSpPr/>
                <p:nvPr/>
              </p:nvSpPr>
              <p:spPr>
                <a:xfrm>
                  <a:off x="592466" y="3218584"/>
                  <a:ext cx="2813997" cy="1347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56" h="31385" extrusionOk="0">
                      <a:moveTo>
                        <a:pt x="2755" y="0"/>
                      </a:moveTo>
                      <a:cubicBezTo>
                        <a:pt x="1457" y="0"/>
                        <a:pt x="380" y="919"/>
                        <a:pt x="95" y="2122"/>
                      </a:cubicBezTo>
                      <a:cubicBezTo>
                        <a:pt x="32" y="2312"/>
                        <a:pt x="0" y="2534"/>
                        <a:pt x="0" y="2756"/>
                      </a:cubicBezTo>
                      <a:lnTo>
                        <a:pt x="0" y="28629"/>
                      </a:lnTo>
                      <a:cubicBezTo>
                        <a:pt x="0" y="30149"/>
                        <a:pt x="1235" y="31384"/>
                        <a:pt x="2755" y="31384"/>
                      </a:cubicBezTo>
                      <a:lnTo>
                        <a:pt x="57606" y="31384"/>
                      </a:lnTo>
                      <a:cubicBezTo>
                        <a:pt x="59095" y="31384"/>
                        <a:pt x="60361" y="30149"/>
                        <a:pt x="60361" y="28629"/>
                      </a:cubicBezTo>
                      <a:lnTo>
                        <a:pt x="60361" y="19445"/>
                      </a:lnTo>
                      <a:lnTo>
                        <a:pt x="64478" y="17133"/>
                      </a:lnTo>
                      <a:cubicBezTo>
                        <a:pt x="65555" y="16532"/>
                        <a:pt x="65523" y="14948"/>
                        <a:pt x="64415" y="14410"/>
                      </a:cubicBezTo>
                      <a:lnTo>
                        <a:pt x="60361" y="12383"/>
                      </a:lnTo>
                      <a:lnTo>
                        <a:pt x="60361" y="2756"/>
                      </a:lnTo>
                      <a:cubicBezTo>
                        <a:pt x="60361" y="1235"/>
                        <a:pt x="59095" y="0"/>
                        <a:pt x="57606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xmlns="" id="{A7E795BB-8442-CEE8-BDF0-12BA6EBAB86F}"/>
                    </a:ext>
                  </a:extLst>
                </p:cNvPr>
                <p:cNvSpPr txBox="1"/>
                <p:nvPr/>
              </p:nvSpPr>
              <p:spPr>
                <a:xfrm>
                  <a:off x="766335" y="3468993"/>
                  <a:ext cx="2466258" cy="846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Knowledge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Maecenas non laoreet odio. Fusce lobortis porttitor.</a:t>
                  </a:r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xmlns="" id="{D22CE274-DAFB-0A03-6399-9D2845491F64}"/>
                  </a:ext>
                </a:extLst>
              </p:cNvPr>
              <p:cNvGrpSpPr/>
              <p:nvPr/>
            </p:nvGrpSpPr>
            <p:grpSpPr>
              <a:xfrm>
                <a:off x="590428" y="1572364"/>
                <a:ext cx="2813997" cy="1348534"/>
                <a:chOff x="592466" y="1572364"/>
                <a:chExt cx="2813997" cy="1348534"/>
              </a:xfrm>
            </p:grpSpPr>
            <p:sp>
              <p:nvSpPr>
                <p:cNvPr id="6" name="Google Shape;298;p32">
                  <a:extLst>
                    <a:ext uri="{FF2B5EF4-FFF2-40B4-BE49-F238E27FC236}">
                      <a16:creationId xmlns:a16="http://schemas.microsoft.com/office/drawing/2014/main" xmlns="" id="{1273B64D-16FD-8CEE-A35A-C1B316C79152}"/>
                    </a:ext>
                  </a:extLst>
                </p:cNvPr>
                <p:cNvSpPr/>
                <p:nvPr/>
              </p:nvSpPr>
              <p:spPr>
                <a:xfrm>
                  <a:off x="592466" y="1572364"/>
                  <a:ext cx="2813997" cy="1348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56" h="31416" extrusionOk="0">
                      <a:moveTo>
                        <a:pt x="2755" y="0"/>
                      </a:moveTo>
                      <a:cubicBezTo>
                        <a:pt x="1235" y="0"/>
                        <a:pt x="0" y="1235"/>
                        <a:pt x="0" y="2756"/>
                      </a:cubicBezTo>
                      <a:lnTo>
                        <a:pt x="0" y="28661"/>
                      </a:lnTo>
                      <a:cubicBezTo>
                        <a:pt x="0" y="28882"/>
                        <a:pt x="32" y="29072"/>
                        <a:pt x="95" y="29294"/>
                      </a:cubicBezTo>
                      <a:cubicBezTo>
                        <a:pt x="380" y="30497"/>
                        <a:pt x="1457" y="31416"/>
                        <a:pt x="2755" y="31416"/>
                      </a:cubicBezTo>
                      <a:lnTo>
                        <a:pt x="57606" y="31416"/>
                      </a:lnTo>
                      <a:cubicBezTo>
                        <a:pt x="59095" y="31416"/>
                        <a:pt x="60361" y="30181"/>
                        <a:pt x="60361" y="28661"/>
                      </a:cubicBezTo>
                      <a:lnTo>
                        <a:pt x="60361" y="19033"/>
                      </a:lnTo>
                      <a:lnTo>
                        <a:pt x="64415" y="18432"/>
                      </a:lnTo>
                      <a:cubicBezTo>
                        <a:pt x="65523" y="17893"/>
                        <a:pt x="65555" y="16310"/>
                        <a:pt x="64478" y="15708"/>
                      </a:cubicBezTo>
                      <a:lnTo>
                        <a:pt x="60361" y="11940"/>
                      </a:lnTo>
                      <a:lnTo>
                        <a:pt x="60361" y="2756"/>
                      </a:lnTo>
                      <a:cubicBezTo>
                        <a:pt x="60361" y="1235"/>
                        <a:pt x="59095" y="0"/>
                        <a:pt x="57606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xmlns="" id="{F46F1DAC-76E7-7BF6-7D96-9E2008BDF108}"/>
                    </a:ext>
                  </a:extLst>
                </p:cNvPr>
                <p:cNvSpPr txBox="1"/>
                <p:nvPr/>
              </p:nvSpPr>
              <p:spPr>
                <a:xfrm>
                  <a:off x="766335" y="1823438"/>
                  <a:ext cx="2466258" cy="846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Classroom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Maecenas non laoreet odio. Fusce lobortis porttitor.</a:t>
                  </a:r>
                </a:p>
              </p:txBody>
            </p:sp>
          </p:grp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xmlns="" id="{FE9326D6-F4CB-0365-42DF-73ABF882AFD3}"/>
                </a:ext>
              </a:extLst>
            </p:cNvPr>
            <p:cNvGrpSpPr/>
            <p:nvPr/>
          </p:nvGrpSpPr>
          <p:grpSpPr>
            <a:xfrm>
              <a:off x="8787575" y="1577921"/>
              <a:ext cx="2813997" cy="4603227"/>
              <a:chOff x="8787575" y="1572364"/>
              <a:chExt cx="2813997" cy="4603227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xmlns="" id="{A2282B39-5D3E-6306-7E10-3A0D48B5D35B}"/>
                  </a:ext>
                </a:extLst>
              </p:cNvPr>
              <p:cNvGrpSpPr/>
              <p:nvPr/>
            </p:nvGrpSpPr>
            <p:grpSpPr>
              <a:xfrm>
                <a:off x="8787575" y="4827014"/>
                <a:ext cx="2813997" cy="1348577"/>
                <a:chOff x="8789613" y="4827014"/>
                <a:chExt cx="2813997" cy="1348577"/>
              </a:xfrm>
            </p:grpSpPr>
            <p:sp>
              <p:nvSpPr>
                <p:cNvPr id="8" name="Google Shape;300;p32">
                  <a:extLst>
                    <a:ext uri="{FF2B5EF4-FFF2-40B4-BE49-F238E27FC236}">
                      <a16:creationId xmlns:a16="http://schemas.microsoft.com/office/drawing/2014/main" xmlns="" id="{36F687D4-38B3-7937-2442-21D11BE8EC5A}"/>
                    </a:ext>
                  </a:extLst>
                </p:cNvPr>
                <p:cNvSpPr/>
                <p:nvPr/>
              </p:nvSpPr>
              <p:spPr>
                <a:xfrm>
                  <a:off x="8789613" y="4827014"/>
                  <a:ext cx="2813997" cy="1348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56" h="31417" extrusionOk="0">
                      <a:moveTo>
                        <a:pt x="7950" y="1"/>
                      </a:moveTo>
                      <a:cubicBezTo>
                        <a:pt x="6461" y="1"/>
                        <a:pt x="5194" y="1236"/>
                        <a:pt x="5194" y="2756"/>
                      </a:cubicBezTo>
                      <a:lnTo>
                        <a:pt x="5194" y="12383"/>
                      </a:lnTo>
                      <a:lnTo>
                        <a:pt x="1141" y="12985"/>
                      </a:lnTo>
                      <a:cubicBezTo>
                        <a:pt x="32" y="13523"/>
                        <a:pt x="1" y="15107"/>
                        <a:pt x="1077" y="15708"/>
                      </a:cubicBezTo>
                      <a:lnTo>
                        <a:pt x="5194" y="19477"/>
                      </a:lnTo>
                      <a:lnTo>
                        <a:pt x="5194" y="28661"/>
                      </a:lnTo>
                      <a:cubicBezTo>
                        <a:pt x="5194" y="30181"/>
                        <a:pt x="6461" y="31416"/>
                        <a:pt x="7950" y="31416"/>
                      </a:cubicBezTo>
                      <a:lnTo>
                        <a:pt x="62800" y="31416"/>
                      </a:lnTo>
                      <a:cubicBezTo>
                        <a:pt x="64320" y="31416"/>
                        <a:pt x="65556" y="30181"/>
                        <a:pt x="65556" y="28661"/>
                      </a:cubicBezTo>
                      <a:lnTo>
                        <a:pt x="65556" y="2756"/>
                      </a:lnTo>
                      <a:cubicBezTo>
                        <a:pt x="65556" y="2534"/>
                        <a:pt x="65524" y="2313"/>
                        <a:pt x="65461" y="2123"/>
                      </a:cubicBezTo>
                      <a:cubicBezTo>
                        <a:pt x="65176" y="919"/>
                        <a:pt x="64099" y="1"/>
                        <a:pt x="62800" y="1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xmlns="" id="{BDA02234-FE3D-FA43-ABAB-511B6E96A9AD}"/>
                    </a:ext>
                  </a:extLst>
                </p:cNvPr>
                <p:cNvSpPr txBox="1"/>
                <p:nvPr/>
              </p:nvSpPr>
              <p:spPr>
                <a:xfrm>
                  <a:off x="8963482" y="5078109"/>
                  <a:ext cx="2466258" cy="846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spcBef>
                      <a:spcPts val="600"/>
                    </a:spcBef>
                  </a:pPr>
                  <a:r>
                    <a:rPr 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Reading</a:t>
                  </a:r>
                </a:p>
                <a:p>
                  <a:pPr algn="r">
                    <a:spcBef>
                      <a:spcPts val="600"/>
                    </a:spcBef>
                  </a:pP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Maecenas non laoreet odio. Fusce lobortis porttitor.</a:t>
                  </a:r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xmlns="" id="{CCED7E0A-3889-79DC-D177-0D9C962BB531}"/>
                  </a:ext>
                </a:extLst>
              </p:cNvPr>
              <p:cNvGrpSpPr/>
              <p:nvPr/>
            </p:nvGrpSpPr>
            <p:grpSpPr>
              <a:xfrm>
                <a:off x="8788262" y="3200353"/>
                <a:ext cx="2812623" cy="1347205"/>
                <a:chOff x="8785536" y="3218584"/>
                <a:chExt cx="2812623" cy="1347205"/>
              </a:xfrm>
            </p:grpSpPr>
            <p:sp>
              <p:nvSpPr>
                <p:cNvPr id="7" name="Google Shape;299;p32">
                  <a:extLst>
                    <a:ext uri="{FF2B5EF4-FFF2-40B4-BE49-F238E27FC236}">
                      <a16:creationId xmlns:a16="http://schemas.microsoft.com/office/drawing/2014/main" xmlns="" id="{058D4EB7-D2BF-9120-5BC1-378F92553B1F}"/>
                    </a:ext>
                  </a:extLst>
                </p:cNvPr>
                <p:cNvSpPr/>
                <p:nvPr/>
              </p:nvSpPr>
              <p:spPr>
                <a:xfrm>
                  <a:off x="8785536" y="3218584"/>
                  <a:ext cx="2812623" cy="1347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24" h="31385" extrusionOk="0">
                      <a:moveTo>
                        <a:pt x="7949" y="0"/>
                      </a:moveTo>
                      <a:cubicBezTo>
                        <a:pt x="6429" y="0"/>
                        <a:pt x="5194" y="1235"/>
                        <a:pt x="5194" y="2756"/>
                      </a:cubicBezTo>
                      <a:lnTo>
                        <a:pt x="5194" y="12383"/>
                      </a:lnTo>
                      <a:lnTo>
                        <a:pt x="1141" y="14410"/>
                      </a:lnTo>
                      <a:cubicBezTo>
                        <a:pt x="32" y="14948"/>
                        <a:pt x="1" y="16532"/>
                        <a:pt x="1077" y="17133"/>
                      </a:cubicBezTo>
                      <a:lnTo>
                        <a:pt x="5194" y="19445"/>
                      </a:lnTo>
                      <a:lnTo>
                        <a:pt x="5194" y="28629"/>
                      </a:lnTo>
                      <a:cubicBezTo>
                        <a:pt x="5194" y="30149"/>
                        <a:pt x="6429" y="31384"/>
                        <a:pt x="7949" y="31384"/>
                      </a:cubicBezTo>
                      <a:lnTo>
                        <a:pt x="62769" y="31384"/>
                      </a:lnTo>
                      <a:cubicBezTo>
                        <a:pt x="64289" y="31384"/>
                        <a:pt x="65524" y="30149"/>
                        <a:pt x="65524" y="28629"/>
                      </a:cubicBezTo>
                      <a:lnTo>
                        <a:pt x="65524" y="2756"/>
                      </a:lnTo>
                      <a:cubicBezTo>
                        <a:pt x="65524" y="2534"/>
                        <a:pt x="65524" y="2312"/>
                        <a:pt x="65461" y="2122"/>
                      </a:cubicBezTo>
                      <a:cubicBezTo>
                        <a:pt x="65176" y="919"/>
                        <a:pt x="64067" y="0"/>
                        <a:pt x="62769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xmlns="" id="{2C02A388-C625-8735-A258-4B000549D239}"/>
                    </a:ext>
                  </a:extLst>
                </p:cNvPr>
                <p:cNvSpPr txBox="1"/>
                <p:nvPr/>
              </p:nvSpPr>
              <p:spPr>
                <a:xfrm>
                  <a:off x="8997795" y="3361272"/>
                  <a:ext cx="2388105" cy="10618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spcBef>
                      <a:spcPts val="600"/>
                    </a:spcBef>
                  </a:pPr>
                  <a:r>
                    <a:rPr 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Degree</a:t>
                  </a:r>
                </a:p>
                <a:p>
                  <a:pPr algn="r">
                    <a:spcBef>
                      <a:spcPts val="600"/>
                    </a:spcBef>
                  </a:pP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Maecenas non laoreet odio. Fusce lobortis porttitor.</a:t>
                  </a:r>
                </a:p>
              </p:txBody>
            </p: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xmlns="" id="{2F810138-C22D-E6E9-8FC9-2FF404EC8D2A}"/>
                  </a:ext>
                </a:extLst>
              </p:cNvPr>
              <p:cNvGrpSpPr/>
              <p:nvPr/>
            </p:nvGrpSpPr>
            <p:grpSpPr>
              <a:xfrm>
                <a:off x="8788262" y="1572364"/>
                <a:ext cx="2812623" cy="1348534"/>
                <a:chOff x="8785536" y="1572364"/>
                <a:chExt cx="2812623" cy="1348534"/>
              </a:xfrm>
            </p:grpSpPr>
            <p:sp>
              <p:nvSpPr>
                <p:cNvPr id="9" name="Google Shape;301;p32">
                  <a:extLst>
                    <a:ext uri="{FF2B5EF4-FFF2-40B4-BE49-F238E27FC236}">
                      <a16:creationId xmlns:a16="http://schemas.microsoft.com/office/drawing/2014/main" xmlns="" id="{200A8D23-6099-BCD7-4FB6-ADC3DE7D7977}"/>
                    </a:ext>
                  </a:extLst>
                </p:cNvPr>
                <p:cNvSpPr/>
                <p:nvPr/>
              </p:nvSpPr>
              <p:spPr>
                <a:xfrm>
                  <a:off x="8785536" y="1572364"/>
                  <a:ext cx="2812623" cy="1348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24" h="31416" extrusionOk="0">
                      <a:moveTo>
                        <a:pt x="7949" y="0"/>
                      </a:moveTo>
                      <a:cubicBezTo>
                        <a:pt x="6429" y="0"/>
                        <a:pt x="5194" y="1235"/>
                        <a:pt x="5194" y="2756"/>
                      </a:cubicBezTo>
                      <a:lnTo>
                        <a:pt x="5194" y="11940"/>
                      </a:lnTo>
                      <a:lnTo>
                        <a:pt x="1077" y="15708"/>
                      </a:lnTo>
                      <a:cubicBezTo>
                        <a:pt x="1" y="16310"/>
                        <a:pt x="32" y="17893"/>
                        <a:pt x="1141" y="18432"/>
                      </a:cubicBezTo>
                      <a:lnTo>
                        <a:pt x="5194" y="19033"/>
                      </a:lnTo>
                      <a:lnTo>
                        <a:pt x="5194" y="28661"/>
                      </a:lnTo>
                      <a:cubicBezTo>
                        <a:pt x="5194" y="30181"/>
                        <a:pt x="6429" y="31416"/>
                        <a:pt x="7949" y="31416"/>
                      </a:cubicBezTo>
                      <a:lnTo>
                        <a:pt x="62769" y="31416"/>
                      </a:lnTo>
                      <a:cubicBezTo>
                        <a:pt x="64067" y="31416"/>
                        <a:pt x="65176" y="30497"/>
                        <a:pt x="65461" y="29294"/>
                      </a:cubicBezTo>
                      <a:cubicBezTo>
                        <a:pt x="65524" y="29072"/>
                        <a:pt x="65524" y="28882"/>
                        <a:pt x="65524" y="28661"/>
                      </a:cubicBezTo>
                      <a:lnTo>
                        <a:pt x="65524" y="2756"/>
                      </a:lnTo>
                      <a:cubicBezTo>
                        <a:pt x="65524" y="1235"/>
                        <a:pt x="64289" y="0"/>
                        <a:pt x="62769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xmlns="" id="{0655D787-FB86-7F2E-28A0-535D40F22081}"/>
                    </a:ext>
                  </a:extLst>
                </p:cNvPr>
                <p:cNvSpPr txBox="1"/>
                <p:nvPr/>
              </p:nvSpPr>
              <p:spPr>
                <a:xfrm>
                  <a:off x="8997795" y="1715717"/>
                  <a:ext cx="2388105" cy="10618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spcBef>
                      <a:spcPts val="600"/>
                    </a:spcBef>
                  </a:pPr>
                  <a:r>
                    <a:rPr 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School Bus</a:t>
                  </a:r>
                </a:p>
                <a:p>
                  <a:pPr algn="r">
                    <a:spcBef>
                      <a:spcPts val="600"/>
                    </a:spcBef>
                  </a:pP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Maecenas non laoreet odio. Fusce lobortis porttitor.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5189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>
            <a:extLst>
              <a:ext uri="{FF2B5EF4-FFF2-40B4-BE49-F238E27FC236}">
                <a16:creationId xmlns:a16="http://schemas.microsoft.com/office/drawing/2014/main" xmlns="" id="{FACA27BB-1AC5-0C67-0428-B080DA9CDF51}"/>
              </a:ext>
            </a:extLst>
          </p:cNvPr>
          <p:cNvGrpSpPr/>
          <p:nvPr/>
        </p:nvGrpSpPr>
        <p:grpSpPr>
          <a:xfrm>
            <a:off x="1379867" y="1123454"/>
            <a:ext cx="9432266" cy="5527241"/>
            <a:chOff x="1607846" y="1207860"/>
            <a:chExt cx="9432266" cy="5527241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xmlns="" id="{8A7939E4-1ED4-0E2A-67CB-354DC6514D7F}"/>
                </a:ext>
              </a:extLst>
            </p:cNvPr>
            <p:cNvGrpSpPr/>
            <p:nvPr/>
          </p:nvGrpSpPr>
          <p:grpSpPr>
            <a:xfrm>
              <a:off x="2592157" y="2096085"/>
              <a:ext cx="7420253" cy="3709253"/>
              <a:chOff x="1267841" y="1651787"/>
              <a:chExt cx="9631737" cy="4814734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xmlns="" id="{00B67217-FF0F-D3E4-3AAF-10642691CEF1}"/>
                  </a:ext>
                </a:extLst>
              </p:cNvPr>
              <p:cNvGrpSpPr/>
              <p:nvPr/>
            </p:nvGrpSpPr>
            <p:grpSpPr>
              <a:xfrm>
                <a:off x="1747701" y="2504050"/>
                <a:ext cx="8696598" cy="3066757"/>
                <a:chOff x="1747701" y="2504050"/>
                <a:chExt cx="8696598" cy="3066757"/>
              </a:xfrm>
            </p:grpSpPr>
            <p:sp>
              <p:nvSpPr>
                <p:cNvPr id="3" name="Freeform: Shape 2">
                  <a:extLst>
                    <a:ext uri="{FF2B5EF4-FFF2-40B4-BE49-F238E27FC236}">
                      <a16:creationId xmlns:a16="http://schemas.microsoft.com/office/drawing/2014/main" xmlns="" id="{0FA01261-DE76-A959-1DAE-06065ECBA125}"/>
                    </a:ext>
                  </a:extLst>
                </p:cNvPr>
                <p:cNvSpPr/>
                <p:nvPr/>
              </p:nvSpPr>
              <p:spPr>
                <a:xfrm>
                  <a:off x="4981256" y="2959523"/>
                  <a:ext cx="2266741" cy="2266739"/>
                </a:xfrm>
                <a:custGeom>
                  <a:avLst/>
                  <a:gdLst>
                    <a:gd name="connsiteX0" fmla="*/ 1095375 w 1095375"/>
                    <a:gd name="connsiteY0" fmla="*/ 547688 h 1095374"/>
                    <a:gd name="connsiteX1" fmla="*/ 547688 w 1095375"/>
                    <a:gd name="connsiteY1" fmla="*/ 1095375 h 1095374"/>
                    <a:gd name="connsiteX2" fmla="*/ 0 w 1095375"/>
                    <a:gd name="connsiteY2" fmla="*/ 547688 h 1095374"/>
                    <a:gd name="connsiteX3" fmla="*/ 547688 w 1095375"/>
                    <a:gd name="connsiteY3" fmla="*/ 0 h 1095374"/>
                    <a:gd name="connsiteX4" fmla="*/ 1095375 w 1095375"/>
                    <a:gd name="connsiteY4" fmla="*/ 547688 h 1095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5375" h="1095374">
                      <a:moveTo>
                        <a:pt x="1095375" y="547688"/>
                      </a:moveTo>
                      <a:cubicBezTo>
                        <a:pt x="1095375" y="850163"/>
                        <a:pt x="850164" y="1095375"/>
                        <a:pt x="547688" y="1095375"/>
                      </a:cubicBezTo>
                      <a:cubicBezTo>
                        <a:pt x="245212" y="1095375"/>
                        <a:pt x="0" y="850163"/>
                        <a:pt x="0" y="547688"/>
                      </a:cubicBezTo>
                      <a:cubicBezTo>
                        <a:pt x="0" y="245212"/>
                        <a:pt x="245212" y="0"/>
                        <a:pt x="547688" y="0"/>
                      </a:cubicBezTo>
                      <a:cubicBezTo>
                        <a:pt x="850144" y="57"/>
                        <a:pt x="1095318" y="245231"/>
                        <a:pt x="1095375" y="54768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" name="Freeform: Shape 3">
                  <a:extLst>
                    <a:ext uri="{FF2B5EF4-FFF2-40B4-BE49-F238E27FC236}">
                      <a16:creationId xmlns:a16="http://schemas.microsoft.com/office/drawing/2014/main" xmlns="" id="{C1729BD2-6B06-FE72-7918-CEBC8F4F6C7F}"/>
                    </a:ext>
                  </a:extLst>
                </p:cNvPr>
                <p:cNvSpPr/>
                <p:nvPr/>
              </p:nvSpPr>
              <p:spPr>
                <a:xfrm>
                  <a:off x="5033884" y="3937179"/>
                  <a:ext cx="2151038" cy="985144"/>
                </a:xfrm>
                <a:custGeom>
                  <a:avLst/>
                  <a:gdLst>
                    <a:gd name="connsiteX0" fmla="*/ 0 w 1039463"/>
                    <a:gd name="connsiteY0" fmla="*/ 0 h 476059"/>
                    <a:gd name="connsiteX1" fmla="*/ 1039463 w 1039463"/>
                    <a:gd name="connsiteY1" fmla="*/ 0 h 476059"/>
                    <a:gd name="connsiteX2" fmla="*/ 1039463 w 1039463"/>
                    <a:gd name="connsiteY2" fmla="*/ 476060 h 476059"/>
                    <a:gd name="connsiteX3" fmla="*/ 0 w 1039463"/>
                    <a:gd name="connsiteY3" fmla="*/ 476060 h 476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39463" h="476059">
                      <a:moveTo>
                        <a:pt x="0" y="0"/>
                      </a:moveTo>
                      <a:lnTo>
                        <a:pt x="1039463" y="0"/>
                      </a:lnTo>
                      <a:lnTo>
                        <a:pt x="1039463" y="476060"/>
                      </a:lnTo>
                      <a:lnTo>
                        <a:pt x="0" y="476060"/>
                      </a:lnTo>
                      <a:close/>
                    </a:path>
                  </a:pathLst>
                </a:custGeom>
                <a:solidFill>
                  <a:srgbClr val="E9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" name="Freeform: Shape 4">
                  <a:extLst>
                    <a:ext uri="{FF2B5EF4-FFF2-40B4-BE49-F238E27FC236}">
                      <a16:creationId xmlns:a16="http://schemas.microsoft.com/office/drawing/2014/main" xmlns="" id="{64DCCBE1-F7B8-9066-B1AF-6D12C9934C15}"/>
                    </a:ext>
                  </a:extLst>
                </p:cNvPr>
                <p:cNvSpPr/>
                <p:nvPr/>
              </p:nvSpPr>
              <p:spPr>
                <a:xfrm>
                  <a:off x="5033884" y="4922323"/>
                  <a:ext cx="2151038" cy="133835"/>
                </a:xfrm>
                <a:custGeom>
                  <a:avLst/>
                  <a:gdLst>
                    <a:gd name="connsiteX0" fmla="*/ 0 w 1039463"/>
                    <a:gd name="connsiteY0" fmla="*/ 0 h 64674"/>
                    <a:gd name="connsiteX1" fmla="*/ 1039463 w 1039463"/>
                    <a:gd name="connsiteY1" fmla="*/ 0 h 64674"/>
                    <a:gd name="connsiteX2" fmla="*/ 1039463 w 1039463"/>
                    <a:gd name="connsiteY2" fmla="*/ 64675 h 64674"/>
                    <a:gd name="connsiteX3" fmla="*/ 0 w 1039463"/>
                    <a:gd name="connsiteY3" fmla="*/ 64675 h 6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39463" h="64674">
                      <a:moveTo>
                        <a:pt x="0" y="0"/>
                      </a:moveTo>
                      <a:lnTo>
                        <a:pt x="1039463" y="0"/>
                      </a:lnTo>
                      <a:lnTo>
                        <a:pt x="1039463" y="64675"/>
                      </a:lnTo>
                      <a:lnTo>
                        <a:pt x="0" y="64675"/>
                      </a:ln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" name="Freeform: Shape 5">
                  <a:extLst>
                    <a:ext uri="{FF2B5EF4-FFF2-40B4-BE49-F238E27FC236}">
                      <a16:creationId xmlns:a16="http://schemas.microsoft.com/office/drawing/2014/main" xmlns="" id="{311F3FE3-2612-1C07-6C44-076EBAD26540}"/>
                    </a:ext>
                  </a:extLst>
                </p:cNvPr>
                <p:cNvSpPr/>
                <p:nvPr/>
              </p:nvSpPr>
              <p:spPr>
                <a:xfrm>
                  <a:off x="5614367" y="4922323"/>
                  <a:ext cx="1030480" cy="133835"/>
                </a:xfrm>
                <a:custGeom>
                  <a:avLst/>
                  <a:gdLst>
                    <a:gd name="connsiteX0" fmla="*/ 0 w 497967"/>
                    <a:gd name="connsiteY0" fmla="*/ 0 h 64674"/>
                    <a:gd name="connsiteX1" fmla="*/ 497967 w 497967"/>
                    <a:gd name="connsiteY1" fmla="*/ 0 h 64674"/>
                    <a:gd name="connsiteX2" fmla="*/ 497967 w 497967"/>
                    <a:gd name="connsiteY2" fmla="*/ 64675 h 64674"/>
                    <a:gd name="connsiteX3" fmla="*/ 0 w 497967"/>
                    <a:gd name="connsiteY3" fmla="*/ 64675 h 6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7967" h="64674">
                      <a:moveTo>
                        <a:pt x="0" y="0"/>
                      </a:moveTo>
                      <a:lnTo>
                        <a:pt x="497967" y="0"/>
                      </a:lnTo>
                      <a:lnTo>
                        <a:pt x="497967" y="64675"/>
                      </a:lnTo>
                      <a:lnTo>
                        <a:pt x="0" y="64675"/>
                      </a:lnTo>
                      <a:close/>
                    </a:path>
                  </a:pathLst>
                </a:custGeom>
                <a:solidFill>
                  <a:srgbClr val="6E748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xmlns="" id="{6B7FD00E-ACFE-F030-A3BA-869A82F0788A}"/>
                    </a:ext>
                  </a:extLst>
                </p:cNvPr>
                <p:cNvSpPr/>
                <p:nvPr/>
              </p:nvSpPr>
              <p:spPr>
                <a:xfrm>
                  <a:off x="4906156" y="3211031"/>
                  <a:ext cx="2416936" cy="731861"/>
                </a:xfrm>
                <a:custGeom>
                  <a:avLst/>
                  <a:gdLst>
                    <a:gd name="connsiteX0" fmla="*/ 1167956 w 1167955"/>
                    <a:gd name="connsiteY0" fmla="*/ 353663 h 353663"/>
                    <a:gd name="connsiteX1" fmla="*/ 0 w 1167955"/>
                    <a:gd name="connsiteY1" fmla="*/ 353663 h 353663"/>
                    <a:gd name="connsiteX2" fmla="*/ 54293 w 1167955"/>
                    <a:gd name="connsiteY2" fmla="*/ 0 h 353663"/>
                    <a:gd name="connsiteX3" fmla="*/ 1093851 w 1167955"/>
                    <a:gd name="connsiteY3" fmla="*/ 0 h 353663"/>
                    <a:gd name="connsiteX4" fmla="*/ 1167956 w 1167955"/>
                    <a:gd name="connsiteY4" fmla="*/ 353663 h 353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7955" h="353663">
                      <a:moveTo>
                        <a:pt x="1167956" y="353663"/>
                      </a:moveTo>
                      <a:lnTo>
                        <a:pt x="0" y="353663"/>
                      </a:lnTo>
                      <a:lnTo>
                        <a:pt x="54293" y="0"/>
                      </a:lnTo>
                      <a:lnTo>
                        <a:pt x="1093851" y="0"/>
                      </a:lnTo>
                      <a:lnTo>
                        <a:pt x="1167956" y="353663"/>
                      </a:lnTo>
                      <a:close/>
                    </a:path>
                  </a:pathLst>
                </a:custGeom>
                <a:solidFill>
                  <a:srgbClr val="C01E0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xmlns="" id="{C2269611-4891-0977-EBE3-2812F0BB146F}"/>
                    </a:ext>
                  </a:extLst>
                </p:cNvPr>
                <p:cNvSpPr/>
                <p:nvPr/>
              </p:nvSpPr>
              <p:spPr>
                <a:xfrm>
                  <a:off x="4906158" y="3942698"/>
                  <a:ext cx="2416936" cy="81798"/>
                </a:xfrm>
                <a:custGeom>
                  <a:avLst/>
                  <a:gdLst>
                    <a:gd name="connsiteX0" fmla="*/ 0 w 1167955"/>
                    <a:gd name="connsiteY0" fmla="*/ 0 h 39528"/>
                    <a:gd name="connsiteX1" fmla="*/ 1167955 w 1167955"/>
                    <a:gd name="connsiteY1" fmla="*/ 0 h 39528"/>
                    <a:gd name="connsiteX2" fmla="*/ 1167955 w 1167955"/>
                    <a:gd name="connsiteY2" fmla="*/ 39529 h 39528"/>
                    <a:gd name="connsiteX3" fmla="*/ 0 w 1167955"/>
                    <a:gd name="connsiteY3" fmla="*/ 39529 h 39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67955" h="39528">
                      <a:moveTo>
                        <a:pt x="0" y="0"/>
                      </a:moveTo>
                      <a:lnTo>
                        <a:pt x="1167955" y="0"/>
                      </a:lnTo>
                      <a:lnTo>
                        <a:pt x="1167955" y="39529"/>
                      </a:lnTo>
                      <a:lnTo>
                        <a:pt x="0" y="39529"/>
                      </a:lnTo>
                      <a:close/>
                    </a:path>
                  </a:pathLst>
                </a:custGeom>
                <a:solidFill>
                  <a:srgbClr val="9B0F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xmlns="" id="{C39BCD9B-B4B5-CE81-8F7F-86E1E92284F8}"/>
                    </a:ext>
                  </a:extLst>
                </p:cNvPr>
                <p:cNvSpPr/>
                <p:nvPr/>
              </p:nvSpPr>
              <p:spPr>
                <a:xfrm>
                  <a:off x="5515221" y="3085081"/>
                  <a:ext cx="1228770" cy="940007"/>
                </a:xfrm>
                <a:custGeom>
                  <a:avLst/>
                  <a:gdLst>
                    <a:gd name="connsiteX0" fmla="*/ 296894 w 593788"/>
                    <a:gd name="connsiteY0" fmla="*/ 0 h 454247"/>
                    <a:gd name="connsiteX1" fmla="*/ 0 w 593788"/>
                    <a:gd name="connsiteY1" fmla="*/ 454247 h 454247"/>
                    <a:gd name="connsiteX2" fmla="*/ 47911 w 593788"/>
                    <a:gd name="connsiteY2" fmla="*/ 454247 h 454247"/>
                    <a:gd name="connsiteX3" fmla="*/ 545878 w 593788"/>
                    <a:gd name="connsiteY3" fmla="*/ 454247 h 454247"/>
                    <a:gd name="connsiteX4" fmla="*/ 593789 w 593788"/>
                    <a:gd name="connsiteY4" fmla="*/ 454247 h 454247"/>
                    <a:gd name="connsiteX5" fmla="*/ 296894 w 593788"/>
                    <a:gd name="connsiteY5" fmla="*/ 0 h 4542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3788" h="454247">
                      <a:moveTo>
                        <a:pt x="296894" y="0"/>
                      </a:moveTo>
                      <a:lnTo>
                        <a:pt x="0" y="454247"/>
                      </a:lnTo>
                      <a:lnTo>
                        <a:pt x="47911" y="454247"/>
                      </a:lnTo>
                      <a:lnTo>
                        <a:pt x="545878" y="454247"/>
                      </a:lnTo>
                      <a:lnTo>
                        <a:pt x="593789" y="454247"/>
                      </a:lnTo>
                      <a:lnTo>
                        <a:pt x="296894" y="0"/>
                      </a:lnTo>
                      <a:close/>
                    </a:path>
                  </a:pathLst>
                </a:custGeom>
                <a:solidFill>
                  <a:srgbClr val="9B0F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xmlns="" id="{51407BAA-FC2D-55B4-1814-AE0F452F2BAD}"/>
                    </a:ext>
                  </a:extLst>
                </p:cNvPr>
                <p:cNvSpPr/>
                <p:nvPr/>
              </p:nvSpPr>
              <p:spPr>
                <a:xfrm>
                  <a:off x="5614367" y="3211031"/>
                  <a:ext cx="1030478" cy="874764"/>
                </a:xfrm>
                <a:custGeom>
                  <a:avLst/>
                  <a:gdLst>
                    <a:gd name="connsiteX0" fmla="*/ 248984 w 497966"/>
                    <a:gd name="connsiteY0" fmla="*/ 0 h 422719"/>
                    <a:gd name="connsiteX1" fmla="*/ 0 w 497966"/>
                    <a:gd name="connsiteY1" fmla="*/ 393383 h 422719"/>
                    <a:gd name="connsiteX2" fmla="*/ 248984 w 497966"/>
                    <a:gd name="connsiteY2" fmla="*/ 422720 h 422719"/>
                    <a:gd name="connsiteX3" fmla="*/ 497967 w 497966"/>
                    <a:gd name="connsiteY3" fmla="*/ 393383 h 422719"/>
                    <a:gd name="connsiteX4" fmla="*/ 248984 w 497966"/>
                    <a:gd name="connsiteY4" fmla="*/ 0 h 422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7966" h="422719">
                      <a:moveTo>
                        <a:pt x="248984" y="0"/>
                      </a:moveTo>
                      <a:lnTo>
                        <a:pt x="0" y="393383"/>
                      </a:lnTo>
                      <a:lnTo>
                        <a:pt x="248984" y="422720"/>
                      </a:lnTo>
                      <a:lnTo>
                        <a:pt x="497967" y="393383"/>
                      </a:lnTo>
                      <a:lnTo>
                        <a:pt x="24898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xmlns="" id="{69F7FD55-A7B8-32FE-62BF-F84A9DB00ED6}"/>
                    </a:ext>
                  </a:extLst>
                </p:cNvPr>
                <p:cNvSpPr/>
                <p:nvPr/>
              </p:nvSpPr>
              <p:spPr>
                <a:xfrm>
                  <a:off x="5614367" y="3211031"/>
                  <a:ext cx="1030478" cy="814055"/>
                </a:xfrm>
                <a:custGeom>
                  <a:avLst/>
                  <a:gdLst>
                    <a:gd name="connsiteX0" fmla="*/ 0 w 497966"/>
                    <a:gd name="connsiteY0" fmla="*/ 393383 h 393382"/>
                    <a:gd name="connsiteX1" fmla="*/ 248984 w 497966"/>
                    <a:gd name="connsiteY1" fmla="*/ 64675 h 393382"/>
                    <a:gd name="connsiteX2" fmla="*/ 497967 w 497966"/>
                    <a:gd name="connsiteY2" fmla="*/ 393383 h 393382"/>
                    <a:gd name="connsiteX3" fmla="*/ 248984 w 497966"/>
                    <a:gd name="connsiteY3" fmla="*/ 0 h 393382"/>
                    <a:gd name="connsiteX4" fmla="*/ 0 w 497966"/>
                    <a:gd name="connsiteY4" fmla="*/ 393383 h 39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7966" h="393382">
                      <a:moveTo>
                        <a:pt x="0" y="393383"/>
                      </a:moveTo>
                      <a:lnTo>
                        <a:pt x="248984" y="64675"/>
                      </a:lnTo>
                      <a:lnTo>
                        <a:pt x="497967" y="393383"/>
                      </a:lnTo>
                      <a:lnTo>
                        <a:pt x="248984" y="0"/>
                      </a:lnTo>
                      <a:lnTo>
                        <a:pt x="0" y="393383"/>
                      </a:lnTo>
                      <a:close/>
                    </a:path>
                  </a:pathLst>
                </a:custGeom>
                <a:solidFill>
                  <a:srgbClr val="E9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xmlns="" id="{1A7B41DB-7AF2-37FE-0E07-8D115C27D73F}"/>
                    </a:ext>
                  </a:extLst>
                </p:cNvPr>
                <p:cNvSpPr/>
                <p:nvPr/>
              </p:nvSpPr>
              <p:spPr>
                <a:xfrm>
                  <a:off x="5614367" y="4024496"/>
                  <a:ext cx="1030480" cy="897825"/>
                </a:xfrm>
                <a:custGeom>
                  <a:avLst/>
                  <a:gdLst>
                    <a:gd name="connsiteX0" fmla="*/ 0 w 497967"/>
                    <a:gd name="connsiteY0" fmla="*/ 0 h 433863"/>
                    <a:gd name="connsiteX1" fmla="*/ 497967 w 497967"/>
                    <a:gd name="connsiteY1" fmla="*/ 0 h 433863"/>
                    <a:gd name="connsiteX2" fmla="*/ 497967 w 497967"/>
                    <a:gd name="connsiteY2" fmla="*/ 433864 h 433863"/>
                    <a:gd name="connsiteX3" fmla="*/ 0 w 497967"/>
                    <a:gd name="connsiteY3" fmla="*/ 433864 h 433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7967" h="433863">
                      <a:moveTo>
                        <a:pt x="0" y="0"/>
                      </a:moveTo>
                      <a:lnTo>
                        <a:pt x="497967" y="0"/>
                      </a:lnTo>
                      <a:lnTo>
                        <a:pt x="497967" y="433864"/>
                      </a:lnTo>
                      <a:lnTo>
                        <a:pt x="0" y="43386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xmlns="" id="{4783F74D-BFC0-EE46-91EC-9CC8F83D98BC}"/>
                    </a:ext>
                  </a:extLst>
                </p:cNvPr>
                <p:cNvSpPr/>
                <p:nvPr/>
              </p:nvSpPr>
              <p:spPr>
                <a:xfrm>
                  <a:off x="5797283" y="4132906"/>
                  <a:ext cx="206174" cy="308277"/>
                </a:xfrm>
                <a:custGeom>
                  <a:avLst/>
                  <a:gdLst>
                    <a:gd name="connsiteX0" fmla="*/ 0 w 99631"/>
                    <a:gd name="connsiteY0" fmla="*/ 0 h 148971"/>
                    <a:gd name="connsiteX1" fmla="*/ 99631 w 99631"/>
                    <a:gd name="connsiteY1" fmla="*/ 0 h 148971"/>
                    <a:gd name="connsiteX2" fmla="*/ 99631 w 99631"/>
                    <a:gd name="connsiteY2" fmla="*/ 148971 h 148971"/>
                    <a:gd name="connsiteX3" fmla="*/ 0 w 99631"/>
                    <a:gd name="connsiteY3" fmla="*/ 148971 h 148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9631" h="148971">
                      <a:moveTo>
                        <a:pt x="0" y="0"/>
                      </a:moveTo>
                      <a:lnTo>
                        <a:pt x="99631" y="0"/>
                      </a:lnTo>
                      <a:lnTo>
                        <a:pt x="99631" y="148971"/>
                      </a:lnTo>
                      <a:lnTo>
                        <a:pt x="0" y="148971"/>
                      </a:lnTo>
                      <a:close/>
                    </a:path>
                  </a:pathLst>
                </a:custGeom>
                <a:solidFill>
                  <a:srgbClr val="87BFF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xmlns="" id="{BF0B8109-6D06-8A39-AB49-90406350B6E5}"/>
                    </a:ext>
                  </a:extLst>
                </p:cNvPr>
                <p:cNvSpPr/>
                <p:nvPr/>
              </p:nvSpPr>
              <p:spPr>
                <a:xfrm>
                  <a:off x="5797283" y="4132906"/>
                  <a:ext cx="206174" cy="308275"/>
                </a:xfrm>
                <a:custGeom>
                  <a:avLst/>
                  <a:gdLst>
                    <a:gd name="connsiteX0" fmla="*/ 15716 w 99631"/>
                    <a:gd name="connsiteY0" fmla="*/ 15907 h 148970"/>
                    <a:gd name="connsiteX1" fmla="*/ 99632 w 99631"/>
                    <a:gd name="connsiteY1" fmla="*/ 15907 h 148970"/>
                    <a:gd name="connsiteX2" fmla="*/ 99632 w 99631"/>
                    <a:gd name="connsiteY2" fmla="*/ 0 h 148970"/>
                    <a:gd name="connsiteX3" fmla="*/ 0 w 99631"/>
                    <a:gd name="connsiteY3" fmla="*/ 0 h 148970"/>
                    <a:gd name="connsiteX4" fmla="*/ 0 w 99631"/>
                    <a:gd name="connsiteY4" fmla="*/ 148971 h 148970"/>
                    <a:gd name="connsiteX5" fmla="*/ 15716 w 99631"/>
                    <a:gd name="connsiteY5" fmla="*/ 148971 h 148970"/>
                    <a:gd name="connsiteX6" fmla="*/ 15716 w 99631"/>
                    <a:gd name="connsiteY6" fmla="*/ 15907 h 148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9631" h="148970">
                      <a:moveTo>
                        <a:pt x="15716" y="15907"/>
                      </a:moveTo>
                      <a:lnTo>
                        <a:pt x="99632" y="15907"/>
                      </a:lnTo>
                      <a:lnTo>
                        <a:pt x="99632" y="0"/>
                      </a:lnTo>
                      <a:lnTo>
                        <a:pt x="0" y="0"/>
                      </a:lnTo>
                      <a:lnTo>
                        <a:pt x="0" y="148971"/>
                      </a:lnTo>
                      <a:lnTo>
                        <a:pt x="15716" y="148971"/>
                      </a:lnTo>
                      <a:lnTo>
                        <a:pt x="15716" y="15907"/>
                      </a:lnTo>
                      <a:close/>
                    </a:path>
                  </a:pathLst>
                </a:custGeom>
                <a:solidFill>
                  <a:srgbClr val="6EAFE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xmlns="" id="{704C118E-AD23-4CEA-2DE6-D8846BB575BD}"/>
                    </a:ext>
                  </a:extLst>
                </p:cNvPr>
                <p:cNvSpPr/>
                <p:nvPr/>
              </p:nvSpPr>
              <p:spPr>
                <a:xfrm>
                  <a:off x="5787426" y="4117926"/>
                  <a:ext cx="226081" cy="338237"/>
                </a:xfrm>
                <a:custGeom>
                  <a:avLst/>
                  <a:gdLst>
                    <a:gd name="connsiteX0" fmla="*/ 97060 w 109251"/>
                    <a:gd name="connsiteY0" fmla="*/ 12192 h 163449"/>
                    <a:gd name="connsiteX1" fmla="*/ 97060 w 109251"/>
                    <a:gd name="connsiteY1" fmla="*/ 151257 h 163449"/>
                    <a:gd name="connsiteX2" fmla="*/ 12097 w 109251"/>
                    <a:gd name="connsiteY2" fmla="*/ 151257 h 163449"/>
                    <a:gd name="connsiteX3" fmla="*/ 12097 w 109251"/>
                    <a:gd name="connsiteY3" fmla="*/ 12192 h 163449"/>
                    <a:gd name="connsiteX4" fmla="*/ 97060 w 109251"/>
                    <a:gd name="connsiteY4" fmla="*/ 12192 h 163449"/>
                    <a:gd name="connsiteX5" fmla="*/ 109252 w 109251"/>
                    <a:gd name="connsiteY5" fmla="*/ 0 h 163449"/>
                    <a:gd name="connsiteX6" fmla="*/ 0 w 109251"/>
                    <a:gd name="connsiteY6" fmla="*/ 0 h 163449"/>
                    <a:gd name="connsiteX7" fmla="*/ 0 w 109251"/>
                    <a:gd name="connsiteY7" fmla="*/ 163449 h 163449"/>
                    <a:gd name="connsiteX8" fmla="*/ 109252 w 109251"/>
                    <a:gd name="connsiteY8" fmla="*/ 163449 h 163449"/>
                    <a:gd name="connsiteX9" fmla="*/ 109252 w 109251"/>
                    <a:gd name="connsiteY9" fmla="*/ 0 h 163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9251" h="163449">
                      <a:moveTo>
                        <a:pt x="97060" y="12192"/>
                      </a:moveTo>
                      <a:lnTo>
                        <a:pt x="97060" y="151257"/>
                      </a:lnTo>
                      <a:lnTo>
                        <a:pt x="12097" y="151257"/>
                      </a:lnTo>
                      <a:lnTo>
                        <a:pt x="12097" y="12192"/>
                      </a:lnTo>
                      <a:lnTo>
                        <a:pt x="97060" y="12192"/>
                      </a:lnTo>
                      <a:moveTo>
                        <a:pt x="109252" y="0"/>
                      </a:moveTo>
                      <a:lnTo>
                        <a:pt x="0" y="0"/>
                      </a:lnTo>
                      <a:lnTo>
                        <a:pt x="0" y="163449"/>
                      </a:lnTo>
                      <a:lnTo>
                        <a:pt x="109252" y="163449"/>
                      </a:lnTo>
                      <a:lnTo>
                        <a:pt x="109252" y="0"/>
                      </a:lnTo>
                      <a:close/>
                    </a:path>
                  </a:pathLst>
                </a:custGeom>
                <a:solidFill>
                  <a:srgbClr val="7749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xmlns="" id="{A75835A5-1871-534D-C28B-CA99824B859A}"/>
                    </a:ext>
                  </a:extLst>
                </p:cNvPr>
                <p:cNvSpPr/>
                <p:nvPr/>
              </p:nvSpPr>
              <p:spPr>
                <a:xfrm>
                  <a:off x="5787426" y="4226533"/>
                  <a:ext cx="226081" cy="25228"/>
                </a:xfrm>
                <a:custGeom>
                  <a:avLst/>
                  <a:gdLst>
                    <a:gd name="connsiteX0" fmla="*/ 0 w 109251"/>
                    <a:gd name="connsiteY0" fmla="*/ 0 h 12191"/>
                    <a:gd name="connsiteX1" fmla="*/ 109252 w 109251"/>
                    <a:gd name="connsiteY1" fmla="*/ 0 h 12191"/>
                    <a:gd name="connsiteX2" fmla="*/ 109252 w 109251"/>
                    <a:gd name="connsiteY2" fmla="*/ 12192 h 12191"/>
                    <a:gd name="connsiteX3" fmla="*/ 0 w 109251"/>
                    <a:gd name="connsiteY3" fmla="*/ 12192 h 12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9251" h="12191">
                      <a:moveTo>
                        <a:pt x="0" y="0"/>
                      </a:moveTo>
                      <a:lnTo>
                        <a:pt x="109252" y="0"/>
                      </a:lnTo>
                      <a:lnTo>
                        <a:pt x="109252" y="12192"/>
                      </a:lnTo>
                      <a:lnTo>
                        <a:pt x="0" y="12192"/>
                      </a:lnTo>
                      <a:close/>
                    </a:path>
                  </a:pathLst>
                </a:custGeom>
                <a:solidFill>
                  <a:srgbClr val="7749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xmlns="" id="{F4CDF9C6-5193-2E00-28AE-702774442371}"/>
                    </a:ext>
                  </a:extLst>
                </p:cNvPr>
                <p:cNvSpPr/>
                <p:nvPr/>
              </p:nvSpPr>
              <p:spPr>
                <a:xfrm>
                  <a:off x="6232102" y="4132906"/>
                  <a:ext cx="206174" cy="308277"/>
                </a:xfrm>
                <a:custGeom>
                  <a:avLst/>
                  <a:gdLst>
                    <a:gd name="connsiteX0" fmla="*/ 0 w 99631"/>
                    <a:gd name="connsiteY0" fmla="*/ 0 h 148971"/>
                    <a:gd name="connsiteX1" fmla="*/ 99632 w 99631"/>
                    <a:gd name="connsiteY1" fmla="*/ 0 h 148971"/>
                    <a:gd name="connsiteX2" fmla="*/ 99632 w 99631"/>
                    <a:gd name="connsiteY2" fmla="*/ 148971 h 148971"/>
                    <a:gd name="connsiteX3" fmla="*/ 0 w 99631"/>
                    <a:gd name="connsiteY3" fmla="*/ 148971 h 148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9631" h="148971">
                      <a:moveTo>
                        <a:pt x="0" y="0"/>
                      </a:moveTo>
                      <a:lnTo>
                        <a:pt x="99632" y="0"/>
                      </a:lnTo>
                      <a:lnTo>
                        <a:pt x="99632" y="148971"/>
                      </a:lnTo>
                      <a:lnTo>
                        <a:pt x="0" y="148971"/>
                      </a:lnTo>
                      <a:close/>
                    </a:path>
                  </a:pathLst>
                </a:custGeom>
                <a:solidFill>
                  <a:srgbClr val="87BFF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xmlns="" id="{FBAC06D3-EF70-4105-C09B-806BE3A38DDA}"/>
                    </a:ext>
                  </a:extLst>
                </p:cNvPr>
                <p:cNvSpPr/>
                <p:nvPr/>
              </p:nvSpPr>
              <p:spPr>
                <a:xfrm>
                  <a:off x="6232102" y="4132906"/>
                  <a:ext cx="206174" cy="308275"/>
                </a:xfrm>
                <a:custGeom>
                  <a:avLst/>
                  <a:gdLst>
                    <a:gd name="connsiteX0" fmla="*/ 15716 w 99631"/>
                    <a:gd name="connsiteY0" fmla="*/ 15907 h 148970"/>
                    <a:gd name="connsiteX1" fmla="*/ 99631 w 99631"/>
                    <a:gd name="connsiteY1" fmla="*/ 15907 h 148970"/>
                    <a:gd name="connsiteX2" fmla="*/ 99631 w 99631"/>
                    <a:gd name="connsiteY2" fmla="*/ 0 h 148970"/>
                    <a:gd name="connsiteX3" fmla="*/ 0 w 99631"/>
                    <a:gd name="connsiteY3" fmla="*/ 0 h 148970"/>
                    <a:gd name="connsiteX4" fmla="*/ 0 w 99631"/>
                    <a:gd name="connsiteY4" fmla="*/ 148971 h 148970"/>
                    <a:gd name="connsiteX5" fmla="*/ 15716 w 99631"/>
                    <a:gd name="connsiteY5" fmla="*/ 148971 h 148970"/>
                    <a:gd name="connsiteX6" fmla="*/ 15716 w 99631"/>
                    <a:gd name="connsiteY6" fmla="*/ 15907 h 148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9631" h="148970">
                      <a:moveTo>
                        <a:pt x="15716" y="15907"/>
                      </a:moveTo>
                      <a:lnTo>
                        <a:pt x="99631" y="15907"/>
                      </a:lnTo>
                      <a:lnTo>
                        <a:pt x="99631" y="0"/>
                      </a:lnTo>
                      <a:lnTo>
                        <a:pt x="0" y="0"/>
                      </a:lnTo>
                      <a:lnTo>
                        <a:pt x="0" y="148971"/>
                      </a:lnTo>
                      <a:lnTo>
                        <a:pt x="15716" y="148971"/>
                      </a:lnTo>
                      <a:lnTo>
                        <a:pt x="15716" y="15907"/>
                      </a:lnTo>
                      <a:close/>
                    </a:path>
                  </a:pathLst>
                </a:custGeom>
                <a:solidFill>
                  <a:srgbClr val="6EAFE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xmlns="" id="{D38D90EF-6FE8-3BFE-4324-AB5634CDB085}"/>
                    </a:ext>
                  </a:extLst>
                </p:cNvPr>
                <p:cNvSpPr/>
                <p:nvPr/>
              </p:nvSpPr>
              <p:spPr>
                <a:xfrm>
                  <a:off x="6222247" y="4117926"/>
                  <a:ext cx="226081" cy="338237"/>
                </a:xfrm>
                <a:custGeom>
                  <a:avLst/>
                  <a:gdLst>
                    <a:gd name="connsiteX0" fmla="*/ 97059 w 109251"/>
                    <a:gd name="connsiteY0" fmla="*/ 12192 h 163449"/>
                    <a:gd name="connsiteX1" fmla="*/ 97059 w 109251"/>
                    <a:gd name="connsiteY1" fmla="*/ 151257 h 163449"/>
                    <a:gd name="connsiteX2" fmla="*/ 12192 w 109251"/>
                    <a:gd name="connsiteY2" fmla="*/ 151257 h 163449"/>
                    <a:gd name="connsiteX3" fmla="*/ 12192 w 109251"/>
                    <a:gd name="connsiteY3" fmla="*/ 12192 h 163449"/>
                    <a:gd name="connsiteX4" fmla="*/ 97059 w 109251"/>
                    <a:gd name="connsiteY4" fmla="*/ 12192 h 163449"/>
                    <a:gd name="connsiteX5" fmla="*/ 109252 w 109251"/>
                    <a:gd name="connsiteY5" fmla="*/ 0 h 163449"/>
                    <a:gd name="connsiteX6" fmla="*/ 0 w 109251"/>
                    <a:gd name="connsiteY6" fmla="*/ 0 h 163449"/>
                    <a:gd name="connsiteX7" fmla="*/ 0 w 109251"/>
                    <a:gd name="connsiteY7" fmla="*/ 163449 h 163449"/>
                    <a:gd name="connsiteX8" fmla="*/ 109252 w 109251"/>
                    <a:gd name="connsiteY8" fmla="*/ 163449 h 163449"/>
                    <a:gd name="connsiteX9" fmla="*/ 109252 w 109251"/>
                    <a:gd name="connsiteY9" fmla="*/ 0 h 163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9251" h="163449">
                      <a:moveTo>
                        <a:pt x="97059" y="12192"/>
                      </a:moveTo>
                      <a:lnTo>
                        <a:pt x="97059" y="151257"/>
                      </a:lnTo>
                      <a:lnTo>
                        <a:pt x="12192" y="151257"/>
                      </a:lnTo>
                      <a:lnTo>
                        <a:pt x="12192" y="12192"/>
                      </a:lnTo>
                      <a:lnTo>
                        <a:pt x="97059" y="12192"/>
                      </a:lnTo>
                      <a:moveTo>
                        <a:pt x="109252" y="0"/>
                      </a:moveTo>
                      <a:lnTo>
                        <a:pt x="0" y="0"/>
                      </a:lnTo>
                      <a:lnTo>
                        <a:pt x="0" y="163449"/>
                      </a:lnTo>
                      <a:lnTo>
                        <a:pt x="109252" y="163449"/>
                      </a:lnTo>
                      <a:lnTo>
                        <a:pt x="109252" y="0"/>
                      </a:lnTo>
                      <a:close/>
                    </a:path>
                  </a:pathLst>
                </a:custGeom>
                <a:solidFill>
                  <a:srgbClr val="7749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xmlns="" id="{A816F7E5-22A4-113F-C45A-7EC769B5EFD8}"/>
                    </a:ext>
                  </a:extLst>
                </p:cNvPr>
                <p:cNvSpPr/>
                <p:nvPr/>
              </p:nvSpPr>
              <p:spPr>
                <a:xfrm>
                  <a:off x="6222247" y="4226533"/>
                  <a:ext cx="226081" cy="25228"/>
                </a:xfrm>
                <a:custGeom>
                  <a:avLst/>
                  <a:gdLst>
                    <a:gd name="connsiteX0" fmla="*/ 0 w 109251"/>
                    <a:gd name="connsiteY0" fmla="*/ 0 h 12191"/>
                    <a:gd name="connsiteX1" fmla="*/ 109252 w 109251"/>
                    <a:gd name="connsiteY1" fmla="*/ 0 h 12191"/>
                    <a:gd name="connsiteX2" fmla="*/ 109252 w 109251"/>
                    <a:gd name="connsiteY2" fmla="*/ 12192 h 12191"/>
                    <a:gd name="connsiteX3" fmla="*/ 0 w 109251"/>
                    <a:gd name="connsiteY3" fmla="*/ 12192 h 12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9251" h="12191">
                      <a:moveTo>
                        <a:pt x="0" y="0"/>
                      </a:moveTo>
                      <a:lnTo>
                        <a:pt x="109252" y="0"/>
                      </a:lnTo>
                      <a:lnTo>
                        <a:pt x="109252" y="12192"/>
                      </a:lnTo>
                      <a:lnTo>
                        <a:pt x="0" y="12192"/>
                      </a:lnTo>
                      <a:close/>
                    </a:path>
                  </a:pathLst>
                </a:custGeom>
                <a:solidFill>
                  <a:srgbClr val="7749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xmlns="" id="{C59958C8-6353-FA2F-4EC3-78B19A2E7386}"/>
                    </a:ext>
                  </a:extLst>
                </p:cNvPr>
                <p:cNvSpPr/>
                <p:nvPr/>
              </p:nvSpPr>
              <p:spPr>
                <a:xfrm>
                  <a:off x="5251293" y="4555702"/>
                  <a:ext cx="206174" cy="308275"/>
                </a:xfrm>
                <a:custGeom>
                  <a:avLst/>
                  <a:gdLst>
                    <a:gd name="connsiteX0" fmla="*/ 0 w 99631"/>
                    <a:gd name="connsiteY0" fmla="*/ 0 h 148970"/>
                    <a:gd name="connsiteX1" fmla="*/ 99631 w 99631"/>
                    <a:gd name="connsiteY1" fmla="*/ 0 h 148970"/>
                    <a:gd name="connsiteX2" fmla="*/ 99631 w 99631"/>
                    <a:gd name="connsiteY2" fmla="*/ 148971 h 148970"/>
                    <a:gd name="connsiteX3" fmla="*/ 0 w 99631"/>
                    <a:gd name="connsiteY3" fmla="*/ 148971 h 148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9631" h="148970">
                      <a:moveTo>
                        <a:pt x="0" y="0"/>
                      </a:moveTo>
                      <a:lnTo>
                        <a:pt x="99631" y="0"/>
                      </a:lnTo>
                      <a:lnTo>
                        <a:pt x="99631" y="148971"/>
                      </a:lnTo>
                      <a:lnTo>
                        <a:pt x="0" y="148971"/>
                      </a:lnTo>
                      <a:close/>
                    </a:path>
                  </a:pathLst>
                </a:custGeom>
                <a:solidFill>
                  <a:srgbClr val="87BFF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xmlns="" id="{17742078-FDA7-55D5-D710-960C90188FFA}"/>
                    </a:ext>
                  </a:extLst>
                </p:cNvPr>
                <p:cNvSpPr/>
                <p:nvPr/>
              </p:nvSpPr>
              <p:spPr>
                <a:xfrm>
                  <a:off x="5251293" y="4555702"/>
                  <a:ext cx="206370" cy="308277"/>
                </a:xfrm>
                <a:custGeom>
                  <a:avLst/>
                  <a:gdLst>
                    <a:gd name="connsiteX0" fmla="*/ 15716 w 99726"/>
                    <a:gd name="connsiteY0" fmla="*/ 15907 h 148971"/>
                    <a:gd name="connsiteX1" fmla="*/ 99727 w 99726"/>
                    <a:gd name="connsiteY1" fmla="*/ 15907 h 148971"/>
                    <a:gd name="connsiteX2" fmla="*/ 99727 w 99726"/>
                    <a:gd name="connsiteY2" fmla="*/ 0 h 148971"/>
                    <a:gd name="connsiteX3" fmla="*/ 0 w 99726"/>
                    <a:gd name="connsiteY3" fmla="*/ 0 h 148971"/>
                    <a:gd name="connsiteX4" fmla="*/ 0 w 99726"/>
                    <a:gd name="connsiteY4" fmla="*/ 148971 h 148971"/>
                    <a:gd name="connsiteX5" fmla="*/ 15716 w 99726"/>
                    <a:gd name="connsiteY5" fmla="*/ 148971 h 148971"/>
                    <a:gd name="connsiteX6" fmla="*/ 15716 w 99726"/>
                    <a:gd name="connsiteY6" fmla="*/ 15907 h 148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9726" h="148971">
                      <a:moveTo>
                        <a:pt x="15716" y="15907"/>
                      </a:moveTo>
                      <a:lnTo>
                        <a:pt x="99727" y="15907"/>
                      </a:lnTo>
                      <a:lnTo>
                        <a:pt x="99727" y="0"/>
                      </a:lnTo>
                      <a:lnTo>
                        <a:pt x="0" y="0"/>
                      </a:lnTo>
                      <a:lnTo>
                        <a:pt x="0" y="148971"/>
                      </a:lnTo>
                      <a:lnTo>
                        <a:pt x="15716" y="148971"/>
                      </a:lnTo>
                      <a:lnTo>
                        <a:pt x="15716" y="15907"/>
                      </a:lnTo>
                      <a:close/>
                    </a:path>
                  </a:pathLst>
                </a:custGeom>
                <a:solidFill>
                  <a:srgbClr val="6EAFE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xmlns="" id="{EA80943D-6E75-42B9-60E1-FD0B9DB405D2}"/>
                    </a:ext>
                  </a:extLst>
                </p:cNvPr>
                <p:cNvSpPr/>
                <p:nvPr/>
              </p:nvSpPr>
              <p:spPr>
                <a:xfrm>
                  <a:off x="5241438" y="4540329"/>
                  <a:ext cx="226081" cy="338630"/>
                </a:xfrm>
                <a:custGeom>
                  <a:avLst/>
                  <a:gdLst>
                    <a:gd name="connsiteX0" fmla="*/ 97060 w 109251"/>
                    <a:gd name="connsiteY0" fmla="*/ 12382 h 163639"/>
                    <a:gd name="connsiteX1" fmla="*/ 97060 w 109251"/>
                    <a:gd name="connsiteY1" fmla="*/ 151447 h 163639"/>
                    <a:gd name="connsiteX2" fmla="*/ 12192 w 109251"/>
                    <a:gd name="connsiteY2" fmla="*/ 151447 h 163639"/>
                    <a:gd name="connsiteX3" fmla="*/ 12192 w 109251"/>
                    <a:gd name="connsiteY3" fmla="*/ 12382 h 163639"/>
                    <a:gd name="connsiteX4" fmla="*/ 97060 w 109251"/>
                    <a:gd name="connsiteY4" fmla="*/ 12382 h 163639"/>
                    <a:gd name="connsiteX5" fmla="*/ 109252 w 109251"/>
                    <a:gd name="connsiteY5" fmla="*/ 286 h 163639"/>
                    <a:gd name="connsiteX6" fmla="*/ 0 w 109251"/>
                    <a:gd name="connsiteY6" fmla="*/ 286 h 163639"/>
                    <a:gd name="connsiteX7" fmla="*/ 0 w 109251"/>
                    <a:gd name="connsiteY7" fmla="*/ 163639 h 163639"/>
                    <a:gd name="connsiteX8" fmla="*/ 109252 w 109251"/>
                    <a:gd name="connsiteY8" fmla="*/ 163639 h 163639"/>
                    <a:gd name="connsiteX9" fmla="*/ 109252 w 109251"/>
                    <a:gd name="connsiteY9" fmla="*/ 0 h 163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9251" h="163639">
                      <a:moveTo>
                        <a:pt x="97060" y="12382"/>
                      </a:moveTo>
                      <a:lnTo>
                        <a:pt x="97060" y="151447"/>
                      </a:lnTo>
                      <a:lnTo>
                        <a:pt x="12192" y="151447"/>
                      </a:lnTo>
                      <a:lnTo>
                        <a:pt x="12192" y="12382"/>
                      </a:lnTo>
                      <a:lnTo>
                        <a:pt x="97060" y="12382"/>
                      </a:lnTo>
                      <a:moveTo>
                        <a:pt x="109252" y="286"/>
                      </a:moveTo>
                      <a:lnTo>
                        <a:pt x="0" y="286"/>
                      </a:lnTo>
                      <a:lnTo>
                        <a:pt x="0" y="163639"/>
                      </a:lnTo>
                      <a:lnTo>
                        <a:pt x="109252" y="163639"/>
                      </a:lnTo>
                      <a:lnTo>
                        <a:pt x="109252" y="0"/>
                      </a:lnTo>
                      <a:close/>
                    </a:path>
                  </a:pathLst>
                </a:custGeom>
                <a:solidFill>
                  <a:srgbClr val="7749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xmlns="" id="{14D4F2C9-016C-EA5B-DFB6-9847B8412F8A}"/>
                    </a:ext>
                  </a:extLst>
                </p:cNvPr>
                <p:cNvSpPr/>
                <p:nvPr/>
              </p:nvSpPr>
              <p:spPr>
                <a:xfrm>
                  <a:off x="5241438" y="4649329"/>
                  <a:ext cx="226081" cy="25228"/>
                </a:xfrm>
                <a:custGeom>
                  <a:avLst/>
                  <a:gdLst>
                    <a:gd name="connsiteX0" fmla="*/ 0 w 109251"/>
                    <a:gd name="connsiteY0" fmla="*/ 0 h 12191"/>
                    <a:gd name="connsiteX1" fmla="*/ 109252 w 109251"/>
                    <a:gd name="connsiteY1" fmla="*/ 0 h 12191"/>
                    <a:gd name="connsiteX2" fmla="*/ 109252 w 109251"/>
                    <a:gd name="connsiteY2" fmla="*/ 12192 h 12191"/>
                    <a:gd name="connsiteX3" fmla="*/ 0 w 109251"/>
                    <a:gd name="connsiteY3" fmla="*/ 12192 h 12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9251" h="12191">
                      <a:moveTo>
                        <a:pt x="0" y="0"/>
                      </a:moveTo>
                      <a:lnTo>
                        <a:pt x="109252" y="0"/>
                      </a:lnTo>
                      <a:lnTo>
                        <a:pt x="109252" y="12192"/>
                      </a:lnTo>
                      <a:lnTo>
                        <a:pt x="0" y="12192"/>
                      </a:lnTo>
                      <a:close/>
                    </a:path>
                  </a:pathLst>
                </a:custGeom>
                <a:solidFill>
                  <a:srgbClr val="7749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xmlns="" id="{9673D4DA-7700-B33F-7489-7D183D8D788D}"/>
                    </a:ext>
                  </a:extLst>
                </p:cNvPr>
                <p:cNvSpPr/>
                <p:nvPr/>
              </p:nvSpPr>
              <p:spPr>
                <a:xfrm>
                  <a:off x="5875929" y="4555110"/>
                  <a:ext cx="246777" cy="483307"/>
                </a:xfrm>
                <a:custGeom>
                  <a:avLst/>
                  <a:gdLst>
                    <a:gd name="connsiteX0" fmla="*/ 0 w 119252"/>
                    <a:gd name="connsiteY0" fmla="*/ 0 h 233552"/>
                    <a:gd name="connsiteX1" fmla="*/ 119253 w 119252"/>
                    <a:gd name="connsiteY1" fmla="*/ 0 h 233552"/>
                    <a:gd name="connsiteX2" fmla="*/ 119253 w 119252"/>
                    <a:gd name="connsiteY2" fmla="*/ 233553 h 233552"/>
                    <a:gd name="connsiteX3" fmla="*/ 0 w 119252"/>
                    <a:gd name="connsiteY3" fmla="*/ 233553 h 233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252" h="233552">
                      <a:moveTo>
                        <a:pt x="0" y="0"/>
                      </a:moveTo>
                      <a:lnTo>
                        <a:pt x="119253" y="0"/>
                      </a:lnTo>
                      <a:lnTo>
                        <a:pt x="119253" y="233553"/>
                      </a:lnTo>
                      <a:lnTo>
                        <a:pt x="0" y="233553"/>
                      </a:lnTo>
                      <a:close/>
                    </a:path>
                  </a:pathLst>
                </a:custGeom>
                <a:solidFill>
                  <a:srgbClr val="87BFF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xmlns="" id="{4A996E2E-A181-D1B0-65B9-392334DBE677}"/>
                    </a:ext>
                  </a:extLst>
                </p:cNvPr>
                <p:cNvSpPr/>
                <p:nvPr/>
              </p:nvSpPr>
              <p:spPr>
                <a:xfrm>
                  <a:off x="5875929" y="4555110"/>
                  <a:ext cx="246976" cy="483110"/>
                </a:xfrm>
                <a:custGeom>
                  <a:avLst/>
                  <a:gdLst>
                    <a:gd name="connsiteX0" fmla="*/ 18859 w 119348"/>
                    <a:gd name="connsiteY0" fmla="*/ 19050 h 233457"/>
                    <a:gd name="connsiteX1" fmla="*/ 119348 w 119348"/>
                    <a:gd name="connsiteY1" fmla="*/ 19050 h 233457"/>
                    <a:gd name="connsiteX2" fmla="*/ 119348 w 119348"/>
                    <a:gd name="connsiteY2" fmla="*/ 0 h 233457"/>
                    <a:gd name="connsiteX3" fmla="*/ 0 w 119348"/>
                    <a:gd name="connsiteY3" fmla="*/ 0 h 233457"/>
                    <a:gd name="connsiteX4" fmla="*/ 0 w 119348"/>
                    <a:gd name="connsiteY4" fmla="*/ 233458 h 233457"/>
                    <a:gd name="connsiteX5" fmla="*/ 18859 w 119348"/>
                    <a:gd name="connsiteY5" fmla="*/ 233458 h 233457"/>
                    <a:gd name="connsiteX6" fmla="*/ 18859 w 119348"/>
                    <a:gd name="connsiteY6" fmla="*/ 19050 h 2334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348" h="233457">
                      <a:moveTo>
                        <a:pt x="18859" y="19050"/>
                      </a:moveTo>
                      <a:lnTo>
                        <a:pt x="119348" y="19050"/>
                      </a:lnTo>
                      <a:lnTo>
                        <a:pt x="119348" y="0"/>
                      </a:lnTo>
                      <a:lnTo>
                        <a:pt x="0" y="0"/>
                      </a:lnTo>
                      <a:lnTo>
                        <a:pt x="0" y="233458"/>
                      </a:lnTo>
                      <a:lnTo>
                        <a:pt x="18859" y="233458"/>
                      </a:lnTo>
                      <a:lnTo>
                        <a:pt x="18859" y="19050"/>
                      </a:lnTo>
                      <a:close/>
                    </a:path>
                  </a:pathLst>
                </a:custGeom>
                <a:solidFill>
                  <a:srgbClr val="6EAFE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xmlns="" id="{76B53691-B49F-F5B3-87E5-04EE52BCC3B5}"/>
                    </a:ext>
                  </a:extLst>
                </p:cNvPr>
                <p:cNvSpPr/>
                <p:nvPr/>
              </p:nvSpPr>
              <p:spPr>
                <a:xfrm>
                  <a:off x="5864103" y="4537173"/>
                  <a:ext cx="270629" cy="518985"/>
                </a:xfrm>
                <a:custGeom>
                  <a:avLst/>
                  <a:gdLst>
                    <a:gd name="connsiteX0" fmla="*/ 116205 w 130778"/>
                    <a:gd name="connsiteY0" fmla="*/ 14573 h 250793"/>
                    <a:gd name="connsiteX1" fmla="*/ 116205 w 130778"/>
                    <a:gd name="connsiteY1" fmla="*/ 236220 h 250793"/>
                    <a:gd name="connsiteX2" fmla="*/ 14573 w 130778"/>
                    <a:gd name="connsiteY2" fmla="*/ 236220 h 250793"/>
                    <a:gd name="connsiteX3" fmla="*/ 14573 w 130778"/>
                    <a:gd name="connsiteY3" fmla="*/ 14573 h 250793"/>
                    <a:gd name="connsiteX4" fmla="*/ 116205 w 130778"/>
                    <a:gd name="connsiteY4" fmla="*/ 14573 h 250793"/>
                    <a:gd name="connsiteX5" fmla="*/ 130778 w 130778"/>
                    <a:gd name="connsiteY5" fmla="*/ 0 h 250793"/>
                    <a:gd name="connsiteX6" fmla="*/ 0 w 130778"/>
                    <a:gd name="connsiteY6" fmla="*/ 0 h 250793"/>
                    <a:gd name="connsiteX7" fmla="*/ 0 w 130778"/>
                    <a:gd name="connsiteY7" fmla="*/ 250793 h 250793"/>
                    <a:gd name="connsiteX8" fmla="*/ 130778 w 130778"/>
                    <a:gd name="connsiteY8" fmla="*/ 250793 h 250793"/>
                    <a:gd name="connsiteX9" fmla="*/ 130778 w 130778"/>
                    <a:gd name="connsiteY9" fmla="*/ 0 h 250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778" h="250793">
                      <a:moveTo>
                        <a:pt x="116205" y="14573"/>
                      </a:moveTo>
                      <a:lnTo>
                        <a:pt x="116205" y="236220"/>
                      </a:lnTo>
                      <a:lnTo>
                        <a:pt x="14573" y="236220"/>
                      </a:lnTo>
                      <a:lnTo>
                        <a:pt x="14573" y="14573"/>
                      </a:lnTo>
                      <a:lnTo>
                        <a:pt x="116205" y="14573"/>
                      </a:lnTo>
                      <a:moveTo>
                        <a:pt x="130778" y="0"/>
                      </a:moveTo>
                      <a:lnTo>
                        <a:pt x="0" y="0"/>
                      </a:lnTo>
                      <a:lnTo>
                        <a:pt x="0" y="250793"/>
                      </a:lnTo>
                      <a:lnTo>
                        <a:pt x="130778" y="250793"/>
                      </a:lnTo>
                      <a:lnTo>
                        <a:pt x="130778" y="0"/>
                      </a:lnTo>
                      <a:close/>
                    </a:path>
                  </a:pathLst>
                </a:custGeom>
                <a:solidFill>
                  <a:srgbClr val="7749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xmlns="" id="{8BC8AFE5-0F4A-8DF7-5770-D96063F6CDEF}"/>
                    </a:ext>
                  </a:extLst>
                </p:cNvPr>
                <p:cNvSpPr/>
                <p:nvPr/>
              </p:nvSpPr>
              <p:spPr>
                <a:xfrm>
                  <a:off x="6146558" y="4555110"/>
                  <a:ext cx="246777" cy="483307"/>
                </a:xfrm>
                <a:custGeom>
                  <a:avLst/>
                  <a:gdLst>
                    <a:gd name="connsiteX0" fmla="*/ 0 w 119252"/>
                    <a:gd name="connsiteY0" fmla="*/ 0 h 233552"/>
                    <a:gd name="connsiteX1" fmla="*/ 119253 w 119252"/>
                    <a:gd name="connsiteY1" fmla="*/ 0 h 233552"/>
                    <a:gd name="connsiteX2" fmla="*/ 119253 w 119252"/>
                    <a:gd name="connsiteY2" fmla="*/ 233553 h 233552"/>
                    <a:gd name="connsiteX3" fmla="*/ 0 w 119252"/>
                    <a:gd name="connsiteY3" fmla="*/ 233553 h 233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252" h="233552">
                      <a:moveTo>
                        <a:pt x="0" y="0"/>
                      </a:moveTo>
                      <a:lnTo>
                        <a:pt x="119253" y="0"/>
                      </a:lnTo>
                      <a:lnTo>
                        <a:pt x="119253" y="233553"/>
                      </a:lnTo>
                      <a:lnTo>
                        <a:pt x="0" y="233553"/>
                      </a:lnTo>
                      <a:close/>
                    </a:path>
                  </a:pathLst>
                </a:custGeom>
                <a:solidFill>
                  <a:srgbClr val="87BFF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xmlns="" id="{7760F679-8D3D-5412-5263-46F666A7D4B7}"/>
                    </a:ext>
                  </a:extLst>
                </p:cNvPr>
                <p:cNvSpPr/>
                <p:nvPr/>
              </p:nvSpPr>
              <p:spPr>
                <a:xfrm>
                  <a:off x="6146558" y="4555110"/>
                  <a:ext cx="246779" cy="483110"/>
                </a:xfrm>
                <a:custGeom>
                  <a:avLst/>
                  <a:gdLst>
                    <a:gd name="connsiteX0" fmla="*/ 18860 w 119253"/>
                    <a:gd name="connsiteY0" fmla="*/ 19050 h 233457"/>
                    <a:gd name="connsiteX1" fmla="*/ 119253 w 119253"/>
                    <a:gd name="connsiteY1" fmla="*/ 19050 h 233457"/>
                    <a:gd name="connsiteX2" fmla="*/ 119253 w 119253"/>
                    <a:gd name="connsiteY2" fmla="*/ 0 h 233457"/>
                    <a:gd name="connsiteX3" fmla="*/ 0 w 119253"/>
                    <a:gd name="connsiteY3" fmla="*/ 0 h 233457"/>
                    <a:gd name="connsiteX4" fmla="*/ 0 w 119253"/>
                    <a:gd name="connsiteY4" fmla="*/ 233458 h 233457"/>
                    <a:gd name="connsiteX5" fmla="*/ 18860 w 119253"/>
                    <a:gd name="connsiteY5" fmla="*/ 233458 h 233457"/>
                    <a:gd name="connsiteX6" fmla="*/ 18860 w 119253"/>
                    <a:gd name="connsiteY6" fmla="*/ 19050 h 2334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253" h="233457">
                      <a:moveTo>
                        <a:pt x="18860" y="19050"/>
                      </a:moveTo>
                      <a:lnTo>
                        <a:pt x="119253" y="19050"/>
                      </a:lnTo>
                      <a:lnTo>
                        <a:pt x="119253" y="0"/>
                      </a:lnTo>
                      <a:lnTo>
                        <a:pt x="0" y="0"/>
                      </a:lnTo>
                      <a:lnTo>
                        <a:pt x="0" y="233458"/>
                      </a:lnTo>
                      <a:lnTo>
                        <a:pt x="18860" y="233458"/>
                      </a:lnTo>
                      <a:lnTo>
                        <a:pt x="18860" y="19050"/>
                      </a:lnTo>
                      <a:close/>
                    </a:path>
                  </a:pathLst>
                </a:custGeom>
                <a:solidFill>
                  <a:srgbClr val="6EAFE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xmlns="" id="{B8D2B0D0-8E7C-9F54-2503-768DA1D50C86}"/>
                    </a:ext>
                  </a:extLst>
                </p:cNvPr>
                <p:cNvSpPr/>
                <p:nvPr/>
              </p:nvSpPr>
              <p:spPr>
                <a:xfrm>
                  <a:off x="6134731" y="4537173"/>
                  <a:ext cx="270432" cy="518985"/>
                </a:xfrm>
                <a:custGeom>
                  <a:avLst/>
                  <a:gdLst>
                    <a:gd name="connsiteX0" fmla="*/ 116205 w 130683"/>
                    <a:gd name="connsiteY0" fmla="*/ 14573 h 250793"/>
                    <a:gd name="connsiteX1" fmla="*/ 116205 w 130683"/>
                    <a:gd name="connsiteY1" fmla="*/ 236220 h 250793"/>
                    <a:gd name="connsiteX2" fmla="*/ 14573 w 130683"/>
                    <a:gd name="connsiteY2" fmla="*/ 236220 h 250793"/>
                    <a:gd name="connsiteX3" fmla="*/ 14573 w 130683"/>
                    <a:gd name="connsiteY3" fmla="*/ 14573 h 250793"/>
                    <a:gd name="connsiteX4" fmla="*/ 116205 w 130683"/>
                    <a:gd name="connsiteY4" fmla="*/ 14573 h 250793"/>
                    <a:gd name="connsiteX5" fmla="*/ 130683 w 130683"/>
                    <a:gd name="connsiteY5" fmla="*/ 0 h 250793"/>
                    <a:gd name="connsiteX6" fmla="*/ 0 w 130683"/>
                    <a:gd name="connsiteY6" fmla="*/ 0 h 250793"/>
                    <a:gd name="connsiteX7" fmla="*/ 0 w 130683"/>
                    <a:gd name="connsiteY7" fmla="*/ 250793 h 250793"/>
                    <a:gd name="connsiteX8" fmla="*/ 130683 w 130683"/>
                    <a:gd name="connsiteY8" fmla="*/ 250793 h 250793"/>
                    <a:gd name="connsiteX9" fmla="*/ 130683 w 130683"/>
                    <a:gd name="connsiteY9" fmla="*/ 0 h 250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0683" h="250793">
                      <a:moveTo>
                        <a:pt x="116205" y="14573"/>
                      </a:moveTo>
                      <a:lnTo>
                        <a:pt x="116205" y="236220"/>
                      </a:lnTo>
                      <a:lnTo>
                        <a:pt x="14573" y="236220"/>
                      </a:lnTo>
                      <a:lnTo>
                        <a:pt x="14573" y="14573"/>
                      </a:lnTo>
                      <a:lnTo>
                        <a:pt x="116205" y="14573"/>
                      </a:lnTo>
                      <a:moveTo>
                        <a:pt x="130683" y="0"/>
                      </a:moveTo>
                      <a:lnTo>
                        <a:pt x="0" y="0"/>
                      </a:lnTo>
                      <a:lnTo>
                        <a:pt x="0" y="250793"/>
                      </a:lnTo>
                      <a:lnTo>
                        <a:pt x="130683" y="250793"/>
                      </a:lnTo>
                      <a:lnTo>
                        <a:pt x="130683" y="0"/>
                      </a:lnTo>
                      <a:close/>
                    </a:path>
                  </a:pathLst>
                </a:custGeom>
                <a:solidFill>
                  <a:srgbClr val="7749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xmlns="" id="{0F0B9684-644D-03BC-EE69-8365AD0B2705}"/>
                    </a:ext>
                  </a:extLst>
                </p:cNvPr>
                <p:cNvSpPr/>
                <p:nvPr/>
              </p:nvSpPr>
              <p:spPr>
                <a:xfrm>
                  <a:off x="6129606" y="4537173"/>
                  <a:ext cx="9066" cy="518786"/>
                </a:xfrm>
                <a:custGeom>
                  <a:avLst/>
                  <a:gdLst>
                    <a:gd name="connsiteX0" fmla="*/ 0 w 4381"/>
                    <a:gd name="connsiteY0" fmla="*/ 0 h 250697"/>
                    <a:gd name="connsiteX1" fmla="*/ 4381 w 4381"/>
                    <a:gd name="connsiteY1" fmla="*/ 0 h 250697"/>
                    <a:gd name="connsiteX2" fmla="*/ 4381 w 4381"/>
                    <a:gd name="connsiteY2" fmla="*/ 250698 h 250697"/>
                    <a:gd name="connsiteX3" fmla="*/ 0 w 4381"/>
                    <a:gd name="connsiteY3" fmla="*/ 250698 h 250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81" h="250697">
                      <a:moveTo>
                        <a:pt x="0" y="0"/>
                      </a:moveTo>
                      <a:lnTo>
                        <a:pt x="4381" y="0"/>
                      </a:lnTo>
                      <a:lnTo>
                        <a:pt x="4381" y="250698"/>
                      </a:lnTo>
                      <a:lnTo>
                        <a:pt x="0" y="250698"/>
                      </a:lnTo>
                      <a:close/>
                    </a:path>
                  </a:pathLst>
                </a:custGeom>
                <a:solidFill>
                  <a:srgbClr val="6A413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xmlns="" id="{ACE84545-5FC5-8952-AD0E-08AA9E9DCAA9}"/>
                    </a:ext>
                  </a:extLst>
                </p:cNvPr>
                <p:cNvSpPr/>
                <p:nvPr/>
              </p:nvSpPr>
              <p:spPr>
                <a:xfrm>
                  <a:off x="6820470" y="4555702"/>
                  <a:ext cx="206370" cy="308275"/>
                </a:xfrm>
                <a:custGeom>
                  <a:avLst/>
                  <a:gdLst>
                    <a:gd name="connsiteX0" fmla="*/ 0 w 99726"/>
                    <a:gd name="connsiteY0" fmla="*/ 0 h 148970"/>
                    <a:gd name="connsiteX1" fmla="*/ 99727 w 99726"/>
                    <a:gd name="connsiteY1" fmla="*/ 0 h 148970"/>
                    <a:gd name="connsiteX2" fmla="*/ 99727 w 99726"/>
                    <a:gd name="connsiteY2" fmla="*/ 148971 h 148970"/>
                    <a:gd name="connsiteX3" fmla="*/ 0 w 99726"/>
                    <a:gd name="connsiteY3" fmla="*/ 148971 h 148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9726" h="148970">
                      <a:moveTo>
                        <a:pt x="0" y="0"/>
                      </a:moveTo>
                      <a:lnTo>
                        <a:pt x="99727" y="0"/>
                      </a:lnTo>
                      <a:lnTo>
                        <a:pt x="99727" y="148971"/>
                      </a:lnTo>
                      <a:lnTo>
                        <a:pt x="0" y="148971"/>
                      </a:lnTo>
                      <a:close/>
                    </a:path>
                  </a:pathLst>
                </a:custGeom>
                <a:solidFill>
                  <a:srgbClr val="87BFF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xmlns="" id="{399F0DE6-D896-EBA0-7FF3-6BC4101594A5}"/>
                    </a:ext>
                  </a:extLst>
                </p:cNvPr>
                <p:cNvSpPr/>
                <p:nvPr/>
              </p:nvSpPr>
              <p:spPr>
                <a:xfrm>
                  <a:off x="6820468" y="4555702"/>
                  <a:ext cx="206370" cy="308277"/>
                </a:xfrm>
                <a:custGeom>
                  <a:avLst/>
                  <a:gdLst>
                    <a:gd name="connsiteX0" fmla="*/ 15716 w 99726"/>
                    <a:gd name="connsiteY0" fmla="*/ 15907 h 148971"/>
                    <a:gd name="connsiteX1" fmla="*/ 99727 w 99726"/>
                    <a:gd name="connsiteY1" fmla="*/ 15907 h 148971"/>
                    <a:gd name="connsiteX2" fmla="*/ 99727 w 99726"/>
                    <a:gd name="connsiteY2" fmla="*/ 0 h 148971"/>
                    <a:gd name="connsiteX3" fmla="*/ 0 w 99726"/>
                    <a:gd name="connsiteY3" fmla="*/ 0 h 148971"/>
                    <a:gd name="connsiteX4" fmla="*/ 0 w 99726"/>
                    <a:gd name="connsiteY4" fmla="*/ 148971 h 148971"/>
                    <a:gd name="connsiteX5" fmla="*/ 15716 w 99726"/>
                    <a:gd name="connsiteY5" fmla="*/ 148971 h 148971"/>
                    <a:gd name="connsiteX6" fmla="*/ 15716 w 99726"/>
                    <a:gd name="connsiteY6" fmla="*/ 15907 h 148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9726" h="148971">
                      <a:moveTo>
                        <a:pt x="15716" y="15907"/>
                      </a:moveTo>
                      <a:lnTo>
                        <a:pt x="99727" y="15907"/>
                      </a:lnTo>
                      <a:lnTo>
                        <a:pt x="99727" y="0"/>
                      </a:lnTo>
                      <a:lnTo>
                        <a:pt x="0" y="0"/>
                      </a:lnTo>
                      <a:lnTo>
                        <a:pt x="0" y="148971"/>
                      </a:lnTo>
                      <a:lnTo>
                        <a:pt x="15716" y="148971"/>
                      </a:lnTo>
                      <a:lnTo>
                        <a:pt x="15716" y="15907"/>
                      </a:lnTo>
                      <a:close/>
                    </a:path>
                  </a:pathLst>
                </a:custGeom>
                <a:solidFill>
                  <a:srgbClr val="6EAFE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xmlns="" id="{24E38CB8-E3AB-AE20-DC71-3754F2614274}"/>
                    </a:ext>
                  </a:extLst>
                </p:cNvPr>
                <p:cNvSpPr/>
                <p:nvPr/>
              </p:nvSpPr>
              <p:spPr>
                <a:xfrm>
                  <a:off x="6810221" y="4540329"/>
                  <a:ext cx="226476" cy="338630"/>
                </a:xfrm>
                <a:custGeom>
                  <a:avLst/>
                  <a:gdLst>
                    <a:gd name="connsiteX0" fmla="*/ 97250 w 109442"/>
                    <a:gd name="connsiteY0" fmla="*/ 12382 h 163639"/>
                    <a:gd name="connsiteX1" fmla="*/ 97250 w 109442"/>
                    <a:gd name="connsiteY1" fmla="*/ 151447 h 163639"/>
                    <a:gd name="connsiteX2" fmla="*/ 12287 w 109442"/>
                    <a:gd name="connsiteY2" fmla="*/ 151447 h 163639"/>
                    <a:gd name="connsiteX3" fmla="*/ 12287 w 109442"/>
                    <a:gd name="connsiteY3" fmla="*/ 12382 h 163639"/>
                    <a:gd name="connsiteX4" fmla="*/ 97250 w 109442"/>
                    <a:gd name="connsiteY4" fmla="*/ 12382 h 163639"/>
                    <a:gd name="connsiteX5" fmla="*/ 109442 w 109442"/>
                    <a:gd name="connsiteY5" fmla="*/ 286 h 163639"/>
                    <a:gd name="connsiteX6" fmla="*/ 0 w 109442"/>
                    <a:gd name="connsiteY6" fmla="*/ 286 h 163639"/>
                    <a:gd name="connsiteX7" fmla="*/ 0 w 109442"/>
                    <a:gd name="connsiteY7" fmla="*/ 163639 h 163639"/>
                    <a:gd name="connsiteX8" fmla="*/ 109252 w 109442"/>
                    <a:gd name="connsiteY8" fmla="*/ 163639 h 163639"/>
                    <a:gd name="connsiteX9" fmla="*/ 109252 w 109442"/>
                    <a:gd name="connsiteY9" fmla="*/ 0 h 163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9442" h="163639">
                      <a:moveTo>
                        <a:pt x="97250" y="12382"/>
                      </a:moveTo>
                      <a:lnTo>
                        <a:pt x="97250" y="151447"/>
                      </a:lnTo>
                      <a:lnTo>
                        <a:pt x="12287" y="151447"/>
                      </a:lnTo>
                      <a:lnTo>
                        <a:pt x="12287" y="12382"/>
                      </a:lnTo>
                      <a:lnTo>
                        <a:pt x="97250" y="12382"/>
                      </a:lnTo>
                      <a:moveTo>
                        <a:pt x="109442" y="286"/>
                      </a:moveTo>
                      <a:lnTo>
                        <a:pt x="0" y="286"/>
                      </a:lnTo>
                      <a:lnTo>
                        <a:pt x="0" y="163639"/>
                      </a:lnTo>
                      <a:lnTo>
                        <a:pt x="109252" y="163639"/>
                      </a:lnTo>
                      <a:lnTo>
                        <a:pt x="109252" y="0"/>
                      </a:lnTo>
                      <a:close/>
                    </a:path>
                  </a:pathLst>
                </a:custGeom>
                <a:solidFill>
                  <a:srgbClr val="7749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xmlns="" id="{E7A9400E-D0D2-85FC-9CBC-23BA4C3A9890}"/>
                    </a:ext>
                  </a:extLst>
                </p:cNvPr>
                <p:cNvSpPr/>
                <p:nvPr/>
              </p:nvSpPr>
              <p:spPr>
                <a:xfrm>
                  <a:off x="6810614" y="4649329"/>
                  <a:ext cx="226081" cy="25228"/>
                </a:xfrm>
                <a:custGeom>
                  <a:avLst/>
                  <a:gdLst>
                    <a:gd name="connsiteX0" fmla="*/ 0 w 109251"/>
                    <a:gd name="connsiteY0" fmla="*/ 0 h 12191"/>
                    <a:gd name="connsiteX1" fmla="*/ 109252 w 109251"/>
                    <a:gd name="connsiteY1" fmla="*/ 0 h 12191"/>
                    <a:gd name="connsiteX2" fmla="*/ 109252 w 109251"/>
                    <a:gd name="connsiteY2" fmla="*/ 12192 h 12191"/>
                    <a:gd name="connsiteX3" fmla="*/ 0 w 109251"/>
                    <a:gd name="connsiteY3" fmla="*/ 12192 h 12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9251" h="12191">
                      <a:moveTo>
                        <a:pt x="0" y="0"/>
                      </a:moveTo>
                      <a:lnTo>
                        <a:pt x="109252" y="0"/>
                      </a:lnTo>
                      <a:lnTo>
                        <a:pt x="109252" y="12192"/>
                      </a:lnTo>
                      <a:lnTo>
                        <a:pt x="0" y="12192"/>
                      </a:lnTo>
                      <a:close/>
                    </a:path>
                  </a:pathLst>
                </a:custGeom>
                <a:solidFill>
                  <a:srgbClr val="7749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xmlns="" id="{A8336AB8-1A2F-5D70-8FFA-7E1C7F3A4585}"/>
                    </a:ext>
                  </a:extLst>
                </p:cNvPr>
                <p:cNvSpPr/>
                <p:nvPr/>
              </p:nvSpPr>
              <p:spPr>
                <a:xfrm>
                  <a:off x="5251293" y="4136060"/>
                  <a:ext cx="206174" cy="308473"/>
                </a:xfrm>
                <a:custGeom>
                  <a:avLst/>
                  <a:gdLst>
                    <a:gd name="connsiteX0" fmla="*/ 0 w 99631"/>
                    <a:gd name="connsiteY0" fmla="*/ 0 h 149066"/>
                    <a:gd name="connsiteX1" fmla="*/ 99631 w 99631"/>
                    <a:gd name="connsiteY1" fmla="*/ 0 h 149066"/>
                    <a:gd name="connsiteX2" fmla="*/ 99631 w 99631"/>
                    <a:gd name="connsiteY2" fmla="*/ 149066 h 149066"/>
                    <a:gd name="connsiteX3" fmla="*/ 0 w 99631"/>
                    <a:gd name="connsiteY3" fmla="*/ 149066 h 149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9631" h="149066">
                      <a:moveTo>
                        <a:pt x="0" y="0"/>
                      </a:moveTo>
                      <a:lnTo>
                        <a:pt x="99631" y="0"/>
                      </a:lnTo>
                      <a:lnTo>
                        <a:pt x="99631" y="149066"/>
                      </a:lnTo>
                      <a:lnTo>
                        <a:pt x="0" y="149066"/>
                      </a:lnTo>
                      <a:close/>
                    </a:path>
                  </a:pathLst>
                </a:custGeom>
                <a:solidFill>
                  <a:srgbClr val="87BFF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xmlns="" id="{8F09CAC9-E5BE-DB9E-E943-244051D67463}"/>
                    </a:ext>
                  </a:extLst>
                </p:cNvPr>
                <p:cNvSpPr/>
                <p:nvPr/>
              </p:nvSpPr>
              <p:spPr>
                <a:xfrm>
                  <a:off x="5251293" y="4136060"/>
                  <a:ext cx="206370" cy="308473"/>
                </a:xfrm>
                <a:custGeom>
                  <a:avLst/>
                  <a:gdLst>
                    <a:gd name="connsiteX0" fmla="*/ 15716 w 99726"/>
                    <a:gd name="connsiteY0" fmla="*/ 16002 h 149066"/>
                    <a:gd name="connsiteX1" fmla="*/ 99727 w 99726"/>
                    <a:gd name="connsiteY1" fmla="*/ 16002 h 149066"/>
                    <a:gd name="connsiteX2" fmla="*/ 99727 w 99726"/>
                    <a:gd name="connsiteY2" fmla="*/ 0 h 149066"/>
                    <a:gd name="connsiteX3" fmla="*/ 0 w 99726"/>
                    <a:gd name="connsiteY3" fmla="*/ 0 h 149066"/>
                    <a:gd name="connsiteX4" fmla="*/ 0 w 99726"/>
                    <a:gd name="connsiteY4" fmla="*/ 149066 h 149066"/>
                    <a:gd name="connsiteX5" fmla="*/ 15716 w 99726"/>
                    <a:gd name="connsiteY5" fmla="*/ 149066 h 149066"/>
                    <a:gd name="connsiteX6" fmla="*/ 15716 w 99726"/>
                    <a:gd name="connsiteY6" fmla="*/ 16002 h 149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9726" h="149066">
                      <a:moveTo>
                        <a:pt x="15716" y="16002"/>
                      </a:moveTo>
                      <a:lnTo>
                        <a:pt x="99727" y="16002"/>
                      </a:lnTo>
                      <a:lnTo>
                        <a:pt x="99727" y="0"/>
                      </a:lnTo>
                      <a:lnTo>
                        <a:pt x="0" y="0"/>
                      </a:lnTo>
                      <a:lnTo>
                        <a:pt x="0" y="149066"/>
                      </a:lnTo>
                      <a:lnTo>
                        <a:pt x="15716" y="149066"/>
                      </a:lnTo>
                      <a:lnTo>
                        <a:pt x="15716" y="16002"/>
                      </a:lnTo>
                      <a:close/>
                    </a:path>
                  </a:pathLst>
                </a:custGeom>
                <a:solidFill>
                  <a:srgbClr val="6EAFE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xmlns="" id="{FD4298A5-8315-5B04-E383-915C648C965E}"/>
                    </a:ext>
                  </a:extLst>
                </p:cNvPr>
                <p:cNvSpPr/>
                <p:nvPr/>
              </p:nvSpPr>
              <p:spPr>
                <a:xfrm>
                  <a:off x="5241438" y="4120883"/>
                  <a:ext cx="226081" cy="338039"/>
                </a:xfrm>
                <a:custGeom>
                  <a:avLst/>
                  <a:gdLst>
                    <a:gd name="connsiteX0" fmla="*/ 97060 w 109251"/>
                    <a:gd name="connsiteY0" fmla="*/ 12192 h 163353"/>
                    <a:gd name="connsiteX1" fmla="*/ 97060 w 109251"/>
                    <a:gd name="connsiteY1" fmla="*/ 151257 h 163353"/>
                    <a:gd name="connsiteX2" fmla="*/ 12192 w 109251"/>
                    <a:gd name="connsiteY2" fmla="*/ 151257 h 163353"/>
                    <a:gd name="connsiteX3" fmla="*/ 12192 w 109251"/>
                    <a:gd name="connsiteY3" fmla="*/ 12192 h 163353"/>
                    <a:gd name="connsiteX4" fmla="*/ 97060 w 109251"/>
                    <a:gd name="connsiteY4" fmla="*/ 12192 h 163353"/>
                    <a:gd name="connsiteX5" fmla="*/ 109252 w 109251"/>
                    <a:gd name="connsiteY5" fmla="*/ 0 h 163353"/>
                    <a:gd name="connsiteX6" fmla="*/ 0 w 109251"/>
                    <a:gd name="connsiteY6" fmla="*/ 0 h 163353"/>
                    <a:gd name="connsiteX7" fmla="*/ 0 w 109251"/>
                    <a:gd name="connsiteY7" fmla="*/ 163354 h 163353"/>
                    <a:gd name="connsiteX8" fmla="*/ 109252 w 109251"/>
                    <a:gd name="connsiteY8" fmla="*/ 163354 h 163353"/>
                    <a:gd name="connsiteX9" fmla="*/ 109252 w 109251"/>
                    <a:gd name="connsiteY9" fmla="*/ 191 h 1633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9251" h="163353">
                      <a:moveTo>
                        <a:pt x="97060" y="12192"/>
                      </a:moveTo>
                      <a:lnTo>
                        <a:pt x="97060" y="151257"/>
                      </a:lnTo>
                      <a:lnTo>
                        <a:pt x="12192" y="151257"/>
                      </a:lnTo>
                      <a:lnTo>
                        <a:pt x="12192" y="12192"/>
                      </a:lnTo>
                      <a:lnTo>
                        <a:pt x="97060" y="12192"/>
                      </a:lnTo>
                      <a:moveTo>
                        <a:pt x="109252" y="0"/>
                      </a:moveTo>
                      <a:lnTo>
                        <a:pt x="0" y="0"/>
                      </a:lnTo>
                      <a:lnTo>
                        <a:pt x="0" y="163354"/>
                      </a:lnTo>
                      <a:lnTo>
                        <a:pt x="109252" y="163354"/>
                      </a:lnTo>
                      <a:lnTo>
                        <a:pt x="109252" y="191"/>
                      </a:lnTo>
                      <a:close/>
                    </a:path>
                  </a:pathLst>
                </a:custGeom>
                <a:solidFill>
                  <a:srgbClr val="7749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xmlns="" id="{69A519D3-B922-20D5-03AE-E8858882BCE7}"/>
                    </a:ext>
                  </a:extLst>
                </p:cNvPr>
                <p:cNvSpPr/>
                <p:nvPr/>
              </p:nvSpPr>
              <p:spPr>
                <a:xfrm>
                  <a:off x="5241438" y="4229687"/>
                  <a:ext cx="226081" cy="25228"/>
                </a:xfrm>
                <a:custGeom>
                  <a:avLst/>
                  <a:gdLst>
                    <a:gd name="connsiteX0" fmla="*/ 0 w 109251"/>
                    <a:gd name="connsiteY0" fmla="*/ 0 h 12191"/>
                    <a:gd name="connsiteX1" fmla="*/ 109252 w 109251"/>
                    <a:gd name="connsiteY1" fmla="*/ 0 h 12191"/>
                    <a:gd name="connsiteX2" fmla="*/ 109252 w 109251"/>
                    <a:gd name="connsiteY2" fmla="*/ 12192 h 12191"/>
                    <a:gd name="connsiteX3" fmla="*/ 0 w 109251"/>
                    <a:gd name="connsiteY3" fmla="*/ 12192 h 12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9251" h="12191">
                      <a:moveTo>
                        <a:pt x="0" y="0"/>
                      </a:moveTo>
                      <a:lnTo>
                        <a:pt x="109252" y="0"/>
                      </a:lnTo>
                      <a:lnTo>
                        <a:pt x="109252" y="12192"/>
                      </a:lnTo>
                      <a:lnTo>
                        <a:pt x="0" y="12192"/>
                      </a:lnTo>
                      <a:close/>
                    </a:path>
                  </a:pathLst>
                </a:custGeom>
                <a:solidFill>
                  <a:srgbClr val="7749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xmlns="" id="{A75146DD-1E94-F56B-C55F-564691D71232}"/>
                    </a:ext>
                  </a:extLst>
                </p:cNvPr>
                <p:cNvSpPr/>
                <p:nvPr/>
              </p:nvSpPr>
              <p:spPr>
                <a:xfrm>
                  <a:off x="6820470" y="4136060"/>
                  <a:ext cx="206370" cy="308473"/>
                </a:xfrm>
                <a:custGeom>
                  <a:avLst/>
                  <a:gdLst>
                    <a:gd name="connsiteX0" fmla="*/ 0 w 99726"/>
                    <a:gd name="connsiteY0" fmla="*/ 0 h 149066"/>
                    <a:gd name="connsiteX1" fmla="*/ 99727 w 99726"/>
                    <a:gd name="connsiteY1" fmla="*/ 0 h 149066"/>
                    <a:gd name="connsiteX2" fmla="*/ 99727 w 99726"/>
                    <a:gd name="connsiteY2" fmla="*/ 149066 h 149066"/>
                    <a:gd name="connsiteX3" fmla="*/ 0 w 99726"/>
                    <a:gd name="connsiteY3" fmla="*/ 149066 h 149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9726" h="149066">
                      <a:moveTo>
                        <a:pt x="0" y="0"/>
                      </a:moveTo>
                      <a:lnTo>
                        <a:pt x="99727" y="0"/>
                      </a:lnTo>
                      <a:lnTo>
                        <a:pt x="99727" y="149066"/>
                      </a:lnTo>
                      <a:lnTo>
                        <a:pt x="0" y="149066"/>
                      </a:lnTo>
                      <a:close/>
                    </a:path>
                  </a:pathLst>
                </a:custGeom>
                <a:solidFill>
                  <a:srgbClr val="87BFF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xmlns="" id="{1487C337-432B-882D-F7D6-9A7F48FE750D}"/>
                    </a:ext>
                  </a:extLst>
                </p:cNvPr>
                <p:cNvSpPr/>
                <p:nvPr/>
              </p:nvSpPr>
              <p:spPr>
                <a:xfrm>
                  <a:off x="6820468" y="4136060"/>
                  <a:ext cx="206370" cy="308473"/>
                </a:xfrm>
                <a:custGeom>
                  <a:avLst/>
                  <a:gdLst>
                    <a:gd name="connsiteX0" fmla="*/ 15716 w 99726"/>
                    <a:gd name="connsiteY0" fmla="*/ 16002 h 149066"/>
                    <a:gd name="connsiteX1" fmla="*/ 99727 w 99726"/>
                    <a:gd name="connsiteY1" fmla="*/ 16002 h 149066"/>
                    <a:gd name="connsiteX2" fmla="*/ 99727 w 99726"/>
                    <a:gd name="connsiteY2" fmla="*/ 0 h 149066"/>
                    <a:gd name="connsiteX3" fmla="*/ 0 w 99726"/>
                    <a:gd name="connsiteY3" fmla="*/ 0 h 149066"/>
                    <a:gd name="connsiteX4" fmla="*/ 0 w 99726"/>
                    <a:gd name="connsiteY4" fmla="*/ 149066 h 149066"/>
                    <a:gd name="connsiteX5" fmla="*/ 15716 w 99726"/>
                    <a:gd name="connsiteY5" fmla="*/ 149066 h 149066"/>
                    <a:gd name="connsiteX6" fmla="*/ 15716 w 99726"/>
                    <a:gd name="connsiteY6" fmla="*/ 16002 h 149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9726" h="149066">
                      <a:moveTo>
                        <a:pt x="15716" y="16002"/>
                      </a:moveTo>
                      <a:lnTo>
                        <a:pt x="99727" y="16002"/>
                      </a:lnTo>
                      <a:lnTo>
                        <a:pt x="99727" y="0"/>
                      </a:lnTo>
                      <a:lnTo>
                        <a:pt x="0" y="0"/>
                      </a:lnTo>
                      <a:lnTo>
                        <a:pt x="0" y="149066"/>
                      </a:lnTo>
                      <a:lnTo>
                        <a:pt x="15716" y="149066"/>
                      </a:lnTo>
                      <a:lnTo>
                        <a:pt x="15716" y="16002"/>
                      </a:lnTo>
                      <a:close/>
                    </a:path>
                  </a:pathLst>
                </a:custGeom>
                <a:solidFill>
                  <a:srgbClr val="6EAFE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xmlns="" id="{13874622-C290-DF27-E5E8-793C3ED03411}"/>
                    </a:ext>
                  </a:extLst>
                </p:cNvPr>
                <p:cNvSpPr/>
                <p:nvPr/>
              </p:nvSpPr>
              <p:spPr>
                <a:xfrm>
                  <a:off x="6810221" y="4120883"/>
                  <a:ext cx="226476" cy="338039"/>
                </a:xfrm>
                <a:custGeom>
                  <a:avLst/>
                  <a:gdLst>
                    <a:gd name="connsiteX0" fmla="*/ 97250 w 109442"/>
                    <a:gd name="connsiteY0" fmla="*/ 12192 h 163353"/>
                    <a:gd name="connsiteX1" fmla="*/ 97250 w 109442"/>
                    <a:gd name="connsiteY1" fmla="*/ 151257 h 163353"/>
                    <a:gd name="connsiteX2" fmla="*/ 12287 w 109442"/>
                    <a:gd name="connsiteY2" fmla="*/ 151257 h 163353"/>
                    <a:gd name="connsiteX3" fmla="*/ 12287 w 109442"/>
                    <a:gd name="connsiteY3" fmla="*/ 12192 h 163353"/>
                    <a:gd name="connsiteX4" fmla="*/ 97250 w 109442"/>
                    <a:gd name="connsiteY4" fmla="*/ 12192 h 163353"/>
                    <a:gd name="connsiteX5" fmla="*/ 109442 w 109442"/>
                    <a:gd name="connsiteY5" fmla="*/ 0 h 163353"/>
                    <a:gd name="connsiteX6" fmla="*/ 0 w 109442"/>
                    <a:gd name="connsiteY6" fmla="*/ 0 h 163353"/>
                    <a:gd name="connsiteX7" fmla="*/ 0 w 109442"/>
                    <a:gd name="connsiteY7" fmla="*/ 163354 h 163353"/>
                    <a:gd name="connsiteX8" fmla="*/ 109252 w 109442"/>
                    <a:gd name="connsiteY8" fmla="*/ 163354 h 163353"/>
                    <a:gd name="connsiteX9" fmla="*/ 109252 w 109442"/>
                    <a:gd name="connsiteY9" fmla="*/ 191 h 1633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9442" h="163353">
                      <a:moveTo>
                        <a:pt x="97250" y="12192"/>
                      </a:moveTo>
                      <a:lnTo>
                        <a:pt x="97250" y="151257"/>
                      </a:lnTo>
                      <a:lnTo>
                        <a:pt x="12287" y="151257"/>
                      </a:lnTo>
                      <a:lnTo>
                        <a:pt x="12287" y="12192"/>
                      </a:lnTo>
                      <a:lnTo>
                        <a:pt x="97250" y="12192"/>
                      </a:lnTo>
                      <a:moveTo>
                        <a:pt x="109442" y="0"/>
                      </a:moveTo>
                      <a:lnTo>
                        <a:pt x="0" y="0"/>
                      </a:lnTo>
                      <a:lnTo>
                        <a:pt x="0" y="163354"/>
                      </a:lnTo>
                      <a:lnTo>
                        <a:pt x="109252" y="163354"/>
                      </a:lnTo>
                      <a:lnTo>
                        <a:pt x="109252" y="191"/>
                      </a:lnTo>
                      <a:close/>
                    </a:path>
                  </a:pathLst>
                </a:custGeom>
                <a:solidFill>
                  <a:srgbClr val="7749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xmlns="" id="{96FD49B7-26EA-A617-9002-877F138A9F09}"/>
                    </a:ext>
                  </a:extLst>
                </p:cNvPr>
                <p:cNvSpPr/>
                <p:nvPr/>
              </p:nvSpPr>
              <p:spPr>
                <a:xfrm>
                  <a:off x="6810614" y="4229687"/>
                  <a:ext cx="226081" cy="25228"/>
                </a:xfrm>
                <a:custGeom>
                  <a:avLst/>
                  <a:gdLst>
                    <a:gd name="connsiteX0" fmla="*/ 0 w 109251"/>
                    <a:gd name="connsiteY0" fmla="*/ 0 h 12191"/>
                    <a:gd name="connsiteX1" fmla="*/ 109252 w 109251"/>
                    <a:gd name="connsiteY1" fmla="*/ 0 h 12191"/>
                    <a:gd name="connsiteX2" fmla="*/ 109252 w 109251"/>
                    <a:gd name="connsiteY2" fmla="*/ 12192 h 12191"/>
                    <a:gd name="connsiteX3" fmla="*/ 0 w 109251"/>
                    <a:gd name="connsiteY3" fmla="*/ 12192 h 12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9251" h="12191">
                      <a:moveTo>
                        <a:pt x="0" y="0"/>
                      </a:moveTo>
                      <a:lnTo>
                        <a:pt x="109252" y="0"/>
                      </a:lnTo>
                      <a:lnTo>
                        <a:pt x="109252" y="12192"/>
                      </a:lnTo>
                      <a:lnTo>
                        <a:pt x="0" y="12192"/>
                      </a:lnTo>
                      <a:close/>
                    </a:path>
                  </a:pathLst>
                </a:custGeom>
                <a:solidFill>
                  <a:srgbClr val="7749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xmlns="" id="{21E721EF-1E00-4469-85A3-28A4BE204F91}"/>
                    </a:ext>
                  </a:extLst>
                </p:cNvPr>
                <p:cNvSpPr/>
                <p:nvPr/>
              </p:nvSpPr>
              <p:spPr>
                <a:xfrm>
                  <a:off x="6006610" y="3642895"/>
                  <a:ext cx="245989" cy="245991"/>
                </a:xfrm>
                <a:custGeom>
                  <a:avLst/>
                  <a:gdLst>
                    <a:gd name="connsiteX0" fmla="*/ 118872 w 118871"/>
                    <a:gd name="connsiteY0" fmla="*/ 59341 h 118872"/>
                    <a:gd name="connsiteX1" fmla="*/ 59531 w 118871"/>
                    <a:gd name="connsiteY1" fmla="*/ 118872 h 118872"/>
                    <a:gd name="connsiteX2" fmla="*/ 0 w 118871"/>
                    <a:gd name="connsiteY2" fmla="*/ 59531 h 118872"/>
                    <a:gd name="connsiteX3" fmla="*/ 59341 w 118871"/>
                    <a:gd name="connsiteY3" fmla="*/ 0 h 118872"/>
                    <a:gd name="connsiteX4" fmla="*/ 59436 w 118871"/>
                    <a:gd name="connsiteY4" fmla="*/ 0 h 118872"/>
                    <a:gd name="connsiteX5" fmla="*/ 118872 w 118871"/>
                    <a:gd name="connsiteY5" fmla="*/ 59341 h 1188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71" h="118872">
                      <a:moveTo>
                        <a:pt x="118872" y="59341"/>
                      </a:moveTo>
                      <a:cubicBezTo>
                        <a:pt x="118929" y="92164"/>
                        <a:pt x="92354" y="118815"/>
                        <a:pt x="59531" y="118872"/>
                      </a:cubicBezTo>
                      <a:cubicBezTo>
                        <a:pt x="26708" y="118929"/>
                        <a:pt x="57" y="92354"/>
                        <a:pt x="0" y="59531"/>
                      </a:cubicBezTo>
                      <a:cubicBezTo>
                        <a:pt x="-57" y="26708"/>
                        <a:pt x="26518" y="57"/>
                        <a:pt x="59341" y="0"/>
                      </a:cubicBezTo>
                      <a:cubicBezTo>
                        <a:pt x="59369" y="0"/>
                        <a:pt x="59408" y="0"/>
                        <a:pt x="59436" y="0"/>
                      </a:cubicBezTo>
                      <a:cubicBezTo>
                        <a:pt x="92221" y="0"/>
                        <a:pt x="118815" y="26556"/>
                        <a:pt x="118872" y="59341"/>
                      </a:cubicBezTo>
                      <a:close/>
                    </a:path>
                  </a:pathLst>
                </a:custGeom>
                <a:solidFill>
                  <a:srgbClr val="87BFF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xmlns="" id="{B1835436-6A26-3020-C50F-DA83E4D6DBBE}"/>
                    </a:ext>
                  </a:extLst>
                </p:cNvPr>
                <p:cNvSpPr/>
                <p:nvPr/>
              </p:nvSpPr>
              <p:spPr>
                <a:xfrm>
                  <a:off x="6006699" y="3642841"/>
                  <a:ext cx="245641" cy="240919"/>
                </a:xfrm>
                <a:custGeom>
                  <a:avLst/>
                  <a:gdLst>
                    <a:gd name="connsiteX0" fmla="*/ 14912 w 118703"/>
                    <a:gd name="connsiteY0" fmla="*/ 71750 h 116421"/>
                    <a:gd name="connsiteX1" fmla="*/ 64442 w 118703"/>
                    <a:gd name="connsiteY1" fmla="*/ 22220 h 116421"/>
                    <a:gd name="connsiteX2" fmla="*/ 113972 w 118703"/>
                    <a:gd name="connsiteY2" fmla="*/ 71750 h 116421"/>
                    <a:gd name="connsiteX3" fmla="*/ 110924 w 118703"/>
                    <a:gd name="connsiteY3" fmla="*/ 88704 h 116421"/>
                    <a:gd name="connsiteX4" fmla="*/ 88711 w 118703"/>
                    <a:gd name="connsiteY4" fmla="*/ 7780 h 116421"/>
                    <a:gd name="connsiteX5" fmla="*/ 7777 w 118703"/>
                    <a:gd name="connsiteY5" fmla="*/ 29992 h 116421"/>
                    <a:gd name="connsiteX6" fmla="*/ 29999 w 118703"/>
                    <a:gd name="connsiteY6" fmla="*/ 110916 h 116421"/>
                    <a:gd name="connsiteX7" fmla="*/ 43106 w 118703"/>
                    <a:gd name="connsiteY7" fmla="*/ 116422 h 116421"/>
                    <a:gd name="connsiteX8" fmla="*/ 14912 w 118703"/>
                    <a:gd name="connsiteY8" fmla="*/ 71750 h 116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8703" h="116421">
                      <a:moveTo>
                        <a:pt x="14912" y="71750"/>
                      </a:moveTo>
                      <a:cubicBezTo>
                        <a:pt x="14912" y="44394"/>
                        <a:pt x="37086" y="22220"/>
                        <a:pt x="64442" y="22220"/>
                      </a:cubicBezTo>
                      <a:cubicBezTo>
                        <a:pt x="91798" y="22220"/>
                        <a:pt x="113972" y="44394"/>
                        <a:pt x="113972" y="71750"/>
                      </a:cubicBezTo>
                      <a:cubicBezTo>
                        <a:pt x="113991" y="77541"/>
                        <a:pt x="112962" y="83284"/>
                        <a:pt x="110924" y="88704"/>
                      </a:cubicBezTo>
                      <a:cubicBezTo>
                        <a:pt x="127135" y="60224"/>
                        <a:pt x="117191" y="23991"/>
                        <a:pt x="88711" y="7780"/>
                      </a:cubicBezTo>
                      <a:cubicBezTo>
                        <a:pt x="60222" y="-8432"/>
                        <a:pt x="23998" y="1512"/>
                        <a:pt x="7777" y="29992"/>
                      </a:cubicBezTo>
                      <a:cubicBezTo>
                        <a:pt x="-8434" y="58472"/>
                        <a:pt x="1520" y="94705"/>
                        <a:pt x="29999" y="110916"/>
                      </a:cubicBezTo>
                      <a:cubicBezTo>
                        <a:pt x="34133" y="113269"/>
                        <a:pt x="38534" y="115117"/>
                        <a:pt x="43106" y="116422"/>
                      </a:cubicBezTo>
                      <a:cubicBezTo>
                        <a:pt x="25884" y="108202"/>
                        <a:pt x="14921" y="90828"/>
                        <a:pt x="14912" y="71750"/>
                      </a:cubicBezTo>
                      <a:close/>
                    </a:path>
                  </a:pathLst>
                </a:custGeom>
                <a:solidFill>
                  <a:srgbClr val="6EAFE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xmlns="" id="{29955044-AC2F-3CC0-4507-55446DE45DD7}"/>
                    </a:ext>
                  </a:extLst>
                </p:cNvPr>
                <p:cNvSpPr/>
                <p:nvPr/>
              </p:nvSpPr>
              <p:spPr>
                <a:xfrm>
                  <a:off x="5991630" y="3627522"/>
                  <a:ext cx="275951" cy="275951"/>
                </a:xfrm>
                <a:custGeom>
                  <a:avLst/>
                  <a:gdLst>
                    <a:gd name="connsiteX0" fmla="*/ 66675 w 133350"/>
                    <a:gd name="connsiteY0" fmla="*/ 14383 h 133350"/>
                    <a:gd name="connsiteX1" fmla="*/ 119253 w 133350"/>
                    <a:gd name="connsiteY1" fmla="*/ 66770 h 133350"/>
                    <a:gd name="connsiteX2" fmla="*/ 66865 w 133350"/>
                    <a:gd name="connsiteY2" fmla="*/ 119348 h 133350"/>
                    <a:gd name="connsiteX3" fmla="*/ 14288 w 133350"/>
                    <a:gd name="connsiteY3" fmla="*/ 66961 h 133350"/>
                    <a:gd name="connsiteX4" fmla="*/ 14288 w 133350"/>
                    <a:gd name="connsiteY4" fmla="*/ 66770 h 133350"/>
                    <a:gd name="connsiteX5" fmla="*/ 66675 w 133350"/>
                    <a:gd name="connsiteY5" fmla="*/ 14383 h 133350"/>
                    <a:gd name="connsiteX6" fmla="*/ 66675 w 133350"/>
                    <a:gd name="connsiteY6" fmla="*/ 0 h 133350"/>
                    <a:gd name="connsiteX7" fmla="*/ 0 w 133350"/>
                    <a:gd name="connsiteY7" fmla="*/ 66675 h 133350"/>
                    <a:gd name="connsiteX8" fmla="*/ 66675 w 133350"/>
                    <a:gd name="connsiteY8" fmla="*/ 133350 h 133350"/>
                    <a:gd name="connsiteX9" fmla="*/ 133350 w 133350"/>
                    <a:gd name="connsiteY9" fmla="*/ 66675 h 133350"/>
                    <a:gd name="connsiteX10" fmla="*/ 66675 w 133350"/>
                    <a:gd name="connsiteY10" fmla="*/ 0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3350" h="133350">
                      <a:moveTo>
                        <a:pt x="66675" y="14383"/>
                      </a:moveTo>
                      <a:cubicBezTo>
                        <a:pt x="95660" y="14326"/>
                        <a:pt x="119196" y="37786"/>
                        <a:pt x="119253" y="66770"/>
                      </a:cubicBezTo>
                      <a:cubicBezTo>
                        <a:pt x="119310" y="95755"/>
                        <a:pt x="95850" y="119291"/>
                        <a:pt x="66865" y="119348"/>
                      </a:cubicBezTo>
                      <a:cubicBezTo>
                        <a:pt x="37881" y="119405"/>
                        <a:pt x="14345" y="95945"/>
                        <a:pt x="14288" y="66961"/>
                      </a:cubicBezTo>
                      <a:cubicBezTo>
                        <a:pt x="14288" y="66894"/>
                        <a:pt x="14288" y="66837"/>
                        <a:pt x="14288" y="66770"/>
                      </a:cubicBezTo>
                      <a:cubicBezTo>
                        <a:pt x="14335" y="37862"/>
                        <a:pt x="37767" y="14440"/>
                        <a:pt x="66675" y="14383"/>
                      </a:cubicBezTo>
                      <a:moveTo>
                        <a:pt x="66675" y="0"/>
                      </a:moveTo>
                      <a:cubicBezTo>
                        <a:pt x="29851" y="0"/>
                        <a:pt x="0" y="29851"/>
                        <a:pt x="0" y="66675"/>
                      </a:cubicBezTo>
                      <a:cubicBezTo>
                        <a:pt x="0" y="103499"/>
                        <a:pt x="29851" y="133350"/>
                        <a:pt x="66675" y="133350"/>
                      </a:cubicBezTo>
                      <a:cubicBezTo>
                        <a:pt x="103499" y="133350"/>
                        <a:pt x="133350" y="103499"/>
                        <a:pt x="133350" y="66675"/>
                      </a:cubicBezTo>
                      <a:cubicBezTo>
                        <a:pt x="133350" y="29851"/>
                        <a:pt x="103499" y="0"/>
                        <a:pt x="66675" y="0"/>
                      </a:cubicBezTo>
                      <a:close/>
                    </a:path>
                  </a:pathLst>
                </a:custGeom>
                <a:solidFill>
                  <a:srgbClr val="7749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xmlns="" id="{BF455FB3-ABE4-C8AA-3355-21EC3052134C}"/>
                    </a:ext>
                  </a:extLst>
                </p:cNvPr>
                <p:cNvSpPr/>
                <p:nvPr/>
              </p:nvSpPr>
              <p:spPr>
                <a:xfrm>
                  <a:off x="4626462" y="3874497"/>
                  <a:ext cx="49276" cy="19711"/>
                </a:xfrm>
                <a:custGeom>
                  <a:avLst/>
                  <a:gdLst>
                    <a:gd name="connsiteX0" fmla="*/ 23812 w 23812"/>
                    <a:gd name="connsiteY0" fmla="*/ 0 h 9525"/>
                    <a:gd name="connsiteX1" fmla="*/ 0 w 23812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3812" h="9525">
                      <a:moveTo>
                        <a:pt x="23812" y="0"/>
                      </a:moveTo>
                      <a:lnTo>
                        <a:pt x="0" y="0"/>
                      </a:lnTo>
                    </a:path>
                  </a:pathLst>
                </a:custGeom>
                <a:ln w="14288" cap="rnd">
                  <a:solidFill>
                    <a:srgbClr val="5A5F7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xmlns="" id="{0ECA8662-D96E-E455-B02E-D6010AA82790}"/>
                    </a:ext>
                  </a:extLst>
                </p:cNvPr>
                <p:cNvSpPr/>
                <p:nvPr/>
              </p:nvSpPr>
              <p:spPr>
                <a:xfrm>
                  <a:off x="1845663" y="3874497"/>
                  <a:ext cx="2683230" cy="19711"/>
                </a:xfrm>
                <a:custGeom>
                  <a:avLst/>
                  <a:gdLst>
                    <a:gd name="connsiteX0" fmla="*/ 1296638 w 1296638"/>
                    <a:gd name="connsiteY0" fmla="*/ 0 h 9525"/>
                    <a:gd name="connsiteX1" fmla="*/ 0 w 1296638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96638" h="9525">
                      <a:moveTo>
                        <a:pt x="1296638" y="0"/>
                      </a:moveTo>
                      <a:lnTo>
                        <a:pt x="0" y="0"/>
                      </a:lnTo>
                    </a:path>
                  </a:pathLst>
                </a:custGeom>
                <a:ln w="14288" cap="rnd">
                  <a:solidFill>
                    <a:srgbClr val="5A5F70"/>
                  </a:solidFill>
                  <a:custDash>
                    <a:ds d="371250" sp="371250"/>
                  </a:custDash>
                  <a:round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xmlns="" id="{1A21AAA9-E9F1-5A96-C6AA-EFC84F8FB76A}"/>
                    </a:ext>
                  </a:extLst>
                </p:cNvPr>
                <p:cNvSpPr/>
                <p:nvPr/>
              </p:nvSpPr>
              <p:spPr>
                <a:xfrm>
                  <a:off x="1747701" y="3825221"/>
                  <a:ext cx="49276" cy="49276"/>
                </a:xfrm>
                <a:custGeom>
                  <a:avLst/>
                  <a:gdLst>
                    <a:gd name="connsiteX0" fmla="*/ 23813 w 23812"/>
                    <a:gd name="connsiteY0" fmla="*/ 23813 h 23812"/>
                    <a:gd name="connsiteX1" fmla="*/ 0 w 23812"/>
                    <a:gd name="connsiteY1" fmla="*/ 23813 h 23812"/>
                    <a:gd name="connsiteX2" fmla="*/ 0 w 23812"/>
                    <a:gd name="connsiteY2" fmla="*/ 0 h 23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812" h="23812">
                      <a:moveTo>
                        <a:pt x="23813" y="23813"/>
                      </a:moveTo>
                      <a:lnTo>
                        <a:pt x="0" y="2381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4288" cap="rnd">
                  <a:solidFill>
                    <a:srgbClr val="5A5F7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xmlns="" id="{CE8E1F86-884C-473A-A407-35A542E2008D}"/>
                    </a:ext>
                  </a:extLst>
                </p:cNvPr>
                <p:cNvSpPr/>
                <p:nvPr/>
              </p:nvSpPr>
              <p:spPr>
                <a:xfrm>
                  <a:off x="1747701" y="2743886"/>
                  <a:ext cx="19711" cy="978442"/>
                </a:xfrm>
                <a:custGeom>
                  <a:avLst/>
                  <a:gdLst>
                    <a:gd name="connsiteX0" fmla="*/ 0 w 9525"/>
                    <a:gd name="connsiteY0" fmla="*/ 472821 h 472820"/>
                    <a:gd name="connsiteX1" fmla="*/ 0 w 9525"/>
                    <a:gd name="connsiteY1" fmla="*/ 0 h 472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72820">
                      <a:moveTo>
                        <a:pt x="0" y="472821"/>
                      </a:moveTo>
                      <a:lnTo>
                        <a:pt x="0" y="0"/>
                      </a:lnTo>
                    </a:path>
                  </a:pathLst>
                </a:custGeom>
                <a:ln w="14288" cap="rnd">
                  <a:solidFill>
                    <a:srgbClr val="5A5F70"/>
                  </a:solidFill>
                  <a:custDash>
                    <a:ds d="391500" sp="391500"/>
                  </a:custDash>
                  <a:round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xmlns="" id="{84D7683A-2021-B574-4500-659D84D0A7F3}"/>
                    </a:ext>
                  </a:extLst>
                </p:cNvPr>
                <p:cNvSpPr/>
                <p:nvPr/>
              </p:nvSpPr>
              <p:spPr>
                <a:xfrm>
                  <a:off x="4626462" y="4261617"/>
                  <a:ext cx="49276" cy="19711"/>
                </a:xfrm>
                <a:custGeom>
                  <a:avLst/>
                  <a:gdLst>
                    <a:gd name="connsiteX0" fmla="*/ 23812 w 23812"/>
                    <a:gd name="connsiteY0" fmla="*/ 0 h 9525"/>
                    <a:gd name="connsiteX1" fmla="*/ 0 w 23812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3812" h="9525">
                      <a:moveTo>
                        <a:pt x="23812" y="0"/>
                      </a:moveTo>
                      <a:lnTo>
                        <a:pt x="0" y="0"/>
                      </a:lnTo>
                    </a:path>
                  </a:pathLst>
                </a:custGeom>
                <a:ln w="14288" cap="rnd">
                  <a:solidFill>
                    <a:srgbClr val="5A5F7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xmlns="" id="{6561A33C-18FC-96F9-7152-7AD1D9FF91A4}"/>
                    </a:ext>
                  </a:extLst>
                </p:cNvPr>
                <p:cNvSpPr/>
                <p:nvPr/>
              </p:nvSpPr>
              <p:spPr>
                <a:xfrm>
                  <a:off x="1845663" y="4261617"/>
                  <a:ext cx="2683230" cy="19711"/>
                </a:xfrm>
                <a:custGeom>
                  <a:avLst/>
                  <a:gdLst>
                    <a:gd name="connsiteX0" fmla="*/ 1296638 w 1296638"/>
                    <a:gd name="connsiteY0" fmla="*/ 0 h 9525"/>
                    <a:gd name="connsiteX1" fmla="*/ 0 w 1296638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96638" h="9525">
                      <a:moveTo>
                        <a:pt x="1296638" y="0"/>
                      </a:moveTo>
                      <a:lnTo>
                        <a:pt x="0" y="0"/>
                      </a:lnTo>
                    </a:path>
                  </a:pathLst>
                </a:custGeom>
                <a:ln w="14288" cap="rnd">
                  <a:solidFill>
                    <a:srgbClr val="5A5F70"/>
                  </a:solidFill>
                  <a:custDash>
                    <a:ds d="371250" sp="371250"/>
                  </a:custDash>
                  <a:round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xmlns="" id="{F427EF10-6C1F-CCAF-7B89-9E34A6F413CB}"/>
                    </a:ext>
                  </a:extLst>
                </p:cNvPr>
                <p:cNvSpPr/>
                <p:nvPr/>
              </p:nvSpPr>
              <p:spPr>
                <a:xfrm>
                  <a:off x="1747701" y="4261617"/>
                  <a:ext cx="49276" cy="49276"/>
                </a:xfrm>
                <a:custGeom>
                  <a:avLst/>
                  <a:gdLst>
                    <a:gd name="connsiteX0" fmla="*/ 23813 w 23812"/>
                    <a:gd name="connsiteY0" fmla="*/ 0 h 23812"/>
                    <a:gd name="connsiteX1" fmla="*/ 0 w 23812"/>
                    <a:gd name="connsiteY1" fmla="*/ 0 h 23812"/>
                    <a:gd name="connsiteX2" fmla="*/ 0 w 23812"/>
                    <a:gd name="connsiteY2" fmla="*/ 23813 h 23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812" h="23812">
                      <a:moveTo>
                        <a:pt x="23813" y="0"/>
                      </a:moveTo>
                      <a:lnTo>
                        <a:pt x="0" y="0"/>
                      </a:lnTo>
                      <a:lnTo>
                        <a:pt x="0" y="23813"/>
                      </a:lnTo>
                    </a:path>
                  </a:pathLst>
                </a:custGeom>
                <a:noFill/>
                <a:ln w="14288" cap="rnd">
                  <a:solidFill>
                    <a:srgbClr val="5A5F7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xmlns="" id="{84B70756-4952-E92B-FC16-CC795CA9C124}"/>
                    </a:ext>
                  </a:extLst>
                </p:cNvPr>
                <p:cNvSpPr/>
                <p:nvPr/>
              </p:nvSpPr>
              <p:spPr>
                <a:xfrm>
                  <a:off x="1747701" y="4413785"/>
                  <a:ext cx="19711" cy="978444"/>
                </a:xfrm>
                <a:custGeom>
                  <a:avLst/>
                  <a:gdLst>
                    <a:gd name="connsiteX0" fmla="*/ 0 w 9525"/>
                    <a:gd name="connsiteY0" fmla="*/ 0 h 472821"/>
                    <a:gd name="connsiteX1" fmla="*/ 0 w 9525"/>
                    <a:gd name="connsiteY1" fmla="*/ 472821 h 4728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72821">
                      <a:moveTo>
                        <a:pt x="0" y="0"/>
                      </a:moveTo>
                      <a:lnTo>
                        <a:pt x="0" y="472821"/>
                      </a:lnTo>
                    </a:path>
                  </a:pathLst>
                </a:custGeom>
                <a:ln w="14288" cap="rnd">
                  <a:solidFill>
                    <a:srgbClr val="5A5F70"/>
                  </a:solidFill>
                  <a:custDash>
                    <a:ds d="391500" sp="391500"/>
                  </a:custDash>
                  <a:round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xmlns="" id="{B0B1EFB7-CBF1-699B-89A3-4CB28A9E5505}"/>
                    </a:ext>
                  </a:extLst>
                </p:cNvPr>
                <p:cNvSpPr/>
                <p:nvPr/>
              </p:nvSpPr>
              <p:spPr>
                <a:xfrm>
                  <a:off x="7496550" y="3874497"/>
                  <a:ext cx="49276" cy="19711"/>
                </a:xfrm>
                <a:custGeom>
                  <a:avLst/>
                  <a:gdLst>
                    <a:gd name="connsiteX0" fmla="*/ 0 w 23812"/>
                    <a:gd name="connsiteY0" fmla="*/ 0 h 9525"/>
                    <a:gd name="connsiteX1" fmla="*/ 23813 w 23812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3812" h="9525">
                      <a:moveTo>
                        <a:pt x="0" y="0"/>
                      </a:moveTo>
                      <a:lnTo>
                        <a:pt x="23813" y="0"/>
                      </a:lnTo>
                    </a:path>
                  </a:pathLst>
                </a:custGeom>
                <a:ln w="14288" cap="rnd">
                  <a:solidFill>
                    <a:srgbClr val="5A5F7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xmlns="" id="{951D4B67-D6E1-B33C-FB14-C2D23E747650}"/>
                    </a:ext>
                  </a:extLst>
                </p:cNvPr>
                <p:cNvSpPr/>
                <p:nvPr/>
              </p:nvSpPr>
              <p:spPr>
                <a:xfrm>
                  <a:off x="7643394" y="3874497"/>
                  <a:ext cx="2683033" cy="19711"/>
                </a:xfrm>
                <a:custGeom>
                  <a:avLst/>
                  <a:gdLst>
                    <a:gd name="connsiteX0" fmla="*/ 0 w 1296543"/>
                    <a:gd name="connsiteY0" fmla="*/ 0 h 9525"/>
                    <a:gd name="connsiteX1" fmla="*/ 1296543 w 1296543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96543" h="9525">
                      <a:moveTo>
                        <a:pt x="0" y="0"/>
                      </a:moveTo>
                      <a:lnTo>
                        <a:pt x="1296543" y="0"/>
                      </a:lnTo>
                    </a:path>
                  </a:pathLst>
                </a:custGeom>
                <a:ln w="14288" cap="rnd">
                  <a:solidFill>
                    <a:srgbClr val="5A5F70"/>
                  </a:solidFill>
                  <a:custDash>
                    <a:ds d="371250" sp="371250"/>
                  </a:custDash>
                  <a:round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xmlns="" id="{05DAFD1E-8964-9A29-21BA-C6D8802F0888}"/>
                    </a:ext>
                  </a:extLst>
                </p:cNvPr>
                <p:cNvSpPr/>
                <p:nvPr/>
              </p:nvSpPr>
              <p:spPr>
                <a:xfrm>
                  <a:off x="10375310" y="3825221"/>
                  <a:ext cx="49276" cy="49276"/>
                </a:xfrm>
                <a:custGeom>
                  <a:avLst/>
                  <a:gdLst>
                    <a:gd name="connsiteX0" fmla="*/ 0 w 23812"/>
                    <a:gd name="connsiteY0" fmla="*/ 23813 h 23812"/>
                    <a:gd name="connsiteX1" fmla="*/ 23813 w 23812"/>
                    <a:gd name="connsiteY1" fmla="*/ 23813 h 23812"/>
                    <a:gd name="connsiteX2" fmla="*/ 23813 w 23812"/>
                    <a:gd name="connsiteY2" fmla="*/ 0 h 23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812" h="23812">
                      <a:moveTo>
                        <a:pt x="0" y="23813"/>
                      </a:moveTo>
                      <a:lnTo>
                        <a:pt x="23813" y="23813"/>
                      </a:lnTo>
                      <a:lnTo>
                        <a:pt x="23813" y="0"/>
                      </a:lnTo>
                    </a:path>
                  </a:pathLst>
                </a:custGeom>
                <a:noFill/>
                <a:ln w="14288" cap="rnd">
                  <a:solidFill>
                    <a:srgbClr val="5A5F7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xmlns="" id="{4338E24B-6384-5558-281F-B30806A0DEC4}"/>
                    </a:ext>
                  </a:extLst>
                </p:cNvPr>
                <p:cNvSpPr/>
                <p:nvPr/>
              </p:nvSpPr>
              <p:spPr>
                <a:xfrm>
                  <a:off x="10424588" y="2743886"/>
                  <a:ext cx="19711" cy="978442"/>
                </a:xfrm>
                <a:custGeom>
                  <a:avLst/>
                  <a:gdLst>
                    <a:gd name="connsiteX0" fmla="*/ 0 w 9525"/>
                    <a:gd name="connsiteY0" fmla="*/ 472821 h 472820"/>
                    <a:gd name="connsiteX1" fmla="*/ 0 w 9525"/>
                    <a:gd name="connsiteY1" fmla="*/ 0 h 472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72820">
                      <a:moveTo>
                        <a:pt x="0" y="472821"/>
                      </a:moveTo>
                      <a:lnTo>
                        <a:pt x="0" y="0"/>
                      </a:lnTo>
                    </a:path>
                  </a:pathLst>
                </a:custGeom>
                <a:ln w="14288" cap="rnd">
                  <a:solidFill>
                    <a:srgbClr val="5A5F70"/>
                  </a:solidFill>
                  <a:custDash>
                    <a:ds d="391500" sp="391500"/>
                  </a:custDash>
                  <a:round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xmlns="" id="{542BE1A6-1D64-FCDE-26AC-ECE3A6F9C03B}"/>
                    </a:ext>
                  </a:extLst>
                </p:cNvPr>
                <p:cNvSpPr/>
                <p:nvPr/>
              </p:nvSpPr>
              <p:spPr>
                <a:xfrm>
                  <a:off x="7496550" y="4261617"/>
                  <a:ext cx="49276" cy="19711"/>
                </a:xfrm>
                <a:custGeom>
                  <a:avLst/>
                  <a:gdLst>
                    <a:gd name="connsiteX0" fmla="*/ 0 w 23812"/>
                    <a:gd name="connsiteY0" fmla="*/ 0 h 9525"/>
                    <a:gd name="connsiteX1" fmla="*/ 23813 w 23812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3812" h="9525">
                      <a:moveTo>
                        <a:pt x="0" y="0"/>
                      </a:moveTo>
                      <a:lnTo>
                        <a:pt x="23813" y="0"/>
                      </a:lnTo>
                    </a:path>
                  </a:pathLst>
                </a:custGeom>
                <a:ln w="14288" cap="rnd">
                  <a:solidFill>
                    <a:srgbClr val="5A5F7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xmlns="" id="{F998E56E-D14C-3D0C-939F-4077F5AE734A}"/>
                    </a:ext>
                  </a:extLst>
                </p:cNvPr>
                <p:cNvSpPr/>
                <p:nvPr/>
              </p:nvSpPr>
              <p:spPr>
                <a:xfrm>
                  <a:off x="7643394" y="4261617"/>
                  <a:ext cx="2683033" cy="19711"/>
                </a:xfrm>
                <a:custGeom>
                  <a:avLst/>
                  <a:gdLst>
                    <a:gd name="connsiteX0" fmla="*/ 0 w 1296543"/>
                    <a:gd name="connsiteY0" fmla="*/ 0 h 9525"/>
                    <a:gd name="connsiteX1" fmla="*/ 1296543 w 1296543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96543" h="9525">
                      <a:moveTo>
                        <a:pt x="0" y="0"/>
                      </a:moveTo>
                      <a:lnTo>
                        <a:pt x="1296543" y="0"/>
                      </a:lnTo>
                    </a:path>
                  </a:pathLst>
                </a:custGeom>
                <a:ln w="14288" cap="rnd">
                  <a:solidFill>
                    <a:srgbClr val="5A5F70"/>
                  </a:solidFill>
                  <a:custDash>
                    <a:ds d="371250" sp="371250"/>
                  </a:custDash>
                  <a:round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xmlns="" id="{3379C8D4-04EF-3F43-19C4-56C9FA16F608}"/>
                    </a:ext>
                  </a:extLst>
                </p:cNvPr>
                <p:cNvSpPr/>
                <p:nvPr/>
              </p:nvSpPr>
              <p:spPr>
                <a:xfrm>
                  <a:off x="10375310" y="4261617"/>
                  <a:ext cx="49276" cy="49276"/>
                </a:xfrm>
                <a:custGeom>
                  <a:avLst/>
                  <a:gdLst>
                    <a:gd name="connsiteX0" fmla="*/ 0 w 23812"/>
                    <a:gd name="connsiteY0" fmla="*/ 0 h 23812"/>
                    <a:gd name="connsiteX1" fmla="*/ 23813 w 23812"/>
                    <a:gd name="connsiteY1" fmla="*/ 0 h 23812"/>
                    <a:gd name="connsiteX2" fmla="*/ 23813 w 23812"/>
                    <a:gd name="connsiteY2" fmla="*/ 23813 h 23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812" h="23812">
                      <a:moveTo>
                        <a:pt x="0" y="0"/>
                      </a:moveTo>
                      <a:lnTo>
                        <a:pt x="23813" y="0"/>
                      </a:lnTo>
                      <a:lnTo>
                        <a:pt x="23813" y="23813"/>
                      </a:lnTo>
                    </a:path>
                  </a:pathLst>
                </a:custGeom>
                <a:noFill/>
                <a:ln w="14288" cap="rnd">
                  <a:solidFill>
                    <a:srgbClr val="5A5F7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xmlns="" id="{0911B9F4-DD96-F2E9-F264-4DCDD98BE0FE}"/>
                    </a:ext>
                  </a:extLst>
                </p:cNvPr>
                <p:cNvSpPr/>
                <p:nvPr/>
              </p:nvSpPr>
              <p:spPr>
                <a:xfrm>
                  <a:off x="10424588" y="4413785"/>
                  <a:ext cx="19711" cy="978444"/>
                </a:xfrm>
                <a:custGeom>
                  <a:avLst/>
                  <a:gdLst>
                    <a:gd name="connsiteX0" fmla="*/ 0 w 9525"/>
                    <a:gd name="connsiteY0" fmla="*/ 0 h 472821"/>
                    <a:gd name="connsiteX1" fmla="*/ 0 w 9525"/>
                    <a:gd name="connsiteY1" fmla="*/ 472821 h 4728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72821">
                      <a:moveTo>
                        <a:pt x="0" y="0"/>
                      </a:moveTo>
                      <a:lnTo>
                        <a:pt x="0" y="472821"/>
                      </a:lnTo>
                    </a:path>
                  </a:pathLst>
                </a:custGeom>
                <a:ln w="14288" cap="rnd">
                  <a:solidFill>
                    <a:srgbClr val="5A5F70"/>
                  </a:solidFill>
                  <a:custDash>
                    <a:ds d="391500" sp="391500"/>
                  </a:custDash>
                  <a:round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xmlns="" id="{9AC9DC05-64D4-9AAD-B358-F5D7C7995DE0}"/>
                    </a:ext>
                  </a:extLst>
                </p:cNvPr>
                <p:cNvSpPr/>
                <p:nvPr/>
              </p:nvSpPr>
              <p:spPr>
                <a:xfrm>
                  <a:off x="6114625" y="5186448"/>
                  <a:ext cx="19711" cy="384359"/>
                </a:xfrm>
                <a:custGeom>
                  <a:avLst/>
                  <a:gdLst>
                    <a:gd name="connsiteX0" fmla="*/ 0 w 9525"/>
                    <a:gd name="connsiteY0" fmla="*/ 0 h 185737"/>
                    <a:gd name="connsiteX1" fmla="*/ 0 w 9525"/>
                    <a:gd name="connsiteY1" fmla="*/ 185737 h 185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185737">
                      <a:moveTo>
                        <a:pt x="0" y="0"/>
                      </a:moveTo>
                      <a:lnTo>
                        <a:pt x="0" y="185737"/>
                      </a:lnTo>
                    </a:path>
                  </a:pathLst>
                </a:custGeom>
                <a:ln w="14288" cap="rnd">
                  <a:solidFill>
                    <a:srgbClr val="5A5F70"/>
                  </a:solidFill>
                  <a:custDash>
                    <a:ds d="375000" sp="375000"/>
                  </a:custDash>
                  <a:round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xmlns="" id="{B89A0E7D-93DE-CD4A-CDC4-927462AE6332}"/>
                    </a:ext>
                  </a:extLst>
                </p:cNvPr>
                <p:cNvSpPr/>
                <p:nvPr/>
              </p:nvSpPr>
              <p:spPr>
                <a:xfrm>
                  <a:off x="6084665" y="2504050"/>
                  <a:ext cx="19711" cy="384359"/>
                </a:xfrm>
                <a:custGeom>
                  <a:avLst/>
                  <a:gdLst>
                    <a:gd name="connsiteX0" fmla="*/ 0 w 9525"/>
                    <a:gd name="connsiteY0" fmla="*/ 0 h 185737"/>
                    <a:gd name="connsiteX1" fmla="*/ 0 w 9525"/>
                    <a:gd name="connsiteY1" fmla="*/ 185737 h 185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185737">
                      <a:moveTo>
                        <a:pt x="0" y="0"/>
                      </a:moveTo>
                      <a:lnTo>
                        <a:pt x="0" y="185737"/>
                      </a:lnTo>
                    </a:path>
                  </a:pathLst>
                </a:custGeom>
                <a:ln w="14288" cap="rnd">
                  <a:solidFill>
                    <a:srgbClr val="5A5F70"/>
                  </a:solidFill>
                  <a:custDash>
                    <a:ds d="375000" sp="375000"/>
                  </a:custDash>
                  <a:round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xmlns="" id="{483F84D8-B14F-6C67-0301-488B906FB87A}"/>
                  </a:ext>
                </a:extLst>
              </p:cNvPr>
              <p:cNvGrpSpPr/>
              <p:nvPr/>
            </p:nvGrpSpPr>
            <p:grpSpPr>
              <a:xfrm>
                <a:off x="5613197" y="1651787"/>
                <a:ext cx="984739" cy="984739"/>
                <a:chOff x="6027277" y="2440824"/>
                <a:chExt cx="984739" cy="984739"/>
              </a:xfrm>
            </p:grpSpPr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xmlns="" id="{C3EE52D3-0C0B-8131-F5F8-26C48D6DBB12}"/>
                    </a:ext>
                  </a:extLst>
                </p:cNvPr>
                <p:cNvSpPr/>
                <p:nvPr/>
              </p:nvSpPr>
              <p:spPr>
                <a:xfrm>
                  <a:off x="6027277" y="2440824"/>
                  <a:ext cx="984739" cy="984739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grpSp>
              <p:nvGrpSpPr>
                <p:cNvPr id="67" name="Google Shape;262;p31">
                  <a:extLst>
                    <a:ext uri="{FF2B5EF4-FFF2-40B4-BE49-F238E27FC236}">
                      <a16:creationId xmlns:a16="http://schemas.microsoft.com/office/drawing/2014/main" xmlns="" id="{BC1B8609-0562-4767-EF3B-64DBDAE3DE27}"/>
                    </a:ext>
                  </a:extLst>
                </p:cNvPr>
                <p:cNvGrpSpPr/>
                <p:nvPr/>
              </p:nvGrpSpPr>
              <p:grpSpPr>
                <a:xfrm>
                  <a:off x="6302319" y="2633465"/>
                  <a:ext cx="434654" cy="599456"/>
                  <a:chOff x="6212650" y="3567526"/>
                  <a:chExt cx="254710" cy="351285"/>
                </a:xfrm>
                <a:solidFill>
                  <a:schemeClr val="tx1"/>
                </a:solidFill>
              </p:grpSpPr>
              <p:sp>
                <p:nvSpPr>
                  <p:cNvPr id="68" name="Google Shape;263;p31">
                    <a:extLst>
                      <a:ext uri="{FF2B5EF4-FFF2-40B4-BE49-F238E27FC236}">
                        <a16:creationId xmlns:a16="http://schemas.microsoft.com/office/drawing/2014/main" xmlns="" id="{D6CEBA22-9CAC-1B2B-3EA7-611E23A9FE4D}"/>
                      </a:ext>
                    </a:extLst>
                  </p:cNvPr>
                  <p:cNvSpPr/>
                  <p:nvPr/>
                </p:nvSpPr>
                <p:spPr>
                  <a:xfrm>
                    <a:off x="6212650" y="3567526"/>
                    <a:ext cx="254710" cy="3512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1" h="10483" extrusionOk="0">
                        <a:moveTo>
                          <a:pt x="5036" y="412"/>
                        </a:moveTo>
                        <a:cubicBezTo>
                          <a:pt x="5036" y="475"/>
                          <a:pt x="5004" y="570"/>
                          <a:pt x="4941" y="602"/>
                        </a:cubicBezTo>
                        <a:cubicBezTo>
                          <a:pt x="4751" y="792"/>
                          <a:pt x="4656" y="1045"/>
                          <a:pt x="4656" y="1299"/>
                        </a:cubicBezTo>
                        <a:lnTo>
                          <a:pt x="4656" y="2755"/>
                        </a:lnTo>
                        <a:cubicBezTo>
                          <a:pt x="4656" y="3104"/>
                          <a:pt x="4719" y="3484"/>
                          <a:pt x="4877" y="3832"/>
                        </a:cubicBezTo>
                        <a:lnTo>
                          <a:pt x="5352" y="5036"/>
                        </a:lnTo>
                        <a:lnTo>
                          <a:pt x="2249" y="5036"/>
                        </a:lnTo>
                        <a:lnTo>
                          <a:pt x="2724" y="3832"/>
                        </a:lnTo>
                        <a:cubicBezTo>
                          <a:pt x="2882" y="3484"/>
                          <a:pt x="2945" y="3104"/>
                          <a:pt x="2945" y="2755"/>
                        </a:cubicBezTo>
                        <a:lnTo>
                          <a:pt x="2945" y="1299"/>
                        </a:lnTo>
                        <a:cubicBezTo>
                          <a:pt x="2945" y="1045"/>
                          <a:pt x="2850" y="792"/>
                          <a:pt x="2660" y="602"/>
                        </a:cubicBezTo>
                        <a:cubicBezTo>
                          <a:pt x="2597" y="570"/>
                          <a:pt x="2565" y="475"/>
                          <a:pt x="2565" y="412"/>
                        </a:cubicBezTo>
                        <a:close/>
                        <a:moveTo>
                          <a:pt x="5511" y="5447"/>
                        </a:moveTo>
                        <a:lnTo>
                          <a:pt x="7062" y="9248"/>
                        </a:lnTo>
                        <a:cubicBezTo>
                          <a:pt x="7157" y="9438"/>
                          <a:pt x="7157" y="9659"/>
                          <a:pt x="7031" y="9818"/>
                        </a:cubicBezTo>
                        <a:cubicBezTo>
                          <a:pt x="6904" y="9976"/>
                          <a:pt x="6746" y="10071"/>
                          <a:pt x="6524" y="10071"/>
                        </a:cubicBezTo>
                        <a:lnTo>
                          <a:pt x="1077" y="10071"/>
                        </a:lnTo>
                        <a:cubicBezTo>
                          <a:pt x="887" y="10071"/>
                          <a:pt x="697" y="9976"/>
                          <a:pt x="570" y="9818"/>
                        </a:cubicBezTo>
                        <a:cubicBezTo>
                          <a:pt x="475" y="9691"/>
                          <a:pt x="444" y="9533"/>
                          <a:pt x="475" y="9374"/>
                        </a:cubicBezTo>
                        <a:lnTo>
                          <a:pt x="824" y="9374"/>
                        </a:lnTo>
                        <a:cubicBezTo>
                          <a:pt x="919" y="9374"/>
                          <a:pt x="1014" y="9311"/>
                          <a:pt x="1014" y="9184"/>
                        </a:cubicBezTo>
                        <a:cubicBezTo>
                          <a:pt x="1014" y="9058"/>
                          <a:pt x="919" y="8963"/>
                          <a:pt x="824" y="8963"/>
                        </a:cubicBezTo>
                        <a:lnTo>
                          <a:pt x="634" y="8963"/>
                        </a:lnTo>
                        <a:lnTo>
                          <a:pt x="855" y="8393"/>
                        </a:lnTo>
                        <a:lnTo>
                          <a:pt x="1204" y="8393"/>
                        </a:lnTo>
                        <a:cubicBezTo>
                          <a:pt x="1330" y="8393"/>
                          <a:pt x="1394" y="8298"/>
                          <a:pt x="1394" y="8203"/>
                        </a:cubicBezTo>
                        <a:cubicBezTo>
                          <a:pt x="1394" y="8076"/>
                          <a:pt x="1330" y="7981"/>
                          <a:pt x="1204" y="7981"/>
                        </a:cubicBezTo>
                        <a:lnTo>
                          <a:pt x="1014" y="7981"/>
                        </a:lnTo>
                        <a:lnTo>
                          <a:pt x="1267" y="7411"/>
                        </a:lnTo>
                        <a:lnTo>
                          <a:pt x="1615" y="7411"/>
                        </a:lnTo>
                        <a:cubicBezTo>
                          <a:pt x="1742" y="7411"/>
                          <a:pt x="1805" y="7316"/>
                          <a:pt x="1805" y="7221"/>
                        </a:cubicBezTo>
                        <a:cubicBezTo>
                          <a:pt x="1805" y="7094"/>
                          <a:pt x="1742" y="6999"/>
                          <a:pt x="1615" y="6999"/>
                        </a:cubicBezTo>
                        <a:lnTo>
                          <a:pt x="1425" y="6999"/>
                        </a:lnTo>
                        <a:lnTo>
                          <a:pt x="1647" y="6429"/>
                        </a:lnTo>
                        <a:lnTo>
                          <a:pt x="2027" y="6429"/>
                        </a:lnTo>
                        <a:cubicBezTo>
                          <a:pt x="2154" y="6429"/>
                          <a:pt x="2217" y="6334"/>
                          <a:pt x="2217" y="6239"/>
                        </a:cubicBezTo>
                        <a:cubicBezTo>
                          <a:pt x="2217" y="6112"/>
                          <a:pt x="2154" y="6017"/>
                          <a:pt x="2027" y="6017"/>
                        </a:cubicBezTo>
                        <a:lnTo>
                          <a:pt x="1837" y="6017"/>
                        </a:lnTo>
                        <a:lnTo>
                          <a:pt x="2059" y="5447"/>
                        </a:lnTo>
                        <a:close/>
                        <a:moveTo>
                          <a:pt x="2375" y="0"/>
                        </a:moveTo>
                        <a:cubicBezTo>
                          <a:pt x="2249" y="0"/>
                          <a:pt x="2154" y="95"/>
                          <a:pt x="2154" y="190"/>
                        </a:cubicBezTo>
                        <a:lnTo>
                          <a:pt x="2154" y="412"/>
                        </a:lnTo>
                        <a:cubicBezTo>
                          <a:pt x="2154" y="602"/>
                          <a:pt x="2249" y="760"/>
                          <a:pt x="2375" y="887"/>
                        </a:cubicBezTo>
                        <a:cubicBezTo>
                          <a:pt x="2470" y="1014"/>
                          <a:pt x="2534" y="1140"/>
                          <a:pt x="2534" y="1299"/>
                        </a:cubicBezTo>
                        <a:lnTo>
                          <a:pt x="2534" y="2724"/>
                        </a:lnTo>
                        <a:cubicBezTo>
                          <a:pt x="2534" y="3072"/>
                          <a:pt x="2470" y="3389"/>
                          <a:pt x="2344" y="3674"/>
                        </a:cubicBezTo>
                        <a:lnTo>
                          <a:pt x="1742" y="5162"/>
                        </a:lnTo>
                        <a:lnTo>
                          <a:pt x="127" y="9089"/>
                        </a:lnTo>
                        <a:cubicBezTo>
                          <a:pt x="0" y="9406"/>
                          <a:pt x="32" y="9754"/>
                          <a:pt x="222" y="10039"/>
                        </a:cubicBezTo>
                        <a:cubicBezTo>
                          <a:pt x="412" y="10324"/>
                          <a:pt x="729" y="10483"/>
                          <a:pt x="1077" y="10483"/>
                        </a:cubicBezTo>
                        <a:lnTo>
                          <a:pt x="6524" y="10483"/>
                        </a:lnTo>
                        <a:cubicBezTo>
                          <a:pt x="6872" y="10483"/>
                          <a:pt x="7189" y="10324"/>
                          <a:pt x="7379" y="10039"/>
                        </a:cubicBezTo>
                        <a:cubicBezTo>
                          <a:pt x="7569" y="9754"/>
                          <a:pt x="7601" y="9406"/>
                          <a:pt x="7474" y="9089"/>
                        </a:cubicBezTo>
                        <a:lnTo>
                          <a:pt x="5257" y="3674"/>
                        </a:lnTo>
                        <a:cubicBezTo>
                          <a:pt x="5131" y="3389"/>
                          <a:pt x="5067" y="3072"/>
                          <a:pt x="5067" y="2724"/>
                        </a:cubicBezTo>
                        <a:lnTo>
                          <a:pt x="5067" y="1299"/>
                        </a:lnTo>
                        <a:cubicBezTo>
                          <a:pt x="5067" y="1140"/>
                          <a:pt x="5131" y="1014"/>
                          <a:pt x="5226" y="887"/>
                        </a:cubicBezTo>
                        <a:cubicBezTo>
                          <a:pt x="5352" y="760"/>
                          <a:pt x="5447" y="602"/>
                          <a:pt x="5447" y="412"/>
                        </a:cubicBezTo>
                        <a:lnTo>
                          <a:pt x="5447" y="190"/>
                        </a:lnTo>
                        <a:cubicBezTo>
                          <a:pt x="5447" y="95"/>
                          <a:pt x="5352" y="0"/>
                          <a:pt x="522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69" name="Google Shape;264;p31">
                    <a:extLst>
                      <a:ext uri="{FF2B5EF4-FFF2-40B4-BE49-F238E27FC236}">
                        <a16:creationId xmlns:a16="http://schemas.microsoft.com/office/drawing/2014/main" xmlns="" id="{0A01E70C-2EA4-03F8-42D2-B2AEF62CB1F4}"/>
                      </a:ext>
                    </a:extLst>
                  </p:cNvPr>
                  <p:cNvSpPr/>
                  <p:nvPr/>
                </p:nvSpPr>
                <p:spPr>
                  <a:xfrm>
                    <a:off x="6414279" y="3868513"/>
                    <a:ext cx="15951" cy="142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6" h="424" extrusionOk="0">
                        <a:moveTo>
                          <a:pt x="248" y="0"/>
                        </a:moveTo>
                        <a:cubicBezTo>
                          <a:pt x="220" y="0"/>
                          <a:pt x="190" y="4"/>
                          <a:pt x="159" y="12"/>
                        </a:cubicBezTo>
                        <a:cubicBezTo>
                          <a:pt x="64" y="44"/>
                          <a:pt x="0" y="171"/>
                          <a:pt x="64" y="266"/>
                        </a:cubicBezTo>
                        <a:lnTo>
                          <a:pt x="64" y="297"/>
                        </a:lnTo>
                        <a:cubicBezTo>
                          <a:pt x="95" y="361"/>
                          <a:pt x="159" y="424"/>
                          <a:pt x="254" y="424"/>
                        </a:cubicBezTo>
                        <a:cubicBezTo>
                          <a:pt x="285" y="424"/>
                          <a:pt x="285" y="392"/>
                          <a:pt x="317" y="392"/>
                        </a:cubicBezTo>
                        <a:cubicBezTo>
                          <a:pt x="444" y="361"/>
                          <a:pt x="475" y="234"/>
                          <a:pt x="444" y="107"/>
                        </a:cubicBezTo>
                        <a:cubicBezTo>
                          <a:pt x="396" y="36"/>
                          <a:pt x="331" y="0"/>
                          <a:pt x="24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70" name="Google Shape;265;p31">
                    <a:extLst>
                      <a:ext uri="{FF2B5EF4-FFF2-40B4-BE49-F238E27FC236}">
                        <a16:creationId xmlns:a16="http://schemas.microsoft.com/office/drawing/2014/main" xmlns="" id="{9318FB66-3704-5A5F-B113-8ACD51336BD0}"/>
                      </a:ext>
                    </a:extLst>
                  </p:cNvPr>
                  <p:cNvSpPr/>
                  <p:nvPr/>
                </p:nvSpPr>
                <p:spPr>
                  <a:xfrm>
                    <a:off x="6380300" y="3784671"/>
                    <a:ext cx="40380" cy="736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5" h="2198" extrusionOk="0">
                        <a:moveTo>
                          <a:pt x="231" y="1"/>
                        </a:moveTo>
                        <a:cubicBezTo>
                          <a:pt x="206" y="1"/>
                          <a:pt x="182" y="5"/>
                          <a:pt x="159" y="12"/>
                        </a:cubicBezTo>
                        <a:cubicBezTo>
                          <a:pt x="64" y="76"/>
                          <a:pt x="1" y="171"/>
                          <a:pt x="64" y="297"/>
                        </a:cubicBezTo>
                        <a:lnTo>
                          <a:pt x="793" y="2071"/>
                        </a:lnTo>
                        <a:cubicBezTo>
                          <a:pt x="824" y="2166"/>
                          <a:pt x="888" y="2198"/>
                          <a:pt x="983" y="2198"/>
                        </a:cubicBezTo>
                        <a:lnTo>
                          <a:pt x="1046" y="2198"/>
                        </a:lnTo>
                        <a:cubicBezTo>
                          <a:pt x="1141" y="2134"/>
                          <a:pt x="1204" y="2008"/>
                          <a:pt x="1173" y="1913"/>
                        </a:cubicBezTo>
                        <a:lnTo>
                          <a:pt x="444" y="139"/>
                        </a:lnTo>
                        <a:cubicBezTo>
                          <a:pt x="396" y="42"/>
                          <a:pt x="311" y="1"/>
                          <a:pt x="23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xmlns="" id="{E02D444F-B3A9-B90D-E4C6-D870380DD5CD}"/>
                  </a:ext>
                </a:extLst>
              </p:cNvPr>
              <p:cNvGrpSpPr/>
              <p:nvPr/>
            </p:nvGrpSpPr>
            <p:grpSpPr>
              <a:xfrm>
                <a:off x="9914839" y="5481782"/>
                <a:ext cx="984739" cy="984739"/>
                <a:chOff x="7744708" y="4208568"/>
                <a:chExt cx="984739" cy="984739"/>
              </a:xfrm>
            </p:grpSpPr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xmlns="" id="{91880307-895D-BF73-F185-AD70238E8DE6}"/>
                    </a:ext>
                  </a:extLst>
                </p:cNvPr>
                <p:cNvSpPr/>
                <p:nvPr/>
              </p:nvSpPr>
              <p:spPr>
                <a:xfrm>
                  <a:off x="7744708" y="4208568"/>
                  <a:ext cx="984739" cy="984739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grpSp>
              <p:nvGrpSpPr>
                <p:cNvPr id="73" name="Google Shape;1085;p37">
                  <a:extLst>
                    <a:ext uri="{FF2B5EF4-FFF2-40B4-BE49-F238E27FC236}">
                      <a16:creationId xmlns:a16="http://schemas.microsoft.com/office/drawing/2014/main" xmlns="" id="{F51E215B-B2FD-BABB-E2C5-B44FA01C4A9D}"/>
                    </a:ext>
                  </a:extLst>
                </p:cNvPr>
                <p:cNvGrpSpPr/>
                <p:nvPr/>
              </p:nvGrpSpPr>
              <p:grpSpPr>
                <a:xfrm>
                  <a:off x="7980538" y="4376233"/>
                  <a:ext cx="513078" cy="649408"/>
                  <a:chOff x="4420848" y="1489731"/>
                  <a:chExt cx="513078" cy="649408"/>
                </a:xfrm>
                <a:solidFill>
                  <a:schemeClr val="tx1"/>
                </a:solidFill>
              </p:grpSpPr>
              <p:sp>
                <p:nvSpPr>
                  <p:cNvPr id="74" name="Google Shape;1086;p37">
                    <a:extLst>
                      <a:ext uri="{FF2B5EF4-FFF2-40B4-BE49-F238E27FC236}">
                        <a16:creationId xmlns:a16="http://schemas.microsoft.com/office/drawing/2014/main" xmlns="" id="{D165F026-BFFD-BFE6-5DF1-10B0FAEC0834}"/>
                      </a:ext>
                    </a:extLst>
                  </p:cNvPr>
                  <p:cNvSpPr/>
                  <p:nvPr/>
                </p:nvSpPr>
                <p:spPr>
                  <a:xfrm>
                    <a:off x="4420848" y="1890653"/>
                    <a:ext cx="25289" cy="25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3" h="793" extrusionOk="0">
                        <a:moveTo>
                          <a:pt x="412" y="1"/>
                        </a:moveTo>
                        <a:cubicBezTo>
                          <a:pt x="286" y="1"/>
                          <a:pt x="191" y="32"/>
                          <a:pt x="127" y="96"/>
                        </a:cubicBezTo>
                        <a:cubicBezTo>
                          <a:pt x="32" y="191"/>
                          <a:pt x="1" y="286"/>
                          <a:pt x="1" y="381"/>
                        </a:cubicBezTo>
                        <a:cubicBezTo>
                          <a:pt x="1" y="476"/>
                          <a:pt x="64" y="602"/>
                          <a:pt x="127" y="666"/>
                        </a:cubicBezTo>
                        <a:cubicBezTo>
                          <a:pt x="191" y="729"/>
                          <a:pt x="286" y="792"/>
                          <a:pt x="412" y="792"/>
                        </a:cubicBezTo>
                        <a:cubicBezTo>
                          <a:pt x="507" y="792"/>
                          <a:pt x="602" y="729"/>
                          <a:pt x="697" y="666"/>
                        </a:cubicBezTo>
                        <a:cubicBezTo>
                          <a:pt x="761" y="602"/>
                          <a:pt x="792" y="507"/>
                          <a:pt x="792" y="381"/>
                        </a:cubicBezTo>
                        <a:cubicBezTo>
                          <a:pt x="792" y="286"/>
                          <a:pt x="761" y="191"/>
                          <a:pt x="697" y="96"/>
                        </a:cubicBezTo>
                        <a:cubicBezTo>
                          <a:pt x="602" y="32"/>
                          <a:pt x="507" y="1"/>
                          <a:pt x="4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75" name="Google Shape;1087;p37">
                    <a:extLst>
                      <a:ext uri="{FF2B5EF4-FFF2-40B4-BE49-F238E27FC236}">
                        <a16:creationId xmlns:a16="http://schemas.microsoft.com/office/drawing/2014/main" xmlns="" id="{7336BAFE-7E03-C8BB-F8D4-374398AE20FC}"/>
                      </a:ext>
                    </a:extLst>
                  </p:cNvPr>
                  <p:cNvSpPr/>
                  <p:nvPr/>
                </p:nvSpPr>
                <p:spPr>
                  <a:xfrm>
                    <a:off x="4420848" y="1489731"/>
                    <a:ext cx="513078" cy="6494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89" h="20364" extrusionOk="0">
                        <a:moveTo>
                          <a:pt x="15297" y="792"/>
                        </a:moveTo>
                        <a:lnTo>
                          <a:pt x="15297" y="3515"/>
                        </a:lnTo>
                        <a:lnTo>
                          <a:pt x="2154" y="3515"/>
                        </a:lnTo>
                        <a:cubicBezTo>
                          <a:pt x="1426" y="3515"/>
                          <a:pt x="792" y="2914"/>
                          <a:pt x="792" y="2154"/>
                        </a:cubicBezTo>
                        <a:cubicBezTo>
                          <a:pt x="792" y="1394"/>
                          <a:pt x="1394" y="792"/>
                          <a:pt x="2154" y="792"/>
                        </a:cubicBezTo>
                        <a:close/>
                        <a:moveTo>
                          <a:pt x="2154" y="0"/>
                        </a:moveTo>
                        <a:cubicBezTo>
                          <a:pt x="982" y="0"/>
                          <a:pt x="1" y="982"/>
                          <a:pt x="1" y="2154"/>
                        </a:cubicBezTo>
                        <a:lnTo>
                          <a:pt x="1" y="11401"/>
                        </a:lnTo>
                        <a:cubicBezTo>
                          <a:pt x="1" y="11623"/>
                          <a:pt x="191" y="11781"/>
                          <a:pt x="412" y="11781"/>
                        </a:cubicBezTo>
                        <a:cubicBezTo>
                          <a:pt x="634" y="11781"/>
                          <a:pt x="792" y="11623"/>
                          <a:pt x="792" y="11401"/>
                        </a:cubicBezTo>
                        <a:lnTo>
                          <a:pt x="792" y="3832"/>
                        </a:lnTo>
                        <a:cubicBezTo>
                          <a:pt x="1172" y="4117"/>
                          <a:pt x="1647" y="4307"/>
                          <a:pt x="2154" y="4307"/>
                        </a:cubicBezTo>
                        <a:lnTo>
                          <a:pt x="15297" y="4307"/>
                        </a:lnTo>
                        <a:lnTo>
                          <a:pt x="15297" y="19572"/>
                        </a:lnTo>
                        <a:lnTo>
                          <a:pt x="2154" y="19572"/>
                        </a:lnTo>
                        <a:cubicBezTo>
                          <a:pt x="1426" y="19572"/>
                          <a:pt x="792" y="18970"/>
                          <a:pt x="792" y="18210"/>
                        </a:cubicBezTo>
                        <a:lnTo>
                          <a:pt x="792" y="14695"/>
                        </a:lnTo>
                        <a:cubicBezTo>
                          <a:pt x="792" y="14473"/>
                          <a:pt x="634" y="14315"/>
                          <a:pt x="412" y="14315"/>
                        </a:cubicBezTo>
                        <a:cubicBezTo>
                          <a:pt x="191" y="14315"/>
                          <a:pt x="1" y="14473"/>
                          <a:pt x="1" y="14695"/>
                        </a:cubicBezTo>
                        <a:lnTo>
                          <a:pt x="1" y="18210"/>
                        </a:lnTo>
                        <a:cubicBezTo>
                          <a:pt x="1" y="19350"/>
                          <a:pt x="887" y="20268"/>
                          <a:pt x="1996" y="20363"/>
                        </a:cubicBezTo>
                        <a:lnTo>
                          <a:pt x="15677" y="20363"/>
                        </a:lnTo>
                        <a:cubicBezTo>
                          <a:pt x="15899" y="20363"/>
                          <a:pt x="16089" y="20205"/>
                          <a:pt x="16089" y="19983"/>
                        </a:cubicBezTo>
                        <a:lnTo>
                          <a:pt x="16089" y="412"/>
                        </a:lnTo>
                        <a:cubicBezTo>
                          <a:pt x="16089" y="190"/>
                          <a:pt x="15899" y="0"/>
                          <a:pt x="15677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76" name="Google Shape;1088;p37">
                    <a:extLst>
                      <a:ext uri="{FF2B5EF4-FFF2-40B4-BE49-F238E27FC236}">
                        <a16:creationId xmlns:a16="http://schemas.microsoft.com/office/drawing/2014/main" xmlns="" id="{C6940493-7A02-509F-8484-0276EC9DB534}"/>
                      </a:ext>
                    </a:extLst>
                  </p:cNvPr>
                  <p:cNvSpPr/>
                  <p:nvPr/>
                </p:nvSpPr>
                <p:spPr>
                  <a:xfrm>
                    <a:off x="4525894" y="1692711"/>
                    <a:ext cx="304007" cy="1878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33" h="5892" extrusionOk="0">
                        <a:moveTo>
                          <a:pt x="8741" y="792"/>
                        </a:moveTo>
                        <a:lnTo>
                          <a:pt x="8741" y="5099"/>
                        </a:lnTo>
                        <a:lnTo>
                          <a:pt x="792" y="5099"/>
                        </a:lnTo>
                        <a:lnTo>
                          <a:pt x="792" y="792"/>
                        </a:lnTo>
                        <a:close/>
                        <a:moveTo>
                          <a:pt x="380" y="1"/>
                        </a:moveTo>
                        <a:cubicBezTo>
                          <a:pt x="159" y="1"/>
                          <a:pt x="0" y="191"/>
                          <a:pt x="0" y="412"/>
                        </a:cubicBezTo>
                        <a:lnTo>
                          <a:pt x="0" y="5511"/>
                        </a:lnTo>
                        <a:cubicBezTo>
                          <a:pt x="0" y="5733"/>
                          <a:pt x="190" y="5891"/>
                          <a:pt x="380" y="5891"/>
                        </a:cubicBezTo>
                        <a:lnTo>
                          <a:pt x="9153" y="5891"/>
                        </a:lnTo>
                        <a:cubicBezTo>
                          <a:pt x="9374" y="5891"/>
                          <a:pt x="9533" y="5733"/>
                          <a:pt x="9533" y="5511"/>
                        </a:cubicBezTo>
                        <a:lnTo>
                          <a:pt x="9533" y="412"/>
                        </a:lnTo>
                        <a:cubicBezTo>
                          <a:pt x="9533" y="191"/>
                          <a:pt x="9374" y="1"/>
                          <a:pt x="915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77" name="Google Shape;1089;p37">
                    <a:extLst>
                      <a:ext uri="{FF2B5EF4-FFF2-40B4-BE49-F238E27FC236}">
                        <a16:creationId xmlns:a16="http://schemas.microsoft.com/office/drawing/2014/main" xmlns="" id="{BAB9E2BC-466B-6F88-02EE-8A3D79835DCA}"/>
                      </a:ext>
                    </a:extLst>
                  </p:cNvPr>
                  <p:cNvSpPr/>
                  <p:nvPr/>
                </p:nvSpPr>
                <p:spPr>
                  <a:xfrm>
                    <a:off x="4525894" y="1923978"/>
                    <a:ext cx="304007" cy="25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33" h="793" extrusionOk="0">
                        <a:moveTo>
                          <a:pt x="380" y="1"/>
                        </a:moveTo>
                        <a:cubicBezTo>
                          <a:pt x="159" y="1"/>
                          <a:pt x="0" y="159"/>
                          <a:pt x="0" y="381"/>
                        </a:cubicBezTo>
                        <a:cubicBezTo>
                          <a:pt x="0" y="603"/>
                          <a:pt x="190" y="793"/>
                          <a:pt x="380" y="793"/>
                        </a:cubicBezTo>
                        <a:lnTo>
                          <a:pt x="9153" y="793"/>
                        </a:lnTo>
                        <a:cubicBezTo>
                          <a:pt x="9374" y="793"/>
                          <a:pt x="9533" y="603"/>
                          <a:pt x="9533" y="381"/>
                        </a:cubicBezTo>
                        <a:cubicBezTo>
                          <a:pt x="9533" y="159"/>
                          <a:pt x="9374" y="1"/>
                          <a:pt x="915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78" name="Google Shape;1090;p37">
                    <a:extLst>
                      <a:ext uri="{FF2B5EF4-FFF2-40B4-BE49-F238E27FC236}">
                        <a16:creationId xmlns:a16="http://schemas.microsoft.com/office/drawing/2014/main" xmlns="" id="{87431BD1-8C64-EEB2-2303-654EC022EF1D}"/>
                      </a:ext>
                    </a:extLst>
                  </p:cNvPr>
                  <p:cNvSpPr/>
                  <p:nvPr/>
                </p:nvSpPr>
                <p:spPr>
                  <a:xfrm>
                    <a:off x="4765228" y="1992669"/>
                    <a:ext cx="25289" cy="25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3" h="793" extrusionOk="0">
                        <a:moveTo>
                          <a:pt x="381" y="0"/>
                        </a:moveTo>
                        <a:cubicBezTo>
                          <a:pt x="286" y="0"/>
                          <a:pt x="191" y="32"/>
                          <a:pt x="96" y="95"/>
                        </a:cubicBezTo>
                        <a:cubicBezTo>
                          <a:pt x="33" y="190"/>
                          <a:pt x="1" y="285"/>
                          <a:pt x="1" y="380"/>
                        </a:cubicBezTo>
                        <a:cubicBezTo>
                          <a:pt x="1" y="507"/>
                          <a:pt x="33" y="602"/>
                          <a:pt x="96" y="665"/>
                        </a:cubicBezTo>
                        <a:cubicBezTo>
                          <a:pt x="191" y="760"/>
                          <a:pt x="286" y="792"/>
                          <a:pt x="381" y="792"/>
                        </a:cubicBezTo>
                        <a:cubicBezTo>
                          <a:pt x="476" y="792"/>
                          <a:pt x="603" y="729"/>
                          <a:pt x="666" y="665"/>
                        </a:cubicBezTo>
                        <a:cubicBezTo>
                          <a:pt x="729" y="602"/>
                          <a:pt x="793" y="507"/>
                          <a:pt x="793" y="380"/>
                        </a:cubicBezTo>
                        <a:cubicBezTo>
                          <a:pt x="793" y="285"/>
                          <a:pt x="729" y="190"/>
                          <a:pt x="666" y="95"/>
                        </a:cubicBezTo>
                        <a:cubicBezTo>
                          <a:pt x="603" y="32"/>
                          <a:pt x="476" y="0"/>
                          <a:pt x="38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79" name="Google Shape;1091;p37">
                    <a:extLst>
                      <a:ext uri="{FF2B5EF4-FFF2-40B4-BE49-F238E27FC236}">
                        <a16:creationId xmlns:a16="http://schemas.microsoft.com/office/drawing/2014/main" xmlns="" id="{58DA60E7-C208-CCEB-5C80-35CF9EC69A06}"/>
                      </a:ext>
                    </a:extLst>
                  </p:cNvPr>
                  <p:cNvSpPr/>
                  <p:nvPr/>
                </p:nvSpPr>
                <p:spPr>
                  <a:xfrm>
                    <a:off x="4566298" y="1992669"/>
                    <a:ext cx="173737" cy="25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48" h="793" extrusionOk="0">
                        <a:moveTo>
                          <a:pt x="380" y="0"/>
                        </a:moveTo>
                        <a:cubicBezTo>
                          <a:pt x="158" y="0"/>
                          <a:pt x="0" y="159"/>
                          <a:pt x="0" y="380"/>
                        </a:cubicBezTo>
                        <a:cubicBezTo>
                          <a:pt x="0" y="602"/>
                          <a:pt x="158" y="792"/>
                          <a:pt x="380" y="792"/>
                        </a:cubicBezTo>
                        <a:lnTo>
                          <a:pt x="5035" y="792"/>
                        </a:lnTo>
                        <a:cubicBezTo>
                          <a:pt x="5257" y="792"/>
                          <a:pt x="5447" y="602"/>
                          <a:pt x="5447" y="380"/>
                        </a:cubicBezTo>
                        <a:cubicBezTo>
                          <a:pt x="5447" y="159"/>
                          <a:pt x="5257" y="0"/>
                          <a:pt x="5035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xmlns="" id="{661A8B34-F96A-0CC0-41D5-81FA91BE3DFF}"/>
                  </a:ext>
                </a:extLst>
              </p:cNvPr>
              <p:cNvGrpSpPr/>
              <p:nvPr/>
            </p:nvGrpSpPr>
            <p:grpSpPr>
              <a:xfrm>
                <a:off x="1267841" y="5481782"/>
                <a:ext cx="984739" cy="984739"/>
                <a:chOff x="5634099" y="4195870"/>
                <a:chExt cx="984739" cy="984739"/>
              </a:xfrm>
            </p:grpSpPr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xmlns="" id="{8632C377-56D5-8A5E-19BC-53FB3A9B5C1D}"/>
                    </a:ext>
                  </a:extLst>
                </p:cNvPr>
                <p:cNvSpPr/>
                <p:nvPr/>
              </p:nvSpPr>
              <p:spPr>
                <a:xfrm>
                  <a:off x="5634099" y="4195870"/>
                  <a:ext cx="984739" cy="984739"/>
                </a:xfrm>
                <a:prstGeom prst="ellipse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grpSp>
              <p:nvGrpSpPr>
                <p:cNvPr id="82" name="Google Shape;1515;p46">
                  <a:extLst>
                    <a:ext uri="{FF2B5EF4-FFF2-40B4-BE49-F238E27FC236}">
                      <a16:creationId xmlns:a16="http://schemas.microsoft.com/office/drawing/2014/main" xmlns="" id="{85CDE0FC-CD79-0505-C2B0-2BED14D9E594}"/>
                    </a:ext>
                  </a:extLst>
                </p:cNvPr>
                <p:cNvGrpSpPr/>
                <p:nvPr/>
              </p:nvGrpSpPr>
              <p:grpSpPr>
                <a:xfrm>
                  <a:off x="5850307" y="4414052"/>
                  <a:ext cx="552322" cy="548374"/>
                  <a:chOff x="4276457" y="3570727"/>
                  <a:chExt cx="575695" cy="571580"/>
                </a:xfrm>
                <a:solidFill>
                  <a:schemeClr val="tx1"/>
                </a:solidFill>
              </p:grpSpPr>
              <p:sp>
                <p:nvSpPr>
                  <p:cNvPr id="83" name="Google Shape;1516;p46">
                    <a:extLst>
                      <a:ext uri="{FF2B5EF4-FFF2-40B4-BE49-F238E27FC236}">
                        <a16:creationId xmlns:a16="http://schemas.microsoft.com/office/drawing/2014/main" xmlns="" id="{866A53D6-1992-7858-8C44-09D01BE329FC}"/>
                      </a:ext>
                    </a:extLst>
                  </p:cNvPr>
                  <p:cNvSpPr/>
                  <p:nvPr/>
                </p:nvSpPr>
                <p:spPr>
                  <a:xfrm>
                    <a:off x="4276457" y="3570727"/>
                    <a:ext cx="575695" cy="5715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67" h="17640" extrusionOk="0">
                        <a:moveTo>
                          <a:pt x="15581" y="697"/>
                        </a:moveTo>
                        <a:cubicBezTo>
                          <a:pt x="15645" y="697"/>
                          <a:pt x="15676" y="697"/>
                          <a:pt x="15708" y="729"/>
                        </a:cubicBezTo>
                        <a:lnTo>
                          <a:pt x="16911" y="1932"/>
                        </a:lnTo>
                        <a:cubicBezTo>
                          <a:pt x="16943" y="1964"/>
                          <a:pt x="16975" y="2027"/>
                          <a:pt x="16975" y="2059"/>
                        </a:cubicBezTo>
                        <a:cubicBezTo>
                          <a:pt x="16975" y="2122"/>
                          <a:pt x="16943" y="2154"/>
                          <a:pt x="16911" y="2217"/>
                        </a:cubicBezTo>
                        <a:lnTo>
                          <a:pt x="16056" y="3072"/>
                        </a:lnTo>
                        <a:lnTo>
                          <a:pt x="14568" y="1584"/>
                        </a:lnTo>
                        <a:lnTo>
                          <a:pt x="15455" y="729"/>
                        </a:lnTo>
                        <a:cubicBezTo>
                          <a:pt x="15486" y="697"/>
                          <a:pt x="15550" y="697"/>
                          <a:pt x="15581" y="697"/>
                        </a:cubicBezTo>
                        <a:close/>
                        <a:moveTo>
                          <a:pt x="12889" y="887"/>
                        </a:moveTo>
                        <a:lnTo>
                          <a:pt x="16785" y="4782"/>
                        </a:lnTo>
                        <a:lnTo>
                          <a:pt x="16056" y="5511"/>
                        </a:lnTo>
                        <a:lnTo>
                          <a:pt x="12161" y="1616"/>
                        </a:lnTo>
                        <a:lnTo>
                          <a:pt x="12889" y="887"/>
                        </a:lnTo>
                        <a:close/>
                        <a:moveTo>
                          <a:pt x="12383" y="2819"/>
                        </a:moveTo>
                        <a:lnTo>
                          <a:pt x="14853" y="5257"/>
                        </a:lnTo>
                        <a:lnTo>
                          <a:pt x="10799" y="9311"/>
                        </a:lnTo>
                        <a:lnTo>
                          <a:pt x="8361" y="6873"/>
                        </a:lnTo>
                        <a:lnTo>
                          <a:pt x="12383" y="2819"/>
                        </a:lnTo>
                        <a:close/>
                        <a:moveTo>
                          <a:pt x="15328" y="5764"/>
                        </a:moveTo>
                        <a:lnTo>
                          <a:pt x="15581" y="5986"/>
                        </a:lnTo>
                        <a:cubicBezTo>
                          <a:pt x="15708" y="6113"/>
                          <a:pt x="15866" y="6176"/>
                          <a:pt x="16056" y="6176"/>
                        </a:cubicBezTo>
                        <a:lnTo>
                          <a:pt x="16088" y="6176"/>
                        </a:lnTo>
                        <a:cubicBezTo>
                          <a:pt x="16025" y="6334"/>
                          <a:pt x="15930" y="6493"/>
                          <a:pt x="15803" y="6619"/>
                        </a:cubicBezTo>
                        <a:lnTo>
                          <a:pt x="11654" y="10768"/>
                        </a:lnTo>
                        <a:cubicBezTo>
                          <a:pt x="11444" y="11005"/>
                          <a:pt x="11124" y="11132"/>
                          <a:pt x="10804" y="11132"/>
                        </a:cubicBezTo>
                        <a:cubicBezTo>
                          <a:pt x="10739" y="11132"/>
                          <a:pt x="10674" y="11127"/>
                          <a:pt x="10609" y="11116"/>
                        </a:cubicBezTo>
                        <a:lnTo>
                          <a:pt x="11053" y="10705"/>
                        </a:lnTo>
                        <a:cubicBezTo>
                          <a:pt x="11274" y="10483"/>
                          <a:pt x="11338" y="10134"/>
                          <a:pt x="11243" y="9849"/>
                        </a:cubicBezTo>
                        <a:lnTo>
                          <a:pt x="15328" y="5764"/>
                        </a:lnTo>
                        <a:close/>
                        <a:moveTo>
                          <a:pt x="7537" y="7063"/>
                        </a:moveTo>
                        <a:cubicBezTo>
                          <a:pt x="7569" y="7063"/>
                          <a:pt x="7601" y="7094"/>
                          <a:pt x="7632" y="7094"/>
                        </a:cubicBezTo>
                        <a:lnTo>
                          <a:pt x="10546" y="10039"/>
                        </a:lnTo>
                        <a:cubicBezTo>
                          <a:pt x="10609" y="10103"/>
                          <a:pt x="10609" y="10166"/>
                          <a:pt x="10546" y="10198"/>
                        </a:cubicBezTo>
                        <a:lnTo>
                          <a:pt x="5511" y="15265"/>
                        </a:lnTo>
                        <a:cubicBezTo>
                          <a:pt x="5479" y="15297"/>
                          <a:pt x="5447" y="15297"/>
                          <a:pt x="5416" y="15297"/>
                        </a:cubicBezTo>
                        <a:cubicBezTo>
                          <a:pt x="5416" y="15297"/>
                          <a:pt x="5352" y="15297"/>
                          <a:pt x="5321" y="15265"/>
                        </a:cubicBezTo>
                        <a:lnTo>
                          <a:pt x="3357" y="13301"/>
                        </a:lnTo>
                        <a:lnTo>
                          <a:pt x="4624" y="12035"/>
                        </a:lnTo>
                        <a:cubicBezTo>
                          <a:pt x="4750" y="11908"/>
                          <a:pt x="4750" y="11686"/>
                          <a:pt x="4624" y="11560"/>
                        </a:cubicBezTo>
                        <a:cubicBezTo>
                          <a:pt x="4560" y="11480"/>
                          <a:pt x="4473" y="11441"/>
                          <a:pt x="4382" y="11441"/>
                        </a:cubicBezTo>
                        <a:cubicBezTo>
                          <a:pt x="4291" y="11441"/>
                          <a:pt x="4196" y="11480"/>
                          <a:pt x="4117" y="11560"/>
                        </a:cubicBezTo>
                        <a:lnTo>
                          <a:pt x="2882" y="12795"/>
                        </a:lnTo>
                        <a:lnTo>
                          <a:pt x="2407" y="12320"/>
                        </a:lnTo>
                        <a:cubicBezTo>
                          <a:pt x="2344" y="12288"/>
                          <a:pt x="2344" y="12193"/>
                          <a:pt x="2407" y="12161"/>
                        </a:cubicBezTo>
                        <a:lnTo>
                          <a:pt x="7442" y="7094"/>
                        </a:lnTo>
                        <a:cubicBezTo>
                          <a:pt x="7474" y="7094"/>
                          <a:pt x="7506" y="7063"/>
                          <a:pt x="7537" y="7063"/>
                        </a:cubicBezTo>
                        <a:close/>
                        <a:moveTo>
                          <a:pt x="2154" y="13048"/>
                        </a:moveTo>
                        <a:lnTo>
                          <a:pt x="4592" y="15487"/>
                        </a:lnTo>
                        <a:lnTo>
                          <a:pt x="4370" y="15740"/>
                        </a:lnTo>
                        <a:cubicBezTo>
                          <a:pt x="4339" y="15772"/>
                          <a:pt x="4307" y="15772"/>
                          <a:pt x="4275" y="15772"/>
                        </a:cubicBezTo>
                        <a:lnTo>
                          <a:pt x="4244" y="15772"/>
                        </a:lnTo>
                        <a:lnTo>
                          <a:pt x="1457" y="16437"/>
                        </a:lnTo>
                        <a:cubicBezTo>
                          <a:pt x="1434" y="16442"/>
                          <a:pt x="1413" y="16445"/>
                          <a:pt x="1393" y="16445"/>
                        </a:cubicBezTo>
                        <a:cubicBezTo>
                          <a:pt x="1299" y="16445"/>
                          <a:pt x="1230" y="16388"/>
                          <a:pt x="1204" y="16310"/>
                        </a:cubicBezTo>
                        <a:cubicBezTo>
                          <a:pt x="1204" y="16278"/>
                          <a:pt x="1204" y="16247"/>
                          <a:pt x="1204" y="16215"/>
                        </a:cubicBezTo>
                        <a:lnTo>
                          <a:pt x="1900" y="13365"/>
                        </a:lnTo>
                        <a:cubicBezTo>
                          <a:pt x="1900" y="13333"/>
                          <a:pt x="1900" y="13301"/>
                          <a:pt x="1932" y="13270"/>
                        </a:cubicBezTo>
                        <a:lnTo>
                          <a:pt x="2154" y="13048"/>
                        </a:lnTo>
                        <a:close/>
                        <a:moveTo>
                          <a:pt x="15581" y="0"/>
                        </a:moveTo>
                        <a:cubicBezTo>
                          <a:pt x="15360" y="0"/>
                          <a:pt x="15138" y="95"/>
                          <a:pt x="14980" y="254"/>
                        </a:cubicBezTo>
                        <a:lnTo>
                          <a:pt x="14093" y="1109"/>
                        </a:lnTo>
                        <a:lnTo>
                          <a:pt x="13396" y="380"/>
                        </a:lnTo>
                        <a:cubicBezTo>
                          <a:pt x="13238" y="254"/>
                          <a:pt x="13079" y="190"/>
                          <a:pt x="12889" y="190"/>
                        </a:cubicBezTo>
                        <a:cubicBezTo>
                          <a:pt x="12699" y="190"/>
                          <a:pt x="12541" y="254"/>
                          <a:pt x="12414" y="380"/>
                        </a:cubicBezTo>
                        <a:lnTo>
                          <a:pt x="11686" y="1109"/>
                        </a:lnTo>
                        <a:cubicBezTo>
                          <a:pt x="11559" y="1267"/>
                          <a:pt x="11464" y="1426"/>
                          <a:pt x="11464" y="1616"/>
                        </a:cubicBezTo>
                        <a:cubicBezTo>
                          <a:pt x="11464" y="1806"/>
                          <a:pt x="11559" y="1964"/>
                          <a:pt x="11686" y="2091"/>
                        </a:cubicBezTo>
                        <a:lnTo>
                          <a:pt x="11908" y="2344"/>
                        </a:lnTo>
                        <a:lnTo>
                          <a:pt x="7822" y="6429"/>
                        </a:lnTo>
                        <a:cubicBezTo>
                          <a:pt x="7737" y="6401"/>
                          <a:pt x="7646" y="6386"/>
                          <a:pt x="7554" y="6386"/>
                        </a:cubicBezTo>
                        <a:cubicBezTo>
                          <a:pt x="7340" y="6386"/>
                          <a:pt x="7122" y="6464"/>
                          <a:pt x="6967" y="6619"/>
                        </a:cubicBezTo>
                        <a:lnTo>
                          <a:pt x="1932" y="11655"/>
                        </a:lnTo>
                        <a:cubicBezTo>
                          <a:pt x="1679" y="11908"/>
                          <a:pt x="1647" y="12225"/>
                          <a:pt x="1742" y="12510"/>
                        </a:cubicBezTo>
                        <a:lnTo>
                          <a:pt x="1457" y="12795"/>
                        </a:lnTo>
                        <a:cubicBezTo>
                          <a:pt x="1330" y="12921"/>
                          <a:pt x="1267" y="13048"/>
                          <a:pt x="1235" y="13206"/>
                        </a:cubicBezTo>
                        <a:lnTo>
                          <a:pt x="538" y="16057"/>
                        </a:lnTo>
                        <a:cubicBezTo>
                          <a:pt x="507" y="16183"/>
                          <a:pt x="507" y="16342"/>
                          <a:pt x="538" y="16468"/>
                        </a:cubicBezTo>
                        <a:cubicBezTo>
                          <a:pt x="570" y="16500"/>
                          <a:pt x="570" y="16563"/>
                          <a:pt x="570" y="16595"/>
                        </a:cubicBezTo>
                        <a:lnTo>
                          <a:pt x="127" y="17038"/>
                        </a:lnTo>
                        <a:cubicBezTo>
                          <a:pt x="0" y="17165"/>
                          <a:pt x="0" y="17387"/>
                          <a:pt x="127" y="17545"/>
                        </a:cubicBezTo>
                        <a:cubicBezTo>
                          <a:pt x="190" y="17608"/>
                          <a:pt x="285" y="17640"/>
                          <a:pt x="380" y="17640"/>
                        </a:cubicBezTo>
                        <a:cubicBezTo>
                          <a:pt x="475" y="17640"/>
                          <a:pt x="570" y="17608"/>
                          <a:pt x="634" y="17545"/>
                        </a:cubicBezTo>
                        <a:lnTo>
                          <a:pt x="1077" y="17070"/>
                        </a:lnTo>
                        <a:cubicBezTo>
                          <a:pt x="1172" y="17133"/>
                          <a:pt x="1299" y="17133"/>
                          <a:pt x="1394" y="17133"/>
                        </a:cubicBezTo>
                        <a:lnTo>
                          <a:pt x="1615" y="17133"/>
                        </a:lnTo>
                        <a:lnTo>
                          <a:pt x="4402" y="16468"/>
                        </a:lnTo>
                        <a:cubicBezTo>
                          <a:pt x="4592" y="16437"/>
                          <a:pt x="4750" y="16342"/>
                          <a:pt x="4877" y="16215"/>
                        </a:cubicBezTo>
                        <a:lnTo>
                          <a:pt x="5162" y="15930"/>
                        </a:lnTo>
                        <a:cubicBezTo>
                          <a:pt x="5257" y="15962"/>
                          <a:pt x="5321" y="15993"/>
                          <a:pt x="5416" y="15993"/>
                        </a:cubicBezTo>
                        <a:cubicBezTo>
                          <a:pt x="5637" y="15993"/>
                          <a:pt x="5859" y="15898"/>
                          <a:pt x="6017" y="15740"/>
                        </a:cubicBezTo>
                        <a:lnTo>
                          <a:pt x="10039" y="11686"/>
                        </a:lnTo>
                        <a:cubicBezTo>
                          <a:pt x="10261" y="11781"/>
                          <a:pt x="10514" y="11813"/>
                          <a:pt x="10768" y="11813"/>
                        </a:cubicBezTo>
                        <a:cubicBezTo>
                          <a:pt x="11274" y="11813"/>
                          <a:pt x="11781" y="11623"/>
                          <a:pt x="12161" y="11243"/>
                        </a:cubicBezTo>
                        <a:lnTo>
                          <a:pt x="16310" y="7094"/>
                        </a:lnTo>
                        <a:cubicBezTo>
                          <a:pt x="16690" y="6714"/>
                          <a:pt x="16911" y="6208"/>
                          <a:pt x="16880" y="5669"/>
                        </a:cubicBezTo>
                        <a:lnTo>
                          <a:pt x="17291" y="5257"/>
                        </a:lnTo>
                        <a:cubicBezTo>
                          <a:pt x="17545" y="5004"/>
                          <a:pt x="17545" y="4561"/>
                          <a:pt x="17291" y="4276"/>
                        </a:cubicBezTo>
                        <a:lnTo>
                          <a:pt x="16563" y="3547"/>
                        </a:lnTo>
                        <a:lnTo>
                          <a:pt x="17418" y="2692"/>
                        </a:lnTo>
                        <a:cubicBezTo>
                          <a:pt x="17766" y="2344"/>
                          <a:pt x="17766" y="1806"/>
                          <a:pt x="17418" y="1457"/>
                        </a:cubicBezTo>
                        <a:lnTo>
                          <a:pt x="16215" y="254"/>
                        </a:lnTo>
                        <a:cubicBezTo>
                          <a:pt x="16056" y="95"/>
                          <a:pt x="15835" y="0"/>
                          <a:pt x="1558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84" name="Google Shape;1517;p46">
                    <a:extLst>
                      <a:ext uri="{FF2B5EF4-FFF2-40B4-BE49-F238E27FC236}">
                        <a16:creationId xmlns:a16="http://schemas.microsoft.com/office/drawing/2014/main" xmlns="" id="{2A48B6EC-BD5A-1ADB-B2EC-DBB1841FC1CF}"/>
                      </a:ext>
                    </a:extLst>
                  </p:cNvPr>
                  <p:cNvSpPr/>
                  <p:nvPr/>
                </p:nvSpPr>
                <p:spPr>
                  <a:xfrm>
                    <a:off x="4441645" y="3906287"/>
                    <a:ext cx="24658" cy="215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1" h="666" extrusionOk="0">
                        <a:moveTo>
                          <a:pt x="381" y="0"/>
                        </a:moveTo>
                        <a:cubicBezTo>
                          <a:pt x="294" y="0"/>
                          <a:pt x="207" y="32"/>
                          <a:pt x="128" y="95"/>
                        </a:cubicBezTo>
                        <a:cubicBezTo>
                          <a:pt x="1" y="222"/>
                          <a:pt x="1" y="444"/>
                          <a:pt x="128" y="570"/>
                        </a:cubicBezTo>
                        <a:cubicBezTo>
                          <a:pt x="191" y="634"/>
                          <a:pt x="286" y="665"/>
                          <a:pt x="381" y="665"/>
                        </a:cubicBezTo>
                        <a:cubicBezTo>
                          <a:pt x="476" y="665"/>
                          <a:pt x="571" y="634"/>
                          <a:pt x="634" y="570"/>
                        </a:cubicBezTo>
                        <a:cubicBezTo>
                          <a:pt x="761" y="444"/>
                          <a:pt x="761" y="222"/>
                          <a:pt x="634" y="95"/>
                        </a:cubicBezTo>
                        <a:cubicBezTo>
                          <a:pt x="555" y="32"/>
                          <a:pt x="468" y="0"/>
                          <a:pt x="38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xmlns="" id="{D47B96DD-7B89-2EEB-06FD-EDE31E775845}"/>
                  </a:ext>
                </a:extLst>
              </p:cNvPr>
              <p:cNvGrpSpPr/>
              <p:nvPr/>
            </p:nvGrpSpPr>
            <p:grpSpPr>
              <a:xfrm>
                <a:off x="9914839" y="1651787"/>
                <a:ext cx="984739" cy="984739"/>
                <a:chOff x="7902378" y="2440823"/>
                <a:chExt cx="984739" cy="984739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xmlns="" id="{10DD6D1B-2143-1E40-E02D-EA796F849E58}"/>
                    </a:ext>
                  </a:extLst>
                </p:cNvPr>
                <p:cNvSpPr/>
                <p:nvPr/>
              </p:nvSpPr>
              <p:spPr>
                <a:xfrm>
                  <a:off x="7902378" y="2440823"/>
                  <a:ext cx="984739" cy="984739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grpSp>
              <p:nvGrpSpPr>
                <p:cNvPr id="87" name="Google Shape;1579;p47">
                  <a:extLst>
                    <a:ext uri="{FF2B5EF4-FFF2-40B4-BE49-F238E27FC236}">
                      <a16:creationId xmlns:a16="http://schemas.microsoft.com/office/drawing/2014/main" xmlns="" id="{2CE10EA7-B94E-8836-3682-4F7E85CF8141}"/>
                    </a:ext>
                  </a:extLst>
                </p:cNvPr>
                <p:cNvGrpSpPr/>
                <p:nvPr/>
              </p:nvGrpSpPr>
              <p:grpSpPr>
                <a:xfrm>
                  <a:off x="8109294" y="2676413"/>
                  <a:ext cx="570906" cy="513559"/>
                  <a:chOff x="7268006" y="1804588"/>
                  <a:chExt cx="378421" cy="340409"/>
                </a:xfrm>
                <a:solidFill>
                  <a:schemeClr val="tx1"/>
                </a:solidFill>
              </p:grpSpPr>
              <p:sp>
                <p:nvSpPr>
                  <p:cNvPr id="88" name="Google Shape;1580;p47">
                    <a:extLst>
                      <a:ext uri="{FF2B5EF4-FFF2-40B4-BE49-F238E27FC236}">
                        <a16:creationId xmlns:a16="http://schemas.microsoft.com/office/drawing/2014/main" xmlns="" id="{E68FE912-9B3A-8C9E-D1A7-5559B80F7EA5}"/>
                      </a:ext>
                    </a:extLst>
                  </p:cNvPr>
                  <p:cNvSpPr/>
                  <p:nvPr/>
                </p:nvSpPr>
                <p:spPr>
                  <a:xfrm>
                    <a:off x="7268006" y="1804588"/>
                    <a:ext cx="378421" cy="3404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22" h="11624" extrusionOk="0">
                        <a:moveTo>
                          <a:pt x="7475" y="1521"/>
                        </a:moveTo>
                        <a:lnTo>
                          <a:pt x="7475" y="2028"/>
                        </a:lnTo>
                        <a:lnTo>
                          <a:pt x="5448" y="2028"/>
                        </a:lnTo>
                        <a:lnTo>
                          <a:pt x="5448" y="1521"/>
                        </a:lnTo>
                        <a:close/>
                        <a:moveTo>
                          <a:pt x="8235" y="508"/>
                        </a:moveTo>
                        <a:cubicBezTo>
                          <a:pt x="8361" y="508"/>
                          <a:pt x="8488" y="634"/>
                          <a:pt x="8488" y="761"/>
                        </a:cubicBezTo>
                        <a:lnTo>
                          <a:pt x="8488" y="2028"/>
                        </a:lnTo>
                        <a:lnTo>
                          <a:pt x="7981" y="2028"/>
                        </a:lnTo>
                        <a:lnTo>
                          <a:pt x="7981" y="1268"/>
                        </a:lnTo>
                        <a:cubicBezTo>
                          <a:pt x="7981" y="1141"/>
                          <a:pt x="7855" y="1014"/>
                          <a:pt x="7728" y="1014"/>
                        </a:cubicBezTo>
                        <a:lnTo>
                          <a:pt x="5195" y="1014"/>
                        </a:lnTo>
                        <a:cubicBezTo>
                          <a:pt x="5068" y="1014"/>
                          <a:pt x="4941" y="1141"/>
                          <a:pt x="4941" y="1268"/>
                        </a:cubicBezTo>
                        <a:lnTo>
                          <a:pt x="4941" y="2028"/>
                        </a:lnTo>
                        <a:lnTo>
                          <a:pt x="4434" y="2028"/>
                        </a:lnTo>
                        <a:lnTo>
                          <a:pt x="4434" y="761"/>
                        </a:lnTo>
                        <a:cubicBezTo>
                          <a:pt x="4434" y="634"/>
                          <a:pt x="4561" y="508"/>
                          <a:pt x="4688" y="508"/>
                        </a:cubicBezTo>
                        <a:close/>
                        <a:moveTo>
                          <a:pt x="11560" y="2534"/>
                        </a:moveTo>
                        <a:cubicBezTo>
                          <a:pt x="12035" y="2534"/>
                          <a:pt x="12415" y="2914"/>
                          <a:pt x="12415" y="3358"/>
                        </a:cubicBezTo>
                        <a:lnTo>
                          <a:pt x="12415" y="5480"/>
                        </a:lnTo>
                        <a:cubicBezTo>
                          <a:pt x="12415" y="6018"/>
                          <a:pt x="11845" y="6240"/>
                          <a:pt x="11528" y="6303"/>
                        </a:cubicBezTo>
                        <a:lnTo>
                          <a:pt x="11148" y="6398"/>
                        </a:lnTo>
                        <a:cubicBezTo>
                          <a:pt x="11117" y="6176"/>
                          <a:pt x="10895" y="5986"/>
                          <a:pt x="10642" y="5986"/>
                        </a:cubicBezTo>
                        <a:lnTo>
                          <a:pt x="8615" y="5986"/>
                        </a:lnTo>
                        <a:cubicBezTo>
                          <a:pt x="8330" y="5986"/>
                          <a:pt x="8108" y="6208"/>
                          <a:pt x="8108" y="6493"/>
                        </a:cubicBezTo>
                        <a:lnTo>
                          <a:pt x="8108" y="7158"/>
                        </a:lnTo>
                        <a:lnTo>
                          <a:pt x="7665" y="7253"/>
                        </a:lnTo>
                        <a:cubicBezTo>
                          <a:pt x="7253" y="7348"/>
                          <a:pt x="6905" y="7411"/>
                          <a:pt x="6461" y="7411"/>
                        </a:cubicBezTo>
                        <a:cubicBezTo>
                          <a:pt x="6018" y="7411"/>
                          <a:pt x="5638" y="7348"/>
                          <a:pt x="5258" y="7253"/>
                        </a:cubicBezTo>
                        <a:lnTo>
                          <a:pt x="4783" y="7158"/>
                        </a:lnTo>
                        <a:lnTo>
                          <a:pt x="4783" y="6493"/>
                        </a:lnTo>
                        <a:cubicBezTo>
                          <a:pt x="4783" y="6208"/>
                          <a:pt x="4561" y="5986"/>
                          <a:pt x="4308" y="5986"/>
                        </a:cubicBezTo>
                        <a:lnTo>
                          <a:pt x="2281" y="5986"/>
                        </a:lnTo>
                        <a:cubicBezTo>
                          <a:pt x="2028" y="5986"/>
                          <a:pt x="1806" y="6176"/>
                          <a:pt x="1774" y="6398"/>
                        </a:cubicBezTo>
                        <a:lnTo>
                          <a:pt x="1394" y="6303"/>
                        </a:lnTo>
                        <a:cubicBezTo>
                          <a:pt x="1078" y="6240"/>
                          <a:pt x="507" y="6018"/>
                          <a:pt x="507" y="5480"/>
                        </a:cubicBezTo>
                        <a:lnTo>
                          <a:pt x="507" y="3358"/>
                        </a:lnTo>
                        <a:cubicBezTo>
                          <a:pt x="507" y="2914"/>
                          <a:pt x="888" y="2534"/>
                          <a:pt x="1331" y="2534"/>
                        </a:cubicBezTo>
                        <a:close/>
                        <a:moveTo>
                          <a:pt x="4308" y="6493"/>
                        </a:moveTo>
                        <a:lnTo>
                          <a:pt x="4308" y="7506"/>
                        </a:lnTo>
                        <a:lnTo>
                          <a:pt x="2281" y="7506"/>
                        </a:lnTo>
                        <a:lnTo>
                          <a:pt x="2281" y="6493"/>
                        </a:lnTo>
                        <a:close/>
                        <a:moveTo>
                          <a:pt x="10642" y="6493"/>
                        </a:moveTo>
                        <a:lnTo>
                          <a:pt x="10642" y="7506"/>
                        </a:lnTo>
                        <a:lnTo>
                          <a:pt x="8615" y="7506"/>
                        </a:lnTo>
                        <a:lnTo>
                          <a:pt x="8615" y="6493"/>
                        </a:lnTo>
                        <a:close/>
                        <a:moveTo>
                          <a:pt x="3991" y="7981"/>
                        </a:moveTo>
                        <a:cubicBezTo>
                          <a:pt x="3896" y="8298"/>
                          <a:pt x="3611" y="8488"/>
                          <a:pt x="3294" y="8488"/>
                        </a:cubicBezTo>
                        <a:cubicBezTo>
                          <a:pt x="2946" y="8488"/>
                          <a:pt x="2693" y="8298"/>
                          <a:pt x="2566" y="7981"/>
                        </a:cubicBezTo>
                        <a:close/>
                        <a:moveTo>
                          <a:pt x="10357" y="7981"/>
                        </a:moveTo>
                        <a:cubicBezTo>
                          <a:pt x="10230" y="8298"/>
                          <a:pt x="9977" y="8488"/>
                          <a:pt x="9628" y="8488"/>
                        </a:cubicBezTo>
                        <a:cubicBezTo>
                          <a:pt x="9311" y="8488"/>
                          <a:pt x="9026" y="8298"/>
                          <a:pt x="8931" y="7981"/>
                        </a:cubicBezTo>
                        <a:close/>
                        <a:moveTo>
                          <a:pt x="11813" y="6746"/>
                        </a:moveTo>
                        <a:lnTo>
                          <a:pt x="12003" y="10357"/>
                        </a:lnTo>
                        <a:cubicBezTo>
                          <a:pt x="12003" y="10547"/>
                          <a:pt x="11940" y="10705"/>
                          <a:pt x="11813" y="10863"/>
                        </a:cubicBezTo>
                        <a:cubicBezTo>
                          <a:pt x="11655" y="11022"/>
                          <a:pt x="11465" y="11085"/>
                          <a:pt x="11243" y="11085"/>
                        </a:cubicBezTo>
                        <a:lnTo>
                          <a:pt x="1679" y="11085"/>
                        </a:lnTo>
                        <a:cubicBezTo>
                          <a:pt x="1458" y="11085"/>
                          <a:pt x="1236" y="11022"/>
                          <a:pt x="1109" y="10863"/>
                        </a:cubicBezTo>
                        <a:cubicBezTo>
                          <a:pt x="951" y="10705"/>
                          <a:pt x="888" y="10547"/>
                          <a:pt x="919" y="10357"/>
                        </a:cubicBezTo>
                        <a:lnTo>
                          <a:pt x="1078" y="6746"/>
                        </a:lnTo>
                        <a:cubicBezTo>
                          <a:pt x="1141" y="6778"/>
                          <a:pt x="1204" y="6778"/>
                          <a:pt x="1268" y="6810"/>
                        </a:cubicBezTo>
                        <a:lnTo>
                          <a:pt x="1774" y="6936"/>
                        </a:lnTo>
                        <a:lnTo>
                          <a:pt x="1774" y="7475"/>
                        </a:lnTo>
                        <a:cubicBezTo>
                          <a:pt x="1774" y="7696"/>
                          <a:pt x="1869" y="7855"/>
                          <a:pt x="2028" y="7950"/>
                        </a:cubicBezTo>
                        <a:cubicBezTo>
                          <a:pt x="2123" y="8552"/>
                          <a:pt x="2661" y="8995"/>
                          <a:pt x="3294" y="8995"/>
                        </a:cubicBezTo>
                        <a:cubicBezTo>
                          <a:pt x="3896" y="8995"/>
                          <a:pt x="4434" y="8552"/>
                          <a:pt x="4529" y="7950"/>
                        </a:cubicBezTo>
                        <a:cubicBezTo>
                          <a:pt x="4624" y="7886"/>
                          <a:pt x="4719" y="7791"/>
                          <a:pt x="4751" y="7665"/>
                        </a:cubicBezTo>
                        <a:lnTo>
                          <a:pt x="5131" y="7760"/>
                        </a:lnTo>
                        <a:cubicBezTo>
                          <a:pt x="5575" y="7855"/>
                          <a:pt x="5986" y="7886"/>
                          <a:pt x="6461" y="7886"/>
                        </a:cubicBezTo>
                        <a:cubicBezTo>
                          <a:pt x="6936" y="7886"/>
                          <a:pt x="7348" y="7855"/>
                          <a:pt x="7760" y="7760"/>
                        </a:cubicBezTo>
                        <a:lnTo>
                          <a:pt x="8140" y="7665"/>
                        </a:lnTo>
                        <a:cubicBezTo>
                          <a:pt x="8203" y="7791"/>
                          <a:pt x="8266" y="7886"/>
                          <a:pt x="8393" y="7950"/>
                        </a:cubicBezTo>
                        <a:cubicBezTo>
                          <a:pt x="8488" y="8552"/>
                          <a:pt x="8995" y="8995"/>
                          <a:pt x="9628" y="8995"/>
                        </a:cubicBezTo>
                        <a:cubicBezTo>
                          <a:pt x="10262" y="8995"/>
                          <a:pt x="10768" y="8552"/>
                          <a:pt x="10863" y="7950"/>
                        </a:cubicBezTo>
                        <a:cubicBezTo>
                          <a:pt x="11022" y="7855"/>
                          <a:pt x="11148" y="7696"/>
                          <a:pt x="11148" y="7475"/>
                        </a:cubicBezTo>
                        <a:lnTo>
                          <a:pt x="11148" y="6936"/>
                        </a:lnTo>
                        <a:lnTo>
                          <a:pt x="11623" y="6810"/>
                        </a:lnTo>
                        <a:cubicBezTo>
                          <a:pt x="11687" y="6778"/>
                          <a:pt x="11750" y="6778"/>
                          <a:pt x="11813" y="6746"/>
                        </a:cubicBezTo>
                        <a:close/>
                        <a:moveTo>
                          <a:pt x="4688" y="1"/>
                        </a:moveTo>
                        <a:cubicBezTo>
                          <a:pt x="4276" y="1"/>
                          <a:pt x="3928" y="349"/>
                          <a:pt x="3928" y="761"/>
                        </a:cubicBezTo>
                        <a:lnTo>
                          <a:pt x="3928" y="2028"/>
                        </a:lnTo>
                        <a:lnTo>
                          <a:pt x="1363" y="2028"/>
                        </a:lnTo>
                        <a:cubicBezTo>
                          <a:pt x="603" y="2028"/>
                          <a:pt x="1" y="2629"/>
                          <a:pt x="1" y="3358"/>
                        </a:cubicBezTo>
                        <a:lnTo>
                          <a:pt x="1" y="5480"/>
                        </a:lnTo>
                        <a:cubicBezTo>
                          <a:pt x="1" y="5891"/>
                          <a:pt x="222" y="6271"/>
                          <a:pt x="603" y="6525"/>
                        </a:cubicBezTo>
                        <a:lnTo>
                          <a:pt x="412" y="10325"/>
                        </a:lnTo>
                        <a:cubicBezTo>
                          <a:pt x="381" y="10642"/>
                          <a:pt x="507" y="10958"/>
                          <a:pt x="729" y="11212"/>
                        </a:cubicBezTo>
                        <a:cubicBezTo>
                          <a:pt x="983" y="11465"/>
                          <a:pt x="1331" y="11623"/>
                          <a:pt x="1679" y="11623"/>
                        </a:cubicBezTo>
                        <a:lnTo>
                          <a:pt x="11243" y="11623"/>
                        </a:lnTo>
                        <a:cubicBezTo>
                          <a:pt x="11592" y="11623"/>
                          <a:pt x="11940" y="11465"/>
                          <a:pt x="12193" y="11212"/>
                        </a:cubicBezTo>
                        <a:cubicBezTo>
                          <a:pt x="12415" y="10958"/>
                          <a:pt x="12542" y="10673"/>
                          <a:pt x="12510" y="10325"/>
                        </a:cubicBezTo>
                        <a:lnTo>
                          <a:pt x="12320" y="6525"/>
                        </a:lnTo>
                        <a:cubicBezTo>
                          <a:pt x="12700" y="6271"/>
                          <a:pt x="12922" y="5891"/>
                          <a:pt x="12922" y="5480"/>
                        </a:cubicBezTo>
                        <a:lnTo>
                          <a:pt x="12922" y="3358"/>
                        </a:lnTo>
                        <a:cubicBezTo>
                          <a:pt x="12922" y="2629"/>
                          <a:pt x="12320" y="2028"/>
                          <a:pt x="11560" y="2028"/>
                        </a:cubicBezTo>
                        <a:lnTo>
                          <a:pt x="8995" y="2028"/>
                        </a:lnTo>
                        <a:lnTo>
                          <a:pt x="8995" y="761"/>
                        </a:lnTo>
                        <a:cubicBezTo>
                          <a:pt x="8995" y="349"/>
                          <a:pt x="8646" y="1"/>
                          <a:pt x="8235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89" name="Google Shape;1581;p47">
                    <a:extLst>
                      <a:ext uri="{FF2B5EF4-FFF2-40B4-BE49-F238E27FC236}">
                        <a16:creationId xmlns:a16="http://schemas.microsoft.com/office/drawing/2014/main" xmlns="" id="{656D857E-E45F-FEAE-3389-0D31FA3AA079}"/>
                      </a:ext>
                    </a:extLst>
                  </p:cNvPr>
                  <p:cNvSpPr/>
                  <p:nvPr/>
                </p:nvSpPr>
                <p:spPr>
                  <a:xfrm>
                    <a:off x="7300483" y="1893643"/>
                    <a:ext cx="54734" cy="148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9" h="507" extrusionOk="0">
                        <a:moveTo>
                          <a:pt x="254" y="0"/>
                        </a:moveTo>
                        <a:cubicBezTo>
                          <a:pt x="95" y="0"/>
                          <a:pt x="0" y="95"/>
                          <a:pt x="0" y="253"/>
                        </a:cubicBezTo>
                        <a:cubicBezTo>
                          <a:pt x="0" y="380"/>
                          <a:pt x="95" y="507"/>
                          <a:pt x="254" y="507"/>
                        </a:cubicBezTo>
                        <a:lnTo>
                          <a:pt x="1615" y="507"/>
                        </a:lnTo>
                        <a:cubicBezTo>
                          <a:pt x="1774" y="507"/>
                          <a:pt x="1869" y="380"/>
                          <a:pt x="1869" y="253"/>
                        </a:cubicBezTo>
                        <a:cubicBezTo>
                          <a:pt x="1869" y="95"/>
                          <a:pt x="1774" y="0"/>
                          <a:pt x="1615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90" name="Google Shape;1582;p47">
                    <a:extLst>
                      <a:ext uri="{FF2B5EF4-FFF2-40B4-BE49-F238E27FC236}">
                        <a16:creationId xmlns:a16="http://schemas.microsoft.com/office/drawing/2014/main" xmlns="" id="{333E23B9-9310-51BF-69D5-EAA41511E473}"/>
                      </a:ext>
                    </a:extLst>
                  </p:cNvPr>
                  <p:cNvSpPr/>
                  <p:nvPr/>
                </p:nvSpPr>
                <p:spPr>
                  <a:xfrm>
                    <a:off x="7373755" y="1893643"/>
                    <a:ext cx="14847" cy="148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7" h="507" extrusionOk="0">
                        <a:moveTo>
                          <a:pt x="253" y="0"/>
                        </a:moveTo>
                        <a:cubicBezTo>
                          <a:pt x="127" y="0"/>
                          <a:pt x="0" y="95"/>
                          <a:pt x="0" y="253"/>
                        </a:cubicBezTo>
                        <a:cubicBezTo>
                          <a:pt x="0" y="380"/>
                          <a:pt x="127" y="507"/>
                          <a:pt x="253" y="507"/>
                        </a:cubicBezTo>
                        <a:cubicBezTo>
                          <a:pt x="412" y="507"/>
                          <a:pt x="507" y="380"/>
                          <a:pt x="507" y="253"/>
                        </a:cubicBezTo>
                        <a:cubicBezTo>
                          <a:pt x="507" y="95"/>
                          <a:pt x="412" y="0"/>
                          <a:pt x="25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xmlns="" id="{FA8E7CAE-EF0A-D692-7876-BD50A579B6E8}"/>
                  </a:ext>
                </a:extLst>
              </p:cNvPr>
              <p:cNvGrpSpPr/>
              <p:nvPr/>
            </p:nvGrpSpPr>
            <p:grpSpPr>
              <a:xfrm>
                <a:off x="1267841" y="1651787"/>
                <a:ext cx="984739" cy="984739"/>
                <a:chOff x="3860146" y="2440824"/>
                <a:chExt cx="984739" cy="984739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xmlns="" id="{B9817824-125E-D3BE-1497-95BA82D32404}"/>
                    </a:ext>
                  </a:extLst>
                </p:cNvPr>
                <p:cNvSpPr/>
                <p:nvPr/>
              </p:nvSpPr>
              <p:spPr>
                <a:xfrm>
                  <a:off x="3860146" y="2440824"/>
                  <a:ext cx="984739" cy="984739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grpSp>
              <p:nvGrpSpPr>
                <p:cNvPr id="93" name="Google Shape;2044;p54">
                  <a:extLst>
                    <a:ext uri="{FF2B5EF4-FFF2-40B4-BE49-F238E27FC236}">
                      <a16:creationId xmlns:a16="http://schemas.microsoft.com/office/drawing/2014/main" xmlns="" id="{21FBD403-1F9C-90B9-8968-EAB23F1A3F45}"/>
                    </a:ext>
                  </a:extLst>
                </p:cNvPr>
                <p:cNvGrpSpPr/>
                <p:nvPr/>
              </p:nvGrpSpPr>
              <p:grpSpPr>
                <a:xfrm>
                  <a:off x="3972813" y="2695795"/>
                  <a:ext cx="759405" cy="474797"/>
                  <a:chOff x="7976251" y="4133875"/>
                  <a:chExt cx="491425" cy="307250"/>
                </a:xfrm>
                <a:solidFill>
                  <a:schemeClr val="tx1"/>
                </a:solidFill>
              </p:grpSpPr>
              <p:sp>
                <p:nvSpPr>
                  <p:cNvPr id="94" name="Google Shape;2045;p54">
                    <a:extLst>
                      <a:ext uri="{FF2B5EF4-FFF2-40B4-BE49-F238E27FC236}">
                        <a16:creationId xmlns:a16="http://schemas.microsoft.com/office/drawing/2014/main" xmlns="" id="{0205CB7A-B621-385B-14D2-063096D51E83}"/>
                      </a:ext>
                    </a:extLst>
                  </p:cNvPr>
                  <p:cNvSpPr/>
                  <p:nvPr/>
                </p:nvSpPr>
                <p:spPr>
                  <a:xfrm>
                    <a:off x="7976251" y="4133875"/>
                    <a:ext cx="491425" cy="30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04" h="9881" extrusionOk="0">
                        <a:moveTo>
                          <a:pt x="8203" y="633"/>
                        </a:moveTo>
                        <a:cubicBezTo>
                          <a:pt x="8583" y="665"/>
                          <a:pt x="8931" y="697"/>
                          <a:pt x="9280" y="792"/>
                        </a:cubicBezTo>
                        <a:lnTo>
                          <a:pt x="9121" y="1362"/>
                        </a:lnTo>
                        <a:cubicBezTo>
                          <a:pt x="9090" y="1520"/>
                          <a:pt x="9185" y="1710"/>
                          <a:pt x="9343" y="1742"/>
                        </a:cubicBezTo>
                        <a:lnTo>
                          <a:pt x="9407" y="1742"/>
                        </a:lnTo>
                        <a:cubicBezTo>
                          <a:pt x="9565" y="1742"/>
                          <a:pt x="9692" y="1647"/>
                          <a:pt x="9723" y="1520"/>
                        </a:cubicBezTo>
                        <a:lnTo>
                          <a:pt x="9882" y="950"/>
                        </a:lnTo>
                        <a:cubicBezTo>
                          <a:pt x="10230" y="1045"/>
                          <a:pt x="10547" y="1172"/>
                          <a:pt x="10863" y="1362"/>
                        </a:cubicBezTo>
                        <a:lnTo>
                          <a:pt x="10578" y="1869"/>
                        </a:lnTo>
                        <a:cubicBezTo>
                          <a:pt x="10483" y="2027"/>
                          <a:pt x="10515" y="2217"/>
                          <a:pt x="10673" y="2280"/>
                        </a:cubicBezTo>
                        <a:cubicBezTo>
                          <a:pt x="10737" y="2312"/>
                          <a:pt x="10768" y="2344"/>
                          <a:pt x="10832" y="2344"/>
                        </a:cubicBezTo>
                        <a:cubicBezTo>
                          <a:pt x="10927" y="2344"/>
                          <a:pt x="11053" y="2280"/>
                          <a:pt x="11117" y="2185"/>
                        </a:cubicBezTo>
                        <a:lnTo>
                          <a:pt x="11402" y="1647"/>
                        </a:lnTo>
                        <a:cubicBezTo>
                          <a:pt x="11718" y="1869"/>
                          <a:pt x="12003" y="2090"/>
                          <a:pt x="12257" y="2312"/>
                        </a:cubicBezTo>
                        <a:lnTo>
                          <a:pt x="11845" y="2755"/>
                        </a:lnTo>
                        <a:cubicBezTo>
                          <a:pt x="11718" y="2850"/>
                          <a:pt x="11718" y="3072"/>
                          <a:pt x="11845" y="3167"/>
                        </a:cubicBezTo>
                        <a:cubicBezTo>
                          <a:pt x="11877" y="3230"/>
                          <a:pt x="11972" y="3262"/>
                          <a:pt x="12035" y="3262"/>
                        </a:cubicBezTo>
                        <a:cubicBezTo>
                          <a:pt x="12130" y="3262"/>
                          <a:pt x="12193" y="3230"/>
                          <a:pt x="12257" y="3167"/>
                        </a:cubicBezTo>
                        <a:lnTo>
                          <a:pt x="12700" y="2755"/>
                        </a:lnTo>
                        <a:cubicBezTo>
                          <a:pt x="12922" y="3009"/>
                          <a:pt x="13143" y="3294"/>
                          <a:pt x="13333" y="3610"/>
                        </a:cubicBezTo>
                        <a:lnTo>
                          <a:pt x="12827" y="3895"/>
                        </a:lnTo>
                        <a:cubicBezTo>
                          <a:pt x="12668" y="3990"/>
                          <a:pt x="12637" y="4180"/>
                          <a:pt x="12700" y="4339"/>
                        </a:cubicBezTo>
                        <a:cubicBezTo>
                          <a:pt x="12763" y="4434"/>
                          <a:pt x="12890" y="4465"/>
                          <a:pt x="12985" y="4465"/>
                        </a:cubicBezTo>
                        <a:cubicBezTo>
                          <a:pt x="13048" y="4465"/>
                          <a:pt x="13080" y="4465"/>
                          <a:pt x="13143" y="4434"/>
                        </a:cubicBezTo>
                        <a:lnTo>
                          <a:pt x="13650" y="4149"/>
                        </a:lnTo>
                        <a:cubicBezTo>
                          <a:pt x="13840" y="4465"/>
                          <a:pt x="13967" y="4782"/>
                          <a:pt x="14062" y="5130"/>
                        </a:cubicBezTo>
                        <a:lnTo>
                          <a:pt x="13492" y="5289"/>
                        </a:lnTo>
                        <a:cubicBezTo>
                          <a:pt x="13333" y="5320"/>
                          <a:pt x="13238" y="5510"/>
                          <a:pt x="13270" y="5669"/>
                        </a:cubicBezTo>
                        <a:cubicBezTo>
                          <a:pt x="13302" y="5795"/>
                          <a:pt x="13428" y="5890"/>
                          <a:pt x="13555" y="5890"/>
                        </a:cubicBezTo>
                        <a:lnTo>
                          <a:pt x="13650" y="5890"/>
                        </a:lnTo>
                        <a:lnTo>
                          <a:pt x="14220" y="5732"/>
                        </a:lnTo>
                        <a:cubicBezTo>
                          <a:pt x="14315" y="6080"/>
                          <a:pt x="14347" y="6429"/>
                          <a:pt x="14379" y="6809"/>
                        </a:cubicBezTo>
                        <a:lnTo>
                          <a:pt x="12510" y="6809"/>
                        </a:lnTo>
                        <a:cubicBezTo>
                          <a:pt x="12447" y="5669"/>
                          <a:pt x="11940" y="4592"/>
                          <a:pt x="11148" y="3800"/>
                        </a:cubicBezTo>
                        <a:cubicBezTo>
                          <a:pt x="10262" y="2945"/>
                          <a:pt x="9121" y="2470"/>
                          <a:pt x="7886" y="2470"/>
                        </a:cubicBezTo>
                        <a:cubicBezTo>
                          <a:pt x="6683" y="2470"/>
                          <a:pt x="5511" y="2945"/>
                          <a:pt x="4656" y="3800"/>
                        </a:cubicBezTo>
                        <a:cubicBezTo>
                          <a:pt x="3833" y="4592"/>
                          <a:pt x="3358" y="5669"/>
                          <a:pt x="3263" y="6809"/>
                        </a:cubicBezTo>
                        <a:lnTo>
                          <a:pt x="1426" y="6809"/>
                        </a:lnTo>
                        <a:cubicBezTo>
                          <a:pt x="1426" y="6429"/>
                          <a:pt x="1489" y="6080"/>
                          <a:pt x="1553" y="5732"/>
                        </a:cubicBezTo>
                        <a:lnTo>
                          <a:pt x="2154" y="5890"/>
                        </a:lnTo>
                        <a:lnTo>
                          <a:pt x="2218" y="5890"/>
                        </a:lnTo>
                        <a:cubicBezTo>
                          <a:pt x="2376" y="5890"/>
                          <a:pt x="2503" y="5795"/>
                          <a:pt x="2534" y="5669"/>
                        </a:cubicBezTo>
                        <a:cubicBezTo>
                          <a:pt x="2566" y="5510"/>
                          <a:pt x="2471" y="5320"/>
                          <a:pt x="2313" y="5289"/>
                        </a:cubicBezTo>
                        <a:lnTo>
                          <a:pt x="1711" y="5130"/>
                        </a:lnTo>
                        <a:cubicBezTo>
                          <a:pt x="1838" y="4782"/>
                          <a:pt x="1964" y="4465"/>
                          <a:pt x="2154" y="4149"/>
                        </a:cubicBezTo>
                        <a:lnTo>
                          <a:pt x="2661" y="4434"/>
                        </a:lnTo>
                        <a:cubicBezTo>
                          <a:pt x="2724" y="4465"/>
                          <a:pt x="2756" y="4465"/>
                          <a:pt x="2819" y="4465"/>
                        </a:cubicBezTo>
                        <a:cubicBezTo>
                          <a:pt x="2914" y="4465"/>
                          <a:pt x="3041" y="4434"/>
                          <a:pt x="3073" y="4339"/>
                        </a:cubicBezTo>
                        <a:cubicBezTo>
                          <a:pt x="3168" y="4180"/>
                          <a:pt x="3136" y="3990"/>
                          <a:pt x="2978" y="3895"/>
                        </a:cubicBezTo>
                        <a:lnTo>
                          <a:pt x="2471" y="3610"/>
                        </a:lnTo>
                        <a:cubicBezTo>
                          <a:pt x="2661" y="3294"/>
                          <a:pt x="2883" y="3009"/>
                          <a:pt x="3104" y="2755"/>
                        </a:cubicBezTo>
                        <a:lnTo>
                          <a:pt x="3548" y="3167"/>
                        </a:lnTo>
                        <a:cubicBezTo>
                          <a:pt x="3611" y="3230"/>
                          <a:pt x="3674" y="3262"/>
                          <a:pt x="3769" y="3262"/>
                        </a:cubicBezTo>
                        <a:cubicBezTo>
                          <a:pt x="3833" y="3262"/>
                          <a:pt x="3896" y="3230"/>
                          <a:pt x="3959" y="3167"/>
                        </a:cubicBezTo>
                        <a:cubicBezTo>
                          <a:pt x="4086" y="3072"/>
                          <a:pt x="4086" y="2850"/>
                          <a:pt x="3959" y="2755"/>
                        </a:cubicBezTo>
                        <a:lnTo>
                          <a:pt x="3548" y="2312"/>
                        </a:lnTo>
                        <a:cubicBezTo>
                          <a:pt x="3801" y="2090"/>
                          <a:pt x="4086" y="1869"/>
                          <a:pt x="4403" y="1647"/>
                        </a:cubicBezTo>
                        <a:lnTo>
                          <a:pt x="4688" y="2185"/>
                        </a:lnTo>
                        <a:cubicBezTo>
                          <a:pt x="4751" y="2280"/>
                          <a:pt x="4846" y="2344"/>
                          <a:pt x="4973" y="2344"/>
                        </a:cubicBezTo>
                        <a:cubicBezTo>
                          <a:pt x="5005" y="2344"/>
                          <a:pt x="5068" y="2312"/>
                          <a:pt x="5131" y="2280"/>
                        </a:cubicBezTo>
                        <a:cubicBezTo>
                          <a:pt x="5258" y="2217"/>
                          <a:pt x="5321" y="2027"/>
                          <a:pt x="5226" y="1869"/>
                        </a:cubicBezTo>
                        <a:lnTo>
                          <a:pt x="4941" y="1362"/>
                        </a:lnTo>
                        <a:cubicBezTo>
                          <a:pt x="5258" y="1172"/>
                          <a:pt x="5575" y="1045"/>
                          <a:pt x="5923" y="950"/>
                        </a:cubicBezTo>
                        <a:lnTo>
                          <a:pt x="6081" y="1520"/>
                        </a:lnTo>
                        <a:cubicBezTo>
                          <a:pt x="6113" y="1647"/>
                          <a:pt x="6240" y="1742"/>
                          <a:pt x="6398" y="1742"/>
                        </a:cubicBezTo>
                        <a:lnTo>
                          <a:pt x="6461" y="1742"/>
                        </a:lnTo>
                        <a:cubicBezTo>
                          <a:pt x="6620" y="1710"/>
                          <a:pt x="6715" y="1520"/>
                          <a:pt x="6683" y="1362"/>
                        </a:cubicBezTo>
                        <a:lnTo>
                          <a:pt x="6525" y="792"/>
                        </a:lnTo>
                        <a:cubicBezTo>
                          <a:pt x="6873" y="697"/>
                          <a:pt x="7221" y="665"/>
                          <a:pt x="7601" y="633"/>
                        </a:cubicBezTo>
                        <a:lnTo>
                          <a:pt x="7601" y="1235"/>
                        </a:lnTo>
                        <a:cubicBezTo>
                          <a:pt x="7601" y="1425"/>
                          <a:pt x="7728" y="1552"/>
                          <a:pt x="7886" y="1552"/>
                        </a:cubicBezTo>
                        <a:cubicBezTo>
                          <a:pt x="8076" y="1552"/>
                          <a:pt x="8203" y="1425"/>
                          <a:pt x="8203" y="1235"/>
                        </a:cubicBezTo>
                        <a:lnTo>
                          <a:pt x="8203" y="633"/>
                        </a:lnTo>
                        <a:close/>
                        <a:moveTo>
                          <a:pt x="7886" y="3104"/>
                        </a:moveTo>
                        <a:cubicBezTo>
                          <a:pt x="9977" y="3104"/>
                          <a:pt x="11718" y="4719"/>
                          <a:pt x="11877" y="6777"/>
                        </a:cubicBezTo>
                        <a:lnTo>
                          <a:pt x="9280" y="6777"/>
                        </a:lnTo>
                        <a:cubicBezTo>
                          <a:pt x="9090" y="6777"/>
                          <a:pt x="8963" y="6936"/>
                          <a:pt x="8963" y="7094"/>
                        </a:cubicBezTo>
                        <a:cubicBezTo>
                          <a:pt x="8963" y="7284"/>
                          <a:pt x="9090" y="7411"/>
                          <a:pt x="9280" y="7411"/>
                        </a:cubicBezTo>
                        <a:lnTo>
                          <a:pt x="14854" y="7411"/>
                        </a:lnTo>
                        <a:cubicBezTo>
                          <a:pt x="15012" y="7411"/>
                          <a:pt x="15170" y="7537"/>
                          <a:pt x="15170" y="7727"/>
                        </a:cubicBezTo>
                        <a:lnTo>
                          <a:pt x="15170" y="8962"/>
                        </a:lnTo>
                        <a:cubicBezTo>
                          <a:pt x="15170" y="9121"/>
                          <a:pt x="15044" y="9247"/>
                          <a:pt x="14854" y="9247"/>
                        </a:cubicBezTo>
                        <a:lnTo>
                          <a:pt x="14379" y="9247"/>
                        </a:lnTo>
                        <a:lnTo>
                          <a:pt x="14379" y="8646"/>
                        </a:lnTo>
                        <a:cubicBezTo>
                          <a:pt x="14379" y="8487"/>
                          <a:pt x="14220" y="8329"/>
                          <a:pt x="14062" y="8329"/>
                        </a:cubicBezTo>
                        <a:cubicBezTo>
                          <a:pt x="13904" y="8329"/>
                          <a:pt x="13745" y="8487"/>
                          <a:pt x="13745" y="8646"/>
                        </a:cubicBezTo>
                        <a:lnTo>
                          <a:pt x="13745" y="9247"/>
                        </a:lnTo>
                        <a:lnTo>
                          <a:pt x="12827" y="9247"/>
                        </a:lnTo>
                        <a:lnTo>
                          <a:pt x="12827" y="8646"/>
                        </a:lnTo>
                        <a:cubicBezTo>
                          <a:pt x="12827" y="8487"/>
                          <a:pt x="12700" y="8329"/>
                          <a:pt x="12510" y="8329"/>
                        </a:cubicBezTo>
                        <a:cubicBezTo>
                          <a:pt x="12352" y="8329"/>
                          <a:pt x="12225" y="8487"/>
                          <a:pt x="12225" y="8646"/>
                        </a:cubicBezTo>
                        <a:lnTo>
                          <a:pt x="12225" y="9247"/>
                        </a:lnTo>
                        <a:lnTo>
                          <a:pt x="11275" y="9247"/>
                        </a:lnTo>
                        <a:lnTo>
                          <a:pt x="11275" y="8646"/>
                        </a:lnTo>
                        <a:cubicBezTo>
                          <a:pt x="11275" y="8487"/>
                          <a:pt x="11148" y="8329"/>
                          <a:pt x="10990" y="8329"/>
                        </a:cubicBezTo>
                        <a:cubicBezTo>
                          <a:pt x="10800" y="8329"/>
                          <a:pt x="10673" y="8487"/>
                          <a:pt x="10673" y="8646"/>
                        </a:cubicBezTo>
                        <a:lnTo>
                          <a:pt x="10673" y="9247"/>
                        </a:lnTo>
                        <a:lnTo>
                          <a:pt x="9755" y="9247"/>
                        </a:lnTo>
                        <a:lnTo>
                          <a:pt x="9755" y="8646"/>
                        </a:lnTo>
                        <a:cubicBezTo>
                          <a:pt x="9755" y="8487"/>
                          <a:pt x="9597" y="8329"/>
                          <a:pt x="9438" y="8329"/>
                        </a:cubicBezTo>
                        <a:cubicBezTo>
                          <a:pt x="9248" y="8329"/>
                          <a:pt x="9121" y="8487"/>
                          <a:pt x="9121" y="8646"/>
                        </a:cubicBezTo>
                        <a:lnTo>
                          <a:pt x="9121" y="9247"/>
                        </a:lnTo>
                        <a:lnTo>
                          <a:pt x="8203" y="9247"/>
                        </a:lnTo>
                        <a:lnTo>
                          <a:pt x="8203" y="8646"/>
                        </a:lnTo>
                        <a:cubicBezTo>
                          <a:pt x="8203" y="8487"/>
                          <a:pt x="8045" y="8329"/>
                          <a:pt x="7886" y="8329"/>
                        </a:cubicBezTo>
                        <a:cubicBezTo>
                          <a:pt x="7728" y="8329"/>
                          <a:pt x="7570" y="8487"/>
                          <a:pt x="7570" y="8646"/>
                        </a:cubicBezTo>
                        <a:lnTo>
                          <a:pt x="7570" y="9247"/>
                        </a:lnTo>
                        <a:lnTo>
                          <a:pt x="6651" y="9247"/>
                        </a:lnTo>
                        <a:lnTo>
                          <a:pt x="6651" y="8646"/>
                        </a:lnTo>
                        <a:cubicBezTo>
                          <a:pt x="6651" y="8487"/>
                          <a:pt x="6525" y="8329"/>
                          <a:pt x="6335" y="8329"/>
                        </a:cubicBezTo>
                        <a:cubicBezTo>
                          <a:pt x="6176" y="8329"/>
                          <a:pt x="6050" y="8487"/>
                          <a:pt x="6050" y="8646"/>
                        </a:cubicBezTo>
                        <a:lnTo>
                          <a:pt x="6050" y="9247"/>
                        </a:lnTo>
                        <a:lnTo>
                          <a:pt x="5100" y="9247"/>
                        </a:lnTo>
                        <a:lnTo>
                          <a:pt x="5100" y="8646"/>
                        </a:lnTo>
                        <a:cubicBezTo>
                          <a:pt x="5100" y="8487"/>
                          <a:pt x="4973" y="8329"/>
                          <a:pt x="4814" y="8329"/>
                        </a:cubicBezTo>
                        <a:cubicBezTo>
                          <a:pt x="4624" y="8329"/>
                          <a:pt x="4498" y="8487"/>
                          <a:pt x="4498" y="8646"/>
                        </a:cubicBezTo>
                        <a:lnTo>
                          <a:pt x="4498" y="9247"/>
                        </a:lnTo>
                        <a:lnTo>
                          <a:pt x="3579" y="9247"/>
                        </a:lnTo>
                        <a:lnTo>
                          <a:pt x="3579" y="8646"/>
                        </a:lnTo>
                        <a:cubicBezTo>
                          <a:pt x="3579" y="8487"/>
                          <a:pt x="3421" y="8329"/>
                          <a:pt x="3263" y="8329"/>
                        </a:cubicBezTo>
                        <a:cubicBezTo>
                          <a:pt x="3073" y="8329"/>
                          <a:pt x="2946" y="8487"/>
                          <a:pt x="2946" y="8646"/>
                        </a:cubicBezTo>
                        <a:lnTo>
                          <a:pt x="2946" y="9247"/>
                        </a:lnTo>
                        <a:lnTo>
                          <a:pt x="2028" y="9247"/>
                        </a:lnTo>
                        <a:lnTo>
                          <a:pt x="2028" y="8646"/>
                        </a:lnTo>
                        <a:cubicBezTo>
                          <a:pt x="2028" y="8487"/>
                          <a:pt x="1869" y="8329"/>
                          <a:pt x="1711" y="8329"/>
                        </a:cubicBezTo>
                        <a:cubicBezTo>
                          <a:pt x="1553" y="8329"/>
                          <a:pt x="1394" y="8487"/>
                          <a:pt x="1394" y="8646"/>
                        </a:cubicBezTo>
                        <a:lnTo>
                          <a:pt x="1394" y="9247"/>
                        </a:lnTo>
                        <a:lnTo>
                          <a:pt x="919" y="9247"/>
                        </a:lnTo>
                        <a:cubicBezTo>
                          <a:pt x="729" y="9247"/>
                          <a:pt x="602" y="9121"/>
                          <a:pt x="602" y="8962"/>
                        </a:cubicBezTo>
                        <a:lnTo>
                          <a:pt x="602" y="7727"/>
                        </a:lnTo>
                        <a:cubicBezTo>
                          <a:pt x="602" y="7537"/>
                          <a:pt x="729" y="7411"/>
                          <a:pt x="919" y="7411"/>
                        </a:cubicBezTo>
                        <a:lnTo>
                          <a:pt x="6493" y="7411"/>
                        </a:lnTo>
                        <a:cubicBezTo>
                          <a:pt x="6651" y="7411"/>
                          <a:pt x="6810" y="7284"/>
                          <a:pt x="6810" y="7094"/>
                        </a:cubicBezTo>
                        <a:cubicBezTo>
                          <a:pt x="6810" y="6936"/>
                          <a:pt x="6651" y="6777"/>
                          <a:pt x="6493" y="6777"/>
                        </a:cubicBezTo>
                        <a:lnTo>
                          <a:pt x="3896" y="6777"/>
                        </a:lnTo>
                        <a:cubicBezTo>
                          <a:pt x="4054" y="4719"/>
                          <a:pt x="5796" y="3104"/>
                          <a:pt x="7886" y="3104"/>
                        </a:cubicBezTo>
                        <a:close/>
                        <a:moveTo>
                          <a:pt x="7886" y="0"/>
                        </a:moveTo>
                        <a:cubicBezTo>
                          <a:pt x="6018" y="0"/>
                          <a:pt x="4244" y="728"/>
                          <a:pt x="2914" y="2059"/>
                        </a:cubicBezTo>
                        <a:cubicBezTo>
                          <a:pt x="1616" y="3325"/>
                          <a:pt x="888" y="5004"/>
                          <a:pt x="824" y="6809"/>
                        </a:cubicBezTo>
                        <a:cubicBezTo>
                          <a:pt x="349" y="6872"/>
                          <a:pt x="1" y="7252"/>
                          <a:pt x="1" y="7727"/>
                        </a:cubicBezTo>
                        <a:lnTo>
                          <a:pt x="1" y="8962"/>
                        </a:lnTo>
                        <a:cubicBezTo>
                          <a:pt x="1" y="9469"/>
                          <a:pt x="412" y="9881"/>
                          <a:pt x="919" y="9881"/>
                        </a:cubicBezTo>
                        <a:lnTo>
                          <a:pt x="14885" y="9881"/>
                        </a:lnTo>
                        <a:cubicBezTo>
                          <a:pt x="15392" y="9881"/>
                          <a:pt x="15804" y="9469"/>
                          <a:pt x="15804" y="8962"/>
                        </a:cubicBezTo>
                        <a:lnTo>
                          <a:pt x="15804" y="7727"/>
                        </a:lnTo>
                        <a:cubicBezTo>
                          <a:pt x="15804" y="7252"/>
                          <a:pt x="15424" y="6872"/>
                          <a:pt x="14980" y="6809"/>
                        </a:cubicBezTo>
                        <a:cubicBezTo>
                          <a:pt x="14917" y="5004"/>
                          <a:pt x="14157" y="3325"/>
                          <a:pt x="12858" y="2059"/>
                        </a:cubicBezTo>
                        <a:cubicBezTo>
                          <a:pt x="11528" y="728"/>
                          <a:pt x="9755" y="0"/>
                          <a:pt x="788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95" name="Google Shape;2046;p54">
                    <a:extLst>
                      <a:ext uri="{FF2B5EF4-FFF2-40B4-BE49-F238E27FC236}">
                        <a16:creationId xmlns:a16="http://schemas.microsoft.com/office/drawing/2014/main" xmlns="" id="{977FD168-9B99-47E7-9A72-5B786E43E83D}"/>
                      </a:ext>
                    </a:extLst>
                  </p:cNvPr>
                  <p:cNvSpPr/>
                  <p:nvPr/>
                </p:nvSpPr>
                <p:spPr>
                  <a:xfrm>
                    <a:off x="8212604" y="4345570"/>
                    <a:ext cx="18750" cy="18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3" h="603" extrusionOk="0">
                        <a:moveTo>
                          <a:pt x="285" y="1"/>
                        </a:moveTo>
                        <a:cubicBezTo>
                          <a:pt x="127" y="1"/>
                          <a:pt x="0" y="128"/>
                          <a:pt x="0" y="286"/>
                        </a:cubicBezTo>
                        <a:cubicBezTo>
                          <a:pt x="0" y="476"/>
                          <a:pt x="127" y="603"/>
                          <a:pt x="285" y="603"/>
                        </a:cubicBezTo>
                        <a:cubicBezTo>
                          <a:pt x="475" y="603"/>
                          <a:pt x="602" y="476"/>
                          <a:pt x="602" y="286"/>
                        </a:cubicBezTo>
                        <a:cubicBezTo>
                          <a:pt x="602" y="128"/>
                          <a:pt x="475" y="1"/>
                          <a:pt x="285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xmlns="" id="{97AF9BF2-6750-E750-45E1-84388179614C}"/>
                  </a:ext>
                </a:extLst>
              </p:cNvPr>
              <p:cNvGrpSpPr/>
              <p:nvPr/>
            </p:nvGrpSpPr>
            <p:grpSpPr>
              <a:xfrm>
                <a:off x="5613197" y="5481782"/>
                <a:ext cx="984739" cy="984739"/>
                <a:chOff x="6746271" y="3659876"/>
                <a:chExt cx="984739" cy="984739"/>
              </a:xfrm>
            </p:grpSpPr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xmlns="" id="{BC4F6077-4E74-1297-7AFB-A7950ACEC496}"/>
                    </a:ext>
                  </a:extLst>
                </p:cNvPr>
                <p:cNvSpPr/>
                <p:nvPr/>
              </p:nvSpPr>
              <p:spPr>
                <a:xfrm>
                  <a:off x="6746271" y="3659876"/>
                  <a:ext cx="984739" cy="984739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xmlns="" id="{C57A498F-2507-D125-5AB4-CA2F68B7AADA}"/>
                    </a:ext>
                  </a:extLst>
                </p:cNvPr>
                <p:cNvSpPr/>
                <p:nvPr/>
              </p:nvSpPr>
              <p:spPr>
                <a:xfrm>
                  <a:off x="6971856" y="3792701"/>
                  <a:ext cx="533569" cy="719089"/>
                </a:xfrm>
                <a:custGeom>
                  <a:avLst/>
                  <a:gdLst>
                    <a:gd name="connsiteX0" fmla="*/ 491357 w 533569"/>
                    <a:gd name="connsiteY0" fmla="*/ 606646 h 719089"/>
                    <a:gd name="connsiteX1" fmla="*/ 260070 w 533569"/>
                    <a:gd name="connsiteY1" fmla="*/ 606646 h 719089"/>
                    <a:gd name="connsiteX2" fmla="*/ 260070 w 533569"/>
                    <a:gd name="connsiteY2" fmla="*/ 554760 h 719089"/>
                    <a:gd name="connsiteX3" fmla="*/ 350771 w 533569"/>
                    <a:gd name="connsiteY3" fmla="*/ 554760 h 719089"/>
                    <a:gd name="connsiteX4" fmla="*/ 528371 w 533569"/>
                    <a:gd name="connsiteY4" fmla="*/ 367290 h 719089"/>
                    <a:gd name="connsiteX5" fmla="*/ 350771 w 533569"/>
                    <a:gd name="connsiteY5" fmla="*/ 189691 h 719089"/>
                    <a:gd name="connsiteX6" fmla="*/ 330097 w 533569"/>
                    <a:gd name="connsiteY6" fmla="*/ 189691 h 719089"/>
                    <a:gd name="connsiteX7" fmla="*/ 287948 w 533569"/>
                    <a:gd name="connsiteY7" fmla="*/ 163014 h 719089"/>
                    <a:gd name="connsiteX8" fmla="*/ 287948 w 533569"/>
                    <a:gd name="connsiteY8" fmla="*/ 154611 h 719089"/>
                    <a:gd name="connsiteX9" fmla="*/ 259803 w 533569"/>
                    <a:gd name="connsiteY9" fmla="*/ 114596 h 719089"/>
                    <a:gd name="connsiteX10" fmla="*/ 259803 w 533569"/>
                    <a:gd name="connsiteY10" fmla="*/ 80316 h 719089"/>
                    <a:gd name="connsiteX11" fmla="*/ 273942 w 533569"/>
                    <a:gd name="connsiteY11" fmla="*/ 56040 h 719089"/>
                    <a:gd name="connsiteX12" fmla="*/ 273942 w 533569"/>
                    <a:gd name="connsiteY12" fmla="*/ 13891 h 719089"/>
                    <a:gd name="connsiteX13" fmla="*/ 260070 w 533569"/>
                    <a:gd name="connsiteY13" fmla="*/ -114 h 719089"/>
                    <a:gd name="connsiteX14" fmla="*/ 105746 w 533569"/>
                    <a:gd name="connsiteY14" fmla="*/ -114 h 719089"/>
                    <a:gd name="connsiteX15" fmla="*/ 91607 w 533569"/>
                    <a:gd name="connsiteY15" fmla="*/ 13758 h 719089"/>
                    <a:gd name="connsiteX16" fmla="*/ 91607 w 533569"/>
                    <a:gd name="connsiteY16" fmla="*/ 13891 h 719089"/>
                    <a:gd name="connsiteX17" fmla="*/ 91607 w 533569"/>
                    <a:gd name="connsiteY17" fmla="*/ 56040 h 719089"/>
                    <a:gd name="connsiteX18" fmla="*/ 105746 w 533569"/>
                    <a:gd name="connsiteY18" fmla="*/ 80316 h 719089"/>
                    <a:gd name="connsiteX19" fmla="*/ 105746 w 533569"/>
                    <a:gd name="connsiteY19" fmla="*/ 114596 h 719089"/>
                    <a:gd name="connsiteX20" fmla="*/ 77602 w 533569"/>
                    <a:gd name="connsiteY20" fmla="*/ 154611 h 719089"/>
                    <a:gd name="connsiteX21" fmla="*/ 77602 w 533569"/>
                    <a:gd name="connsiteY21" fmla="*/ 309068 h 719089"/>
                    <a:gd name="connsiteX22" fmla="*/ 105746 w 533569"/>
                    <a:gd name="connsiteY22" fmla="*/ 349083 h 719089"/>
                    <a:gd name="connsiteX23" fmla="*/ 105746 w 533569"/>
                    <a:gd name="connsiteY23" fmla="*/ 379628 h 719089"/>
                    <a:gd name="connsiteX24" fmla="*/ 133757 w 533569"/>
                    <a:gd name="connsiteY24" fmla="*/ 407639 h 719089"/>
                    <a:gd name="connsiteX25" fmla="*/ 232060 w 533569"/>
                    <a:gd name="connsiteY25" fmla="*/ 407639 h 719089"/>
                    <a:gd name="connsiteX26" fmla="*/ 260070 w 533569"/>
                    <a:gd name="connsiteY26" fmla="*/ 379628 h 719089"/>
                    <a:gd name="connsiteX27" fmla="*/ 260070 w 533569"/>
                    <a:gd name="connsiteY27" fmla="*/ 349083 h 719089"/>
                    <a:gd name="connsiteX28" fmla="*/ 288214 w 533569"/>
                    <a:gd name="connsiteY28" fmla="*/ 309068 h 719089"/>
                    <a:gd name="connsiteX29" fmla="*/ 288214 w 533569"/>
                    <a:gd name="connsiteY29" fmla="*/ 300532 h 719089"/>
                    <a:gd name="connsiteX30" fmla="*/ 330363 w 533569"/>
                    <a:gd name="connsiteY30" fmla="*/ 273855 h 719089"/>
                    <a:gd name="connsiteX31" fmla="*/ 350771 w 533569"/>
                    <a:gd name="connsiteY31" fmla="*/ 273855 h 719089"/>
                    <a:gd name="connsiteX32" fmla="*/ 449074 w 533569"/>
                    <a:gd name="connsiteY32" fmla="*/ 372159 h 719089"/>
                    <a:gd name="connsiteX33" fmla="*/ 350771 w 533569"/>
                    <a:gd name="connsiteY33" fmla="*/ 470462 h 719089"/>
                    <a:gd name="connsiteX34" fmla="*/ 245798 w 533569"/>
                    <a:gd name="connsiteY34" fmla="*/ 470462 h 719089"/>
                    <a:gd name="connsiteX35" fmla="*/ 233100 w 533569"/>
                    <a:gd name="connsiteY35" fmla="*/ 485908 h 719089"/>
                    <a:gd name="connsiteX36" fmla="*/ 245798 w 533569"/>
                    <a:gd name="connsiteY36" fmla="*/ 498606 h 719089"/>
                    <a:gd name="connsiteX37" fmla="*/ 350771 w 533569"/>
                    <a:gd name="connsiteY37" fmla="*/ 498606 h 719089"/>
                    <a:gd name="connsiteX38" fmla="*/ 364776 w 533569"/>
                    <a:gd name="connsiteY38" fmla="*/ 512611 h 719089"/>
                    <a:gd name="connsiteX39" fmla="*/ 350771 w 533569"/>
                    <a:gd name="connsiteY39" fmla="*/ 526616 h 719089"/>
                    <a:gd name="connsiteX40" fmla="*/ 42122 w 533569"/>
                    <a:gd name="connsiteY40" fmla="*/ 526616 h 719089"/>
                    <a:gd name="connsiteX41" fmla="*/ 28117 w 533569"/>
                    <a:gd name="connsiteY41" fmla="*/ 512611 h 719089"/>
                    <a:gd name="connsiteX42" fmla="*/ 42122 w 533569"/>
                    <a:gd name="connsiteY42" fmla="*/ 498606 h 719089"/>
                    <a:gd name="connsiteX43" fmla="*/ 119751 w 533569"/>
                    <a:gd name="connsiteY43" fmla="*/ 498606 h 719089"/>
                    <a:gd name="connsiteX44" fmla="*/ 132449 w 533569"/>
                    <a:gd name="connsiteY44" fmla="*/ 483160 h 719089"/>
                    <a:gd name="connsiteX45" fmla="*/ 119751 w 533569"/>
                    <a:gd name="connsiteY45" fmla="*/ 470462 h 719089"/>
                    <a:gd name="connsiteX46" fmla="*/ 42122 w 533569"/>
                    <a:gd name="connsiteY46" fmla="*/ 470462 h 719089"/>
                    <a:gd name="connsiteX47" fmla="*/ -27 w 533569"/>
                    <a:gd name="connsiteY47" fmla="*/ 512611 h 719089"/>
                    <a:gd name="connsiteX48" fmla="*/ 42122 w 533569"/>
                    <a:gd name="connsiteY48" fmla="*/ 554760 h 719089"/>
                    <a:gd name="connsiteX49" fmla="*/ 105746 w 533569"/>
                    <a:gd name="connsiteY49" fmla="*/ 554760 h 719089"/>
                    <a:gd name="connsiteX50" fmla="*/ 105746 w 533569"/>
                    <a:gd name="connsiteY50" fmla="*/ 606646 h 719089"/>
                    <a:gd name="connsiteX51" fmla="*/ 42122 w 533569"/>
                    <a:gd name="connsiteY51" fmla="*/ 606646 h 719089"/>
                    <a:gd name="connsiteX52" fmla="*/ -27 w 533569"/>
                    <a:gd name="connsiteY52" fmla="*/ 648795 h 719089"/>
                    <a:gd name="connsiteX53" fmla="*/ -27 w 533569"/>
                    <a:gd name="connsiteY53" fmla="*/ 704950 h 719089"/>
                    <a:gd name="connsiteX54" fmla="*/ 12605 w 533569"/>
                    <a:gd name="connsiteY54" fmla="*/ 718955 h 719089"/>
                    <a:gd name="connsiteX55" fmla="*/ 13978 w 533569"/>
                    <a:gd name="connsiteY55" fmla="*/ 718955 h 719089"/>
                    <a:gd name="connsiteX56" fmla="*/ 519500 w 533569"/>
                    <a:gd name="connsiteY56" fmla="*/ 718955 h 719089"/>
                    <a:gd name="connsiteX57" fmla="*/ 533506 w 533569"/>
                    <a:gd name="connsiteY57" fmla="*/ 706324 h 719089"/>
                    <a:gd name="connsiteX58" fmla="*/ 533506 w 533569"/>
                    <a:gd name="connsiteY58" fmla="*/ 704950 h 719089"/>
                    <a:gd name="connsiteX59" fmla="*/ 533506 w 533569"/>
                    <a:gd name="connsiteY59" fmla="*/ 648795 h 719089"/>
                    <a:gd name="connsiteX60" fmla="*/ 491357 w 533569"/>
                    <a:gd name="connsiteY60" fmla="*/ 606646 h 719089"/>
                    <a:gd name="connsiteX61" fmla="*/ 133757 w 533569"/>
                    <a:gd name="connsiteY61" fmla="*/ 112462 h 719089"/>
                    <a:gd name="connsiteX62" fmla="*/ 133757 w 533569"/>
                    <a:gd name="connsiteY62" fmla="*/ 84318 h 719089"/>
                    <a:gd name="connsiteX63" fmla="*/ 232060 w 533569"/>
                    <a:gd name="connsiteY63" fmla="*/ 84318 h 719089"/>
                    <a:gd name="connsiteX64" fmla="*/ 232060 w 533569"/>
                    <a:gd name="connsiteY64" fmla="*/ 112462 h 719089"/>
                    <a:gd name="connsiteX65" fmla="*/ 119751 w 533569"/>
                    <a:gd name="connsiteY65" fmla="*/ 28163 h 719089"/>
                    <a:gd name="connsiteX66" fmla="*/ 246065 w 533569"/>
                    <a:gd name="connsiteY66" fmla="*/ 28163 h 719089"/>
                    <a:gd name="connsiteX67" fmla="*/ 246065 w 533569"/>
                    <a:gd name="connsiteY67" fmla="*/ 56307 h 719089"/>
                    <a:gd name="connsiteX68" fmla="*/ 119751 w 533569"/>
                    <a:gd name="connsiteY68" fmla="*/ 56307 h 719089"/>
                    <a:gd name="connsiteX69" fmla="*/ 133757 w 533569"/>
                    <a:gd name="connsiteY69" fmla="*/ 379228 h 719089"/>
                    <a:gd name="connsiteX70" fmla="*/ 133757 w 533569"/>
                    <a:gd name="connsiteY70" fmla="*/ 351084 h 719089"/>
                    <a:gd name="connsiteX71" fmla="*/ 232060 w 533569"/>
                    <a:gd name="connsiteY71" fmla="*/ 351084 h 719089"/>
                    <a:gd name="connsiteX72" fmla="*/ 232060 w 533569"/>
                    <a:gd name="connsiteY72" fmla="*/ 379228 h 719089"/>
                    <a:gd name="connsiteX73" fmla="*/ 246065 w 533569"/>
                    <a:gd name="connsiteY73" fmla="*/ 323074 h 719089"/>
                    <a:gd name="connsiteX74" fmla="*/ 119751 w 533569"/>
                    <a:gd name="connsiteY74" fmla="*/ 323074 h 719089"/>
                    <a:gd name="connsiteX75" fmla="*/ 105746 w 533569"/>
                    <a:gd name="connsiteY75" fmla="*/ 310442 h 719089"/>
                    <a:gd name="connsiteX76" fmla="*/ 105746 w 533569"/>
                    <a:gd name="connsiteY76" fmla="*/ 309068 h 719089"/>
                    <a:gd name="connsiteX77" fmla="*/ 105746 w 533569"/>
                    <a:gd name="connsiteY77" fmla="*/ 154611 h 719089"/>
                    <a:gd name="connsiteX78" fmla="*/ 119751 w 533569"/>
                    <a:gd name="connsiteY78" fmla="*/ 140472 h 719089"/>
                    <a:gd name="connsiteX79" fmla="*/ 246065 w 533569"/>
                    <a:gd name="connsiteY79" fmla="*/ 140472 h 719089"/>
                    <a:gd name="connsiteX80" fmla="*/ 260070 w 533569"/>
                    <a:gd name="connsiteY80" fmla="*/ 154611 h 719089"/>
                    <a:gd name="connsiteX81" fmla="*/ 260070 w 533569"/>
                    <a:gd name="connsiteY81" fmla="*/ 163014 h 719089"/>
                    <a:gd name="connsiteX82" fmla="*/ 205263 w 533569"/>
                    <a:gd name="connsiteY82" fmla="*/ 245725 h 719089"/>
                    <a:gd name="connsiteX83" fmla="*/ 260070 w 533569"/>
                    <a:gd name="connsiteY83" fmla="*/ 300532 h 719089"/>
                    <a:gd name="connsiteX84" fmla="*/ 260070 w 533569"/>
                    <a:gd name="connsiteY84" fmla="*/ 309068 h 719089"/>
                    <a:gd name="connsiteX85" fmla="*/ 247439 w 533569"/>
                    <a:gd name="connsiteY85" fmla="*/ 323074 h 719089"/>
                    <a:gd name="connsiteX86" fmla="*/ 246065 w 533569"/>
                    <a:gd name="connsiteY86" fmla="*/ 323074 h 719089"/>
                    <a:gd name="connsiteX87" fmla="*/ 274209 w 533569"/>
                    <a:gd name="connsiteY87" fmla="*/ 273855 h 719089"/>
                    <a:gd name="connsiteX88" fmla="*/ 232060 w 533569"/>
                    <a:gd name="connsiteY88" fmla="*/ 231706 h 719089"/>
                    <a:gd name="connsiteX89" fmla="*/ 274209 w 533569"/>
                    <a:gd name="connsiteY89" fmla="*/ 189557 h 719089"/>
                    <a:gd name="connsiteX90" fmla="*/ 316358 w 533569"/>
                    <a:gd name="connsiteY90" fmla="*/ 231706 h 719089"/>
                    <a:gd name="connsiteX91" fmla="*/ 316358 w 533569"/>
                    <a:gd name="connsiteY91" fmla="*/ 231840 h 719089"/>
                    <a:gd name="connsiteX92" fmla="*/ 274209 w 533569"/>
                    <a:gd name="connsiteY92" fmla="*/ 273855 h 719089"/>
                    <a:gd name="connsiteX93" fmla="*/ 388251 w 533569"/>
                    <a:gd name="connsiteY93" fmla="*/ 493404 h 719089"/>
                    <a:gd name="connsiteX94" fmla="*/ 474150 w 533569"/>
                    <a:gd name="connsiteY94" fmla="*/ 336785 h 719089"/>
                    <a:gd name="connsiteX95" fmla="*/ 350771 w 533569"/>
                    <a:gd name="connsiteY95" fmla="*/ 245845 h 719089"/>
                    <a:gd name="connsiteX96" fmla="*/ 342635 w 533569"/>
                    <a:gd name="connsiteY96" fmla="*/ 245845 h 719089"/>
                    <a:gd name="connsiteX97" fmla="*/ 344102 w 533569"/>
                    <a:gd name="connsiteY97" fmla="*/ 231840 h 719089"/>
                    <a:gd name="connsiteX98" fmla="*/ 342635 w 533569"/>
                    <a:gd name="connsiteY98" fmla="*/ 217701 h 719089"/>
                    <a:gd name="connsiteX99" fmla="*/ 350771 w 533569"/>
                    <a:gd name="connsiteY99" fmla="*/ 217701 h 719089"/>
                    <a:gd name="connsiteX100" fmla="*/ 505228 w 533569"/>
                    <a:gd name="connsiteY100" fmla="*/ 372159 h 719089"/>
                    <a:gd name="connsiteX101" fmla="*/ 391986 w 533569"/>
                    <a:gd name="connsiteY101" fmla="*/ 521014 h 719089"/>
                    <a:gd name="connsiteX102" fmla="*/ 387985 w 533569"/>
                    <a:gd name="connsiteY102" fmla="*/ 492870 h 719089"/>
                    <a:gd name="connsiteX103" fmla="*/ 133757 w 533569"/>
                    <a:gd name="connsiteY103" fmla="*/ 555294 h 719089"/>
                    <a:gd name="connsiteX104" fmla="*/ 232060 w 533569"/>
                    <a:gd name="connsiteY104" fmla="*/ 555294 h 719089"/>
                    <a:gd name="connsiteX105" fmla="*/ 232060 w 533569"/>
                    <a:gd name="connsiteY105" fmla="*/ 607180 h 719089"/>
                    <a:gd name="connsiteX106" fmla="*/ 133757 w 533569"/>
                    <a:gd name="connsiteY106" fmla="*/ 607180 h 719089"/>
                    <a:gd name="connsiteX107" fmla="*/ 505495 w 533569"/>
                    <a:gd name="connsiteY107" fmla="*/ 691478 h 719089"/>
                    <a:gd name="connsiteX108" fmla="*/ 28117 w 533569"/>
                    <a:gd name="connsiteY108" fmla="*/ 691478 h 719089"/>
                    <a:gd name="connsiteX109" fmla="*/ 28117 w 533569"/>
                    <a:gd name="connsiteY109" fmla="*/ 649329 h 719089"/>
                    <a:gd name="connsiteX110" fmla="*/ 41442 w 533569"/>
                    <a:gd name="connsiteY110" fmla="*/ 635977 h 719089"/>
                    <a:gd name="connsiteX111" fmla="*/ 42122 w 533569"/>
                    <a:gd name="connsiteY111" fmla="*/ 635991 h 719089"/>
                    <a:gd name="connsiteX112" fmla="*/ 491357 w 533569"/>
                    <a:gd name="connsiteY112" fmla="*/ 635991 h 719089"/>
                    <a:gd name="connsiteX113" fmla="*/ 505495 w 533569"/>
                    <a:gd name="connsiteY113" fmla="*/ 649329 h 719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</a:cxnLst>
                  <a:rect l="l" t="t" r="r" b="b"/>
                  <a:pathLst>
                    <a:path w="533569" h="719089">
                      <a:moveTo>
                        <a:pt x="491357" y="606646"/>
                      </a:moveTo>
                      <a:lnTo>
                        <a:pt x="260070" y="606646"/>
                      </a:lnTo>
                      <a:lnTo>
                        <a:pt x="260070" y="554760"/>
                      </a:lnTo>
                      <a:lnTo>
                        <a:pt x="350771" y="554760"/>
                      </a:lnTo>
                      <a:cubicBezTo>
                        <a:pt x="451582" y="552039"/>
                        <a:pt x="531092" y="468101"/>
                        <a:pt x="528371" y="367290"/>
                      </a:cubicBezTo>
                      <a:cubicBezTo>
                        <a:pt x="525743" y="270307"/>
                        <a:pt x="447754" y="192318"/>
                        <a:pt x="350771" y="189691"/>
                      </a:cubicBezTo>
                      <a:lnTo>
                        <a:pt x="330097" y="189691"/>
                      </a:lnTo>
                      <a:cubicBezTo>
                        <a:pt x="319773" y="175952"/>
                        <a:pt x="304780" y="166469"/>
                        <a:pt x="287948" y="163014"/>
                      </a:cubicBezTo>
                      <a:lnTo>
                        <a:pt x="287948" y="154611"/>
                      </a:lnTo>
                      <a:cubicBezTo>
                        <a:pt x="288094" y="136617"/>
                        <a:pt x="276783" y="120532"/>
                        <a:pt x="259803" y="114596"/>
                      </a:cubicBezTo>
                      <a:lnTo>
                        <a:pt x="259803" y="80316"/>
                      </a:lnTo>
                      <a:cubicBezTo>
                        <a:pt x="268500" y="75328"/>
                        <a:pt x="273889" y="66071"/>
                        <a:pt x="273942" y="56040"/>
                      </a:cubicBezTo>
                      <a:lnTo>
                        <a:pt x="273942" y="13891"/>
                      </a:lnTo>
                      <a:cubicBezTo>
                        <a:pt x="273942" y="6209"/>
                        <a:pt x="267753" y="-47"/>
                        <a:pt x="260070" y="-114"/>
                      </a:cubicBezTo>
                      <a:lnTo>
                        <a:pt x="105746" y="-114"/>
                      </a:lnTo>
                      <a:cubicBezTo>
                        <a:pt x="98010" y="-194"/>
                        <a:pt x="91687" y="6022"/>
                        <a:pt x="91607" y="13758"/>
                      </a:cubicBezTo>
                      <a:cubicBezTo>
                        <a:pt x="91607" y="13798"/>
                        <a:pt x="91607" y="13851"/>
                        <a:pt x="91607" y="13891"/>
                      </a:cubicBezTo>
                      <a:lnTo>
                        <a:pt x="91607" y="56040"/>
                      </a:lnTo>
                      <a:cubicBezTo>
                        <a:pt x="91661" y="66071"/>
                        <a:pt x="97049" y="75328"/>
                        <a:pt x="105746" y="80316"/>
                      </a:cubicBezTo>
                      <a:lnTo>
                        <a:pt x="105746" y="114596"/>
                      </a:lnTo>
                      <a:cubicBezTo>
                        <a:pt x="88766" y="120532"/>
                        <a:pt x="77455" y="136617"/>
                        <a:pt x="77602" y="154611"/>
                      </a:cubicBezTo>
                      <a:lnTo>
                        <a:pt x="77602" y="309068"/>
                      </a:lnTo>
                      <a:cubicBezTo>
                        <a:pt x="77455" y="327062"/>
                        <a:pt x="88766" y="343148"/>
                        <a:pt x="105746" y="349083"/>
                      </a:cubicBezTo>
                      <a:lnTo>
                        <a:pt x="105746" y="379628"/>
                      </a:lnTo>
                      <a:cubicBezTo>
                        <a:pt x="105746" y="395101"/>
                        <a:pt x="118284" y="407639"/>
                        <a:pt x="133757" y="407639"/>
                      </a:cubicBezTo>
                      <a:lnTo>
                        <a:pt x="232060" y="407639"/>
                      </a:lnTo>
                      <a:cubicBezTo>
                        <a:pt x="247532" y="407639"/>
                        <a:pt x="260070" y="395101"/>
                        <a:pt x="260070" y="379628"/>
                      </a:cubicBezTo>
                      <a:lnTo>
                        <a:pt x="260070" y="349083"/>
                      </a:lnTo>
                      <a:cubicBezTo>
                        <a:pt x="277050" y="343148"/>
                        <a:pt x="288361" y="327062"/>
                        <a:pt x="288214" y="309068"/>
                      </a:cubicBezTo>
                      <a:lnTo>
                        <a:pt x="288214" y="300532"/>
                      </a:lnTo>
                      <a:cubicBezTo>
                        <a:pt x="305047" y="297077"/>
                        <a:pt x="320040" y="287594"/>
                        <a:pt x="330363" y="273855"/>
                      </a:cubicBezTo>
                      <a:lnTo>
                        <a:pt x="350771" y="273855"/>
                      </a:lnTo>
                      <a:cubicBezTo>
                        <a:pt x="405058" y="273855"/>
                        <a:pt x="449074" y="317872"/>
                        <a:pt x="449074" y="372159"/>
                      </a:cubicBezTo>
                      <a:cubicBezTo>
                        <a:pt x="449074" y="426446"/>
                        <a:pt x="405058" y="470462"/>
                        <a:pt x="350771" y="470462"/>
                      </a:cubicBezTo>
                      <a:lnTo>
                        <a:pt x="245798" y="470462"/>
                      </a:lnTo>
                      <a:cubicBezTo>
                        <a:pt x="238022" y="471222"/>
                        <a:pt x="232340" y="478132"/>
                        <a:pt x="233100" y="485908"/>
                      </a:cubicBezTo>
                      <a:cubicBezTo>
                        <a:pt x="233754" y="492630"/>
                        <a:pt x="239076" y="497952"/>
                        <a:pt x="245798" y="498606"/>
                      </a:cubicBezTo>
                      <a:lnTo>
                        <a:pt x="350771" y="498606"/>
                      </a:lnTo>
                      <a:cubicBezTo>
                        <a:pt x="358507" y="498606"/>
                        <a:pt x="364776" y="504875"/>
                        <a:pt x="364776" y="512611"/>
                      </a:cubicBezTo>
                      <a:cubicBezTo>
                        <a:pt x="364776" y="520347"/>
                        <a:pt x="358507" y="526616"/>
                        <a:pt x="350771" y="526616"/>
                      </a:cubicBezTo>
                      <a:lnTo>
                        <a:pt x="42122" y="526616"/>
                      </a:lnTo>
                      <a:cubicBezTo>
                        <a:pt x="34386" y="526616"/>
                        <a:pt x="28117" y="520347"/>
                        <a:pt x="28117" y="512611"/>
                      </a:cubicBezTo>
                      <a:cubicBezTo>
                        <a:pt x="28117" y="504875"/>
                        <a:pt x="34386" y="498606"/>
                        <a:pt x="42122" y="498606"/>
                      </a:cubicBezTo>
                      <a:lnTo>
                        <a:pt x="119751" y="498606"/>
                      </a:lnTo>
                      <a:cubicBezTo>
                        <a:pt x="127527" y="497846"/>
                        <a:pt x="133210" y="490936"/>
                        <a:pt x="132449" y="483160"/>
                      </a:cubicBezTo>
                      <a:cubicBezTo>
                        <a:pt x="131796" y="476438"/>
                        <a:pt x="126474" y="471116"/>
                        <a:pt x="119751" y="470462"/>
                      </a:cubicBezTo>
                      <a:lnTo>
                        <a:pt x="42122" y="470462"/>
                      </a:lnTo>
                      <a:cubicBezTo>
                        <a:pt x="18847" y="470462"/>
                        <a:pt x="-27" y="489336"/>
                        <a:pt x="-27" y="512611"/>
                      </a:cubicBezTo>
                      <a:cubicBezTo>
                        <a:pt x="-27" y="535887"/>
                        <a:pt x="18847" y="554760"/>
                        <a:pt x="42122" y="554760"/>
                      </a:cubicBezTo>
                      <a:lnTo>
                        <a:pt x="105746" y="554760"/>
                      </a:lnTo>
                      <a:lnTo>
                        <a:pt x="105746" y="606646"/>
                      </a:lnTo>
                      <a:lnTo>
                        <a:pt x="42122" y="606646"/>
                      </a:lnTo>
                      <a:cubicBezTo>
                        <a:pt x="18874" y="606713"/>
                        <a:pt x="40" y="625547"/>
                        <a:pt x="-27" y="648795"/>
                      </a:cubicBezTo>
                      <a:lnTo>
                        <a:pt x="-27" y="704950"/>
                      </a:lnTo>
                      <a:cubicBezTo>
                        <a:pt x="-400" y="712312"/>
                        <a:pt x="5255" y="718581"/>
                        <a:pt x="12605" y="718955"/>
                      </a:cubicBezTo>
                      <a:cubicBezTo>
                        <a:pt x="13071" y="718982"/>
                        <a:pt x="13525" y="718982"/>
                        <a:pt x="13978" y="718955"/>
                      </a:cubicBezTo>
                      <a:lnTo>
                        <a:pt x="519500" y="718955"/>
                      </a:lnTo>
                      <a:cubicBezTo>
                        <a:pt x="526863" y="719328"/>
                        <a:pt x="533132" y="713673"/>
                        <a:pt x="533506" y="706324"/>
                      </a:cubicBezTo>
                      <a:cubicBezTo>
                        <a:pt x="533532" y="705857"/>
                        <a:pt x="533532" y="705403"/>
                        <a:pt x="533506" y="704950"/>
                      </a:cubicBezTo>
                      <a:lnTo>
                        <a:pt x="533506" y="648795"/>
                      </a:lnTo>
                      <a:cubicBezTo>
                        <a:pt x="533439" y="625547"/>
                        <a:pt x="514605" y="606713"/>
                        <a:pt x="491357" y="606646"/>
                      </a:cubicBezTo>
                      <a:close/>
                      <a:moveTo>
                        <a:pt x="133757" y="112462"/>
                      </a:moveTo>
                      <a:lnTo>
                        <a:pt x="133757" y="84318"/>
                      </a:lnTo>
                      <a:lnTo>
                        <a:pt x="232060" y="84318"/>
                      </a:lnTo>
                      <a:lnTo>
                        <a:pt x="232060" y="112462"/>
                      </a:lnTo>
                      <a:close/>
                      <a:moveTo>
                        <a:pt x="119751" y="28163"/>
                      </a:moveTo>
                      <a:lnTo>
                        <a:pt x="246065" y="28163"/>
                      </a:lnTo>
                      <a:lnTo>
                        <a:pt x="246065" y="56307"/>
                      </a:lnTo>
                      <a:lnTo>
                        <a:pt x="119751" y="56307"/>
                      </a:lnTo>
                      <a:close/>
                      <a:moveTo>
                        <a:pt x="133757" y="379228"/>
                      </a:moveTo>
                      <a:lnTo>
                        <a:pt x="133757" y="351084"/>
                      </a:lnTo>
                      <a:lnTo>
                        <a:pt x="232060" y="351084"/>
                      </a:lnTo>
                      <a:lnTo>
                        <a:pt x="232060" y="379228"/>
                      </a:lnTo>
                      <a:close/>
                      <a:moveTo>
                        <a:pt x="246065" y="323074"/>
                      </a:moveTo>
                      <a:lnTo>
                        <a:pt x="119751" y="323074"/>
                      </a:lnTo>
                      <a:cubicBezTo>
                        <a:pt x="112388" y="323447"/>
                        <a:pt x="106119" y="317792"/>
                        <a:pt x="105746" y="310442"/>
                      </a:cubicBezTo>
                      <a:cubicBezTo>
                        <a:pt x="105719" y="309975"/>
                        <a:pt x="105719" y="309522"/>
                        <a:pt x="105746" y="309068"/>
                      </a:cubicBezTo>
                      <a:lnTo>
                        <a:pt x="105746" y="154611"/>
                      </a:lnTo>
                      <a:cubicBezTo>
                        <a:pt x="105746" y="146848"/>
                        <a:pt x="111988" y="140552"/>
                        <a:pt x="119751" y="140472"/>
                      </a:cubicBezTo>
                      <a:lnTo>
                        <a:pt x="246065" y="140472"/>
                      </a:lnTo>
                      <a:cubicBezTo>
                        <a:pt x="253828" y="140552"/>
                        <a:pt x="260070" y="146848"/>
                        <a:pt x="260070" y="154611"/>
                      </a:cubicBezTo>
                      <a:lnTo>
                        <a:pt x="260070" y="163014"/>
                      </a:lnTo>
                      <a:cubicBezTo>
                        <a:pt x="222096" y="170724"/>
                        <a:pt x="197554" y="207751"/>
                        <a:pt x="205263" y="245725"/>
                      </a:cubicBezTo>
                      <a:cubicBezTo>
                        <a:pt x="210865" y="273349"/>
                        <a:pt x="232447" y="294930"/>
                        <a:pt x="260070" y="300532"/>
                      </a:cubicBezTo>
                      <a:lnTo>
                        <a:pt x="260070" y="309068"/>
                      </a:lnTo>
                      <a:cubicBezTo>
                        <a:pt x="260444" y="316431"/>
                        <a:pt x="254788" y="322700"/>
                        <a:pt x="247439" y="323074"/>
                      </a:cubicBezTo>
                      <a:cubicBezTo>
                        <a:pt x="246972" y="323100"/>
                        <a:pt x="246518" y="323100"/>
                        <a:pt x="246065" y="323074"/>
                      </a:cubicBezTo>
                      <a:close/>
                      <a:moveTo>
                        <a:pt x="274209" y="273855"/>
                      </a:moveTo>
                      <a:cubicBezTo>
                        <a:pt x="250934" y="273855"/>
                        <a:pt x="232060" y="254982"/>
                        <a:pt x="232060" y="231706"/>
                      </a:cubicBezTo>
                      <a:cubicBezTo>
                        <a:pt x="232060" y="208431"/>
                        <a:pt x="250934" y="189557"/>
                        <a:pt x="274209" y="189557"/>
                      </a:cubicBezTo>
                      <a:cubicBezTo>
                        <a:pt x="297484" y="189557"/>
                        <a:pt x="316358" y="208431"/>
                        <a:pt x="316358" y="231706"/>
                      </a:cubicBezTo>
                      <a:cubicBezTo>
                        <a:pt x="316358" y="231746"/>
                        <a:pt x="316358" y="231800"/>
                        <a:pt x="316358" y="231840"/>
                      </a:cubicBezTo>
                      <a:cubicBezTo>
                        <a:pt x="316278" y="255062"/>
                        <a:pt x="297431" y="273855"/>
                        <a:pt x="274209" y="273855"/>
                      </a:cubicBezTo>
                      <a:close/>
                      <a:moveTo>
                        <a:pt x="388251" y="493404"/>
                      </a:moveTo>
                      <a:cubicBezTo>
                        <a:pt x="455223" y="473877"/>
                        <a:pt x="493677" y="403757"/>
                        <a:pt x="474150" y="336785"/>
                      </a:cubicBezTo>
                      <a:cubicBezTo>
                        <a:pt x="458211" y="282125"/>
                        <a:pt x="407685" y="244885"/>
                        <a:pt x="350771" y="245845"/>
                      </a:cubicBezTo>
                      <a:lnTo>
                        <a:pt x="342635" y="245845"/>
                      </a:lnTo>
                      <a:cubicBezTo>
                        <a:pt x="343595" y="241243"/>
                        <a:pt x="344088" y="236548"/>
                        <a:pt x="344102" y="231840"/>
                      </a:cubicBezTo>
                      <a:cubicBezTo>
                        <a:pt x="344088" y="227091"/>
                        <a:pt x="343595" y="222356"/>
                        <a:pt x="342635" y="217701"/>
                      </a:cubicBezTo>
                      <a:lnTo>
                        <a:pt x="350771" y="217701"/>
                      </a:lnTo>
                      <a:cubicBezTo>
                        <a:pt x="436069" y="217701"/>
                        <a:pt x="505228" y="286860"/>
                        <a:pt x="505228" y="372159"/>
                      </a:cubicBezTo>
                      <a:cubicBezTo>
                        <a:pt x="505215" y="441598"/>
                        <a:pt x="458891" y="502487"/>
                        <a:pt x="391986" y="521014"/>
                      </a:cubicBezTo>
                      <a:cubicBezTo>
                        <a:pt x="393854" y="511451"/>
                        <a:pt x="392440" y="501540"/>
                        <a:pt x="387985" y="492870"/>
                      </a:cubicBezTo>
                      <a:close/>
                      <a:moveTo>
                        <a:pt x="133757" y="555294"/>
                      </a:moveTo>
                      <a:lnTo>
                        <a:pt x="232060" y="555294"/>
                      </a:lnTo>
                      <a:lnTo>
                        <a:pt x="232060" y="607180"/>
                      </a:lnTo>
                      <a:lnTo>
                        <a:pt x="133757" y="607180"/>
                      </a:lnTo>
                      <a:close/>
                      <a:moveTo>
                        <a:pt x="505495" y="691478"/>
                      </a:moveTo>
                      <a:lnTo>
                        <a:pt x="28117" y="691478"/>
                      </a:lnTo>
                      <a:lnTo>
                        <a:pt x="28117" y="649329"/>
                      </a:lnTo>
                      <a:cubicBezTo>
                        <a:pt x="28104" y="641966"/>
                        <a:pt x="34066" y="635977"/>
                        <a:pt x="41442" y="635977"/>
                      </a:cubicBezTo>
                      <a:cubicBezTo>
                        <a:pt x="41669" y="635977"/>
                        <a:pt x="41895" y="635977"/>
                        <a:pt x="42122" y="635991"/>
                      </a:cubicBezTo>
                      <a:lnTo>
                        <a:pt x="491357" y="635991"/>
                      </a:lnTo>
                      <a:cubicBezTo>
                        <a:pt x="498866" y="635977"/>
                        <a:pt x="505068" y="641833"/>
                        <a:pt x="505495" y="649329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133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7BA846C6-4BAD-004D-66C1-9A22E0B4F8B9}"/>
                </a:ext>
              </a:extLst>
            </p:cNvPr>
            <p:cNvSpPr txBox="1"/>
            <p:nvPr/>
          </p:nvSpPr>
          <p:spPr>
            <a:xfrm>
              <a:off x="1607846" y="5950271"/>
              <a:ext cx="272034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Pencil</a:t>
              </a:r>
            </a:p>
            <a:p>
              <a:pPr algn="ctr">
                <a:spcBef>
                  <a:spcPts val="600"/>
                </a:spcBef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74EACB03-2C69-6F9D-1721-75DFC1F4D0B5}"/>
                </a:ext>
              </a:extLst>
            </p:cNvPr>
            <p:cNvSpPr txBox="1"/>
            <p:nvPr/>
          </p:nvSpPr>
          <p:spPr>
            <a:xfrm>
              <a:off x="4963807" y="5950271"/>
              <a:ext cx="272034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Science</a:t>
              </a:r>
            </a:p>
            <a:p>
              <a:pPr algn="ctr">
                <a:spcBef>
                  <a:spcPts val="600"/>
                </a:spcBef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6BD3FD74-128B-7ACA-9587-D22BFA8AAFFC}"/>
                </a:ext>
              </a:extLst>
            </p:cNvPr>
            <p:cNvSpPr txBox="1"/>
            <p:nvPr/>
          </p:nvSpPr>
          <p:spPr>
            <a:xfrm>
              <a:off x="8319768" y="5950271"/>
              <a:ext cx="272034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Notebook</a:t>
              </a:r>
            </a:p>
            <a:p>
              <a:pPr algn="ctr">
                <a:spcBef>
                  <a:spcPts val="600"/>
                </a:spcBef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D012CF68-DC50-296B-1C6F-8D89158BE56E}"/>
                </a:ext>
              </a:extLst>
            </p:cNvPr>
            <p:cNvSpPr txBox="1"/>
            <p:nvPr/>
          </p:nvSpPr>
          <p:spPr>
            <a:xfrm>
              <a:off x="1607846" y="1207860"/>
              <a:ext cx="272034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Math's</a:t>
              </a:r>
            </a:p>
            <a:p>
              <a:pPr algn="ctr">
                <a:spcBef>
                  <a:spcPts val="600"/>
                </a:spcBef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544E2D27-8CD7-4213-7211-2227FF021355}"/>
                </a:ext>
              </a:extLst>
            </p:cNvPr>
            <p:cNvSpPr txBox="1"/>
            <p:nvPr/>
          </p:nvSpPr>
          <p:spPr>
            <a:xfrm>
              <a:off x="4963807" y="1207860"/>
              <a:ext cx="272034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Lab</a:t>
              </a:r>
            </a:p>
            <a:p>
              <a:pPr algn="ctr">
                <a:spcBef>
                  <a:spcPts val="600"/>
                </a:spcBef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91CFC7AA-D5C0-3741-2E9C-0A4FC883EA80}"/>
                </a:ext>
              </a:extLst>
            </p:cNvPr>
            <p:cNvSpPr txBox="1"/>
            <p:nvPr/>
          </p:nvSpPr>
          <p:spPr>
            <a:xfrm>
              <a:off x="8319768" y="1207860"/>
              <a:ext cx="272034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School Bag</a:t>
              </a:r>
            </a:p>
            <a:p>
              <a:pPr algn="ctr">
                <a:spcBef>
                  <a:spcPts val="600"/>
                </a:spcBef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34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50F0BA40-EA85-F433-B9E1-F51B13A02635}"/>
              </a:ext>
            </a:extLst>
          </p:cNvPr>
          <p:cNvGrpSpPr/>
          <p:nvPr/>
        </p:nvGrpSpPr>
        <p:grpSpPr>
          <a:xfrm>
            <a:off x="1069707" y="1559913"/>
            <a:ext cx="10052587" cy="5298087"/>
            <a:chOff x="1069707" y="1559913"/>
            <a:chExt cx="10052587" cy="5298087"/>
          </a:xfrm>
        </p:grpSpPr>
        <p:sp>
          <p:nvSpPr>
            <p:cNvPr id="3" name="Google Shape;1533;p47">
              <a:extLst>
                <a:ext uri="{FF2B5EF4-FFF2-40B4-BE49-F238E27FC236}">
                  <a16:creationId xmlns:a16="http://schemas.microsoft.com/office/drawing/2014/main" xmlns="" id="{AC29CE20-1DFC-EF94-6D3E-64593F5EC87E}"/>
                </a:ext>
              </a:extLst>
            </p:cNvPr>
            <p:cNvSpPr/>
            <p:nvPr/>
          </p:nvSpPr>
          <p:spPr>
            <a:xfrm>
              <a:off x="1069707" y="1559913"/>
              <a:ext cx="4999877" cy="1435632"/>
            </a:xfrm>
            <a:custGeom>
              <a:avLst/>
              <a:gdLst/>
              <a:ahLst/>
              <a:cxnLst/>
              <a:rect l="l" t="t" r="r" b="b"/>
              <a:pathLst>
                <a:path w="127944" h="36737" extrusionOk="0">
                  <a:moveTo>
                    <a:pt x="12256" y="0"/>
                  </a:moveTo>
                  <a:cubicBezTo>
                    <a:pt x="5510" y="0"/>
                    <a:pt x="0" y="5511"/>
                    <a:pt x="0" y="12256"/>
                  </a:cubicBezTo>
                  <a:cubicBezTo>
                    <a:pt x="0" y="18970"/>
                    <a:pt x="5510" y="24480"/>
                    <a:pt x="12256" y="24480"/>
                  </a:cubicBezTo>
                  <a:lnTo>
                    <a:pt x="115687" y="24480"/>
                  </a:lnTo>
                  <a:cubicBezTo>
                    <a:pt x="122464" y="24480"/>
                    <a:pt x="127943" y="29959"/>
                    <a:pt x="127943" y="36736"/>
                  </a:cubicBezTo>
                  <a:lnTo>
                    <a:pt x="127943" y="12256"/>
                  </a:lnTo>
                  <a:cubicBezTo>
                    <a:pt x="127943" y="5511"/>
                    <a:pt x="122433" y="0"/>
                    <a:pt x="115687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534;p47">
              <a:extLst>
                <a:ext uri="{FF2B5EF4-FFF2-40B4-BE49-F238E27FC236}">
                  <a16:creationId xmlns:a16="http://schemas.microsoft.com/office/drawing/2014/main" xmlns="" id="{401B9514-CEAD-2FF0-4903-BE029E1DF872}"/>
                </a:ext>
              </a:extLst>
            </p:cNvPr>
            <p:cNvSpPr/>
            <p:nvPr/>
          </p:nvSpPr>
          <p:spPr>
            <a:xfrm>
              <a:off x="1195930" y="1677462"/>
              <a:ext cx="720297" cy="721548"/>
            </a:xfrm>
            <a:custGeom>
              <a:avLst/>
              <a:gdLst/>
              <a:ahLst/>
              <a:cxnLst/>
              <a:rect l="l" t="t" r="r" b="b"/>
              <a:pathLst>
                <a:path w="18432" h="18464" extrusionOk="0">
                  <a:moveTo>
                    <a:pt x="9216" y="1"/>
                  </a:moveTo>
                  <a:cubicBezTo>
                    <a:pt x="4117" y="1"/>
                    <a:pt x="0" y="4150"/>
                    <a:pt x="0" y="9248"/>
                  </a:cubicBezTo>
                  <a:cubicBezTo>
                    <a:pt x="0" y="14347"/>
                    <a:pt x="4117" y="18464"/>
                    <a:pt x="9216" y="18464"/>
                  </a:cubicBezTo>
                  <a:cubicBezTo>
                    <a:pt x="14315" y="18464"/>
                    <a:pt x="18432" y="14347"/>
                    <a:pt x="18432" y="9248"/>
                  </a:cubicBezTo>
                  <a:cubicBezTo>
                    <a:pt x="18432" y="4150"/>
                    <a:pt x="14315" y="1"/>
                    <a:pt x="9216" y="1"/>
                  </a:cubicBezTo>
                  <a:close/>
                </a:path>
              </a:pathLst>
            </a:custGeom>
            <a:solidFill>
              <a:srgbClr val="FFFFFF">
                <a:alpha val="7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535;p47">
              <a:extLst>
                <a:ext uri="{FF2B5EF4-FFF2-40B4-BE49-F238E27FC236}">
                  <a16:creationId xmlns:a16="http://schemas.microsoft.com/office/drawing/2014/main" xmlns="" id="{B8084019-4C9D-38E4-9027-B8B8DB45D07A}"/>
                </a:ext>
              </a:extLst>
            </p:cNvPr>
            <p:cNvSpPr/>
            <p:nvPr/>
          </p:nvSpPr>
          <p:spPr>
            <a:xfrm>
              <a:off x="6097681" y="3519003"/>
              <a:ext cx="5024613" cy="1435632"/>
            </a:xfrm>
            <a:custGeom>
              <a:avLst/>
              <a:gdLst/>
              <a:ahLst/>
              <a:cxnLst/>
              <a:rect l="l" t="t" r="r" b="b"/>
              <a:pathLst>
                <a:path w="128577" h="36737" extrusionOk="0">
                  <a:moveTo>
                    <a:pt x="12224" y="0"/>
                  </a:moveTo>
                  <a:cubicBezTo>
                    <a:pt x="5511" y="0"/>
                    <a:pt x="0" y="5511"/>
                    <a:pt x="0" y="12256"/>
                  </a:cubicBezTo>
                  <a:lnTo>
                    <a:pt x="0" y="36736"/>
                  </a:lnTo>
                  <a:cubicBezTo>
                    <a:pt x="0" y="29959"/>
                    <a:pt x="5479" y="24480"/>
                    <a:pt x="12224" y="24480"/>
                  </a:cubicBezTo>
                  <a:lnTo>
                    <a:pt x="116352" y="24480"/>
                  </a:lnTo>
                  <a:cubicBezTo>
                    <a:pt x="123066" y="24480"/>
                    <a:pt x="128577" y="18970"/>
                    <a:pt x="128577" y="12256"/>
                  </a:cubicBezTo>
                  <a:cubicBezTo>
                    <a:pt x="128577" y="5511"/>
                    <a:pt x="123066" y="0"/>
                    <a:pt x="116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536;p47">
              <a:extLst>
                <a:ext uri="{FF2B5EF4-FFF2-40B4-BE49-F238E27FC236}">
                  <a16:creationId xmlns:a16="http://schemas.microsoft.com/office/drawing/2014/main" xmlns="" id="{A2DF41C2-0202-5634-8EE0-D6EEF4D0EBB8}"/>
                </a:ext>
              </a:extLst>
            </p:cNvPr>
            <p:cNvSpPr/>
            <p:nvPr/>
          </p:nvSpPr>
          <p:spPr>
            <a:xfrm>
              <a:off x="10238961" y="3636318"/>
              <a:ext cx="778485" cy="722056"/>
            </a:xfrm>
            <a:custGeom>
              <a:avLst/>
              <a:gdLst/>
              <a:ahLst/>
              <a:cxnLst/>
              <a:rect l="l" t="t" r="r" b="b"/>
              <a:pathLst>
                <a:path w="19921" h="18477" extrusionOk="0">
                  <a:moveTo>
                    <a:pt x="9958" y="1"/>
                  </a:moveTo>
                  <a:cubicBezTo>
                    <a:pt x="5539" y="1"/>
                    <a:pt x="1649" y="3163"/>
                    <a:pt x="855" y="7671"/>
                  </a:cubicBezTo>
                  <a:cubicBezTo>
                    <a:pt x="0" y="12674"/>
                    <a:pt x="3357" y="17456"/>
                    <a:pt x="8361" y="18343"/>
                  </a:cubicBezTo>
                  <a:cubicBezTo>
                    <a:pt x="8889" y="18433"/>
                    <a:pt x="9414" y="18476"/>
                    <a:pt x="9932" y="18476"/>
                  </a:cubicBezTo>
                  <a:cubicBezTo>
                    <a:pt x="14355" y="18476"/>
                    <a:pt x="18268" y="15313"/>
                    <a:pt x="19033" y="10806"/>
                  </a:cubicBezTo>
                  <a:cubicBezTo>
                    <a:pt x="19920" y="5802"/>
                    <a:pt x="16531" y="1020"/>
                    <a:pt x="11528" y="133"/>
                  </a:cubicBezTo>
                  <a:cubicBezTo>
                    <a:pt x="11000" y="44"/>
                    <a:pt x="10475" y="1"/>
                    <a:pt x="9958" y="1"/>
                  </a:cubicBezTo>
                  <a:close/>
                </a:path>
              </a:pathLst>
            </a:custGeom>
            <a:solidFill>
              <a:srgbClr val="FFFFFF">
                <a:alpha val="7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37;p47">
              <a:extLst>
                <a:ext uri="{FF2B5EF4-FFF2-40B4-BE49-F238E27FC236}">
                  <a16:creationId xmlns:a16="http://schemas.microsoft.com/office/drawing/2014/main" xmlns="" id="{F71FA17E-C4CF-3105-FC37-C40C883F58A6}"/>
                </a:ext>
              </a:extLst>
            </p:cNvPr>
            <p:cNvSpPr/>
            <p:nvPr/>
          </p:nvSpPr>
          <p:spPr>
            <a:xfrm>
              <a:off x="1756553" y="2907618"/>
              <a:ext cx="4313031" cy="1435632"/>
            </a:xfrm>
            <a:custGeom>
              <a:avLst/>
              <a:gdLst/>
              <a:ahLst/>
              <a:cxnLst/>
              <a:rect l="l" t="t" r="r" b="b"/>
              <a:pathLst>
                <a:path w="110368" h="36737" extrusionOk="0">
                  <a:moveTo>
                    <a:pt x="12256" y="1"/>
                  </a:moveTo>
                  <a:cubicBezTo>
                    <a:pt x="5511" y="1"/>
                    <a:pt x="0" y="5511"/>
                    <a:pt x="0" y="12257"/>
                  </a:cubicBezTo>
                  <a:cubicBezTo>
                    <a:pt x="0" y="18970"/>
                    <a:pt x="5511" y="24481"/>
                    <a:pt x="12256" y="24481"/>
                  </a:cubicBezTo>
                  <a:lnTo>
                    <a:pt x="98111" y="24481"/>
                  </a:lnTo>
                  <a:cubicBezTo>
                    <a:pt x="104888" y="24481"/>
                    <a:pt x="110367" y="29960"/>
                    <a:pt x="110367" y="36737"/>
                  </a:cubicBezTo>
                  <a:lnTo>
                    <a:pt x="110367" y="12257"/>
                  </a:lnTo>
                  <a:cubicBezTo>
                    <a:pt x="110367" y="5511"/>
                    <a:pt x="104857" y="1"/>
                    <a:pt x="981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38;p47">
              <a:extLst>
                <a:ext uri="{FF2B5EF4-FFF2-40B4-BE49-F238E27FC236}">
                  <a16:creationId xmlns:a16="http://schemas.microsoft.com/office/drawing/2014/main" xmlns="" id="{84D522B7-49CC-0D39-839E-218AE61650A6}"/>
                </a:ext>
              </a:extLst>
            </p:cNvPr>
            <p:cNvSpPr/>
            <p:nvPr/>
          </p:nvSpPr>
          <p:spPr>
            <a:xfrm>
              <a:off x="1846903" y="3026613"/>
              <a:ext cx="774772" cy="721197"/>
            </a:xfrm>
            <a:custGeom>
              <a:avLst/>
              <a:gdLst/>
              <a:ahLst/>
              <a:cxnLst/>
              <a:rect l="l" t="t" r="r" b="b"/>
              <a:pathLst>
                <a:path w="19826" h="18455" extrusionOk="0">
                  <a:moveTo>
                    <a:pt x="9878" y="0"/>
                  </a:moveTo>
                  <a:cubicBezTo>
                    <a:pt x="5454" y="0"/>
                    <a:pt x="1533" y="3224"/>
                    <a:pt x="792" y="7755"/>
                  </a:cubicBezTo>
                  <a:cubicBezTo>
                    <a:pt x="0" y="12790"/>
                    <a:pt x="3421" y="17509"/>
                    <a:pt x="8456" y="18332"/>
                  </a:cubicBezTo>
                  <a:cubicBezTo>
                    <a:pt x="8960" y="18415"/>
                    <a:pt x="9461" y="18455"/>
                    <a:pt x="9955" y="18455"/>
                  </a:cubicBezTo>
                  <a:cubicBezTo>
                    <a:pt x="14397" y="18455"/>
                    <a:pt x="18292" y="15231"/>
                    <a:pt x="19033" y="10700"/>
                  </a:cubicBezTo>
                  <a:cubicBezTo>
                    <a:pt x="19825" y="5665"/>
                    <a:pt x="16405" y="914"/>
                    <a:pt x="11369" y="123"/>
                  </a:cubicBezTo>
                  <a:cubicBezTo>
                    <a:pt x="10868" y="40"/>
                    <a:pt x="10370" y="0"/>
                    <a:pt x="9878" y="0"/>
                  </a:cubicBezTo>
                  <a:close/>
                </a:path>
              </a:pathLst>
            </a:custGeom>
            <a:solidFill>
              <a:srgbClr val="FFFFFF">
                <a:alpha val="7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39;p47">
              <a:extLst>
                <a:ext uri="{FF2B5EF4-FFF2-40B4-BE49-F238E27FC236}">
                  <a16:creationId xmlns:a16="http://schemas.microsoft.com/office/drawing/2014/main" xmlns="" id="{AAE5AACD-E96A-89DC-1F25-7D6812BD6D22}"/>
                </a:ext>
              </a:extLst>
            </p:cNvPr>
            <p:cNvSpPr/>
            <p:nvPr/>
          </p:nvSpPr>
          <p:spPr>
            <a:xfrm>
              <a:off x="6069545" y="2151486"/>
              <a:ext cx="4337767" cy="1434381"/>
            </a:xfrm>
            <a:custGeom>
              <a:avLst/>
              <a:gdLst/>
              <a:ahLst/>
              <a:cxnLst/>
              <a:rect l="l" t="t" r="r" b="b"/>
              <a:pathLst>
                <a:path w="111001" h="36705" extrusionOk="0">
                  <a:moveTo>
                    <a:pt x="12224" y="0"/>
                  </a:moveTo>
                  <a:cubicBezTo>
                    <a:pt x="5511" y="0"/>
                    <a:pt x="0" y="5511"/>
                    <a:pt x="0" y="12224"/>
                  </a:cubicBezTo>
                  <a:lnTo>
                    <a:pt x="0" y="36704"/>
                  </a:lnTo>
                  <a:cubicBezTo>
                    <a:pt x="0" y="29959"/>
                    <a:pt x="5479" y="24480"/>
                    <a:pt x="12224" y="24480"/>
                  </a:cubicBezTo>
                  <a:lnTo>
                    <a:pt x="98744" y="24480"/>
                  </a:lnTo>
                  <a:cubicBezTo>
                    <a:pt x="105490" y="24480"/>
                    <a:pt x="111000" y="18970"/>
                    <a:pt x="111000" y="12224"/>
                  </a:cubicBezTo>
                  <a:cubicBezTo>
                    <a:pt x="111000" y="5511"/>
                    <a:pt x="105490" y="0"/>
                    <a:pt x="98744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40;p47">
              <a:extLst>
                <a:ext uri="{FF2B5EF4-FFF2-40B4-BE49-F238E27FC236}">
                  <a16:creationId xmlns:a16="http://schemas.microsoft.com/office/drawing/2014/main" xmlns="" id="{955368C6-4742-0469-129D-ACD8ADA31C28}"/>
                </a:ext>
              </a:extLst>
            </p:cNvPr>
            <p:cNvSpPr/>
            <p:nvPr/>
          </p:nvSpPr>
          <p:spPr>
            <a:xfrm>
              <a:off x="9571888" y="2269034"/>
              <a:ext cx="720297" cy="721548"/>
            </a:xfrm>
            <a:custGeom>
              <a:avLst/>
              <a:gdLst/>
              <a:ahLst/>
              <a:cxnLst/>
              <a:rect l="l" t="t" r="r" b="b"/>
              <a:pathLst>
                <a:path w="18432" h="18464" extrusionOk="0">
                  <a:moveTo>
                    <a:pt x="9216" y="1"/>
                  </a:moveTo>
                  <a:cubicBezTo>
                    <a:pt x="4118" y="1"/>
                    <a:pt x="1" y="4118"/>
                    <a:pt x="1" y="9216"/>
                  </a:cubicBezTo>
                  <a:cubicBezTo>
                    <a:pt x="1" y="14315"/>
                    <a:pt x="4118" y="18464"/>
                    <a:pt x="9216" y="18464"/>
                  </a:cubicBezTo>
                  <a:cubicBezTo>
                    <a:pt x="14315" y="18464"/>
                    <a:pt x="18432" y="14315"/>
                    <a:pt x="18432" y="9216"/>
                  </a:cubicBezTo>
                  <a:cubicBezTo>
                    <a:pt x="18432" y="4118"/>
                    <a:pt x="14315" y="1"/>
                    <a:pt x="9216" y="1"/>
                  </a:cubicBezTo>
                  <a:close/>
                </a:path>
              </a:pathLst>
            </a:custGeom>
            <a:solidFill>
              <a:srgbClr val="FFFFFF">
                <a:alpha val="7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41;p47">
              <a:extLst>
                <a:ext uri="{FF2B5EF4-FFF2-40B4-BE49-F238E27FC236}">
                  <a16:creationId xmlns:a16="http://schemas.microsoft.com/office/drawing/2014/main" xmlns="" id="{66D86C38-BD53-A8F0-84DB-1FE4028A19A0}"/>
                </a:ext>
              </a:extLst>
            </p:cNvPr>
            <p:cNvSpPr/>
            <p:nvPr/>
          </p:nvSpPr>
          <p:spPr>
            <a:xfrm>
              <a:off x="6081894" y="4652620"/>
              <a:ext cx="39" cy="1446769"/>
            </a:xfrm>
            <a:custGeom>
              <a:avLst/>
              <a:gdLst/>
              <a:ahLst/>
              <a:cxnLst/>
              <a:rect l="l" t="t" r="r" b="b"/>
              <a:pathLst>
                <a:path w="1" h="37022" fill="none" extrusionOk="0">
                  <a:moveTo>
                    <a:pt x="1" y="1"/>
                  </a:moveTo>
                  <a:lnTo>
                    <a:pt x="1" y="37022"/>
                  </a:lnTo>
                </a:path>
              </a:pathLst>
            </a:custGeom>
            <a:noFill/>
            <a:ln w="15050" cap="rnd" cmpd="sng">
              <a:solidFill>
                <a:srgbClr val="645C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42;p47">
              <a:extLst>
                <a:ext uri="{FF2B5EF4-FFF2-40B4-BE49-F238E27FC236}">
                  <a16:creationId xmlns:a16="http://schemas.microsoft.com/office/drawing/2014/main" xmlns="" id="{8B592BAD-0839-6CB7-0430-47ADDB7BFC2E}"/>
                </a:ext>
              </a:extLst>
            </p:cNvPr>
            <p:cNvSpPr/>
            <p:nvPr/>
          </p:nvSpPr>
          <p:spPr>
            <a:xfrm>
              <a:off x="4244104" y="4827121"/>
              <a:ext cx="1753693" cy="1097758"/>
            </a:xfrm>
            <a:custGeom>
              <a:avLst/>
              <a:gdLst/>
              <a:ahLst/>
              <a:cxnLst/>
              <a:rect l="l" t="t" r="r" b="b"/>
              <a:pathLst>
                <a:path w="44876" h="28091" extrusionOk="0">
                  <a:moveTo>
                    <a:pt x="0" y="0"/>
                  </a:moveTo>
                  <a:lnTo>
                    <a:pt x="0" y="8804"/>
                  </a:lnTo>
                  <a:lnTo>
                    <a:pt x="43260" y="28091"/>
                  </a:lnTo>
                  <a:lnTo>
                    <a:pt x="44875" y="28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43;p47">
              <a:extLst>
                <a:ext uri="{FF2B5EF4-FFF2-40B4-BE49-F238E27FC236}">
                  <a16:creationId xmlns:a16="http://schemas.microsoft.com/office/drawing/2014/main" xmlns="" id="{E0E65082-9A28-269F-104F-F8CD8922C484}"/>
                </a:ext>
              </a:extLst>
            </p:cNvPr>
            <p:cNvSpPr/>
            <p:nvPr/>
          </p:nvSpPr>
          <p:spPr>
            <a:xfrm>
              <a:off x="3801029" y="4936033"/>
              <a:ext cx="2133655" cy="988846"/>
            </a:xfrm>
            <a:custGeom>
              <a:avLst/>
              <a:gdLst/>
              <a:ahLst/>
              <a:cxnLst/>
              <a:rect l="l" t="t" r="r" b="b"/>
              <a:pathLst>
                <a:path w="54599" h="25304" extrusionOk="0">
                  <a:moveTo>
                    <a:pt x="1" y="0"/>
                  </a:moveTo>
                  <a:lnTo>
                    <a:pt x="1" y="9786"/>
                  </a:lnTo>
                  <a:lnTo>
                    <a:pt x="51843" y="25304"/>
                  </a:lnTo>
                  <a:lnTo>
                    <a:pt x="54598" y="25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7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44;p47">
              <a:extLst>
                <a:ext uri="{FF2B5EF4-FFF2-40B4-BE49-F238E27FC236}">
                  <a16:creationId xmlns:a16="http://schemas.microsoft.com/office/drawing/2014/main" xmlns="" id="{F8BD3923-BCF1-E846-F249-26EE9F004CB2}"/>
                </a:ext>
              </a:extLst>
            </p:cNvPr>
            <p:cNvSpPr/>
            <p:nvPr/>
          </p:nvSpPr>
          <p:spPr>
            <a:xfrm>
              <a:off x="6170993" y="4827121"/>
              <a:ext cx="1752482" cy="1097758"/>
            </a:xfrm>
            <a:custGeom>
              <a:avLst/>
              <a:gdLst/>
              <a:ahLst/>
              <a:cxnLst/>
              <a:rect l="l" t="t" r="r" b="b"/>
              <a:pathLst>
                <a:path w="44845" h="28091" extrusionOk="0">
                  <a:moveTo>
                    <a:pt x="44844" y="0"/>
                  </a:moveTo>
                  <a:lnTo>
                    <a:pt x="1" y="28091"/>
                  </a:lnTo>
                  <a:lnTo>
                    <a:pt x="1616" y="28091"/>
                  </a:lnTo>
                  <a:lnTo>
                    <a:pt x="44844" y="8804"/>
                  </a:lnTo>
                  <a:lnTo>
                    <a:pt x="44844" y="0"/>
                  </a:lnTo>
                  <a:close/>
                </a:path>
              </a:pathLst>
            </a:custGeom>
            <a:solidFill>
              <a:srgbClr val="FFFFFF">
                <a:alpha val="7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45;p47">
              <a:extLst>
                <a:ext uri="{FF2B5EF4-FFF2-40B4-BE49-F238E27FC236}">
                  <a16:creationId xmlns:a16="http://schemas.microsoft.com/office/drawing/2014/main" xmlns="" id="{F790CFAD-AC8C-38D7-1242-EDE344682CCF}"/>
                </a:ext>
              </a:extLst>
            </p:cNvPr>
            <p:cNvSpPr/>
            <p:nvPr/>
          </p:nvSpPr>
          <p:spPr>
            <a:xfrm>
              <a:off x="6234144" y="4936033"/>
              <a:ext cx="2133615" cy="988846"/>
            </a:xfrm>
            <a:custGeom>
              <a:avLst/>
              <a:gdLst/>
              <a:ahLst/>
              <a:cxnLst/>
              <a:rect l="l" t="t" r="r" b="b"/>
              <a:pathLst>
                <a:path w="54598" h="25304" extrusionOk="0">
                  <a:moveTo>
                    <a:pt x="54598" y="0"/>
                  </a:moveTo>
                  <a:lnTo>
                    <a:pt x="0" y="25304"/>
                  </a:lnTo>
                  <a:lnTo>
                    <a:pt x="2755" y="25304"/>
                  </a:lnTo>
                  <a:lnTo>
                    <a:pt x="54598" y="9786"/>
                  </a:lnTo>
                  <a:lnTo>
                    <a:pt x="54598" y="0"/>
                  </a:lnTo>
                  <a:close/>
                </a:path>
              </a:pathLst>
            </a:custGeom>
            <a:solidFill>
              <a:srgbClr val="FFFFFF">
                <a:alpha val="7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46;p47">
              <a:extLst>
                <a:ext uri="{FF2B5EF4-FFF2-40B4-BE49-F238E27FC236}">
                  <a16:creationId xmlns:a16="http://schemas.microsoft.com/office/drawing/2014/main" xmlns="" id="{A183AF93-CC2B-01EB-3154-E59C283A428C}"/>
                </a:ext>
              </a:extLst>
            </p:cNvPr>
            <p:cNvSpPr/>
            <p:nvPr/>
          </p:nvSpPr>
          <p:spPr>
            <a:xfrm>
              <a:off x="5822020" y="5924841"/>
              <a:ext cx="518574" cy="933159"/>
            </a:xfrm>
            <a:custGeom>
              <a:avLst/>
              <a:gdLst/>
              <a:ahLst/>
              <a:cxnLst/>
              <a:rect l="l" t="t" r="r" b="b"/>
              <a:pathLst>
                <a:path w="13270" h="23879" extrusionOk="0">
                  <a:moveTo>
                    <a:pt x="0" y="1"/>
                  </a:moveTo>
                  <a:lnTo>
                    <a:pt x="0" y="23879"/>
                  </a:lnTo>
                  <a:lnTo>
                    <a:pt x="13270" y="23879"/>
                  </a:lnTo>
                  <a:lnTo>
                    <a:pt x="13270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547;p47">
              <a:extLst>
                <a:ext uri="{FF2B5EF4-FFF2-40B4-BE49-F238E27FC236}">
                  <a16:creationId xmlns:a16="http://schemas.microsoft.com/office/drawing/2014/main" xmlns="" id="{C0EC022D-C058-7661-8952-70138858B126}"/>
                </a:ext>
              </a:extLst>
            </p:cNvPr>
            <p:cNvSpPr/>
            <p:nvPr/>
          </p:nvSpPr>
          <p:spPr>
            <a:xfrm>
              <a:off x="6341805" y="5171170"/>
              <a:ext cx="2433114" cy="1686829"/>
            </a:xfrm>
            <a:custGeom>
              <a:avLst/>
              <a:gdLst/>
              <a:ahLst/>
              <a:cxnLst/>
              <a:rect l="l" t="t" r="r" b="b"/>
              <a:pathLst>
                <a:path w="62262" h="43165" extrusionOk="0">
                  <a:moveTo>
                    <a:pt x="62262" y="0"/>
                  </a:moveTo>
                  <a:lnTo>
                    <a:pt x="0" y="19287"/>
                  </a:lnTo>
                  <a:lnTo>
                    <a:pt x="0" y="43165"/>
                  </a:lnTo>
                  <a:lnTo>
                    <a:pt x="62262" y="43165"/>
                  </a:lnTo>
                  <a:lnTo>
                    <a:pt x="622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48;p47">
              <a:extLst>
                <a:ext uri="{FF2B5EF4-FFF2-40B4-BE49-F238E27FC236}">
                  <a16:creationId xmlns:a16="http://schemas.microsoft.com/office/drawing/2014/main" xmlns="" id="{E6357E4B-6ACA-47D8-CAEB-FDCFE6848CF1}"/>
                </a:ext>
              </a:extLst>
            </p:cNvPr>
            <p:cNvSpPr/>
            <p:nvPr/>
          </p:nvSpPr>
          <p:spPr>
            <a:xfrm>
              <a:off x="3388907" y="5171170"/>
              <a:ext cx="2434365" cy="1686829"/>
            </a:xfrm>
            <a:custGeom>
              <a:avLst/>
              <a:gdLst/>
              <a:ahLst/>
              <a:cxnLst/>
              <a:rect l="l" t="t" r="r" b="b"/>
              <a:pathLst>
                <a:path w="62294" h="43165" extrusionOk="0">
                  <a:moveTo>
                    <a:pt x="1" y="0"/>
                  </a:moveTo>
                  <a:lnTo>
                    <a:pt x="1" y="43165"/>
                  </a:lnTo>
                  <a:lnTo>
                    <a:pt x="62294" y="43165"/>
                  </a:lnTo>
                  <a:lnTo>
                    <a:pt x="62294" y="192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549;p47">
              <a:extLst>
                <a:ext uri="{FF2B5EF4-FFF2-40B4-BE49-F238E27FC236}">
                  <a16:creationId xmlns:a16="http://schemas.microsoft.com/office/drawing/2014/main" xmlns="" id="{605CEA38-7284-3E42-89E7-CDCD75AA1469}"/>
                </a:ext>
              </a:extLst>
            </p:cNvPr>
            <p:cNvGrpSpPr/>
            <p:nvPr/>
          </p:nvGrpSpPr>
          <p:grpSpPr>
            <a:xfrm>
              <a:off x="2031276" y="3160106"/>
              <a:ext cx="407238" cy="453000"/>
              <a:chOff x="1536493" y="2372190"/>
              <a:chExt cx="305179" cy="339472"/>
            </a:xfrm>
            <a:solidFill>
              <a:schemeClr val="accent1"/>
            </a:solidFill>
          </p:grpSpPr>
          <p:sp>
            <p:nvSpPr>
              <p:cNvPr id="44" name="Google Shape;1550;p47">
                <a:extLst>
                  <a:ext uri="{FF2B5EF4-FFF2-40B4-BE49-F238E27FC236}">
                    <a16:creationId xmlns:a16="http://schemas.microsoft.com/office/drawing/2014/main" xmlns="" id="{7A2A986E-4F2C-4113-F309-FA9736C8853A}"/>
                  </a:ext>
                </a:extLst>
              </p:cNvPr>
              <p:cNvSpPr/>
              <p:nvPr/>
            </p:nvSpPr>
            <p:spPr>
              <a:xfrm>
                <a:off x="1536493" y="2372190"/>
                <a:ext cx="305179" cy="339472"/>
              </a:xfrm>
              <a:custGeom>
                <a:avLst/>
                <a:gdLst/>
                <a:ahLst/>
                <a:cxnLst/>
                <a:rect l="l" t="t" r="r" b="b"/>
                <a:pathLst>
                  <a:path w="10421" h="11592" extrusionOk="0">
                    <a:moveTo>
                      <a:pt x="3326" y="444"/>
                    </a:moveTo>
                    <a:lnTo>
                      <a:pt x="3326" y="10261"/>
                    </a:lnTo>
                    <a:lnTo>
                      <a:pt x="444" y="10261"/>
                    </a:lnTo>
                    <a:lnTo>
                      <a:pt x="444" y="444"/>
                    </a:lnTo>
                    <a:close/>
                    <a:moveTo>
                      <a:pt x="9945" y="444"/>
                    </a:moveTo>
                    <a:lnTo>
                      <a:pt x="9945" y="10261"/>
                    </a:lnTo>
                    <a:lnTo>
                      <a:pt x="7095" y="10261"/>
                    </a:lnTo>
                    <a:lnTo>
                      <a:pt x="7095" y="444"/>
                    </a:lnTo>
                    <a:close/>
                    <a:moveTo>
                      <a:pt x="6620" y="475"/>
                    </a:moveTo>
                    <a:lnTo>
                      <a:pt x="6620" y="10261"/>
                    </a:lnTo>
                    <a:lnTo>
                      <a:pt x="6208" y="10261"/>
                    </a:lnTo>
                    <a:cubicBezTo>
                      <a:pt x="6081" y="10261"/>
                      <a:pt x="5986" y="10356"/>
                      <a:pt x="5986" y="10483"/>
                    </a:cubicBezTo>
                    <a:cubicBezTo>
                      <a:pt x="5986" y="10609"/>
                      <a:pt x="6081" y="10704"/>
                      <a:pt x="6208" y="10704"/>
                    </a:cubicBezTo>
                    <a:lnTo>
                      <a:pt x="9945" y="10704"/>
                    </a:lnTo>
                    <a:lnTo>
                      <a:pt x="9945" y="11148"/>
                    </a:lnTo>
                    <a:lnTo>
                      <a:pt x="444" y="11148"/>
                    </a:lnTo>
                    <a:lnTo>
                      <a:pt x="444" y="10704"/>
                    </a:lnTo>
                    <a:lnTo>
                      <a:pt x="4181" y="10704"/>
                    </a:lnTo>
                    <a:cubicBezTo>
                      <a:pt x="4308" y="10704"/>
                      <a:pt x="4403" y="10609"/>
                      <a:pt x="4403" y="10483"/>
                    </a:cubicBezTo>
                    <a:cubicBezTo>
                      <a:pt x="4403" y="10356"/>
                      <a:pt x="4308" y="10261"/>
                      <a:pt x="4181" y="10261"/>
                    </a:cubicBezTo>
                    <a:lnTo>
                      <a:pt x="3770" y="10261"/>
                    </a:lnTo>
                    <a:lnTo>
                      <a:pt x="3770" y="475"/>
                    </a:lnTo>
                    <a:close/>
                    <a:moveTo>
                      <a:pt x="223" y="0"/>
                    </a:moveTo>
                    <a:cubicBezTo>
                      <a:pt x="96" y="0"/>
                      <a:pt x="1" y="95"/>
                      <a:pt x="1" y="222"/>
                    </a:cubicBezTo>
                    <a:lnTo>
                      <a:pt x="1" y="11369"/>
                    </a:lnTo>
                    <a:cubicBezTo>
                      <a:pt x="1" y="11496"/>
                      <a:pt x="96" y="11591"/>
                      <a:pt x="223" y="11591"/>
                    </a:cubicBezTo>
                    <a:lnTo>
                      <a:pt x="10198" y="11591"/>
                    </a:lnTo>
                    <a:cubicBezTo>
                      <a:pt x="10293" y="11591"/>
                      <a:pt x="10420" y="11496"/>
                      <a:pt x="10420" y="11369"/>
                    </a:cubicBezTo>
                    <a:lnTo>
                      <a:pt x="10420" y="222"/>
                    </a:lnTo>
                    <a:cubicBezTo>
                      <a:pt x="10420" y="95"/>
                      <a:pt x="10325" y="0"/>
                      <a:pt x="1019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551;p47">
                <a:extLst>
                  <a:ext uri="{FF2B5EF4-FFF2-40B4-BE49-F238E27FC236}">
                    <a16:creationId xmlns:a16="http://schemas.microsoft.com/office/drawing/2014/main" xmlns="" id="{9E406AA7-B739-AB17-8474-C3AE4EF79FDC}"/>
                  </a:ext>
                </a:extLst>
              </p:cNvPr>
              <p:cNvSpPr/>
              <p:nvPr/>
            </p:nvSpPr>
            <p:spPr>
              <a:xfrm>
                <a:off x="1562468" y="2399073"/>
                <a:ext cx="57545" cy="13032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445" extrusionOk="0">
                    <a:moveTo>
                      <a:pt x="222" y="1"/>
                    </a:moveTo>
                    <a:cubicBezTo>
                      <a:pt x="96" y="1"/>
                      <a:pt x="1" y="96"/>
                      <a:pt x="1" y="222"/>
                    </a:cubicBezTo>
                    <a:cubicBezTo>
                      <a:pt x="1" y="349"/>
                      <a:pt x="96" y="444"/>
                      <a:pt x="222" y="444"/>
                    </a:cubicBezTo>
                    <a:lnTo>
                      <a:pt x="1742" y="444"/>
                    </a:lnTo>
                    <a:cubicBezTo>
                      <a:pt x="1869" y="444"/>
                      <a:pt x="1964" y="349"/>
                      <a:pt x="1964" y="222"/>
                    </a:cubicBezTo>
                    <a:cubicBezTo>
                      <a:pt x="1964" y="96"/>
                      <a:pt x="1869" y="1"/>
                      <a:pt x="17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552;p47">
                <a:extLst>
                  <a:ext uri="{FF2B5EF4-FFF2-40B4-BE49-F238E27FC236}">
                    <a16:creationId xmlns:a16="http://schemas.microsoft.com/office/drawing/2014/main" xmlns="" id="{3024A5FD-2C2D-FE69-5325-6EECBCC483CB}"/>
                  </a:ext>
                </a:extLst>
              </p:cNvPr>
              <p:cNvSpPr/>
              <p:nvPr/>
            </p:nvSpPr>
            <p:spPr>
              <a:xfrm>
                <a:off x="1562468" y="2495538"/>
                <a:ext cx="28787" cy="66799"/>
              </a:xfrm>
              <a:custGeom>
                <a:avLst/>
                <a:gdLst/>
                <a:ahLst/>
                <a:cxnLst/>
                <a:rect l="l" t="t" r="r" b="b"/>
                <a:pathLst>
                  <a:path w="983" h="2281" extrusionOk="0">
                    <a:moveTo>
                      <a:pt x="222" y="0"/>
                    </a:moveTo>
                    <a:cubicBezTo>
                      <a:pt x="96" y="0"/>
                      <a:pt x="1" y="95"/>
                      <a:pt x="1" y="222"/>
                    </a:cubicBezTo>
                    <a:lnTo>
                      <a:pt x="1" y="2059"/>
                    </a:lnTo>
                    <a:cubicBezTo>
                      <a:pt x="1" y="2185"/>
                      <a:pt x="127" y="2280"/>
                      <a:pt x="222" y="2280"/>
                    </a:cubicBezTo>
                    <a:cubicBezTo>
                      <a:pt x="349" y="2280"/>
                      <a:pt x="444" y="2185"/>
                      <a:pt x="444" y="2059"/>
                    </a:cubicBezTo>
                    <a:lnTo>
                      <a:pt x="444" y="1362"/>
                    </a:lnTo>
                    <a:lnTo>
                      <a:pt x="761" y="1362"/>
                    </a:lnTo>
                    <a:cubicBezTo>
                      <a:pt x="887" y="1362"/>
                      <a:pt x="982" y="1267"/>
                      <a:pt x="982" y="1140"/>
                    </a:cubicBezTo>
                    <a:cubicBezTo>
                      <a:pt x="982" y="1014"/>
                      <a:pt x="887" y="919"/>
                      <a:pt x="761" y="919"/>
                    </a:cubicBezTo>
                    <a:lnTo>
                      <a:pt x="444" y="919"/>
                    </a:lnTo>
                    <a:lnTo>
                      <a:pt x="444" y="222"/>
                    </a:lnTo>
                    <a:cubicBezTo>
                      <a:pt x="476" y="95"/>
                      <a:pt x="349" y="0"/>
                      <a:pt x="2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553;p47">
                <a:extLst>
                  <a:ext uri="{FF2B5EF4-FFF2-40B4-BE49-F238E27FC236}">
                    <a16:creationId xmlns:a16="http://schemas.microsoft.com/office/drawing/2014/main" xmlns="" id="{25A39083-18C3-7CE1-206D-BF0B74C77F0F}"/>
                  </a:ext>
                </a:extLst>
              </p:cNvPr>
              <p:cNvSpPr/>
              <p:nvPr/>
            </p:nvSpPr>
            <p:spPr>
              <a:xfrm>
                <a:off x="1562468" y="2645770"/>
                <a:ext cx="57545" cy="13003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444" extrusionOk="0">
                    <a:moveTo>
                      <a:pt x="222" y="1"/>
                    </a:moveTo>
                    <a:cubicBezTo>
                      <a:pt x="96" y="1"/>
                      <a:pt x="1" y="96"/>
                      <a:pt x="1" y="222"/>
                    </a:cubicBezTo>
                    <a:cubicBezTo>
                      <a:pt x="1" y="349"/>
                      <a:pt x="96" y="444"/>
                      <a:pt x="222" y="444"/>
                    </a:cubicBezTo>
                    <a:lnTo>
                      <a:pt x="1742" y="444"/>
                    </a:lnTo>
                    <a:cubicBezTo>
                      <a:pt x="1869" y="444"/>
                      <a:pt x="1964" y="349"/>
                      <a:pt x="1964" y="222"/>
                    </a:cubicBezTo>
                    <a:cubicBezTo>
                      <a:pt x="1964" y="96"/>
                      <a:pt x="1869" y="1"/>
                      <a:pt x="17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554;p47">
                <a:extLst>
                  <a:ext uri="{FF2B5EF4-FFF2-40B4-BE49-F238E27FC236}">
                    <a16:creationId xmlns:a16="http://schemas.microsoft.com/office/drawing/2014/main" xmlns="" id="{71E9B21C-82A5-F470-2C8A-81F62A930DEC}"/>
                  </a:ext>
                </a:extLst>
              </p:cNvPr>
              <p:cNvSpPr/>
              <p:nvPr/>
            </p:nvSpPr>
            <p:spPr>
              <a:xfrm>
                <a:off x="1562468" y="2618886"/>
                <a:ext cx="57545" cy="13940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476" extrusionOk="0">
                    <a:moveTo>
                      <a:pt x="222" y="0"/>
                    </a:moveTo>
                    <a:cubicBezTo>
                      <a:pt x="96" y="0"/>
                      <a:pt x="1" y="127"/>
                      <a:pt x="1" y="222"/>
                    </a:cubicBezTo>
                    <a:cubicBezTo>
                      <a:pt x="1" y="349"/>
                      <a:pt x="96" y="475"/>
                      <a:pt x="222" y="475"/>
                    </a:cubicBezTo>
                    <a:lnTo>
                      <a:pt x="1742" y="475"/>
                    </a:lnTo>
                    <a:cubicBezTo>
                      <a:pt x="1869" y="475"/>
                      <a:pt x="1964" y="349"/>
                      <a:pt x="1964" y="222"/>
                    </a:cubicBezTo>
                    <a:cubicBezTo>
                      <a:pt x="1964" y="95"/>
                      <a:pt x="1869" y="0"/>
                      <a:pt x="17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555;p47">
                <a:extLst>
                  <a:ext uri="{FF2B5EF4-FFF2-40B4-BE49-F238E27FC236}">
                    <a16:creationId xmlns:a16="http://schemas.microsoft.com/office/drawing/2014/main" xmlns="" id="{F9D0576E-7081-D659-436D-8C259882A354}"/>
                  </a:ext>
                </a:extLst>
              </p:cNvPr>
              <p:cNvSpPr/>
              <p:nvPr/>
            </p:nvSpPr>
            <p:spPr>
              <a:xfrm>
                <a:off x="1562468" y="2425049"/>
                <a:ext cx="57545" cy="13940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476" extrusionOk="0">
                    <a:moveTo>
                      <a:pt x="222" y="0"/>
                    </a:moveTo>
                    <a:cubicBezTo>
                      <a:pt x="96" y="0"/>
                      <a:pt x="1" y="127"/>
                      <a:pt x="1" y="254"/>
                    </a:cubicBezTo>
                    <a:cubicBezTo>
                      <a:pt x="1" y="380"/>
                      <a:pt x="96" y="475"/>
                      <a:pt x="222" y="475"/>
                    </a:cubicBezTo>
                    <a:lnTo>
                      <a:pt x="1742" y="475"/>
                    </a:lnTo>
                    <a:cubicBezTo>
                      <a:pt x="1869" y="475"/>
                      <a:pt x="1964" y="349"/>
                      <a:pt x="1964" y="254"/>
                    </a:cubicBezTo>
                    <a:cubicBezTo>
                      <a:pt x="1964" y="127"/>
                      <a:pt x="1869" y="0"/>
                      <a:pt x="17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56;p47">
                <a:extLst>
                  <a:ext uri="{FF2B5EF4-FFF2-40B4-BE49-F238E27FC236}">
                    <a16:creationId xmlns:a16="http://schemas.microsoft.com/office/drawing/2014/main" xmlns="" id="{ADFD5B29-23E6-1EBD-8BA8-0AD7ABE57CB7}"/>
                  </a:ext>
                </a:extLst>
              </p:cNvPr>
              <p:cNvSpPr/>
              <p:nvPr/>
            </p:nvSpPr>
            <p:spPr>
              <a:xfrm>
                <a:off x="1659841" y="2399073"/>
                <a:ext cx="57545" cy="13032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445" extrusionOk="0">
                    <a:moveTo>
                      <a:pt x="223" y="1"/>
                    </a:moveTo>
                    <a:cubicBezTo>
                      <a:pt x="96" y="1"/>
                      <a:pt x="1" y="96"/>
                      <a:pt x="1" y="222"/>
                    </a:cubicBezTo>
                    <a:cubicBezTo>
                      <a:pt x="1" y="349"/>
                      <a:pt x="96" y="444"/>
                      <a:pt x="223" y="444"/>
                    </a:cubicBezTo>
                    <a:lnTo>
                      <a:pt x="1743" y="444"/>
                    </a:lnTo>
                    <a:cubicBezTo>
                      <a:pt x="1869" y="444"/>
                      <a:pt x="1964" y="349"/>
                      <a:pt x="1964" y="222"/>
                    </a:cubicBezTo>
                    <a:cubicBezTo>
                      <a:pt x="1964" y="96"/>
                      <a:pt x="1869" y="1"/>
                      <a:pt x="174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57;p47">
                <a:extLst>
                  <a:ext uri="{FF2B5EF4-FFF2-40B4-BE49-F238E27FC236}">
                    <a16:creationId xmlns:a16="http://schemas.microsoft.com/office/drawing/2014/main" xmlns="" id="{E9768ED4-959A-1F77-6A0A-1139F73DF784}"/>
                  </a:ext>
                </a:extLst>
              </p:cNvPr>
              <p:cNvSpPr/>
              <p:nvPr/>
            </p:nvSpPr>
            <p:spPr>
              <a:xfrm>
                <a:off x="1659841" y="2495538"/>
                <a:ext cx="28787" cy="66799"/>
              </a:xfrm>
              <a:custGeom>
                <a:avLst/>
                <a:gdLst/>
                <a:ahLst/>
                <a:cxnLst/>
                <a:rect l="l" t="t" r="r" b="b"/>
                <a:pathLst>
                  <a:path w="983" h="2281" extrusionOk="0">
                    <a:moveTo>
                      <a:pt x="223" y="0"/>
                    </a:moveTo>
                    <a:cubicBezTo>
                      <a:pt x="96" y="0"/>
                      <a:pt x="1" y="95"/>
                      <a:pt x="1" y="222"/>
                    </a:cubicBezTo>
                    <a:lnTo>
                      <a:pt x="1" y="2059"/>
                    </a:lnTo>
                    <a:cubicBezTo>
                      <a:pt x="1" y="2185"/>
                      <a:pt x="96" y="2280"/>
                      <a:pt x="223" y="2280"/>
                    </a:cubicBezTo>
                    <a:cubicBezTo>
                      <a:pt x="349" y="2280"/>
                      <a:pt x="444" y="2185"/>
                      <a:pt x="444" y="2059"/>
                    </a:cubicBezTo>
                    <a:lnTo>
                      <a:pt x="444" y="1362"/>
                    </a:lnTo>
                    <a:lnTo>
                      <a:pt x="761" y="1362"/>
                    </a:lnTo>
                    <a:cubicBezTo>
                      <a:pt x="888" y="1362"/>
                      <a:pt x="983" y="1267"/>
                      <a:pt x="983" y="1140"/>
                    </a:cubicBezTo>
                    <a:cubicBezTo>
                      <a:pt x="983" y="1014"/>
                      <a:pt x="888" y="919"/>
                      <a:pt x="761" y="919"/>
                    </a:cubicBezTo>
                    <a:lnTo>
                      <a:pt x="444" y="919"/>
                    </a:lnTo>
                    <a:lnTo>
                      <a:pt x="444" y="222"/>
                    </a:lnTo>
                    <a:cubicBezTo>
                      <a:pt x="444" y="95"/>
                      <a:pt x="349" y="0"/>
                      <a:pt x="2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58;p47">
                <a:extLst>
                  <a:ext uri="{FF2B5EF4-FFF2-40B4-BE49-F238E27FC236}">
                    <a16:creationId xmlns:a16="http://schemas.microsoft.com/office/drawing/2014/main" xmlns="" id="{1D1D66C0-7D55-83F0-1CFB-61297646D24B}"/>
                  </a:ext>
                </a:extLst>
              </p:cNvPr>
              <p:cNvSpPr/>
              <p:nvPr/>
            </p:nvSpPr>
            <p:spPr>
              <a:xfrm>
                <a:off x="1659841" y="2645770"/>
                <a:ext cx="57545" cy="13003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444" extrusionOk="0">
                    <a:moveTo>
                      <a:pt x="223" y="1"/>
                    </a:moveTo>
                    <a:cubicBezTo>
                      <a:pt x="96" y="1"/>
                      <a:pt x="1" y="96"/>
                      <a:pt x="1" y="222"/>
                    </a:cubicBezTo>
                    <a:cubicBezTo>
                      <a:pt x="1" y="349"/>
                      <a:pt x="96" y="444"/>
                      <a:pt x="223" y="444"/>
                    </a:cubicBezTo>
                    <a:lnTo>
                      <a:pt x="1743" y="444"/>
                    </a:lnTo>
                    <a:cubicBezTo>
                      <a:pt x="1869" y="444"/>
                      <a:pt x="1964" y="349"/>
                      <a:pt x="1964" y="222"/>
                    </a:cubicBezTo>
                    <a:cubicBezTo>
                      <a:pt x="1964" y="96"/>
                      <a:pt x="1869" y="1"/>
                      <a:pt x="174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59;p47">
                <a:extLst>
                  <a:ext uri="{FF2B5EF4-FFF2-40B4-BE49-F238E27FC236}">
                    <a16:creationId xmlns:a16="http://schemas.microsoft.com/office/drawing/2014/main" xmlns="" id="{04BDC5D6-BC21-BDC8-330A-B42A3DACCC90}"/>
                  </a:ext>
                </a:extLst>
              </p:cNvPr>
              <p:cNvSpPr/>
              <p:nvPr/>
            </p:nvSpPr>
            <p:spPr>
              <a:xfrm>
                <a:off x="1659841" y="2618886"/>
                <a:ext cx="57545" cy="13940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476" extrusionOk="0">
                    <a:moveTo>
                      <a:pt x="223" y="0"/>
                    </a:moveTo>
                    <a:cubicBezTo>
                      <a:pt x="96" y="0"/>
                      <a:pt x="1" y="127"/>
                      <a:pt x="1" y="222"/>
                    </a:cubicBezTo>
                    <a:cubicBezTo>
                      <a:pt x="1" y="349"/>
                      <a:pt x="96" y="475"/>
                      <a:pt x="223" y="475"/>
                    </a:cubicBezTo>
                    <a:lnTo>
                      <a:pt x="1743" y="475"/>
                    </a:lnTo>
                    <a:cubicBezTo>
                      <a:pt x="1869" y="475"/>
                      <a:pt x="1964" y="349"/>
                      <a:pt x="1964" y="222"/>
                    </a:cubicBezTo>
                    <a:cubicBezTo>
                      <a:pt x="1964" y="95"/>
                      <a:pt x="1869" y="0"/>
                      <a:pt x="174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60;p47">
                <a:extLst>
                  <a:ext uri="{FF2B5EF4-FFF2-40B4-BE49-F238E27FC236}">
                    <a16:creationId xmlns:a16="http://schemas.microsoft.com/office/drawing/2014/main" xmlns="" id="{0298B662-BF67-F3B0-0EA1-6B6D1507C9FD}"/>
                  </a:ext>
                </a:extLst>
              </p:cNvPr>
              <p:cNvSpPr/>
              <p:nvPr/>
            </p:nvSpPr>
            <p:spPr>
              <a:xfrm>
                <a:off x="1659841" y="2425049"/>
                <a:ext cx="57545" cy="13940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476" extrusionOk="0">
                    <a:moveTo>
                      <a:pt x="223" y="0"/>
                    </a:moveTo>
                    <a:cubicBezTo>
                      <a:pt x="96" y="0"/>
                      <a:pt x="1" y="127"/>
                      <a:pt x="1" y="254"/>
                    </a:cubicBezTo>
                    <a:cubicBezTo>
                      <a:pt x="1" y="380"/>
                      <a:pt x="96" y="475"/>
                      <a:pt x="223" y="475"/>
                    </a:cubicBezTo>
                    <a:lnTo>
                      <a:pt x="1743" y="475"/>
                    </a:lnTo>
                    <a:cubicBezTo>
                      <a:pt x="1869" y="475"/>
                      <a:pt x="1964" y="349"/>
                      <a:pt x="1964" y="254"/>
                    </a:cubicBezTo>
                    <a:cubicBezTo>
                      <a:pt x="1964" y="127"/>
                      <a:pt x="1869" y="0"/>
                      <a:pt x="174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61;p47">
                <a:extLst>
                  <a:ext uri="{FF2B5EF4-FFF2-40B4-BE49-F238E27FC236}">
                    <a16:creationId xmlns:a16="http://schemas.microsoft.com/office/drawing/2014/main" xmlns="" id="{3AC2EA29-F42D-C52C-AF75-5AA6498C1223}"/>
                  </a:ext>
                </a:extLst>
              </p:cNvPr>
              <p:cNvSpPr/>
              <p:nvPr/>
            </p:nvSpPr>
            <p:spPr>
              <a:xfrm>
                <a:off x="1757243" y="2399073"/>
                <a:ext cx="57516" cy="13032"/>
              </a:xfrm>
              <a:custGeom>
                <a:avLst/>
                <a:gdLst/>
                <a:ahLst/>
                <a:cxnLst/>
                <a:rect l="l" t="t" r="r" b="b"/>
                <a:pathLst>
                  <a:path w="1964" h="445" extrusionOk="0">
                    <a:moveTo>
                      <a:pt x="222" y="1"/>
                    </a:moveTo>
                    <a:cubicBezTo>
                      <a:pt x="95" y="1"/>
                      <a:pt x="0" y="96"/>
                      <a:pt x="0" y="222"/>
                    </a:cubicBezTo>
                    <a:cubicBezTo>
                      <a:pt x="0" y="349"/>
                      <a:pt x="95" y="444"/>
                      <a:pt x="222" y="444"/>
                    </a:cubicBezTo>
                    <a:lnTo>
                      <a:pt x="1742" y="444"/>
                    </a:lnTo>
                    <a:cubicBezTo>
                      <a:pt x="1869" y="444"/>
                      <a:pt x="1964" y="349"/>
                      <a:pt x="1964" y="222"/>
                    </a:cubicBezTo>
                    <a:cubicBezTo>
                      <a:pt x="1964" y="96"/>
                      <a:pt x="1869" y="1"/>
                      <a:pt x="17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62;p47">
                <a:extLst>
                  <a:ext uri="{FF2B5EF4-FFF2-40B4-BE49-F238E27FC236}">
                    <a16:creationId xmlns:a16="http://schemas.microsoft.com/office/drawing/2014/main" xmlns="" id="{FD18B6DD-E10E-6E6C-6F35-0147D2777BF6}"/>
                  </a:ext>
                </a:extLst>
              </p:cNvPr>
              <p:cNvSpPr/>
              <p:nvPr/>
            </p:nvSpPr>
            <p:spPr>
              <a:xfrm>
                <a:off x="1757243" y="2495538"/>
                <a:ext cx="28758" cy="66799"/>
              </a:xfrm>
              <a:custGeom>
                <a:avLst/>
                <a:gdLst/>
                <a:ahLst/>
                <a:cxnLst/>
                <a:rect l="l" t="t" r="r" b="b"/>
                <a:pathLst>
                  <a:path w="982" h="2281" extrusionOk="0">
                    <a:moveTo>
                      <a:pt x="222" y="0"/>
                    </a:moveTo>
                    <a:cubicBezTo>
                      <a:pt x="95" y="0"/>
                      <a:pt x="0" y="95"/>
                      <a:pt x="0" y="222"/>
                    </a:cubicBezTo>
                    <a:lnTo>
                      <a:pt x="0" y="2059"/>
                    </a:lnTo>
                    <a:cubicBezTo>
                      <a:pt x="0" y="2185"/>
                      <a:pt x="95" y="2280"/>
                      <a:pt x="222" y="2280"/>
                    </a:cubicBezTo>
                    <a:cubicBezTo>
                      <a:pt x="349" y="2280"/>
                      <a:pt x="444" y="2185"/>
                      <a:pt x="444" y="2059"/>
                    </a:cubicBezTo>
                    <a:lnTo>
                      <a:pt x="444" y="1362"/>
                    </a:lnTo>
                    <a:lnTo>
                      <a:pt x="760" y="1362"/>
                    </a:lnTo>
                    <a:cubicBezTo>
                      <a:pt x="887" y="1362"/>
                      <a:pt x="982" y="1267"/>
                      <a:pt x="982" y="1140"/>
                    </a:cubicBezTo>
                    <a:cubicBezTo>
                      <a:pt x="982" y="1014"/>
                      <a:pt x="887" y="919"/>
                      <a:pt x="760" y="919"/>
                    </a:cubicBezTo>
                    <a:lnTo>
                      <a:pt x="444" y="919"/>
                    </a:lnTo>
                    <a:lnTo>
                      <a:pt x="444" y="222"/>
                    </a:lnTo>
                    <a:cubicBezTo>
                      <a:pt x="444" y="95"/>
                      <a:pt x="349" y="0"/>
                      <a:pt x="2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63;p47">
                <a:extLst>
                  <a:ext uri="{FF2B5EF4-FFF2-40B4-BE49-F238E27FC236}">
                    <a16:creationId xmlns:a16="http://schemas.microsoft.com/office/drawing/2014/main" xmlns="" id="{9091AA35-7606-1C62-3119-22FF382D267F}"/>
                  </a:ext>
                </a:extLst>
              </p:cNvPr>
              <p:cNvSpPr/>
              <p:nvPr/>
            </p:nvSpPr>
            <p:spPr>
              <a:xfrm>
                <a:off x="1757243" y="2645770"/>
                <a:ext cx="57516" cy="13003"/>
              </a:xfrm>
              <a:custGeom>
                <a:avLst/>
                <a:gdLst/>
                <a:ahLst/>
                <a:cxnLst/>
                <a:rect l="l" t="t" r="r" b="b"/>
                <a:pathLst>
                  <a:path w="1964" h="444" extrusionOk="0">
                    <a:moveTo>
                      <a:pt x="222" y="1"/>
                    </a:moveTo>
                    <a:cubicBezTo>
                      <a:pt x="95" y="1"/>
                      <a:pt x="0" y="96"/>
                      <a:pt x="0" y="222"/>
                    </a:cubicBezTo>
                    <a:cubicBezTo>
                      <a:pt x="0" y="349"/>
                      <a:pt x="95" y="444"/>
                      <a:pt x="222" y="444"/>
                    </a:cubicBezTo>
                    <a:lnTo>
                      <a:pt x="1742" y="444"/>
                    </a:lnTo>
                    <a:cubicBezTo>
                      <a:pt x="1869" y="444"/>
                      <a:pt x="1964" y="349"/>
                      <a:pt x="1964" y="222"/>
                    </a:cubicBezTo>
                    <a:cubicBezTo>
                      <a:pt x="1964" y="96"/>
                      <a:pt x="1869" y="1"/>
                      <a:pt x="17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64;p47">
                <a:extLst>
                  <a:ext uri="{FF2B5EF4-FFF2-40B4-BE49-F238E27FC236}">
                    <a16:creationId xmlns:a16="http://schemas.microsoft.com/office/drawing/2014/main" xmlns="" id="{BB53F1B6-ACDA-2F37-CB99-CD4734516286}"/>
                  </a:ext>
                </a:extLst>
              </p:cNvPr>
              <p:cNvSpPr/>
              <p:nvPr/>
            </p:nvSpPr>
            <p:spPr>
              <a:xfrm>
                <a:off x="1757243" y="2618886"/>
                <a:ext cx="57516" cy="13940"/>
              </a:xfrm>
              <a:custGeom>
                <a:avLst/>
                <a:gdLst/>
                <a:ahLst/>
                <a:cxnLst/>
                <a:rect l="l" t="t" r="r" b="b"/>
                <a:pathLst>
                  <a:path w="1964" h="476" extrusionOk="0">
                    <a:moveTo>
                      <a:pt x="222" y="0"/>
                    </a:moveTo>
                    <a:cubicBezTo>
                      <a:pt x="95" y="0"/>
                      <a:pt x="0" y="127"/>
                      <a:pt x="0" y="222"/>
                    </a:cubicBezTo>
                    <a:cubicBezTo>
                      <a:pt x="0" y="349"/>
                      <a:pt x="95" y="475"/>
                      <a:pt x="222" y="475"/>
                    </a:cubicBezTo>
                    <a:lnTo>
                      <a:pt x="1742" y="475"/>
                    </a:lnTo>
                    <a:cubicBezTo>
                      <a:pt x="1869" y="475"/>
                      <a:pt x="1964" y="349"/>
                      <a:pt x="1964" y="222"/>
                    </a:cubicBezTo>
                    <a:cubicBezTo>
                      <a:pt x="1964" y="95"/>
                      <a:pt x="1869" y="0"/>
                      <a:pt x="17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65;p47">
                <a:extLst>
                  <a:ext uri="{FF2B5EF4-FFF2-40B4-BE49-F238E27FC236}">
                    <a16:creationId xmlns:a16="http://schemas.microsoft.com/office/drawing/2014/main" xmlns="" id="{3D20F996-302F-3E77-0673-145B305E4BA5}"/>
                  </a:ext>
                </a:extLst>
              </p:cNvPr>
              <p:cNvSpPr/>
              <p:nvPr/>
            </p:nvSpPr>
            <p:spPr>
              <a:xfrm>
                <a:off x="1757243" y="2425049"/>
                <a:ext cx="57516" cy="13940"/>
              </a:xfrm>
              <a:custGeom>
                <a:avLst/>
                <a:gdLst/>
                <a:ahLst/>
                <a:cxnLst/>
                <a:rect l="l" t="t" r="r" b="b"/>
                <a:pathLst>
                  <a:path w="1964" h="476" extrusionOk="0">
                    <a:moveTo>
                      <a:pt x="222" y="0"/>
                    </a:moveTo>
                    <a:cubicBezTo>
                      <a:pt x="95" y="0"/>
                      <a:pt x="0" y="127"/>
                      <a:pt x="0" y="254"/>
                    </a:cubicBezTo>
                    <a:cubicBezTo>
                      <a:pt x="0" y="380"/>
                      <a:pt x="95" y="475"/>
                      <a:pt x="222" y="475"/>
                    </a:cubicBezTo>
                    <a:lnTo>
                      <a:pt x="1742" y="475"/>
                    </a:lnTo>
                    <a:cubicBezTo>
                      <a:pt x="1869" y="475"/>
                      <a:pt x="1964" y="349"/>
                      <a:pt x="1964" y="254"/>
                    </a:cubicBezTo>
                    <a:cubicBezTo>
                      <a:pt x="1964" y="127"/>
                      <a:pt x="1869" y="0"/>
                      <a:pt x="17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566;p47">
                <a:extLst>
                  <a:ext uri="{FF2B5EF4-FFF2-40B4-BE49-F238E27FC236}">
                    <a16:creationId xmlns:a16="http://schemas.microsoft.com/office/drawing/2014/main" xmlns="" id="{A119EBD7-1C58-1A0D-DCBE-2D4F3E5235EF}"/>
                  </a:ext>
                </a:extLst>
              </p:cNvPr>
              <p:cNvSpPr/>
              <p:nvPr/>
            </p:nvSpPr>
            <p:spPr>
              <a:xfrm>
                <a:off x="1682098" y="2672654"/>
                <a:ext cx="13032" cy="13032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5" extrusionOk="0">
                    <a:moveTo>
                      <a:pt x="223" y="1"/>
                    </a:moveTo>
                    <a:cubicBezTo>
                      <a:pt x="96" y="1"/>
                      <a:pt x="1" y="96"/>
                      <a:pt x="1" y="223"/>
                    </a:cubicBezTo>
                    <a:cubicBezTo>
                      <a:pt x="1" y="349"/>
                      <a:pt x="96" y="444"/>
                      <a:pt x="223" y="444"/>
                    </a:cubicBezTo>
                    <a:cubicBezTo>
                      <a:pt x="349" y="444"/>
                      <a:pt x="444" y="349"/>
                      <a:pt x="444" y="223"/>
                    </a:cubicBezTo>
                    <a:cubicBezTo>
                      <a:pt x="444" y="96"/>
                      <a:pt x="349" y="1"/>
                      <a:pt x="22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1567;p47">
              <a:extLst>
                <a:ext uri="{FF2B5EF4-FFF2-40B4-BE49-F238E27FC236}">
                  <a16:creationId xmlns:a16="http://schemas.microsoft.com/office/drawing/2014/main" xmlns="" id="{C2C9F084-5EF7-C3C9-345F-1560400C751D}"/>
                </a:ext>
              </a:extLst>
            </p:cNvPr>
            <p:cNvGrpSpPr/>
            <p:nvPr/>
          </p:nvGrpSpPr>
          <p:grpSpPr>
            <a:xfrm>
              <a:off x="10398597" y="3770240"/>
              <a:ext cx="457963" cy="452960"/>
              <a:chOff x="7806850" y="2829416"/>
              <a:chExt cx="343191" cy="339442"/>
            </a:xfrm>
          </p:grpSpPr>
          <p:sp>
            <p:nvSpPr>
              <p:cNvPr id="42" name="Google Shape;1568;p47">
                <a:extLst>
                  <a:ext uri="{FF2B5EF4-FFF2-40B4-BE49-F238E27FC236}">
                    <a16:creationId xmlns:a16="http://schemas.microsoft.com/office/drawing/2014/main" xmlns="" id="{EF1825CF-7DCE-0CDC-1319-DD6396072EDB}"/>
                  </a:ext>
                </a:extLst>
              </p:cNvPr>
              <p:cNvSpPr/>
              <p:nvPr/>
            </p:nvSpPr>
            <p:spPr>
              <a:xfrm>
                <a:off x="7806850" y="2829416"/>
                <a:ext cx="343191" cy="339442"/>
              </a:xfrm>
              <a:custGeom>
                <a:avLst/>
                <a:gdLst/>
                <a:ahLst/>
                <a:cxnLst/>
                <a:rect l="l" t="t" r="r" b="b"/>
                <a:pathLst>
                  <a:path w="11719" h="11591" extrusionOk="0">
                    <a:moveTo>
                      <a:pt x="9248" y="475"/>
                    </a:moveTo>
                    <a:cubicBezTo>
                      <a:pt x="9406" y="475"/>
                      <a:pt x="9565" y="538"/>
                      <a:pt x="9755" y="602"/>
                    </a:cubicBezTo>
                    <a:cubicBezTo>
                      <a:pt x="10198" y="792"/>
                      <a:pt x="10673" y="1108"/>
                      <a:pt x="11021" y="1457"/>
                    </a:cubicBezTo>
                    <a:cubicBezTo>
                      <a:pt x="11211" y="1647"/>
                      <a:pt x="11211" y="1710"/>
                      <a:pt x="11211" y="1710"/>
                    </a:cubicBezTo>
                    <a:cubicBezTo>
                      <a:pt x="11211" y="1710"/>
                      <a:pt x="11180" y="1742"/>
                      <a:pt x="11085" y="1805"/>
                    </a:cubicBezTo>
                    <a:cubicBezTo>
                      <a:pt x="11021" y="1837"/>
                      <a:pt x="10895" y="1900"/>
                      <a:pt x="10768" y="1932"/>
                    </a:cubicBezTo>
                    <a:cubicBezTo>
                      <a:pt x="10736" y="1932"/>
                      <a:pt x="10705" y="1964"/>
                      <a:pt x="10673" y="1964"/>
                    </a:cubicBezTo>
                    <a:cubicBezTo>
                      <a:pt x="10483" y="1647"/>
                      <a:pt x="10261" y="1330"/>
                      <a:pt x="9976" y="1045"/>
                    </a:cubicBezTo>
                    <a:cubicBezTo>
                      <a:pt x="9755" y="823"/>
                      <a:pt x="9501" y="633"/>
                      <a:pt x="9248" y="475"/>
                    </a:cubicBezTo>
                    <a:close/>
                    <a:moveTo>
                      <a:pt x="4478" y="3761"/>
                    </a:moveTo>
                    <a:cubicBezTo>
                      <a:pt x="4537" y="3761"/>
                      <a:pt x="4593" y="3784"/>
                      <a:pt x="4624" y="3832"/>
                    </a:cubicBezTo>
                    <a:lnTo>
                      <a:pt x="5353" y="4529"/>
                    </a:lnTo>
                    <a:lnTo>
                      <a:pt x="5321" y="4529"/>
                    </a:lnTo>
                    <a:lnTo>
                      <a:pt x="5226" y="4624"/>
                    </a:lnTo>
                    <a:cubicBezTo>
                      <a:pt x="5131" y="4655"/>
                      <a:pt x="5004" y="4687"/>
                      <a:pt x="4878" y="4687"/>
                    </a:cubicBezTo>
                    <a:lnTo>
                      <a:pt x="4308" y="4149"/>
                    </a:lnTo>
                    <a:cubicBezTo>
                      <a:pt x="4244" y="4054"/>
                      <a:pt x="4244" y="3895"/>
                      <a:pt x="4308" y="3832"/>
                    </a:cubicBezTo>
                    <a:cubicBezTo>
                      <a:pt x="4355" y="3784"/>
                      <a:pt x="4418" y="3761"/>
                      <a:pt x="4478" y="3761"/>
                    </a:cubicBezTo>
                    <a:close/>
                    <a:moveTo>
                      <a:pt x="5891" y="4750"/>
                    </a:moveTo>
                    <a:cubicBezTo>
                      <a:pt x="5954" y="4750"/>
                      <a:pt x="6049" y="4782"/>
                      <a:pt x="6113" y="4845"/>
                    </a:cubicBezTo>
                    <a:cubicBezTo>
                      <a:pt x="6176" y="4909"/>
                      <a:pt x="6208" y="5004"/>
                      <a:pt x="6208" y="5099"/>
                    </a:cubicBezTo>
                    <a:cubicBezTo>
                      <a:pt x="6208" y="5162"/>
                      <a:pt x="6176" y="5257"/>
                      <a:pt x="6113" y="5320"/>
                    </a:cubicBezTo>
                    <a:lnTo>
                      <a:pt x="5828" y="5605"/>
                    </a:lnTo>
                    <a:cubicBezTo>
                      <a:pt x="5764" y="5669"/>
                      <a:pt x="5677" y="5700"/>
                      <a:pt x="5590" y="5700"/>
                    </a:cubicBezTo>
                    <a:cubicBezTo>
                      <a:pt x="5503" y="5700"/>
                      <a:pt x="5416" y="5669"/>
                      <a:pt x="5353" y="5605"/>
                    </a:cubicBezTo>
                    <a:cubicBezTo>
                      <a:pt x="5226" y="5479"/>
                      <a:pt x="5226" y="5289"/>
                      <a:pt x="5353" y="5162"/>
                    </a:cubicBezTo>
                    <a:lnTo>
                      <a:pt x="5638" y="4845"/>
                    </a:lnTo>
                    <a:cubicBezTo>
                      <a:pt x="5701" y="4782"/>
                      <a:pt x="5796" y="4750"/>
                      <a:pt x="5891" y="4750"/>
                    </a:cubicBezTo>
                    <a:close/>
                    <a:moveTo>
                      <a:pt x="8013" y="475"/>
                    </a:moveTo>
                    <a:cubicBezTo>
                      <a:pt x="8583" y="570"/>
                      <a:pt x="9185" y="887"/>
                      <a:pt x="9660" y="1362"/>
                    </a:cubicBezTo>
                    <a:cubicBezTo>
                      <a:pt x="10135" y="1837"/>
                      <a:pt x="10451" y="2439"/>
                      <a:pt x="10546" y="3040"/>
                    </a:cubicBezTo>
                    <a:cubicBezTo>
                      <a:pt x="9248" y="3959"/>
                      <a:pt x="8234" y="4814"/>
                      <a:pt x="7253" y="5795"/>
                    </a:cubicBezTo>
                    <a:lnTo>
                      <a:pt x="6651" y="5194"/>
                    </a:lnTo>
                    <a:cubicBezTo>
                      <a:pt x="6651" y="5162"/>
                      <a:pt x="6651" y="5130"/>
                      <a:pt x="6651" y="5099"/>
                    </a:cubicBezTo>
                    <a:cubicBezTo>
                      <a:pt x="6651" y="4877"/>
                      <a:pt x="6588" y="4687"/>
                      <a:pt x="6429" y="4529"/>
                    </a:cubicBezTo>
                    <a:cubicBezTo>
                      <a:pt x="6303" y="4402"/>
                      <a:pt x="6144" y="4339"/>
                      <a:pt x="5986" y="4307"/>
                    </a:cubicBezTo>
                    <a:cubicBezTo>
                      <a:pt x="6303" y="3990"/>
                      <a:pt x="6619" y="3642"/>
                      <a:pt x="6936" y="3294"/>
                    </a:cubicBezTo>
                    <a:cubicBezTo>
                      <a:pt x="7031" y="3199"/>
                      <a:pt x="6999" y="3040"/>
                      <a:pt x="6904" y="2977"/>
                    </a:cubicBezTo>
                    <a:cubicBezTo>
                      <a:pt x="6857" y="2929"/>
                      <a:pt x="6801" y="2906"/>
                      <a:pt x="6746" y="2906"/>
                    </a:cubicBezTo>
                    <a:cubicBezTo>
                      <a:pt x="6691" y="2906"/>
                      <a:pt x="6635" y="2929"/>
                      <a:pt x="6588" y="2977"/>
                    </a:cubicBezTo>
                    <a:cubicBezTo>
                      <a:pt x="6239" y="3389"/>
                      <a:pt x="5923" y="3737"/>
                      <a:pt x="5574" y="4117"/>
                    </a:cubicBezTo>
                    <a:lnTo>
                      <a:pt x="5226" y="3769"/>
                    </a:lnTo>
                    <a:cubicBezTo>
                      <a:pt x="6208" y="2787"/>
                      <a:pt x="7063" y="1773"/>
                      <a:pt x="8013" y="475"/>
                    </a:cubicBezTo>
                    <a:close/>
                    <a:moveTo>
                      <a:pt x="4846" y="5162"/>
                    </a:moveTo>
                    <a:lnTo>
                      <a:pt x="4846" y="5162"/>
                    </a:lnTo>
                    <a:cubicBezTo>
                      <a:pt x="4814" y="5225"/>
                      <a:pt x="4814" y="5289"/>
                      <a:pt x="4814" y="5384"/>
                    </a:cubicBezTo>
                    <a:cubicBezTo>
                      <a:pt x="4814" y="5447"/>
                      <a:pt x="4814" y="5479"/>
                      <a:pt x="4814" y="5542"/>
                    </a:cubicBezTo>
                    <a:cubicBezTo>
                      <a:pt x="4023" y="5922"/>
                      <a:pt x="2819" y="6049"/>
                      <a:pt x="2154" y="6080"/>
                    </a:cubicBezTo>
                    <a:lnTo>
                      <a:pt x="2407" y="5764"/>
                    </a:lnTo>
                    <a:cubicBezTo>
                      <a:pt x="2471" y="5700"/>
                      <a:pt x="2502" y="5605"/>
                      <a:pt x="2439" y="5510"/>
                    </a:cubicBezTo>
                    <a:lnTo>
                      <a:pt x="2281" y="5162"/>
                    </a:lnTo>
                    <a:lnTo>
                      <a:pt x="2281" y="5162"/>
                    </a:lnTo>
                    <a:cubicBezTo>
                      <a:pt x="2629" y="5210"/>
                      <a:pt x="3065" y="5233"/>
                      <a:pt x="3516" y="5233"/>
                    </a:cubicBezTo>
                    <a:cubicBezTo>
                      <a:pt x="3967" y="5233"/>
                      <a:pt x="4434" y="5210"/>
                      <a:pt x="4846" y="5162"/>
                    </a:cubicBezTo>
                    <a:close/>
                    <a:moveTo>
                      <a:pt x="6461" y="5637"/>
                    </a:moveTo>
                    <a:lnTo>
                      <a:pt x="7158" y="6334"/>
                    </a:lnTo>
                    <a:cubicBezTo>
                      <a:pt x="7189" y="6365"/>
                      <a:pt x="7221" y="6429"/>
                      <a:pt x="7221" y="6492"/>
                    </a:cubicBezTo>
                    <a:cubicBezTo>
                      <a:pt x="7221" y="6555"/>
                      <a:pt x="7189" y="6619"/>
                      <a:pt x="7158" y="6651"/>
                    </a:cubicBezTo>
                    <a:cubicBezTo>
                      <a:pt x="7094" y="6682"/>
                      <a:pt x="7031" y="6714"/>
                      <a:pt x="6999" y="6714"/>
                    </a:cubicBezTo>
                    <a:cubicBezTo>
                      <a:pt x="6936" y="6714"/>
                      <a:pt x="6873" y="6682"/>
                      <a:pt x="6841" y="6651"/>
                    </a:cubicBezTo>
                    <a:lnTo>
                      <a:pt x="6271" y="6112"/>
                    </a:lnTo>
                    <a:cubicBezTo>
                      <a:pt x="6303" y="5985"/>
                      <a:pt x="6303" y="5859"/>
                      <a:pt x="6334" y="5732"/>
                    </a:cubicBezTo>
                    <a:lnTo>
                      <a:pt x="6429" y="5637"/>
                    </a:lnTo>
                    <a:close/>
                    <a:moveTo>
                      <a:pt x="6208" y="6682"/>
                    </a:moveTo>
                    <a:lnTo>
                      <a:pt x="6303" y="6777"/>
                    </a:lnTo>
                    <a:cubicBezTo>
                      <a:pt x="6271" y="6809"/>
                      <a:pt x="6239" y="6841"/>
                      <a:pt x="6208" y="6872"/>
                    </a:cubicBezTo>
                    <a:cubicBezTo>
                      <a:pt x="6208" y="6809"/>
                      <a:pt x="6208" y="6746"/>
                      <a:pt x="6208" y="6682"/>
                    </a:cubicBezTo>
                    <a:close/>
                    <a:moveTo>
                      <a:pt x="5828" y="6144"/>
                    </a:moveTo>
                    <a:cubicBezTo>
                      <a:pt x="5701" y="6936"/>
                      <a:pt x="5701" y="7981"/>
                      <a:pt x="5796" y="8709"/>
                    </a:cubicBezTo>
                    <a:lnTo>
                      <a:pt x="5448" y="8519"/>
                    </a:lnTo>
                    <a:cubicBezTo>
                      <a:pt x="5408" y="8506"/>
                      <a:pt x="5369" y="8498"/>
                      <a:pt x="5332" y="8498"/>
                    </a:cubicBezTo>
                    <a:cubicBezTo>
                      <a:pt x="5279" y="8498"/>
                      <a:pt x="5231" y="8514"/>
                      <a:pt x="5194" y="8551"/>
                    </a:cubicBezTo>
                    <a:lnTo>
                      <a:pt x="4878" y="8836"/>
                    </a:lnTo>
                    <a:cubicBezTo>
                      <a:pt x="4909" y="8139"/>
                      <a:pt x="5036" y="6936"/>
                      <a:pt x="5416" y="6144"/>
                    </a:cubicBezTo>
                    <a:cubicBezTo>
                      <a:pt x="5479" y="6175"/>
                      <a:pt x="5543" y="6175"/>
                      <a:pt x="5574" y="6175"/>
                    </a:cubicBezTo>
                    <a:cubicBezTo>
                      <a:pt x="5669" y="6175"/>
                      <a:pt x="5733" y="6144"/>
                      <a:pt x="5828" y="6144"/>
                    </a:cubicBezTo>
                    <a:close/>
                    <a:moveTo>
                      <a:pt x="5036" y="5954"/>
                    </a:moveTo>
                    <a:lnTo>
                      <a:pt x="5036" y="5954"/>
                    </a:lnTo>
                    <a:cubicBezTo>
                      <a:pt x="4561" y="6872"/>
                      <a:pt x="4466" y="8234"/>
                      <a:pt x="4434" y="8931"/>
                    </a:cubicBezTo>
                    <a:cubicBezTo>
                      <a:pt x="4244" y="9121"/>
                      <a:pt x="4086" y="9342"/>
                      <a:pt x="3896" y="9564"/>
                    </a:cubicBezTo>
                    <a:cubicBezTo>
                      <a:pt x="3642" y="9881"/>
                      <a:pt x="3389" y="10166"/>
                      <a:pt x="3104" y="10514"/>
                    </a:cubicBezTo>
                    <a:cubicBezTo>
                      <a:pt x="2502" y="10419"/>
                      <a:pt x="1901" y="10102"/>
                      <a:pt x="1426" y="9627"/>
                    </a:cubicBezTo>
                    <a:cubicBezTo>
                      <a:pt x="951" y="9152"/>
                      <a:pt x="634" y="8551"/>
                      <a:pt x="539" y="7949"/>
                    </a:cubicBezTo>
                    <a:cubicBezTo>
                      <a:pt x="856" y="7664"/>
                      <a:pt x="1172" y="7411"/>
                      <a:pt x="1489" y="7157"/>
                    </a:cubicBezTo>
                    <a:cubicBezTo>
                      <a:pt x="1742" y="6936"/>
                      <a:pt x="1996" y="6746"/>
                      <a:pt x="2217" y="6524"/>
                    </a:cubicBezTo>
                    <a:cubicBezTo>
                      <a:pt x="2946" y="6492"/>
                      <a:pt x="4181" y="6365"/>
                      <a:pt x="5036" y="5954"/>
                    </a:cubicBezTo>
                    <a:close/>
                    <a:moveTo>
                      <a:pt x="507" y="9184"/>
                    </a:moveTo>
                    <a:cubicBezTo>
                      <a:pt x="666" y="9469"/>
                      <a:pt x="856" y="9722"/>
                      <a:pt x="1077" y="9944"/>
                    </a:cubicBezTo>
                    <a:cubicBezTo>
                      <a:pt x="1362" y="10229"/>
                      <a:pt x="1679" y="10451"/>
                      <a:pt x="1996" y="10609"/>
                    </a:cubicBezTo>
                    <a:cubicBezTo>
                      <a:pt x="1996" y="10641"/>
                      <a:pt x="1996" y="10672"/>
                      <a:pt x="1996" y="10704"/>
                    </a:cubicBezTo>
                    <a:cubicBezTo>
                      <a:pt x="1932" y="10831"/>
                      <a:pt x="1901" y="10957"/>
                      <a:pt x="1837" y="11052"/>
                    </a:cubicBezTo>
                    <a:cubicBezTo>
                      <a:pt x="1806" y="11147"/>
                      <a:pt x="1774" y="11147"/>
                      <a:pt x="1774" y="11147"/>
                    </a:cubicBezTo>
                    <a:cubicBezTo>
                      <a:pt x="1774" y="11147"/>
                      <a:pt x="1679" y="11147"/>
                      <a:pt x="1489" y="10957"/>
                    </a:cubicBezTo>
                    <a:cubicBezTo>
                      <a:pt x="1172" y="10641"/>
                      <a:pt x="824" y="10134"/>
                      <a:pt x="666" y="9691"/>
                    </a:cubicBezTo>
                    <a:cubicBezTo>
                      <a:pt x="571" y="9501"/>
                      <a:pt x="539" y="9342"/>
                      <a:pt x="507" y="9184"/>
                    </a:cubicBezTo>
                    <a:close/>
                    <a:moveTo>
                      <a:pt x="7918" y="0"/>
                    </a:moveTo>
                    <a:cubicBezTo>
                      <a:pt x="7823" y="0"/>
                      <a:pt x="7759" y="32"/>
                      <a:pt x="7728" y="95"/>
                    </a:cubicBezTo>
                    <a:cubicBezTo>
                      <a:pt x="6746" y="1425"/>
                      <a:pt x="5891" y="2470"/>
                      <a:pt x="4909" y="3452"/>
                    </a:cubicBezTo>
                    <a:cubicBezTo>
                      <a:pt x="4787" y="3345"/>
                      <a:pt x="4627" y="3289"/>
                      <a:pt x="4467" y="3289"/>
                    </a:cubicBezTo>
                    <a:cubicBezTo>
                      <a:pt x="4295" y="3289"/>
                      <a:pt x="4122" y="3353"/>
                      <a:pt x="3991" y="3484"/>
                    </a:cubicBezTo>
                    <a:cubicBezTo>
                      <a:pt x="3737" y="3737"/>
                      <a:pt x="3737" y="4149"/>
                      <a:pt x="3959" y="4402"/>
                    </a:cubicBezTo>
                    <a:cubicBezTo>
                      <a:pt x="3801" y="4529"/>
                      <a:pt x="3674" y="4655"/>
                      <a:pt x="3547" y="4782"/>
                    </a:cubicBezTo>
                    <a:cubicBezTo>
                      <a:pt x="2882" y="4782"/>
                      <a:pt x="2281" y="4719"/>
                      <a:pt x="1932" y="4624"/>
                    </a:cubicBezTo>
                    <a:cubicBezTo>
                      <a:pt x="1899" y="4601"/>
                      <a:pt x="1865" y="4591"/>
                      <a:pt x="1833" y="4591"/>
                    </a:cubicBezTo>
                    <a:cubicBezTo>
                      <a:pt x="1774" y="4591"/>
                      <a:pt x="1720" y="4626"/>
                      <a:pt x="1679" y="4687"/>
                    </a:cubicBezTo>
                    <a:cubicBezTo>
                      <a:pt x="1616" y="4750"/>
                      <a:pt x="1584" y="4845"/>
                      <a:pt x="1647" y="4909"/>
                    </a:cubicBezTo>
                    <a:lnTo>
                      <a:pt x="1964" y="5574"/>
                    </a:lnTo>
                    <a:lnTo>
                      <a:pt x="1457" y="6144"/>
                    </a:lnTo>
                    <a:cubicBezTo>
                      <a:pt x="1394" y="6239"/>
                      <a:pt x="1394" y="6334"/>
                      <a:pt x="1426" y="6397"/>
                    </a:cubicBezTo>
                    <a:cubicBezTo>
                      <a:pt x="1426" y="6460"/>
                      <a:pt x="1489" y="6492"/>
                      <a:pt x="1521" y="6492"/>
                    </a:cubicBezTo>
                    <a:cubicBezTo>
                      <a:pt x="1394" y="6587"/>
                      <a:pt x="1299" y="6682"/>
                      <a:pt x="1172" y="6777"/>
                    </a:cubicBezTo>
                    <a:cubicBezTo>
                      <a:pt x="856" y="7062"/>
                      <a:pt x="507" y="7347"/>
                      <a:pt x="127" y="7664"/>
                    </a:cubicBezTo>
                    <a:cubicBezTo>
                      <a:pt x="64" y="7727"/>
                      <a:pt x="64" y="7791"/>
                      <a:pt x="64" y="7854"/>
                    </a:cubicBezTo>
                    <a:cubicBezTo>
                      <a:pt x="64" y="8076"/>
                      <a:pt x="127" y="8297"/>
                      <a:pt x="191" y="8487"/>
                    </a:cubicBezTo>
                    <a:cubicBezTo>
                      <a:pt x="1" y="8804"/>
                      <a:pt x="1" y="9279"/>
                      <a:pt x="222" y="9849"/>
                    </a:cubicBezTo>
                    <a:cubicBezTo>
                      <a:pt x="444" y="10356"/>
                      <a:pt x="792" y="10894"/>
                      <a:pt x="1172" y="11274"/>
                    </a:cubicBezTo>
                    <a:cubicBezTo>
                      <a:pt x="1331" y="11401"/>
                      <a:pt x="1521" y="11591"/>
                      <a:pt x="1774" y="11591"/>
                    </a:cubicBezTo>
                    <a:lnTo>
                      <a:pt x="1869" y="11591"/>
                    </a:lnTo>
                    <a:cubicBezTo>
                      <a:pt x="2186" y="11528"/>
                      <a:pt x="2281" y="11179"/>
                      <a:pt x="2407" y="10862"/>
                    </a:cubicBezTo>
                    <a:cubicBezTo>
                      <a:pt x="2407" y="10831"/>
                      <a:pt x="2407" y="10799"/>
                      <a:pt x="2439" y="10799"/>
                    </a:cubicBezTo>
                    <a:cubicBezTo>
                      <a:pt x="2661" y="10862"/>
                      <a:pt x="2914" y="10926"/>
                      <a:pt x="3167" y="10957"/>
                    </a:cubicBezTo>
                    <a:cubicBezTo>
                      <a:pt x="3231" y="10957"/>
                      <a:pt x="3294" y="10926"/>
                      <a:pt x="3357" y="10894"/>
                    </a:cubicBezTo>
                    <a:cubicBezTo>
                      <a:pt x="3674" y="10514"/>
                      <a:pt x="3959" y="10166"/>
                      <a:pt x="4213" y="9849"/>
                    </a:cubicBezTo>
                    <a:cubicBezTo>
                      <a:pt x="4308" y="9722"/>
                      <a:pt x="4403" y="9627"/>
                      <a:pt x="4498" y="9501"/>
                    </a:cubicBezTo>
                    <a:cubicBezTo>
                      <a:pt x="4529" y="9501"/>
                      <a:pt x="4529" y="9532"/>
                      <a:pt x="4561" y="9532"/>
                    </a:cubicBezTo>
                    <a:cubicBezTo>
                      <a:pt x="4561" y="9532"/>
                      <a:pt x="4593" y="9564"/>
                      <a:pt x="4624" y="9564"/>
                    </a:cubicBezTo>
                    <a:cubicBezTo>
                      <a:pt x="4688" y="9564"/>
                      <a:pt x="4751" y="9532"/>
                      <a:pt x="4783" y="9501"/>
                    </a:cubicBezTo>
                    <a:lnTo>
                      <a:pt x="5384" y="8994"/>
                    </a:lnTo>
                    <a:lnTo>
                      <a:pt x="6018" y="9311"/>
                    </a:lnTo>
                    <a:cubicBezTo>
                      <a:pt x="6057" y="9324"/>
                      <a:pt x="6096" y="9331"/>
                      <a:pt x="6133" y="9331"/>
                    </a:cubicBezTo>
                    <a:cubicBezTo>
                      <a:pt x="6186" y="9331"/>
                      <a:pt x="6234" y="9316"/>
                      <a:pt x="6271" y="9279"/>
                    </a:cubicBezTo>
                    <a:cubicBezTo>
                      <a:pt x="6334" y="9216"/>
                      <a:pt x="6366" y="9121"/>
                      <a:pt x="6334" y="9026"/>
                    </a:cubicBezTo>
                    <a:cubicBezTo>
                      <a:pt x="6239" y="8709"/>
                      <a:pt x="6176" y="8171"/>
                      <a:pt x="6176" y="7569"/>
                    </a:cubicBezTo>
                    <a:cubicBezTo>
                      <a:pt x="6334" y="7379"/>
                      <a:pt x="6493" y="7221"/>
                      <a:pt x="6619" y="7062"/>
                    </a:cubicBezTo>
                    <a:cubicBezTo>
                      <a:pt x="6746" y="7126"/>
                      <a:pt x="6841" y="7157"/>
                      <a:pt x="6968" y="7157"/>
                    </a:cubicBezTo>
                    <a:cubicBezTo>
                      <a:pt x="7158" y="7157"/>
                      <a:pt x="7316" y="7094"/>
                      <a:pt x="7443" y="6967"/>
                    </a:cubicBezTo>
                    <a:cubicBezTo>
                      <a:pt x="7569" y="6841"/>
                      <a:pt x="7664" y="6682"/>
                      <a:pt x="7664" y="6492"/>
                    </a:cubicBezTo>
                    <a:cubicBezTo>
                      <a:pt x="7664" y="6365"/>
                      <a:pt x="7601" y="6239"/>
                      <a:pt x="7538" y="6112"/>
                    </a:cubicBezTo>
                    <a:cubicBezTo>
                      <a:pt x="8551" y="5130"/>
                      <a:pt x="9596" y="4275"/>
                      <a:pt x="10926" y="3325"/>
                    </a:cubicBezTo>
                    <a:cubicBezTo>
                      <a:pt x="10990" y="3262"/>
                      <a:pt x="11021" y="3199"/>
                      <a:pt x="11021" y="3104"/>
                    </a:cubicBezTo>
                    <a:cubicBezTo>
                      <a:pt x="10990" y="2850"/>
                      <a:pt x="10926" y="2629"/>
                      <a:pt x="10831" y="2375"/>
                    </a:cubicBezTo>
                    <a:cubicBezTo>
                      <a:pt x="10863" y="2375"/>
                      <a:pt x="10863" y="2375"/>
                      <a:pt x="10895" y="2344"/>
                    </a:cubicBezTo>
                    <a:cubicBezTo>
                      <a:pt x="11211" y="2249"/>
                      <a:pt x="11560" y="2122"/>
                      <a:pt x="11623" y="1805"/>
                    </a:cubicBezTo>
                    <a:cubicBezTo>
                      <a:pt x="11718" y="1552"/>
                      <a:pt x="11496" y="1298"/>
                      <a:pt x="11338" y="1140"/>
                    </a:cubicBezTo>
                    <a:cubicBezTo>
                      <a:pt x="10958" y="760"/>
                      <a:pt x="10420" y="380"/>
                      <a:pt x="9913" y="190"/>
                    </a:cubicBezTo>
                    <a:cubicBezTo>
                      <a:pt x="9608" y="71"/>
                      <a:pt x="9330" y="7"/>
                      <a:pt x="9089" y="7"/>
                    </a:cubicBezTo>
                    <a:cubicBezTo>
                      <a:pt x="8880" y="7"/>
                      <a:pt x="8698" y="55"/>
                      <a:pt x="8551" y="158"/>
                    </a:cubicBezTo>
                    <a:cubicBezTo>
                      <a:pt x="8361" y="95"/>
                      <a:pt x="8139" y="32"/>
                      <a:pt x="79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569;p47">
                <a:extLst>
                  <a:ext uri="{FF2B5EF4-FFF2-40B4-BE49-F238E27FC236}">
                    <a16:creationId xmlns:a16="http://schemas.microsoft.com/office/drawing/2014/main" xmlns="" id="{DB173782-D9FC-846B-FB63-57DD491B2986}"/>
                  </a:ext>
                </a:extLst>
              </p:cNvPr>
              <p:cNvSpPr/>
              <p:nvPr/>
            </p:nvSpPr>
            <p:spPr>
              <a:xfrm>
                <a:off x="8017380" y="2891530"/>
                <a:ext cx="13003" cy="1394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76" extrusionOk="0">
                    <a:moveTo>
                      <a:pt x="222" y="1"/>
                    </a:moveTo>
                    <a:cubicBezTo>
                      <a:pt x="95" y="1"/>
                      <a:pt x="0" y="128"/>
                      <a:pt x="0" y="223"/>
                    </a:cubicBezTo>
                    <a:cubicBezTo>
                      <a:pt x="0" y="349"/>
                      <a:pt x="95" y="476"/>
                      <a:pt x="222" y="476"/>
                    </a:cubicBezTo>
                    <a:cubicBezTo>
                      <a:pt x="349" y="476"/>
                      <a:pt x="444" y="349"/>
                      <a:pt x="444" y="223"/>
                    </a:cubicBezTo>
                    <a:cubicBezTo>
                      <a:pt x="444" y="96"/>
                      <a:pt x="349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645CA7"/>
                  </a:gs>
                  <a:gs pos="100000">
                    <a:srgbClr val="D77EAD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1570;p47">
              <a:extLst>
                <a:ext uri="{FF2B5EF4-FFF2-40B4-BE49-F238E27FC236}">
                  <a16:creationId xmlns:a16="http://schemas.microsoft.com/office/drawing/2014/main" xmlns="" id="{825BAE0D-D969-EB62-02E5-8A4697993266}"/>
                </a:ext>
              </a:extLst>
            </p:cNvPr>
            <p:cNvGrpSpPr/>
            <p:nvPr/>
          </p:nvGrpSpPr>
          <p:grpSpPr>
            <a:xfrm>
              <a:off x="1353105" y="1811151"/>
              <a:ext cx="408450" cy="454212"/>
              <a:chOff x="1028281" y="1361301"/>
              <a:chExt cx="306087" cy="340380"/>
            </a:xfrm>
            <a:solidFill>
              <a:schemeClr val="bg2"/>
            </a:solidFill>
          </p:grpSpPr>
          <p:sp>
            <p:nvSpPr>
              <p:cNvPr id="34" name="Google Shape;1571;p47">
                <a:extLst>
                  <a:ext uri="{FF2B5EF4-FFF2-40B4-BE49-F238E27FC236}">
                    <a16:creationId xmlns:a16="http://schemas.microsoft.com/office/drawing/2014/main" xmlns="" id="{89944439-2703-7D61-FA77-7CE7BA423F9F}"/>
                  </a:ext>
                </a:extLst>
              </p:cNvPr>
              <p:cNvSpPr/>
              <p:nvPr/>
            </p:nvSpPr>
            <p:spPr>
              <a:xfrm>
                <a:off x="1028281" y="1361301"/>
                <a:ext cx="306087" cy="340380"/>
              </a:xfrm>
              <a:custGeom>
                <a:avLst/>
                <a:gdLst/>
                <a:ahLst/>
                <a:cxnLst/>
                <a:rect l="l" t="t" r="r" b="b"/>
                <a:pathLst>
                  <a:path w="10452" h="11623" extrusionOk="0">
                    <a:moveTo>
                      <a:pt x="4719" y="0"/>
                    </a:moveTo>
                    <a:cubicBezTo>
                      <a:pt x="3991" y="0"/>
                      <a:pt x="3294" y="159"/>
                      <a:pt x="2661" y="475"/>
                    </a:cubicBezTo>
                    <a:cubicBezTo>
                      <a:pt x="2534" y="539"/>
                      <a:pt x="2502" y="665"/>
                      <a:pt x="2534" y="792"/>
                    </a:cubicBezTo>
                    <a:cubicBezTo>
                      <a:pt x="2579" y="860"/>
                      <a:pt x="2658" y="912"/>
                      <a:pt x="2746" y="912"/>
                    </a:cubicBezTo>
                    <a:cubicBezTo>
                      <a:pt x="2780" y="912"/>
                      <a:pt x="2815" y="905"/>
                      <a:pt x="2851" y="887"/>
                    </a:cubicBezTo>
                    <a:cubicBezTo>
                      <a:pt x="3421" y="602"/>
                      <a:pt x="4054" y="475"/>
                      <a:pt x="4719" y="475"/>
                    </a:cubicBezTo>
                    <a:cubicBezTo>
                      <a:pt x="7443" y="475"/>
                      <a:pt x="8804" y="2565"/>
                      <a:pt x="9279" y="3452"/>
                    </a:cubicBezTo>
                    <a:cubicBezTo>
                      <a:pt x="9976" y="4814"/>
                      <a:pt x="10166" y="6334"/>
                      <a:pt x="9691" y="7031"/>
                    </a:cubicBezTo>
                    <a:cubicBezTo>
                      <a:pt x="9621" y="7143"/>
                      <a:pt x="9513" y="7200"/>
                      <a:pt x="9365" y="7200"/>
                    </a:cubicBezTo>
                    <a:cubicBezTo>
                      <a:pt x="9179" y="7200"/>
                      <a:pt x="8931" y="7112"/>
                      <a:pt x="8614" y="6936"/>
                    </a:cubicBezTo>
                    <a:cubicBezTo>
                      <a:pt x="8469" y="6870"/>
                      <a:pt x="8324" y="6837"/>
                      <a:pt x="8188" y="6837"/>
                    </a:cubicBezTo>
                    <a:cubicBezTo>
                      <a:pt x="7998" y="6837"/>
                      <a:pt x="7825" y="6901"/>
                      <a:pt x="7696" y="7031"/>
                    </a:cubicBezTo>
                    <a:cubicBezTo>
                      <a:pt x="7443" y="7316"/>
                      <a:pt x="7411" y="7727"/>
                      <a:pt x="7633" y="8076"/>
                    </a:cubicBezTo>
                    <a:cubicBezTo>
                      <a:pt x="7759" y="8297"/>
                      <a:pt x="7886" y="8741"/>
                      <a:pt x="7949" y="9279"/>
                    </a:cubicBezTo>
                    <a:cubicBezTo>
                      <a:pt x="7981" y="9849"/>
                      <a:pt x="7886" y="10356"/>
                      <a:pt x="7696" y="10673"/>
                    </a:cubicBezTo>
                    <a:cubicBezTo>
                      <a:pt x="7522" y="10992"/>
                      <a:pt x="7241" y="11152"/>
                      <a:pt x="6830" y="11152"/>
                    </a:cubicBezTo>
                    <a:cubicBezTo>
                      <a:pt x="6792" y="11152"/>
                      <a:pt x="6754" y="11150"/>
                      <a:pt x="6714" y="11148"/>
                    </a:cubicBezTo>
                    <a:cubicBezTo>
                      <a:pt x="5289" y="11116"/>
                      <a:pt x="3706" y="10356"/>
                      <a:pt x="2470" y="9089"/>
                    </a:cubicBezTo>
                    <a:cubicBezTo>
                      <a:pt x="1172" y="7822"/>
                      <a:pt x="444" y="6207"/>
                      <a:pt x="444" y="4719"/>
                    </a:cubicBezTo>
                    <a:cubicBezTo>
                      <a:pt x="444" y="3769"/>
                      <a:pt x="760" y="2850"/>
                      <a:pt x="1362" y="2090"/>
                    </a:cubicBezTo>
                    <a:cubicBezTo>
                      <a:pt x="1425" y="1995"/>
                      <a:pt x="1425" y="1869"/>
                      <a:pt x="1299" y="1774"/>
                    </a:cubicBezTo>
                    <a:cubicBezTo>
                      <a:pt x="1256" y="1745"/>
                      <a:pt x="1207" y="1729"/>
                      <a:pt x="1157" y="1729"/>
                    </a:cubicBezTo>
                    <a:cubicBezTo>
                      <a:pt x="1096" y="1729"/>
                      <a:pt x="1034" y="1753"/>
                      <a:pt x="982" y="1805"/>
                    </a:cubicBezTo>
                    <a:cubicBezTo>
                      <a:pt x="349" y="2660"/>
                      <a:pt x="0" y="3674"/>
                      <a:pt x="0" y="4719"/>
                    </a:cubicBezTo>
                    <a:cubicBezTo>
                      <a:pt x="0" y="6334"/>
                      <a:pt x="760" y="8044"/>
                      <a:pt x="2154" y="9406"/>
                    </a:cubicBezTo>
                    <a:cubicBezTo>
                      <a:pt x="2787" y="10039"/>
                      <a:pt x="3516" y="10578"/>
                      <a:pt x="4276" y="10958"/>
                    </a:cubicBezTo>
                    <a:cubicBezTo>
                      <a:pt x="5099" y="11369"/>
                      <a:pt x="5922" y="11591"/>
                      <a:pt x="6682" y="11623"/>
                    </a:cubicBezTo>
                    <a:lnTo>
                      <a:pt x="6777" y="11623"/>
                    </a:lnTo>
                    <a:cubicBezTo>
                      <a:pt x="7348" y="11623"/>
                      <a:pt x="7823" y="11369"/>
                      <a:pt x="8076" y="10894"/>
                    </a:cubicBezTo>
                    <a:cubicBezTo>
                      <a:pt x="8393" y="10388"/>
                      <a:pt x="8424" y="9723"/>
                      <a:pt x="8393" y="9247"/>
                    </a:cubicBezTo>
                    <a:cubicBezTo>
                      <a:pt x="8361" y="8709"/>
                      <a:pt x="8203" y="8171"/>
                      <a:pt x="8013" y="7854"/>
                    </a:cubicBezTo>
                    <a:cubicBezTo>
                      <a:pt x="7886" y="7632"/>
                      <a:pt x="7918" y="7442"/>
                      <a:pt x="8013" y="7347"/>
                    </a:cubicBezTo>
                    <a:cubicBezTo>
                      <a:pt x="8060" y="7300"/>
                      <a:pt x="8115" y="7276"/>
                      <a:pt x="8179" y="7276"/>
                    </a:cubicBezTo>
                    <a:cubicBezTo>
                      <a:pt x="8242" y="7276"/>
                      <a:pt x="8313" y="7300"/>
                      <a:pt x="8393" y="7347"/>
                    </a:cubicBezTo>
                    <a:cubicBezTo>
                      <a:pt x="8614" y="7442"/>
                      <a:pt x="8868" y="7569"/>
                      <a:pt x="9153" y="7632"/>
                    </a:cubicBezTo>
                    <a:cubicBezTo>
                      <a:pt x="9213" y="7640"/>
                      <a:pt x="9270" y="7643"/>
                      <a:pt x="9323" y="7643"/>
                    </a:cubicBezTo>
                    <a:cubicBezTo>
                      <a:pt x="9718" y="7643"/>
                      <a:pt x="9932" y="7451"/>
                      <a:pt x="10071" y="7284"/>
                    </a:cubicBezTo>
                    <a:cubicBezTo>
                      <a:pt x="10356" y="6872"/>
                      <a:pt x="10451" y="6239"/>
                      <a:pt x="10388" y="5511"/>
                    </a:cubicBezTo>
                    <a:cubicBezTo>
                      <a:pt x="10324" y="4782"/>
                      <a:pt x="10071" y="3990"/>
                      <a:pt x="9691" y="3230"/>
                    </a:cubicBezTo>
                    <a:cubicBezTo>
                      <a:pt x="9216" y="2312"/>
                      <a:pt x="8551" y="1552"/>
                      <a:pt x="7791" y="1014"/>
                    </a:cubicBezTo>
                    <a:cubicBezTo>
                      <a:pt x="6872" y="349"/>
                      <a:pt x="5859" y="0"/>
                      <a:pt x="471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572;p47">
                <a:extLst>
                  <a:ext uri="{FF2B5EF4-FFF2-40B4-BE49-F238E27FC236}">
                    <a16:creationId xmlns:a16="http://schemas.microsoft.com/office/drawing/2014/main" xmlns="" id="{1356E20B-3568-8A51-FEF1-AE167C41DC3D}"/>
                  </a:ext>
                </a:extLst>
              </p:cNvPr>
              <p:cNvSpPr/>
              <p:nvPr/>
            </p:nvSpPr>
            <p:spPr>
              <a:xfrm>
                <a:off x="1123808" y="1390029"/>
                <a:ext cx="59390" cy="59390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2028" extrusionOk="0">
                    <a:moveTo>
                      <a:pt x="1014" y="444"/>
                    </a:moveTo>
                    <a:cubicBezTo>
                      <a:pt x="1330" y="444"/>
                      <a:pt x="1584" y="698"/>
                      <a:pt x="1584" y="1014"/>
                    </a:cubicBezTo>
                    <a:cubicBezTo>
                      <a:pt x="1584" y="1331"/>
                      <a:pt x="1330" y="1584"/>
                      <a:pt x="1014" y="1584"/>
                    </a:cubicBezTo>
                    <a:cubicBezTo>
                      <a:pt x="697" y="1584"/>
                      <a:pt x="444" y="1331"/>
                      <a:pt x="444" y="1014"/>
                    </a:cubicBezTo>
                    <a:cubicBezTo>
                      <a:pt x="444" y="698"/>
                      <a:pt x="697" y="444"/>
                      <a:pt x="1014" y="444"/>
                    </a:cubicBezTo>
                    <a:close/>
                    <a:moveTo>
                      <a:pt x="1014" y="1"/>
                    </a:moveTo>
                    <a:cubicBezTo>
                      <a:pt x="444" y="1"/>
                      <a:pt x="0" y="444"/>
                      <a:pt x="0" y="1014"/>
                    </a:cubicBezTo>
                    <a:cubicBezTo>
                      <a:pt x="0" y="1584"/>
                      <a:pt x="444" y="2028"/>
                      <a:pt x="1014" y="2028"/>
                    </a:cubicBezTo>
                    <a:cubicBezTo>
                      <a:pt x="1584" y="2028"/>
                      <a:pt x="2027" y="1584"/>
                      <a:pt x="2027" y="1014"/>
                    </a:cubicBezTo>
                    <a:cubicBezTo>
                      <a:pt x="2027" y="444"/>
                      <a:pt x="1584" y="1"/>
                      <a:pt x="10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573;p47">
                <a:extLst>
                  <a:ext uri="{FF2B5EF4-FFF2-40B4-BE49-F238E27FC236}">
                    <a16:creationId xmlns:a16="http://schemas.microsoft.com/office/drawing/2014/main" xmlns="" id="{FB28C02C-FA4E-BF92-3C4B-F04D46999E67}"/>
                  </a:ext>
                </a:extLst>
              </p:cNvPr>
              <p:cNvSpPr/>
              <p:nvPr/>
            </p:nvSpPr>
            <p:spPr>
              <a:xfrm>
                <a:off x="1062603" y="1439199"/>
                <a:ext cx="59361" cy="60298"/>
              </a:xfrm>
              <a:custGeom>
                <a:avLst/>
                <a:gdLst/>
                <a:ahLst/>
                <a:cxnLst/>
                <a:rect l="l" t="t" r="r" b="b"/>
                <a:pathLst>
                  <a:path w="2027" h="2059" extrusionOk="0">
                    <a:moveTo>
                      <a:pt x="1013" y="475"/>
                    </a:moveTo>
                    <a:cubicBezTo>
                      <a:pt x="1330" y="475"/>
                      <a:pt x="1584" y="729"/>
                      <a:pt x="1584" y="1014"/>
                    </a:cubicBezTo>
                    <a:cubicBezTo>
                      <a:pt x="1584" y="1330"/>
                      <a:pt x="1330" y="1584"/>
                      <a:pt x="1013" y="1584"/>
                    </a:cubicBezTo>
                    <a:cubicBezTo>
                      <a:pt x="697" y="1584"/>
                      <a:pt x="443" y="1330"/>
                      <a:pt x="443" y="1014"/>
                    </a:cubicBezTo>
                    <a:cubicBezTo>
                      <a:pt x="443" y="729"/>
                      <a:pt x="697" y="475"/>
                      <a:pt x="1013" y="475"/>
                    </a:cubicBezTo>
                    <a:close/>
                    <a:moveTo>
                      <a:pt x="1013" y="0"/>
                    </a:moveTo>
                    <a:cubicBezTo>
                      <a:pt x="443" y="0"/>
                      <a:pt x="0" y="475"/>
                      <a:pt x="0" y="1014"/>
                    </a:cubicBezTo>
                    <a:cubicBezTo>
                      <a:pt x="0" y="1584"/>
                      <a:pt x="443" y="2059"/>
                      <a:pt x="1013" y="2059"/>
                    </a:cubicBezTo>
                    <a:cubicBezTo>
                      <a:pt x="1584" y="2059"/>
                      <a:pt x="2027" y="1584"/>
                      <a:pt x="2027" y="1014"/>
                    </a:cubicBezTo>
                    <a:cubicBezTo>
                      <a:pt x="2027" y="475"/>
                      <a:pt x="1584" y="0"/>
                      <a:pt x="10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574;p47">
                <a:extLst>
                  <a:ext uri="{FF2B5EF4-FFF2-40B4-BE49-F238E27FC236}">
                    <a16:creationId xmlns:a16="http://schemas.microsoft.com/office/drawing/2014/main" xmlns="" id="{A5AF8D00-5FA9-9E3D-F7BC-050C7DFE92F1}"/>
                  </a:ext>
                </a:extLst>
              </p:cNvPr>
              <p:cNvSpPr/>
              <p:nvPr/>
            </p:nvSpPr>
            <p:spPr>
              <a:xfrm>
                <a:off x="1066293" y="1515252"/>
                <a:ext cx="60327" cy="60298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59" extrusionOk="0">
                    <a:moveTo>
                      <a:pt x="1046" y="475"/>
                    </a:moveTo>
                    <a:cubicBezTo>
                      <a:pt x="1363" y="475"/>
                      <a:pt x="1616" y="729"/>
                      <a:pt x="1616" y="1045"/>
                    </a:cubicBezTo>
                    <a:cubicBezTo>
                      <a:pt x="1616" y="1330"/>
                      <a:pt x="1331" y="1584"/>
                      <a:pt x="1046" y="1584"/>
                    </a:cubicBezTo>
                    <a:cubicBezTo>
                      <a:pt x="729" y="1584"/>
                      <a:pt x="476" y="1330"/>
                      <a:pt x="476" y="1045"/>
                    </a:cubicBezTo>
                    <a:cubicBezTo>
                      <a:pt x="476" y="729"/>
                      <a:pt x="729" y="475"/>
                      <a:pt x="1046" y="475"/>
                    </a:cubicBezTo>
                    <a:close/>
                    <a:moveTo>
                      <a:pt x="1046" y="0"/>
                    </a:moveTo>
                    <a:cubicBezTo>
                      <a:pt x="476" y="0"/>
                      <a:pt x="1" y="475"/>
                      <a:pt x="1" y="1045"/>
                    </a:cubicBezTo>
                    <a:cubicBezTo>
                      <a:pt x="1" y="1584"/>
                      <a:pt x="476" y="2059"/>
                      <a:pt x="1046" y="2059"/>
                    </a:cubicBezTo>
                    <a:cubicBezTo>
                      <a:pt x="1584" y="2059"/>
                      <a:pt x="2059" y="1584"/>
                      <a:pt x="2059" y="1045"/>
                    </a:cubicBezTo>
                    <a:cubicBezTo>
                      <a:pt x="2059" y="475"/>
                      <a:pt x="1584" y="0"/>
                      <a:pt x="104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575;p47">
                <a:extLst>
                  <a:ext uri="{FF2B5EF4-FFF2-40B4-BE49-F238E27FC236}">
                    <a16:creationId xmlns:a16="http://schemas.microsoft.com/office/drawing/2014/main" xmlns="" id="{620214EF-F12F-699B-A978-0E71A2F6764F}"/>
                  </a:ext>
                </a:extLst>
              </p:cNvPr>
              <p:cNvSpPr/>
              <p:nvPr/>
            </p:nvSpPr>
            <p:spPr>
              <a:xfrm>
                <a:off x="1112680" y="1578302"/>
                <a:ext cx="60298" cy="59390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2028" extrusionOk="0">
                    <a:moveTo>
                      <a:pt x="1014" y="444"/>
                    </a:moveTo>
                    <a:cubicBezTo>
                      <a:pt x="1330" y="444"/>
                      <a:pt x="1584" y="697"/>
                      <a:pt x="1584" y="1014"/>
                    </a:cubicBezTo>
                    <a:cubicBezTo>
                      <a:pt x="1584" y="1331"/>
                      <a:pt x="1330" y="1584"/>
                      <a:pt x="1014" y="1584"/>
                    </a:cubicBezTo>
                    <a:cubicBezTo>
                      <a:pt x="729" y="1584"/>
                      <a:pt x="475" y="1331"/>
                      <a:pt x="475" y="1014"/>
                    </a:cubicBezTo>
                    <a:cubicBezTo>
                      <a:pt x="475" y="697"/>
                      <a:pt x="729" y="444"/>
                      <a:pt x="1014" y="444"/>
                    </a:cubicBezTo>
                    <a:close/>
                    <a:moveTo>
                      <a:pt x="1045" y="1"/>
                    </a:moveTo>
                    <a:cubicBezTo>
                      <a:pt x="475" y="1"/>
                      <a:pt x="0" y="444"/>
                      <a:pt x="0" y="1014"/>
                    </a:cubicBezTo>
                    <a:cubicBezTo>
                      <a:pt x="0" y="1584"/>
                      <a:pt x="475" y="2028"/>
                      <a:pt x="1045" y="2028"/>
                    </a:cubicBezTo>
                    <a:cubicBezTo>
                      <a:pt x="1584" y="2028"/>
                      <a:pt x="2059" y="1584"/>
                      <a:pt x="2059" y="1014"/>
                    </a:cubicBezTo>
                    <a:cubicBezTo>
                      <a:pt x="2059" y="444"/>
                      <a:pt x="1584" y="1"/>
                      <a:pt x="1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76;p47">
                <a:extLst>
                  <a:ext uri="{FF2B5EF4-FFF2-40B4-BE49-F238E27FC236}">
                    <a16:creationId xmlns:a16="http://schemas.microsoft.com/office/drawing/2014/main" xmlns="" id="{5716CA86-DEA3-B65A-D5F4-29E2F19BD4D3}"/>
                  </a:ext>
                </a:extLst>
              </p:cNvPr>
              <p:cNvSpPr/>
              <p:nvPr/>
            </p:nvSpPr>
            <p:spPr>
              <a:xfrm>
                <a:off x="1180387" y="1612624"/>
                <a:ext cx="59361" cy="59390"/>
              </a:xfrm>
              <a:custGeom>
                <a:avLst/>
                <a:gdLst/>
                <a:ahLst/>
                <a:cxnLst/>
                <a:rect l="l" t="t" r="r" b="b"/>
                <a:pathLst>
                  <a:path w="2027" h="2028" extrusionOk="0">
                    <a:moveTo>
                      <a:pt x="1013" y="444"/>
                    </a:moveTo>
                    <a:cubicBezTo>
                      <a:pt x="1330" y="444"/>
                      <a:pt x="1583" y="697"/>
                      <a:pt x="1583" y="1014"/>
                    </a:cubicBezTo>
                    <a:cubicBezTo>
                      <a:pt x="1583" y="1331"/>
                      <a:pt x="1330" y="1584"/>
                      <a:pt x="1013" y="1584"/>
                    </a:cubicBezTo>
                    <a:cubicBezTo>
                      <a:pt x="697" y="1584"/>
                      <a:pt x="443" y="1331"/>
                      <a:pt x="443" y="1014"/>
                    </a:cubicBezTo>
                    <a:cubicBezTo>
                      <a:pt x="443" y="697"/>
                      <a:pt x="697" y="444"/>
                      <a:pt x="1013" y="444"/>
                    </a:cubicBezTo>
                    <a:close/>
                    <a:moveTo>
                      <a:pt x="1013" y="0"/>
                    </a:moveTo>
                    <a:cubicBezTo>
                      <a:pt x="443" y="0"/>
                      <a:pt x="0" y="444"/>
                      <a:pt x="0" y="1014"/>
                    </a:cubicBezTo>
                    <a:cubicBezTo>
                      <a:pt x="0" y="1584"/>
                      <a:pt x="443" y="2027"/>
                      <a:pt x="1013" y="2027"/>
                    </a:cubicBezTo>
                    <a:cubicBezTo>
                      <a:pt x="1583" y="2027"/>
                      <a:pt x="2027" y="1584"/>
                      <a:pt x="2027" y="1014"/>
                    </a:cubicBezTo>
                    <a:cubicBezTo>
                      <a:pt x="2027" y="444"/>
                      <a:pt x="1583" y="0"/>
                      <a:pt x="10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77;p47">
                <a:extLst>
                  <a:ext uri="{FF2B5EF4-FFF2-40B4-BE49-F238E27FC236}">
                    <a16:creationId xmlns:a16="http://schemas.microsoft.com/office/drawing/2014/main" xmlns="" id="{BFE2D329-FB67-BAED-50BB-CF96AC913A5A}"/>
                  </a:ext>
                </a:extLst>
              </p:cNvPr>
              <p:cNvSpPr/>
              <p:nvPr/>
            </p:nvSpPr>
            <p:spPr>
              <a:xfrm>
                <a:off x="1236936" y="1474077"/>
                <a:ext cx="64954" cy="69933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2388" extrusionOk="0">
                    <a:moveTo>
                      <a:pt x="1078" y="456"/>
                    </a:moveTo>
                    <a:cubicBezTo>
                      <a:pt x="1173" y="456"/>
                      <a:pt x="1299" y="488"/>
                      <a:pt x="1394" y="583"/>
                    </a:cubicBezTo>
                    <a:cubicBezTo>
                      <a:pt x="1521" y="678"/>
                      <a:pt x="1648" y="836"/>
                      <a:pt x="1711" y="1058"/>
                    </a:cubicBezTo>
                    <a:cubicBezTo>
                      <a:pt x="1743" y="1248"/>
                      <a:pt x="1743" y="1438"/>
                      <a:pt x="1679" y="1628"/>
                    </a:cubicBezTo>
                    <a:cubicBezTo>
                      <a:pt x="1584" y="1755"/>
                      <a:pt x="1489" y="1881"/>
                      <a:pt x="1331" y="1913"/>
                    </a:cubicBezTo>
                    <a:cubicBezTo>
                      <a:pt x="1302" y="1919"/>
                      <a:pt x="1271" y="1923"/>
                      <a:pt x="1241" y="1923"/>
                    </a:cubicBezTo>
                    <a:cubicBezTo>
                      <a:pt x="977" y="1923"/>
                      <a:pt x="688" y="1684"/>
                      <a:pt x="603" y="1343"/>
                    </a:cubicBezTo>
                    <a:cubicBezTo>
                      <a:pt x="508" y="963"/>
                      <a:pt x="666" y="551"/>
                      <a:pt x="951" y="488"/>
                    </a:cubicBezTo>
                    <a:cubicBezTo>
                      <a:pt x="983" y="488"/>
                      <a:pt x="1046" y="456"/>
                      <a:pt x="1078" y="456"/>
                    </a:cubicBezTo>
                    <a:close/>
                    <a:moveTo>
                      <a:pt x="1098" y="1"/>
                    </a:moveTo>
                    <a:cubicBezTo>
                      <a:pt x="1016" y="1"/>
                      <a:pt x="934" y="15"/>
                      <a:pt x="856" y="44"/>
                    </a:cubicBezTo>
                    <a:cubicBezTo>
                      <a:pt x="286" y="171"/>
                      <a:pt x="1" y="805"/>
                      <a:pt x="159" y="1470"/>
                    </a:cubicBezTo>
                    <a:cubicBezTo>
                      <a:pt x="318" y="2008"/>
                      <a:pt x="761" y="2388"/>
                      <a:pt x="1236" y="2388"/>
                    </a:cubicBezTo>
                    <a:cubicBezTo>
                      <a:pt x="1299" y="2388"/>
                      <a:pt x="1394" y="2388"/>
                      <a:pt x="1458" y="2356"/>
                    </a:cubicBezTo>
                    <a:cubicBezTo>
                      <a:pt x="1743" y="2293"/>
                      <a:pt x="1964" y="2071"/>
                      <a:pt x="2091" y="1818"/>
                    </a:cubicBezTo>
                    <a:cubicBezTo>
                      <a:pt x="2186" y="1533"/>
                      <a:pt x="2218" y="1216"/>
                      <a:pt x="2154" y="931"/>
                    </a:cubicBezTo>
                    <a:cubicBezTo>
                      <a:pt x="2059" y="614"/>
                      <a:pt x="1901" y="361"/>
                      <a:pt x="1648" y="203"/>
                    </a:cubicBezTo>
                    <a:cubicBezTo>
                      <a:pt x="1473" y="72"/>
                      <a:pt x="1283" y="1"/>
                      <a:pt x="109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578;p47">
                <a:extLst>
                  <a:ext uri="{FF2B5EF4-FFF2-40B4-BE49-F238E27FC236}">
                    <a16:creationId xmlns:a16="http://schemas.microsoft.com/office/drawing/2014/main" xmlns="" id="{E8994988-2147-3814-0D10-69D1EC9F7371}"/>
                  </a:ext>
                </a:extLst>
              </p:cNvPr>
              <p:cNvSpPr/>
              <p:nvPr/>
            </p:nvSpPr>
            <p:spPr>
              <a:xfrm>
                <a:off x="1076513" y="1390966"/>
                <a:ext cx="13940" cy="13003"/>
              </a:xfrm>
              <a:custGeom>
                <a:avLst/>
                <a:gdLst/>
                <a:ahLst/>
                <a:cxnLst/>
                <a:rect l="l" t="t" r="r" b="b"/>
                <a:pathLst>
                  <a:path w="476" h="444" extrusionOk="0">
                    <a:moveTo>
                      <a:pt x="253" y="1"/>
                    </a:moveTo>
                    <a:cubicBezTo>
                      <a:pt x="127" y="1"/>
                      <a:pt x="32" y="96"/>
                      <a:pt x="32" y="222"/>
                    </a:cubicBezTo>
                    <a:cubicBezTo>
                      <a:pt x="0" y="349"/>
                      <a:pt x="127" y="444"/>
                      <a:pt x="253" y="444"/>
                    </a:cubicBezTo>
                    <a:cubicBezTo>
                      <a:pt x="380" y="444"/>
                      <a:pt x="475" y="349"/>
                      <a:pt x="475" y="222"/>
                    </a:cubicBezTo>
                    <a:cubicBezTo>
                      <a:pt x="475" y="96"/>
                      <a:pt x="380" y="1"/>
                      <a:pt x="25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1579;p47">
              <a:extLst>
                <a:ext uri="{FF2B5EF4-FFF2-40B4-BE49-F238E27FC236}">
                  <a16:creationId xmlns:a16="http://schemas.microsoft.com/office/drawing/2014/main" xmlns="" id="{80F75DE9-3324-40CB-1522-2E084746286C}"/>
                </a:ext>
              </a:extLst>
            </p:cNvPr>
            <p:cNvGrpSpPr/>
            <p:nvPr/>
          </p:nvGrpSpPr>
          <p:grpSpPr>
            <a:xfrm>
              <a:off x="9679550" y="2402684"/>
              <a:ext cx="504974" cy="454250"/>
              <a:chOff x="7268006" y="1804588"/>
              <a:chExt cx="378421" cy="340409"/>
            </a:xfrm>
            <a:solidFill>
              <a:schemeClr val="tx2"/>
            </a:solidFill>
          </p:grpSpPr>
          <p:sp>
            <p:nvSpPr>
              <p:cNvPr id="31" name="Google Shape;1580;p47">
                <a:extLst>
                  <a:ext uri="{FF2B5EF4-FFF2-40B4-BE49-F238E27FC236}">
                    <a16:creationId xmlns:a16="http://schemas.microsoft.com/office/drawing/2014/main" xmlns="" id="{5E52F778-F061-61E6-9F96-D8ACAE0D8707}"/>
                  </a:ext>
                </a:extLst>
              </p:cNvPr>
              <p:cNvSpPr/>
              <p:nvPr/>
            </p:nvSpPr>
            <p:spPr>
              <a:xfrm>
                <a:off x="7268006" y="1804588"/>
                <a:ext cx="378421" cy="340409"/>
              </a:xfrm>
              <a:custGeom>
                <a:avLst/>
                <a:gdLst/>
                <a:ahLst/>
                <a:cxnLst/>
                <a:rect l="l" t="t" r="r" b="b"/>
                <a:pathLst>
                  <a:path w="12922" h="11624" extrusionOk="0">
                    <a:moveTo>
                      <a:pt x="7475" y="1521"/>
                    </a:moveTo>
                    <a:lnTo>
                      <a:pt x="7475" y="2028"/>
                    </a:lnTo>
                    <a:lnTo>
                      <a:pt x="5448" y="2028"/>
                    </a:lnTo>
                    <a:lnTo>
                      <a:pt x="5448" y="1521"/>
                    </a:lnTo>
                    <a:close/>
                    <a:moveTo>
                      <a:pt x="8235" y="508"/>
                    </a:moveTo>
                    <a:cubicBezTo>
                      <a:pt x="8361" y="508"/>
                      <a:pt x="8488" y="634"/>
                      <a:pt x="8488" y="761"/>
                    </a:cubicBezTo>
                    <a:lnTo>
                      <a:pt x="8488" y="2028"/>
                    </a:lnTo>
                    <a:lnTo>
                      <a:pt x="7981" y="2028"/>
                    </a:lnTo>
                    <a:lnTo>
                      <a:pt x="7981" y="1268"/>
                    </a:lnTo>
                    <a:cubicBezTo>
                      <a:pt x="7981" y="1141"/>
                      <a:pt x="7855" y="1014"/>
                      <a:pt x="7728" y="1014"/>
                    </a:cubicBezTo>
                    <a:lnTo>
                      <a:pt x="5195" y="1014"/>
                    </a:lnTo>
                    <a:cubicBezTo>
                      <a:pt x="5068" y="1014"/>
                      <a:pt x="4941" y="1141"/>
                      <a:pt x="4941" y="1268"/>
                    </a:cubicBezTo>
                    <a:lnTo>
                      <a:pt x="4941" y="2028"/>
                    </a:lnTo>
                    <a:lnTo>
                      <a:pt x="4434" y="2028"/>
                    </a:lnTo>
                    <a:lnTo>
                      <a:pt x="4434" y="761"/>
                    </a:lnTo>
                    <a:cubicBezTo>
                      <a:pt x="4434" y="634"/>
                      <a:pt x="4561" y="508"/>
                      <a:pt x="4688" y="508"/>
                    </a:cubicBezTo>
                    <a:close/>
                    <a:moveTo>
                      <a:pt x="11560" y="2534"/>
                    </a:moveTo>
                    <a:cubicBezTo>
                      <a:pt x="12035" y="2534"/>
                      <a:pt x="12415" y="2914"/>
                      <a:pt x="12415" y="3358"/>
                    </a:cubicBezTo>
                    <a:lnTo>
                      <a:pt x="12415" y="5480"/>
                    </a:lnTo>
                    <a:cubicBezTo>
                      <a:pt x="12415" y="6018"/>
                      <a:pt x="11845" y="6240"/>
                      <a:pt x="11528" y="6303"/>
                    </a:cubicBezTo>
                    <a:lnTo>
                      <a:pt x="11148" y="6398"/>
                    </a:lnTo>
                    <a:cubicBezTo>
                      <a:pt x="11117" y="6176"/>
                      <a:pt x="10895" y="5986"/>
                      <a:pt x="10642" y="5986"/>
                    </a:cubicBezTo>
                    <a:lnTo>
                      <a:pt x="8615" y="5986"/>
                    </a:lnTo>
                    <a:cubicBezTo>
                      <a:pt x="8330" y="5986"/>
                      <a:pt x="8108" y="6208"/>
                      <a:pt x="8108" y="6493"/>
                    </a:cubicBezTo>
                    <a:lnTo>
                      <a:pt x="8108" y="7158"/>
                    </a:lnTo>
                    <a:lnTo>
                      <a:pt x="7665" y="7253"/>
                    </a:lnTo>
                    <a:cubicBezTo>
                      <a:pt x="7253" y="7348"/>
                      <a:pt x="6905" y="7411"/>
                      <a:pt x="6461" y="7411"/>
                    </a:cubicBezTo>
                    <a:cubicBezTo>
                      <a:pt x="6018" y="7411"/>
                      <a:pt x="5638" y="7348"/>
                      <a:pt x="5258" y="7253"/>
                    </a:cubicBezTo>
                    <a:lnTo>
                      <a:pt x="4783" y="7158"/>
                    </a:lnTo>
                    <a:lnTo>
                      <a:pt x="4783" y="6493"/>
                    </a:lnTo>
                    <a:cubicBezTo>
                      <a:pt x="4783" y="6208"/>
                      <a:pt x="4561" y="5986"/>
                      <a:pt x="4308" y="5986"/>
                    </a:cubicBezTo>
                    <a:lnTo>
                      <a:pt x="2281" y="5986"/>
                    </a:lnTo>
                    <a:cubicBezTo>
                      <a:pt x="2028" y="5986"/>
                      <a:pt x="1806" y="6176"/>
                      <a:pt x="1774" y="6398"/>
                    </a:cubicBezTo>
                    <a:lnTo>
                      <a:pt x="1394" y="6303"/>
                    </a:lnTo>
                    <a:cubicBezTo>
                      <a:pt x="1078" y="6240"/>
                      <a:pt x="507" y="6018"/>
                      <a:pt x="507" y="5480"/>
                    </a:cubicBezTo>
                    <a:lnTo>
                      <a:pt x="507" y="3358"/>
                    </a:lnTo>
                    <a:cubicBezTo>
                      <a:pt x="507" y="2914"/>
                      <a:pt x="888" y="2534"/>
                      <a:pt x="1331" y="2534"/>
                    </a:cubicBezTo>
                    <a:close/>
                    <a:moveTo>
                      <a:pt x="4308" y="6493"/>
                    </a:moveTo>
                    <a:lnTo>
                      <a:pt x="4308" y="7506"/>
                    </a:lnTo>
                    <a:lnTo>
                      <a:pt x="2281" y="7506"/>
                    </a:lnTo>
                    <a:lnTo>
                      <a:pt x="2281" y="6493"/>
                    </a:lnTo>
                    <a:close/>
                    <a:moveTo>
                      <a:pt x="10642" y="6493"/>
                    </a:moveTo>
                    <a:lnTo>
                      <a:pt x="10642" y="7506"/>
                    </a:lnTo>
                    <a:lnTo>
                      <a:pt x="8615" y="7506"/>
                    </a:lnTo>
                    <a:lnTo>
                      <a:pt x="8615" y="6493"/>
                    </a:lnTo>
                    <a:close/>
                    <a:moveTo>
                      <a:pt x="3991" y="7981"/>
                    </a:moveTo>
                    <a:cubicBezTo>
                      <a:pt x="3896" y="8298"/>
                      <a:pt x="3611" y="8488"/>
                      <a:pt x="3294" y="8488"/>
                    </a:cubicBezTo>
                    <a:cubicBezTo>
                      <a:pt x="2946" y="8488"/>
                      <a:pt x="2693" y="8298"/>
                      <a:pt x="2566" y="7981"/>
                    </a:cubicBezTo>
                    <a:close/>
                    <a:moveTo>
                      <a:pt x="10357" y="7981"/>
                    </a:moveTo>
                    <a:cubicBezTo>
                      <a:pt x="10230" y="8298"/>
                      <a:pt x="9977" y="8488"/>
                      <a:pt x="9628" y="8488"/>
                    </a:cubicBezTo>
                    <a:cubicBezTo>
                      <a:pt x="9311" y="8488"/>
                      <a:pt x="9026" y="8298"/>
                      <a:pt x="8931" y="7981"/>
                    </a:cubicBezTo>
                    <a:close/>
                    <a:moveTo>
                      <a:pt x="11813" y="6746"/>
                    </a:moveTo>
                    <a:lnTo>
                      <a:pt x="12003" y="10357"/>
                    </a:lnTo>
                    <a:cubicBezTo>
                      <a:pt x="12003" y="10547"/>
                      <a:pt x="11940" y="10705"/>
                      <a:pt x="11813" y="10863"/>
                    </a:cubicBezTo>
                    <a:cubicBezTo>
                      <a:pt x="11655" y="11022"/>
                      <a:pt x="11465" y="11085"/>
                      <a:pt x="11243" y="11085"/>
                    </a:cubicBezTo>
                    <a:lnTo>
                      <a:pt x="1679" y="11085"/>
                    </a:lnTo>
                    <a:cubicBezTo>
                      <a:pt x="1458" y="11085"/>
                      <a:pt x="1236" y="11022"/>
                      <a:pt x="1109" y="10863"/>
                    </a:cubicBezTo>
                    <a:cubicBezTo>
                      <a:pt x="951" y="10705"/>
                      <a:pt x="888" y="10547"/>
                      <a:pt x="919" y="10357"/>
                    </a:cubicBezTo>
                    <a:lnTo>
                      <a:pt x="1078" y="6746"/>
                    </a:lnTo>
                    <a:cubicBezTo>
                      <a:pt x="1141" y="6778"/>
                      <a:pt x="1204" y="6778"/>
                      <a:pt x="1268" y="6810"/>
                    </a:cubicBezTo>
                    <a:lnTo>
                      <a:pt x="1774" y="6936"/>
                    </a:lnTo>
                    <a:lnTo>
                      <a:pt x="1774" y="7475"/>
                    </a:lnTo>
                    <a:cubicBezTo>
                      <a:pt x="1774" y="7696"/>
                      <a:pt x="1869" y="7855"/>
                      <a:pt x="2028" y="7950"/>
                    </a:cubicBezTo>
                    <a:cubicBezTo>
                      <a:pt x="2123" y="8552"/>
                      <a:pt x="2661" y="8995"/>
                      <a:pt x="3294" y="8995"/>
                    </a:cubicBezTo>
                    <a:cubicBezTo>
                      <a:pt x="3896" y="8995"/>
                      <a:pt x="4434" y="8552"/>
                      <a:pt x="4529" y="7950"/>
                    </a:cubicBezTo>
                    <a:cubicBezTo>
                      <a:pt x="4624" y="7886"/>
                      <a:pt x="4719" y="7791"/>
                      <a:pt x="4751" y="7665"/>
                    </a:cubicBezTo>
                    <a:lnTo>
                      <a:pt x="5131" y="7760"/>
                    </a:lnTo>
                    <a:cubicBezTo>
                      <a:pt x="5575" y="7855"/>
                      <a:pt x="5986" y="7886"/>
                      <a:pt x="6461" y="7886"/>
                    </a:cubicBezTo>
                    <a:cubicBezTo>
                      <a:pt x="6936" y="7886"/>
                      <a:pt x="7348" y="7855"/>
                      <a:pt x="7760" y="7760"/>
                    </a:cubicBezTo>
                    <a:lnTo>
                      <a:pt x="8140" y="7665"/>
                    </a:lnTo>
                    <a:cubicBezTo>
                      <a:pt x="8203" y="7791"/>
                      <a:pt x="8266" y="7886"/>
                      <a:pt x="8393" y="7950"/>
                    </a:cubicBezTo>
                    <a:cubicBezTo>
                      <a:pt x="8488" y="8552"/>
                      <a:pt x="8995" y="8995"/>
                      <a:pt x="9628" y="8995"/>
                    </a:cubicBezTo>
                    <a:cubicBezTo>
                      <a:pt x="10262" y="8995"/>
                      <a:pt x="10768" y="8552"/>
                      <a:pt x="10863" y="7950"/>
                    </a:cubicBezTo>
                    <a:cubicBezTo>
                      <a:pt x="11022" y="7855"/>
                      <a:pt x="11148" y="7696"/>
                      <a:pt x="11148" y="7475"/>
                    </a:cubicBezTo>
                    <a:lnTo>
                      <a:pt x="11148" y="6936"/>
                    </a:lnTo>
                    <a:lnTo>
                      <a:pt x="11623" y="6810"/>
                    </a:lnTo>
                    <a:cubicBezTo>
                      <a:pt x="11687" y="6778"/>
                      <a:pt x="11750" y="6778"/>
                      <a:pt x="11813" y="6746"/>
                    </a:cubicBezTo>
                    <a:close/>
                    <a:moveTo>
                      <a:pt x="4688" y="1"/>
                    </a:moveTo>
                    <a:cubicBezTo>
                      <a:pt x="4276" y="1"/>
                      <a:pt x="3928" y="349"/>
                      <a:pt x="3928" y="761"/>
                    </a:cubicBezTo>
                    <a:lnTo>
                      <a:pt x="3928" y="2028"/>
                    </a:lnTo>
                    <a:lnTo>
                      <a:pt x="1363" y="2028"/>
                    </a:lnTo>
                    <a:cubicBezTo>
                      <a:pt x="603" y="2028"/>
                      <a:pt x="1" y="2629"/>
                      <a:pt x="1" y="3358"/>
                    </a:cubicBezTo>
                    <a:lnTo>
                      <a:pt x="1" y="5480"/>
                    </a:lnTo>
                    <a:cubicBezTo>
                      <a:pt x="1" y="5891"/>
                      <a:pt x="222" y="6271"/>
                      <a:pt x="603" y="6525"/>
                    </a:cubicBezTo>
                    <a:lnTo>
                      <a:pt x="412" y="10325"/>
                    </a:lnTo>
                    <a:cubicBezTo>
                      <a:pt x="381" y="10642"/>
                      <a:pt x="507" y="10958"/>
                      <a:pt x="729" y="11212"/>
                    </a:cubicBezTo>
                    <a:cubicBezTo>
                      <a:pt x="983" y="11465"/>
                      <a:pt x="1331" y="11623"/>
                      <a:pt x="1679" y="11623"/>
                    </a:cubicBezTo>
                    <a:lnTo>
                      <a:pt x="11243" y="11623"/>
                    </a:lnTo>
                    <a:cubicBezTo>
                      <a:pt x="11592" y="11623"/>
                      <a:pt x="11940" y="11465"/>
                      <a:pt x="12193" y="11212"/>
                    </a:cubicBezTo>
                    <a:cubicBezTo>
                      <a:pt x="12415" y="10958"/>
                      <a:pt x="12542" y="10673"/>
                      <a:pt x="12510" y="10325"/>
                    </a:cubicBezTo>
                    <a:lnTo>
                      <a:pt x="12320" y="6525"/>
                    </a:lnTo>
                    <a:cubicBezTo>
                      <a:pt x="12700" y="6271"/>
                      <a:pt x="12922" y="5891"/>
                      <a:pt x="12922" y="5480"/>
                    </a:cubicBezTo>
                    <a:lnTo>
                      <a:pt x="12922" y="3358"/>
                    </a:lnTo>
                    <a:cubicBezTo>
                      <a:pt x="12922" y="2629"/>
                      <a:pt x="12320" y="2028"/>
                      <a:pt x="11560" y="2028"/>
                    </a:cubicBezTo>
                    <a:lnTo>
                      <a:pt x="8995" y="2028"/>
                    </a:lnTo>
                    <a:lnTo>
                      <a:pt x="8995" y="761"/>
                    </a:lnTo>
                    <a:cubicBezTo>
                      <a:pt x="8995" y="349"/>
                      <a:pt x="8646" y="1"/>
                      <a:pt x="823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81;p47">
                <a:extLst>
                  <a:ext uri="{FF2B5EF4-FFF2-40B4-BE49-F238E27FC236}">
                    <a16:creationId xmlns:a16="http://schemas.microsoft.com/office/drawing/2014/main" xmlns="" id="{1368E769-8D5B-BC3E-057C-3082BB50E426}"/>
                  </a:ext>
                </a:extLst>
              </p:cNvPr>
              <p:cNvSpPr/>
              <p:nvPr/>
            </p:nvSpPr>
            <p:spPr>
              <a:xfrm>
                <a:off x="7300483" y="1893643"/>
                <a:ext cx="54734" cy="14847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507" extrusionOk="0">
                    <a:moveTo>
                      <a:pt x="254" y="0"/>
                    </a:moveTo>
                    <a:cubicBezTo>
                      <a:pt x="95" y="0"/>
                      <a:pt x="0" y="95"/>
                      <a:pt x="0" y="253"/>
                    </a:cubicBezTo>
                    <a:cubicBezTo>
                      <a:pt x="0" y="380"/>
                      <a:pt x="95" y="507"/>
                      <a:pt x="254" y="507"/>
                    </a:cubicBezTo>
                    <a:lnTo>
                      <a:pt x="1615" y="507"/>
                    </a:lnTo>
                    <a:cubicBezTo>
                      <a:pt x="1774" y="507"/>
                      <a:pt x="1869" y="380"/>
                      <a:pt x="1869" y="253"/>
                    </a:cubicBezTo>
                    <a:cubicBezTo>
                      <a:pt x="1869" y="95"/>
                      <a:pt x="1774" y="0"/>
                      <a:pt x="16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582;p47">
                <a:extLst>
                  <a:ext uri="{FF2B5EF4-FFF2-40B4-BE49-F238E27FC236}">
                    <a16:creationId xmlns:a16="http://schemas.microsoft.com/office/drawing/2014/main" xmlns="" id="{63783EDA-177A-4326-59D6-8132EB1FE993}"/>
                  </a:ext>
                </a:extLst>
              </p:cNvPr>
              <p:cNvSpPr/>
              <p:nvPr/>
            </p:nvSpPr>
            <p:spPr>
              <a:xfrm>
                <a:off x="7373755" y="1893643"/>
                <a:ext cx="14847" cy="14847"/>
              </a:xfrm>
              <a:custGeom>
                <a:avLst/>
                <a:gdLst/>
                <a:ahLst/>
                <a:cxnLst/>
                <a:rect l="l" t="t" r="r" b="b"/>
                <a:pathLst>
                  <a:path w="507" h="507" extrusionOk="0">
                    <a:moveTo>
                      <a:pt x="253" y="0"/>
                    </a:moveTo>
                    <a:cubicBezTo>
                      <a:pt x="127" y="0"/>
                      <a:pt x="0" y="95"/>
                      <a:pt x="0" y="253"/>
                    </a:cubicBezTo>
                    <a:cubicBezTo>
                      <a:pt x="0" y="380"/>
                      <a:pt x="127" y="507"/>
                      <a:pt x="253" y="507"/>
                    </a:cubicBezTo>
                    <a:cubicBezTo>
                      <a:pt x="412" y="507"/>
                      <a:pt x="507" y="380"/>
                      <a:pt x="507" y="253"/>
                    </a:cubicBezTo>
                    <a:cubicBezTo>
                      <a:pt x="507" y="95"/>
                      <a:pt x="412" y="0"/>
                      <a:pt x="25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" name="Google Shape;1583;p47">
              <a:extLst>
                <a:ext uri="{FF2B5EF4-FFF2-40B4-BE49-F238E27FC236}">
                  <a16:creationId xmlns:a16="http://schemas.microsoft.com/office/drawing/2014/main" xmlns="" id="{1CA6B625-E49F-9647-9ADF-9D7E795C2EAB}"/>
                </a:ext>
              </a:extLst>
            </p:cNvPr>
            <p:cNvSpPr txBox="1"/>
            <p:nvPr/>
          </p:nvSpPr>
          <p:spPr>
            <a:xfrm>
              <a:off x="1916225" y="1655725"/>
              <a:ext cx="3355545" cy="3478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1" dirty="0">
                  <a:solidFill>
                    <a:srgbClr val="FFFFFF"/>
                  </a:solidFill>
                  <a:latin typeface="Lora" pitchFamily="2" charset="0"/>
                  <a:ea typeface="Englebert"/>
                  <a:cs typeface="Englebert"/>
                  <a:sym typeface="Englebert"/>
                </a:rPr>
                <a:t>Painting</a:t>
              </a:r>
            </a:p>
          </p:txBody>
        </p:sp>
        <p:sp>
          <p:nvSpPr>
            <p:cNvPr id="24" name="Google Shape;1584;p47">
              <a:extLst>
                <a:ext uri="{FF2B5EF4-FFF2-40B4-BE49-F238E27FC236}">
                  <a16:creationId xmlns:a16="http://schemas.microsoft.com/office/drawing/2014/main" xmlns="" id="{E10EBCD8-A6A9-3BCB-B4A3-8A540D6FF75D}"/>
                </a:ext>
              </a:extLst>
            </p:cNvPr>
            <p:cNvSpPr txBox="1"/>
            <p:nvPr/>
          </p:nvSpPr>
          <p:spPr>
            <a:xfrm>
              <a:off x="1916225" y="1905366"/>
              <a:ext cx="3355545" cy="4739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1200" dirty="0">
                  <a:solidFill>
                    <a:schemeClr val="bg1"/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25" name="Google Shape;1585;p47">
              <a:extLst>
                <a:ext uri="{FF2B5EF4-FFF2-40B4-BE49-F238E27FC236}">
                  <a16:creationId xmlns:a16="http://schemas.microsoft.com/office/drawing/2014/main" xmlns="" id="{9E485ED4-E560-31E4-5BBD-92548959DF7E}"/>
                </a:ext>
              </a:extLst>
            </p:cNvPr>
            <p:cNvSpPr txBox="1"/>
            <p:nvPr/>
          </p:nvSpPr>
          <p:spPr>
            <a:xfrm>
              <a:off x="2621669" y="3018357"/>
              <a:ext cx="3355545" cy="3478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1" dirty="0">
                  <a:solidFill>
                    <a:srgbClr val="FFFFFF"/>
                  </a:solidFill>
                  <a:latin typeface="Lora" pitchFamily="2" charset="0"/>
                  <a:ea typeface="Englebert"/>
                  <a:cs typeface="Englebert"/>
                  <a:sym typeface="Englebert"/>
                </a:rPr>
                <a:t>Book</a:t>
              </a:r>
            </a:p>
          </p:txBody>
        </p:sp>
        <p:sp>
          <p:nvSpPr>
            <p:cNvPr id="26" name="Google Shape;1586;p47">
              <a:extLst>
                <a:ext uri="{FF2B5EF4-FFF2-40B4-BE49-F238E27FC236}">
                  <a16:creationId xmlns:a16="http://schemas.microsoft.com/office/drawing/2014/main" xmlns="" id="{680BC112-C852-2187-9CEF-BF3D38DC298D}"/>
                </a:ext>
              </a:extLst>
            </p:cNvPr>
            <p:cNvSpPr txBox="1"/>
            <p:nvPr/>
          </p:nvSpPr>
          <p:spPr>
            <a:xfrm>
              <a:off x="2621669" y="3267996"/>
              <a:ext cx="3355545" cy="4739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1200" dirty="0">
                  <a:solidFill>
                    <a:schemeClr val="bg1"/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27" name="Google Shape;1587;p47">
              <a:extLst>
                <a:ext uri="{FF2B5EF4-FFF2-40B4-BE49-F238E27FC236}">
                  <a16:creationId xmlns:a16="http://schemas.microsoft.com/office/drawing/2014/main" xmlns="" id="{01089EA1-2DDF-88BE-FCBA-A65139A13E9D}"/>
                </a:ext>
              </a:extLst>
            </p:cNvPr>
            <p:cNvSpPr txBox="1"/>
            <p:nvPr/>
          </p:nvSpPr>
          <p:spPr>
            <a:xfrm>
              <a:off x="6904088" y="3628489"/>
              <a:ext cx="3355545" cy="3478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dirty="0">
                  <a:solidFill>
                    <a:srgbClr val="FFFFFF"/>
                  </a:solidFill>
                  <a:latin typeface="Lora" pitchFamily="2" charset="0"/>
                  <a:ea typeface="Englebert"/>
                  <a:cs typeface="Englebert"/>
                  <a:sym typeface="Englebert"/>
                </a:rPr>
                <a:t>Degree</a:t>
              </a:r>
              <a:endParaRPr sz="1500" b="1" dirty="0">
                <a:solidFill>
                  <a:srgbClr val="FFFFFF"/>
                </a:solidFill>
                <a:latin typeface="Lora" pitchFamily="2" charset="0"/>
                <a:ea typeface="Englebert"/>
                <a:cs typeface="Englebert"/>
                <a:sym typeface="Englebert"/>
              </a:endParaRPr>
            </a:p>
          </p:txBody>
        </p:sp>
        <p:sp>
          <p:nvSpPr>
            <p:cNvPr id="28" name="Google Shape;1588;p47">
              <a:extLst>
                <a:ext uri="{FF2B5EF4-FFF2-40B4-BE49-F238E27FC236}">
                  <a16:creationId xmlns:a16="http://schemas.microsoft.com/office/drawing/2014/main" xmlns="" id="{969D9926-644E-4E04-8F49-20C7D72F9335}"/>
                </a:ext>
              </a:extLst>
            </p:cNvPr>
            <p:cNvSpPr txBox="1"/>
            <p:nvPr/>
          </p:nvSpPr>
          <p:spPr>
            <a:xfrm>
              <a:off x="6904088" y="3878129"/>
              <a:ext cx="3355545" cy="4739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>
                <a:spcBef>
                  <a:spcPts val="600"/>
                </a:spcBef>
              </a:pPr>
              <a:r>
                <a:rPr lang="en-US" sz="1200" dirty="0">
                  <a:solidFill>
                    <a:schemeClr val="bg1"/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29" name="Google Shape;1589;p47">
              <a:extLst>
                <a:ext uri="{FF2B5EF4-FFF2-40B4-BE49-F238E27FC236}">
                  <a16:creationId xmlns:a16="http://schemas.microsoft.com/office/drawing/2014/main" xmlns="" id="{1C0A6C89-D6BA-3846-B70D-A56E5B3BE274}"/>
                </a:ext>
              </a:extLst>
            </p:cNvPr>
            <p:cNvSpPr txBox="1"/>
            <p:nvPr/>
          </p:nvSpPr>
          <p:spPr>
            <a:xfrm>
              <a:off x="6196809" y="2260953"/>
              <a:ext cx="3355545" cy="3478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dirty="0">
                  <a:solidFill>
                    <a:srgbClr val="FFFFFF"/>
                  </a:solidFill>
                  <a:latin typeface="Lora" pitchFamily="2" charset="0"/>
                  <a:ea typeface="Englebert"/>
                  <a:cs typeface="Englebert"/>
                  <a:sym typeface="Englebert"/>
                </a:rPr>
                <a:t>Bag</a:t>
              </a:r>
              <a:endParaRPr sz="1500" b="1" dirty="0">
                <a:solidFill>
                  <a:srgbClr val="FFFFFF"/>
                </a:solidFill>
                <a:latin typeface="Lora" pitchFamily="2" charset="0"/>
                <a:ea typeface="Englebert"/>
                <a:cs typeface="Englebert"/>
                <a:sym typeface="Englebert"/>
              </a:endParaRPr>
            </a:p>
          </p:txBody>
        </p:sp>
        <p:sp>
          <p:nvSpPr>
            <p:cNvPr id="30" name="Google Shape;1590;p47">
              <a:extLst>
                <a:ext uri="{FF2B5EF4-FFF2-40B4-BE49-F238E27FC236}">
                  <a16:creationId xmlns:a16="http://schemas.microsoft.com/office/drawing/2014/main" xmlns="" id="{F5A33978-BED8-1F5F-9D48-7248B3AED07E}"/>
                </a:ext>
              </a:extLst>
            </p:cNvPr>
            <p:cNvSpPr txBox="1"/>
            <p:nvPr/>
          </p:nvSpPr>
          <p:spPr>
            <a:xfrm>
              <a:off x="6196809" y="2510594"/>
              <a:ext cx="3355545" cy="4739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>
                <a:spcBef>
                  <a:spcPts val="600"/>
                </a:spcBef>
              </a:pPr>
              <a:r>
                <a:rPr lang="en-US" sz="1200" dirty="0">
                  <a:solidFill>
                    <a:schemeClr val="bg1"/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671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3" name="Group 762">
            <a:extLst>
              <a:ext uri="{FF2B5EF4-FFF2-40B4-BE49-F238E27FC236}">
                <a16:creationId xmlns:a16="http://schemas.microsoft.com/office/drawing/2014/main" xmlns="" id="{511D6721-9031-7465-8832-1650185ECA9F}"/>
              </a:ext>
            </a:extLst>
          </p:cNvPr>
          <p:cNvGrpSpPr/>
          <p:nvPr/>
        </p:nvGrpSpPr>
        <p:grpSpPr>
          <a:xfrm>
            <a:off x="1329605" y="1326584"/>
            <a:ext cx="9532789" cy="5348536"/>
            <a:chOff x="1018556" y="1495396"/>
            <a:chExt cx="9532789" cy="5348536"/>
          </a:xfrm>
        </p:grpSpPr>
        <p:grpSp>
          <p:nvGrpSpPr>
            <p:cNvPr id="753" name="Group 752">
              <a:extLst>
                <a:ext uri="{FF2B5EF4-FFF2-40B4-BE49-F238E27FC236}">
                  <a16:creationId xmlns:a16="http://schemas.microsoft.com/office/drawing/2014/main" xmlns="" id="{EFF29509-562B-B894-D4DB-94B89194F106}"/>
                </a:ext>
              </a:extLst>
            </p:cNvPr>
            <p:cNvGrpSpPr/>
            <p:nvPr/>
          </p:nvGrpSpPr>
          <p:grpSpPr>
            <a:xfrm>
              <a:off x="8651784" y="4339361"/>
              <a:ext cx="1326083" cy="1326083"/>
              <a:chOff x="8630922" y="4373384"/>
              <a:chExt cx="2023010" cy="2023010"/>
            </a:xfrm>
          </p:grpSpPr>
          <p:grpSp>
            <p:nvGrpSpPr>
              <p:cNvPr id="722" name="Group 721">
                <a:extLst>
                  <a:ext uri="{FF2B5EF4-FFF2-40B4-BE49-F238E27FC236}">
                    <a16:creationId xmlns:a16="http://schemas.microsoft.com/office/drawing/2014/main" xmlns="" id="{356AAC37-AA7F-0496-02E4-64226FEA73D5}"/>
                  </a:ext>
                </a:extLst>
              </p:cNvPr>
              <p:cNvGrpSpPr/>
              <p:nvPr/>
            </p:nvGrpSpPr>
            <p:grpSpPr>
              <a:xfrm>
                <a:off x="8630922" y="4373384"/>
                <a:ext cx="2023010" cy="2023010"/>
                <a:chOff x="7775189" y="3774293"/>
                <a:chExt cx="799773" cy="799773"/>
              </a:xfrm>
            </p:grpSpPr>
            <p:sp>
              <p:nvSpPr>
                <p:cNvPr id="615" name="Freeform: Shape 614">
                  <a:extLst>
                    <a:ext uri="{FF2B5EF4-FFF2-40B4-BE49-F238E27FC236}">
                      <a16:creationId xmlns:a16="http://schemas.microsoft.com/office/drawing/2014/main" xmlns="" id="{E2023287-47DD-381F-79B2-104B8DAD79AE}"/>
                    </a:ext>
                  </a:extLst>
                </p:cNvPr>
                <p:cNvSpPr/>
                <p:nvPr/>
              </p:nvSpPr>
              <p:spPr>
                <a:xfrm rot="18240450">
                  <a:off x="7775189" y="3774293"/>
                  <a:ext cx="799773" cy="799773"/>
                </a:xfrm>
                <a:custGeom>
                  <a:avLst/>
                  <a:gdLst>
                    <a:gd name="connsiteX0" fmla="*/ 683395 w 683414"/>
                    <a:gd name="connsiteY0" fmla="*/ 341712 h 683414"/>
                    <a:gd name="connsiteX1" fmla="*/ 341688 w 683414"/>
                    <a:gd name="connsiteY1" fmla="*/ 683419 h 683414"/>
                    <a:gd name="connsiteX2" fmla="*/ -20 w 683414"/>
                    <a:gd name="connsiteY2" fmla="*/ 341712 h 683414"/>
                    <a:gd name="connsiteX3" fmla="*/ 341688 w 683414"/>
                    <a:gd name="connsiteY3" fmla="*/ 5 h 683414"/>
                    <a:gd name="connsiteX4" fmla="*/ 683395 w 683414"/>
                    <a:gd name="connsiteY4" fmla="*/ 341712 h 683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3414" h="683414">
                      <a:moveTo>
                        <a:pt x="683395" y="341712"/>
                      </a:moveTo>
                      <a:cubicBezTo>
                        <a:pt x="683395" y="530432"/>
                        <a:pt x="530407" y="683419"/>
                        <a:pt x="341688" y="683419"/>
                      </a:cubicBezTo>
                      <a:cubicBezTo>
                        <a:pt x="152968" y="683419"/>
                        <a:pt x="-20" y="530432"/>
                        <a:pt x="-20" y="341712"/>
                      </a:cubicBezTo>
                      <a:cubicBezTo>
                        <a:pt x="-20" y="152992"/>
                        <a:pt x="152968" y="5"/>
                        <a:pt x="341688" y="5"/>
                      </a:cubicBezTo>
                      <a:cubicBezTo>
                        <a:pt x="530407" y="5"/>
                        <a:pt x="683395" y="152992"/>
                        <a:pt x="683395" y="341712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16" name="Freeform: Shape 615">
                  <a:extLst>
                    <a:ext uri="{FF2B5EF4-FFF2-40B4-BE49-F238E27FC236}">
                      <a16:creationId xmlns:a16="http://schemas.microsoft.com/office/drawing/2014/main" xmlns="" id="{2E3AC743-0049-5C66-0970-B53D6EE52B8D}"/>
                    </a:ext>
                  </a:extLst>
                </p:cNvPr>
                <p:cNvSpPr/>
                <p:nvPr/>
              </p:nvSpPr>
              <p:spPr>
                <a:xfrm rot="18900000">
                  <a:off x="7863302" y="3862406"/>
                  <a:ext cx="623548" cy="623548"/>
                </a:xfrm>
                <a:custGeom>
                  <a:avLst/>
                  <a:gdLst>
                    <a:gd name="connsiteX0" fmla="*/ 532810 w 532828"/>
                    <a:gd name="connsiteY0" fmla="*/ 266422 h 532828"/>
                    <a:gd name="connsiteX1" fmla="*/ 266396 w 532828"/>
                    <a:gd name="connsiteY1" fmla="*/ 532836 h 532828"/>
                    <a:gd name="connsiteX2" fmla="*/ -18 w 532828"/>
                    <a:gd name="connsiteY2" fmla="*/ 266422 h 532828"/>
                    <a:gd name="connsiteX3" fmla="*/ 266396 w 532828"/>
                    <a:gd name="connsiteY3" fmla="*/ 7 h 532828"/>
                    <a:gd name="connsiteX4" fmla="*/ 532810 w 532828"/>
                    <a:gd name="connsiteY4" fmla="*/ 266422 h 532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2828" h="532828">
                      <a:moveTo>
                        <a:pt x="532810" y="266422"/>
                      </a:moveTo>
                      <a:cubicBezTo>
                        <a:pt x="532810" y="413558"/>
                        <a:pt x="413532" y="532836"/>
                        <a:pt x="266396" y="532836"/>
                      </a:cubicBezTo>
                      <a:cubicBezTo>
                        <a:pt x="119259" y="532836"/>
                        <a:pt x="-18" y="413558"/>
                        <a:pt x="-18" y="266422"/>
                      </a:cubicBezTo>
                      <a:cubicBezTo>
                        <a:pt x="-18" y="119285"/>
                        <a:pt x="119259" y="7"/>
                        <a:pt x="266396" y="7"/>
                      </a:cubicBezTo>
                      <a:cubicBezTo>
                        <a:pt x="413532" y="7"/>
                        <a:pt x="532810" y="119285"/>
                        <a:pt x="532810" y="266422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737" name="Google Shape;2300;p58">
                <a:extLst>
                  <a:ext uri="{FF2B5EF4-FFF2-40B4-BE49-F238E27FC236}">
                    <a16:creationId xmlns:a16="http://schemas.microsoft.com/office/drawing/2014/main" xmlns="" id="{1BE8D45F-294C-8807-CA3A-1F9A1D51F310}"/>
                  </a:ext>
                </a:extLst>
              </p:cNvPr>
              <p:cNvGrpSpPr/>
              <p:nvPr/>
            </p:nvGrpSpPr>
            <p:grpSpPr>
              <a:xfrm>
                <a:off x="9315198" y="4893428"/>
                <a:ext cx="654458" cy="982922"/>
                <a:chOff x="7292925" y="4213408"/>
                <a:chExt cx="228006" cy="342439"/>
              </a:xfrm>
              <a:solidFill>
                <a:schemeClr val="bg1"/>
              </a:solidFill>
            </p:grpSpPr>
            <p:sp>
              <p:nvSpPr>
                <p:cNvPr id="738" name="Google Shape;2301;p58">
                  <a:extLst>
                    <a:ext uri="{FF2B5EF4-FFF2-40B4-BE49-F238E27FC236}">
                      <a16:creationId xmlns:a16="http://schemas.microsoft.com/office/drawing/2014/main" xmlns="" id="{440C66EF-D499-48A1-ACE6-B2A33D28B2A1}"/>
                    </a:ext>
                  </a:extLst>
                </p:cNvPr>
                <p:cNvSpPr/>
                <p:nvPr/>
              </p:nvSpPr>
              <p:spPr>
                <a:xfrm>
                  <a:off x="7292925" y="4213408"/>
                  <a:ext cx="228006" cy="342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50" h="11940" extrusionOk="0">
                      <a:moveTo>
                        <a:pt x="3960" y="475"/>
                      </a:moveTo>
                      <a:cubicBezTo>
                        <a:pt x="5765" y="475"/>
                        <a:pt x="7253" y="1932"/>
                        <a:pt x="7253" y="3737"/>
                      </a:cubicBezTo>
                      <a:lnTo>
                        <a:pt x="7253" y="3991"/>
                      </a:lnTo>
                      <a:cubicBezTo>
                        <a:pt x="7190" y="3959"/>
                        <a:pt x="7158" y="3959"/>
                        <a:pt x="7126" y="3959"/>
                      </a:cubicBezTo>
                      <a:lnTo>
                        <a:pt x="7000" y="3959"/>
                      </a:lnTo>
                      <a:cubicBezTo>
                        <a:pt x="6113" y="3959"/>
                        <a:pt x="5353" y="3484"/>
                        <a:pt x="5131" y="2787"/>
                      </a:cubicBezTo>
                      <a:cubicBezTo>
                        <a:pt x="5100" y="2724"/>
                        <a:pt x="5036" y="2661"/>
                        <a:pt x="4941" y="2629"/>
                      </a:cubicBezTo>
                      <a:cubicBezTo>
                        <a:pt x="4846" y="2629"/>
                        <a:pt x="4751" y="2661"/>
                        <a:pt x="4720" y="2756"/>
                      </a:cubicBezTo>
                      <a:cubicBezTo>
                        <a:pt x="4276" y="3452"/>
                        <a:pt x="2693" y="3959"/>
                        <a:pt x="951" y="3959"/>
                      </a:cubicBezTo>
                      <a:lnTo>
                        <a:pt x="824" y="3959"/>
                      </a:lnTo>
                      <a:cubicBezTo>
                        <a:pt x="793" y="3959"/>
                        <a:pt x="761" y="3959"/>
                        <a:pt x="698" y="3991"/>
                      </a:cubicBezTo>
                      <a:lnTo>
                        <a:pt x="698" y="3737"/>
                      </a:lnTo>
                      <a:cubicBezTo>
                        <a:pt x="698" y="3642"/>
                        <a:pt x="729" y="3579"/>
                        <a:pt x="729" y="3516"/>
                      </a:cubicBezTo>
                      <a:cubicBezTo>
                        <a:pt x="1078" y="3516"/>
                        <a:pt x="1458" y="3484"/>
                        <a:pt x="1838" y="3452"/>
                      </a:cubicBezTo>
                      <a:cubicBezTo>
                        <a:pt x="1964" y="3452"/>
                        <a:pt x="2059" y="3326"/>
                        <a:pt x="2059" y="3199"/>
                      </a:cubicBezTo>
                      <a:cubicBezTo>
                        <a:pt x="2028" y="3072"/>
                        <a:pt x="1933" y="2977"/>
                        <a:pt x="1806" y="2977"/>
                      </a:cubicBezTo>
                      <a:cubicBezTo>
                        <a:pt x="1458" y="3041"/>
                        <a:pt x="1109" y="3041"/>
                        <a:pt x="793" y="3041"/>
                      </a:cubicBezTo>
                      <a:cubicBezTo>
                        <a:pt x="1109" y="1584"/>
                        <a:pt x="2408" y="475"/>
                        <a:pt x="3960" y="475"/>
                      </a:cubicBezTo>
                      <a:close/>
                      <a:moveTo>
                        <a:pt x="4846" y="3326"/>
                      </a:moveTo>
                      <a:cubicBezTo>
                        <a:pt x="5258" y="3991"/>
                        <a:pt x="6081" y="4434"/>
                        <a:pt x="7000" y="4434"/>
                      </a:cubicBezTo>
                      <a:lnTo>
                        <a:pt x="7126" y="4434"/>
                      </a:lnTo>
                      <a:cubicBezTo>
                        <a:pt x="7316" y="4434"/>
                        <a:pt x="7475" y="4592"/>
                        <a:pt x="7475" y="4782"/>
                      </a:cubicBezTo>
                      <a:cubicBezTo>
                        <a:pt x="7475" y="4972"/>
                        <a:pt x="7316" y="5131"/>
                        <a:pt x="7126" y="5131"/>
                      </a:cubicBezTo>
                      <a:lnTo>
                        <a:pt x="7000" y="5131"/>
                      </a:lnTo>
                      <a:cubicBezTo>
                        <a:pt x="6873" y="5131"/>
                        <a:pt x="6778" y="5226"/>
                        <a:pt x="6746" y="5352"/>
                      </a:cubicBezTo>
                      <a:cubicBezTo>
                        <a:pt x="6651" y="6809"/>
                        <a:pt x="5416" y="7949"/>
                        <a:pt x="3960" y="7949"/>
                      </a:cubicBezTo>
                      <a:cubicBezTo>
                        <a:pt x="2534" y="7949"/>
                        <a:pt x="1299" y="6809"/>
                        <a:pt x="1173" y="5352"/>
                      </a:cubicBezTo>
                      <a:cubicBezTo>
                        <a:pt x="1173" y="5226"/>
                        <a:pt x="1078" y="5131"/>
                        <a:pt x="951" y="5131"/>
                      </a:cubicBezTo>
                      <a:lnTo>
                        <a:pt x="824" y="5131"/>
                      </a:lnTo>
                      <a:cubicBezTo>
                        <a:pt x="634" y="5131"/>
                        <a:pt x="476" y="4972"/>
                        <a:pt x="476" y="4782"/>
                      </a:cubicBezTo>
                      <a:cubicBezTo>
                        <a:pt x="476" y="4592"/>
                        <a:pt x="634" y="4434"/>
                        <a:pt x="824" y="4434"/>
                      </a:cubicBezTo>
                      <a:lnTo>
                        <a:pt x="951" y="4434"/>
                      </a:lnTo>
                      <a:cubicBezTo>
                        <a:pt x="2661" y="4434"/>
                        <a:pt x="4150" y="3991"/>
                        <a:pt x="4846" y="3326"/>
                      </a:cubicBezTo>
                      <a:close/>
                      <a:moveTo>
                        <a:pt x="3104" y="8266"/>
                      </a:moveTo>
                      <a:cubicBezTo>
                        <a:pt x="3294" y="8329"/>
                        <a:pt x="3484" y="8361"/>
                        <a:pt x="3706" y="8393"/>
                      </a:cubicBezTo>
                      <a:lnTo>
                        <a:pt x="3199" y="8804"/>
                      </a:lnTo>
                      <a:lnTo>
                        <a:pt x="2914" y="8329"/>
                      </a:lnTo>
                      <a:cubicBezTo>
                        <a:pt x="2978" y="8298"/>
                        <a:pt x="3041" y="8298"/>
                        <a:pt x="3104" y="8266"/>
                      </a:cubicBezTo>
                      <a:close/>
                      <a:moveTo>
                        <a:pt x="4846" y="8266"/>
                      </a:moveTo>
                      <a:cubicBezTo>
                        <a:pt x="4910" y="8298"/>
                        <a:pt x="4973" y="8298"/>
                        <a:pt x="5036" y="8329"/>
                      </a:cubicBezTo>
                      <a:lnTo>
                        <a:pt x="4751" y="8804"/>
                      </a:lnTo>
                      <a:lnTo>
                        <a:pt x="4276" y="8393"/>
                      </a:lnTo>
                      <a:cubicBezTo>
                        <a:pt x="4466" y="8361"/>
                        <a:pt x="4656" y="8329"/>
                        <a:pt x="4846" y="8266"/>
                      </a:cubicBezTo>
                      <a:close/>
                      <a:moveTo>
                        <a:pt x="2313" y="7949"/>
                      </a:moveTo>
                      <a:cubicBezTo>
                        <a:pt x="2344" y="7949"/>
                        <a:pt x="2376" y="7981"/>
                        <a:pt x="2439" y="8013"/>
                      </a:cubicBezTo>
                      <a:cubicBezTo>
                        <a:pt x="1964" y="8203"/>
                        <a:pt x="1553" y="8519"/>
                        <a:pt x="1173" y="8868"/>
                      </a:cubicBezTo>
                      <a:lnTo>
                        <a:pt x="1173" y="8171"/>
                      </a:lnTo>
                      <a:cubicBezTo>
                        <a:pt x="1173" y="8044"/>
                        <a:pt x="1268" y="7949"/>
                        <a:pt x="1394" y="7949"/>
                      </a:cubicBezTo>
                      <a:close/>
                      <a:moveTo>
                        <a:pt x="6556" y="7949"/>
                      </a:moveTo>
                      <a:cubicBezTo>
                        <a:pt x="6683" y="7949"/>
                        <a:pt x="6778" y="8044"/>
                        <a:pt x="6778" y="8171"/>
                      </a:cubicBezTo>
                      <a:lnTo>
                        <a:pt x="6778" y="8868"/>
                      </a:lnTo>
                      <a:cubicBezTo>
                        <a:pt x="6398" y="8488"/>
                        <a:pt x="5986" y="8203"/>
                        <a:pt x="5511" y="8013"/>
                      </a:cubicBezTo>
                      <a:cubicBezTo>
                        <a:pt x="5575" y="7981"/>
                        <a:pt x="5606" y="7949"/>
                        <a:pt x="5638" y="7949"/>
                      </a:cubicBezTo>
                      <a:close/>
                      <a:moveTo>
                        <a:pt x="3960" y="8773"/>
                      </a:moveTo>
                      <a:lnTo>
                        <a:pt x="4308" y="9058"/>
                      </a:lnTo>
                      <a:lnTo>
                        <a:pt x="4150" y="9216"/>
                      </a:lnTo>
                      <a:cubicBezTo>
                        <a:pt x="4086" y="9248"/>
                        <a:pt x="4023" y="9279"/>
                        <a:pt x="3960" y="9279"/>
                      </a:cubicBezTo>
                      <a:cubicBezTo>
                        <a:pt x="3928" y="9279"/>
                        <a:pt x="3865" y="9248"/>
                        <a:pt x="3801" y="9216"/>
                      </a:cubicBezTo>
                      <a:lnTo>
                        <a:pt x="3643" y="9058"/>
                      </a:lnTo>
                      <a:lnTo>
                        <a:pt x="3960" y="8773"/>
                      </a:lnTo>
                      <a:close/>
                      <a:moveTo>
                        <a:pt x="1394" y="9279"/>
                      </a:moveTo>
                      <a:lnTo>
                        <a:pt x="1394" y="11465"/>
                      </a:lnTo>
                      <a:lnTo>
                        <a:pt x="476" y="11465"/>
                      </a:lnTo>
                      <a:cubicBezTo>
                        <a:pt x="539" y="10641"/>
                        <a:pt x="856" y="9881"/>
                        <a:pt x="1394" y="9279"/>
                      </a:cubicBezTo>
                      <a:close/>
                      <a:moveTo>
                        <a:pt x="5606" y="8583"/>
                      </a:moveTo>
                      <a:cubicBezTo>
                        <a:pt x="5765" y="8646"/>
                        <a:pt x="5923" y="8773"/>
                        <a:pt x="6081" y="8868"/>
                      </a:cubicBezTo>
                      <a:lnTo>
                        <a:pt x="6081" y="11465"/>
                      </a:lnTo>
                      <a:lnTo>
                        <a:pt x="5606" y="11465"/>
                      </a:lnTo>
                      <a:lnTo>
                        <a:pt x="5606" y="8583"/>
                      </a:lnTo>
                      <a:close/>
                      <a:moveTo>
                        <a:pt x="2344" y="8583"/>
                      </a:moveTo>
                      <a:lnTo>
                        <a:pt x="2344" y="11496"/>
                      </a:lnTo>
                      <a:lnTo>
                        <a:pt x="1869" y="11496"/>
                      </a:lnTo>
                      <a:lnTo>
                        <a:pt x="1869" y="8868"/>
                      </a:lnTo>
                      <a:cubicBezTo>
                        <a:pt x="2028" y="8741"/>
                        <a:pt x="2186" y="8646"/>
                        <a:pt x="2344" y="8583"/>
                      </a:cubicBezTo>
                      <a:close/>
                      <a:moveTo>
                        <a:pt x="2819" y="9089"/>
                      </a:moveTo>
                      <a:lnTo>
                        <a:pt x="2946" y="9279"/>
                      </a:lnTo>
                      <a:cubicBezTo>
                        <a:pt x="2978" y="9343"/>
                        <a:pt x="3041" y="9406"/>
                        <a:pt x="3104" y="9406"/>
                      </a:cubicBezTo>
                      <a:cubicBezTo>
                        <a:pt x="3168" y="9406"/>
                        <a:pt x="3231" y="9406"/>
                        <a:pt x="3294" y="9343"/>
                      </a:cubicBezTo>
                      <a:lnTo>
                        <a:pt x="3389" y="9469"/>
                      </a:lnTo>
                      <a:lnTo>
                        <a:pt x="3168" y="11496"/>
                      </a:lnTo>
                      <a:lnTo>
                        <a:pt x="2819" y="11496"/>
                      </a:lnTo>
                      <a:lnTo>
                        <a:pt x="2819" y="9089"/>
                      </a:lnTo>
                      <a:close/>
                      <a:moveTo>
                        <a:pt x="4118" y="9723"/>
                      </a:moveTo>
                      <a:lnTo>
                        <a:pt x="4340" y="11496"/>
                      </a:lnTo>
                      <a:lnTo>
                        <a:pt x="3611" y="11496"/>
                      </a:lnTo>
                      <a:lnTo>
                        <a:pt x="3833" y="9723"/>
                      </a:lnTo>
                      <a:cubicBezTo>
                        <a:pt x="3896" y="9754"/>
                        <a:pt x="3928" y="9754"/>
                        <a:pt x="3960" y="9754"/>
                      </a:cubicBezTo>
                      <a:cubicBezTo>
                        <a:pt x="4023" y="9754"/>
                        <a:pt x="4055" y="9754"/>
                        <a:pt x="4118" y="9723"/>
                      </a:cubicBezTo>
                      <a:close/>
                      <a:moveTo>
                        <a:pt x="5131" y="9089"/>
                      </a:moveTo>
                      <a:lnTo>
                        <a:pt x="5131" y="11496"/>
                      </a:lnTo>
                      <a:lnTo>
                        <a:pt x="4815" y="11496"/>
                      </a:lnTo>
                      <a:lnTo>
                        <a:pt x="4561" y="9469"/>
                      </a:lnTo>
                      <a:lnTo>
                        <a:pt x="4656" y="9343"/>
                      </a:lnTo>
                      <a:cubicBezTo>
                        <a:pt x="4720" y="9374"/>
                        <a:pt x="4751" y="9406"/>
                        <a:pt x="4815" y="9406"/>
                      </a:cubicBezTo>
                      <a:lnTo>
                        <a:pt x="4846" y="9406"/>
                      </a:lnTo>
                      <a:cubicBezTo>
                        <a:pt x="4910" y="9374"/>
                        <a:pt x="4973" y="9343"/>
                        <a:pt x="5005" y="9279"/>
                      </a:cubicBezTo>
                      <a:lnTo>
                        <a:pt x="5131" y="9089"/>
                      </a:lnTo>
                      <a:close/>
                      <a:moveTo>
                        <a:pt x="6556" y="9279"/>
                      </a:moveTo>
                      <a:cubicBezTo>
                        <a:pt x="7095" y="9881"/>
                        <a:pt x="7411" y="10641"/>
                        <a:pt x="7475" y="11496"/>
                      </a:cubicBezTo>
                      <a:lnTo>
                        <a:pt x="6556" y="11496"/>
                      </a:lnTo>
                      <a:lnTo>
                        <a:pt x="6556" y="9279"/>
                      </a:lnTo>
                      <a:close/>
                      <a:moveTo>
                        <a:pt x="3960" y="0"/>
                      </a:moveTo>
                      <a:cubicBezTo>
                        <a:pt x="2978" y="0"/>
                        <a:pt x="2028" y="380"/>
                        <a:pt x="1331" y="1077"/>
                      </a:cubicBezTo>
                      <a:cubicBezTo>
                        <a:pt x="634" y="1806"/>
                        <a:pt x="223" y="2724"/>
                        <a:pt x="223" y="3737"/>
                      </a:cubicBezTo>
                      <a:lnTo>
                        <a:pt x="223" y="4212"/>
                      </a:lnTo>
                      <a:cubicBezTo>
                        <a:pt x="96" y="4371"/>
                        <a:pt x="1" y="4561"/>
                        <a:pt x="1" y="4782"/>
                      </a:cubicBezTo>
                      <a:cubicBezTo>
                        <a:pt x="1" y="5194"/>
                        <a:pt x="318" y="5542"/>
                        <a:pt x="729" y="5606"/>
                      </a:cubicBezTo>
                      <a:cubicBezTo>
                        <a:pt x="824" y="6303"/>
                        <a:pt x="1173" y="6968"/>
                        <a:pt x="1679" y="7474"/>
                      </a:cubicBezTo>
                      <a:lnTo>
                        <a:pt x="1394" y="7474"/>
                      </a:lnTo>
                      <a:cubicBezTo>
                        <a:pt x="1014" y="7474"/>
                        <a:pt x="698" y="7791"/>
                        <a:pt x="698" y="8171"/>
                      </a:cubicBezTo>
                      <a:lnTo>
                        <a:pt x="698" y="9438"/>
                      </a:lnTo>
                      <a:cubicBezTo>
                        <a:pt x="254" y="10071"/>
                        <a:pt x="1" y="10863"/>
                        <a:pt x="1" y="11655"/>
                      </a:cubicBezTo>
                      <a:lnTo>
                        <a:pt x="1" y="11718"/>
                      </a:lnTo>
                      <a:cubicBezTo>
                        <a:pt x="1" y="11845"/>
                        <a:pt x="96" y="11940"/>
                        <a:pt x="223" y="11940"/>
                      </a:cubicBezTo>
                      <a:lnTo>
                        <a:pt x="7696" y="11940"/>
                      </a:lnTo>
                      <a:cubicBezTo>
                        <a:pt x="7823" y="11940"/>
                        <a:pt x="7918" y="11845"/>
                        <a:pt x="7918" y="11718"/>
                      </a:cubicBezTo>
                      <a:lnTo>
                        <a:pt x="7918" y="11655"/>
                      </a:lnTo>
                      <a:cubicBezTo>
                        <a:pt x="7950" y="10863"/>
                        <a:pt x="7696" y="10071"/>
                        <a:pt x="7253" y="9438"/>
                      </a:cubicBezTo>
                      <a:lnTo>
                        <a:pt x="7253" y="8171"/>
                      </a:lnTo>
                      <a:cubicBezTo>
                        <a:pt x="7253" y="7791"/>
                        <a:pt x="6936" y="7474"/>
                        <a:pt x="6525" y="7474"/>
                      </a:cubicBezTo>
                      <a:lnTo>
                        <a:pt x="6240" y="7474"/>
                      </a:lnTo>
                      <a:cubicBezTo>
                        <a:pt x="6746" y="6968"/>
                        <a:pt x="7095" y="6334"/>
                        <a:pt x="7190" y="5606"/>
                      </a:cubicBezTo>
                      <a:cubicBezTo>
                        <a:pt x="7601" y="5542"/>
                        <a:pt x="7950" y="5194"/>
                        <a:pt x="7950" y="4782"/>
                      </a:cubicBezTo>
                      <a:cubicBezTo>
                        <a:pt x="7950" y="4561"/>
                        <a:pt x="7855" y="4371"/>
                        <a:pt x="7696" y="4212"/>
                      </a:cubicBezTo>
                      <a:lnTo>
                        <a:pt x="7696" y="3737"/>
                      </a:lnTo>
                      <a:cubicBezTo>
                        <a:pt x="7696" y="2724"/>
                        <a:pt x="7316" y="1806"/>
                        <a:pt x="6620" y="1077"/>
                      </a:cubicBezTo>
                      <a:cubicBezTo>
                        <a:pt x="5891" y="380"/>
                        <a:pt x="4973" y="0"/>
                        <a:pt x="396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39" name="Google Shape;2302;p58">
                  <a:extLst>
                    <a:ext uri="{FF2B5EF4-FFF2-40B4-BE49-F238E27FC236}">
                      <a16:creationId xmlns:a16="http://schemas.microsoft.com/office/drawing/2014/main" xmlns="" id="{DD643314-3976-E317-8332-54ECA875E4E6}"/>
                    </a:ext>
                  </a:extLst>
                </p:cNvPr>
                <p:cNvSpPr/>
                <p:nvPr/>
              </p:nvSpPr>
              <p:spPr>
                <a:xfrm>
                  <a:off x="7427351" y="4360539"/>
                  <a:ext cx="12763" cy="13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476" extrusionOk="0">
                      <a:moveTo>
                        <a:pt x="223" y="1"/>
                      </a:moveTo>
                      <a:cubicBezTo>
                        <a:pt x="96" y="1"/>
                        <a:pt x="1" y="96"/>
                        <a:pt x="1" y="222"/>
                      </a:cubicBezTo>
                      <a:cubicBezTo>
                        <a:pt x="1" y="381"/>
                        <a:pt x="96" y="476"/>
                        <a:pt x="223" y="476"/>
                      </a:cubicBezTo>
                      <a:cubicBezTo>
                        <a:pt x="349" y="476"/>
                        <a:pt x="444" y="381"/>
                        <a:pt x="444" y="222"/>
                      </a:cubicBezTo>
                      <a:cubicBezTo>
                        <a:pt x="444" y="96"/>
                        <a:pt x="349" y="1"/>
                        <a:pt x="2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40" name="Google Shape;2303;p58">
                  <a:extLst>
                    <a:ext uri="{FF2B5EF4-FFF2-40B4-BE49-F238E27FC236}">
                      <a16:creationId xmlns:a16="http://schemas.microsoft.com/office/drawing/2014/main" xmlns="" id="{A7B60FA0-537E-84AE-5E59-F59EC06777EB}"/>
                    </a:ext>
                  </a:extLst>
                </p:cNvPr>
                <p:cNvSpPr/>
                <p:nvPr/>
              </p:nvSpPr>
              <p:spPr>
                <a:xfrm>
                  <a:off x="7373776" y="4360539"/>
                  <a:ext cx="12734" cy="13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" h="476" extrusionOk="0">
                      <a:moveTo>
                        <a:pt x="222" y="1"/>
                      </a:moveTo>
                      <a:cubicBezTo>
                        <a:pt x="95" y="1"/>
                        <a:pt x="0" y="96"/>
                        <a:pt x="0" y="222"/>
                      </a:cubicBezTo>
                      <a:cubicBezTo>
                        <a:pt x="0" y="381"/>
                        <a:pt x="95" y="476"/>
                        <a:pt x="222" y="476"/>
                      </a:cubicBezTo>
                      <a:cubicBezTo>
                        <a:pt x="349" y="476"/>
                        <a:pt x="444" y="381"/>
                        <a:pt x="444" y="222"/>
                      </a:cubicBezTo>
                      <a:cubicBezTo>
                        <a:pt x="444" y="96"/>
                        <a:pt x="349" y="1"/>
                        <a:pt x="22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41" name="Google Shape;2304;p58">
                  <a:extLst>
                    <a:ext uri="{FF2B5EF4-FFF2-40B4-BE49-F238E27FC236}">
                      <a16:creationId xmlns:a16="http://schemas.microsoft.com/office/drawing/2014/main" xmlns="" id="{478FA842-D3F3-7F85-5AAC-D6A6062311A2}"/>
                    </a:ext>
                  </a:extLst>
                </p:cNvPr>
                <p:cNvSpPr/>
                <p:nvPr/>
              </p:nvSpPr>
              <p:spPr>
                <a:xfrm>
                  <a:off x="7382867" y="4384832"/>
                  <a:ext cx="48154" cy="20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9" h="706" extrusionOk="0">
                      <a:moveTo>
                        <a:pt x="253" y="1"/>
                      </a:moveTo>
                      <a:cubicBezTo>
                        <a:pt x="198" y="1"/>
                        <a:pt x="143" y="25"/>
                        <a:pt x="95" y="72"/>
                      </a:cubicBezTo>
                      <a:cubicBezTo>
                        <a:pt x="0" y="167"/>
                        <a:pt x="0" y="294"/>
                        <a:pt x="95" y="389"/>
                      </a:cubicBezTo>
                      <a:cubicBezTo>
                        <a:pt x="285" y="579"/>
                        <a:pt x="570" y="706"/>
                        <a:pt x="855" y="706"/>
                      </a:cubicBezTo>
                      <a:cubicBezTo>
                        <a:pt x="1140" y="706"/>
                        <a:pt x="1394" y="579"/>
                        <a:pt x="1584" y="389"/>
                      </a:cubicBezTo>
                      <a:cubicBezTo>
                        <a:pt x="1679" y="294"/>
                        <a:pt x="1679" y="167"/>
                        <a:pt x="1584" y="72"/>
                      </a:cubicBezTo>
                      <a:cubicBezTo>
                        <a:pt x="1552" y="25"/>
                        <a:pt x="1496" y="1"/>
                        <a:pt x="1437" y="1"/>
                      </a:cubicBezTo>
                      <a:cubicBezTo>
                        <a:pt x="1378" y="1"/>
                        <a:pt x="1314" y="25"/>
                        <a:pt x="1267" y="72"/>
                      </a:cubicBezTo>
                      <a:cubicBezTo>
                        <a:pt x="1140" y="167"/>
                        <a:pt x="1014" y="231"/>
                        <a:pt x="855" y="231"/>
                      </a:cubicBezTo>
                      <a:cubicBezTo>
                        <a:pt x="697" y="231"/>
                        <a:pt x="539" y="167"/>
                        <a:pt x="412" y="72"/>
                      </a:cubicBezTo>
                      <a:cubicBezTo>
                        <a:pt x="364" y="25"/>
                        <a:pt x="309" y="1"/>
                        <a:pt x="25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42" name="Google Shape;2305;p58">
                  <a:extLst>
                    <a:ext uri="{FF2B5EF4-FFF2-40B4-BE49-F238E27FC236}">
                      <a16:creationId xmlns:a16="http://schemas.microsoft.com/office/drawing/2014/main" xmlns="" id="{64E3DDB5-7307-0AE6-CF93-6F9ED7FE1247}"/>
                    </a:ext>
                  </a:extLst>
                </p:cNvPr>
                <p:cNvSpPr/>
                <p:nvPr/>
              </p:nvSpPr>
              <p:spPr>
                <a:xfrm>
                  <a:off x="7368326" y="4293341"/>
                  <a:ext cx="12734" cy="13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" h="476" extrusionOk="0">
                      <a:moveTo>
                        <a:pt x="222" y="0"/>
                      </a:moveTo>
                      <a:cubicBezTo>
                        <a:pt x="95" y="0"/>
                        <a:pt x="0" y="127"/>
                        <a:pt x="0" y="254"/>
                      </a:cubicBezTo>
                      <a:cubicBezTo>
                        <a:pt x="0" y="380"/>
                        <a:pt x="95" y="475"/>
                        <a:pt x="222" y="475"/>
                      </a:cubicBezTo>
                      <a:cubicBezTo>
                        <a:pt x="349" y="475"/>
                        <a:pt x="444" y="380"/>
                        <a:pt x="444" y="254"/>
                      </a:cubicBezTo>
                      <a:cubicBezTo>
                        <a:pt x="444" y="127"/>
                        <a:pt x="349" y="0"/>
                        <a:pt x="2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728" name="Group 727">
              <a:extLst>
                <a:ext uri="{FF2B5EF4-FFF2-40B4-BE49-F238E27FC236}">
                  <a16:creationId xmlns:a16="http://schemas.microsoft.com/office/drawing/2014/main" xmlns="" id="{A3B73D60-9460-AE63-9B5D-DB8A09C3C29B}"/>
                </a:ext>
              </a:extLst>
            </p:cNvPr>
            <p:cNvGrpSpPr/>
            <p:nvPr/>
          </p:nvGrpSpPr>
          <p:grpSpPr>
            <a:xfrm>
              <a:off x="3505342" y="1495396"/>
              <a:ext cx="4546395" cy="5348536"/>
              <a:chOff x="4212474" y="2076523"/>
              <a:chExt cx="3012960" cy="3544550"/>
            </a:xfrm>
          </p:grpSpPr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xmlns="" id="{719BB188-D685-BA8F-03AA-DA85A4CAE4EC}"/>
                  </a:ext>
                </a:extLst>
              </p:cNvPr>
              <p:cNvSpPr/>
              <p:nvPr/>
            </p:nvSpPr>
            <p:spPr>
              <a:xfrm>
                <a:off x="4519402" y="2684801"/>
                <a:ext cx="2604769" cy="30765"/>
              </a:xfrm>
              <a:custGeom>
                <a:avLst/>
                <a:gdLst>
                  <a:gd name="connsiteX0" fmla="*/ 0 w 2225801"/>
                  <a:gd name="connsiteY0" fmla="*/ 0 h 26289"/>
                  <a:gd name="connsiteX1" fmla="*/ 2225802 w 2225801"/>
                  <a:gd name="connsiteY1" fmla="*/ 0 h 26289"/>
                  <a:gd name="connsiteX2" fmla="*/ 2225802 w 2225801"/>
                  <a:gd name="connsiteY2" fmla="*/ 26289 h 26289"/>
                  <a:gd name="connsiteX3" fmla="*/ 0 w 2225801"/>
                  <a:gd name="connsiteY3" fmla="*/ 26289 h 26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5801" h="26289">
                    <a:moveTo>
                      <a:pt x="0" y="0"/>
                    </a:moveTo>
                    <a:lnTo>
                      <a:pt x="2225802" y="0"/>
                    </a:lnTo>
                    <a:lnTo>
                      <a:pt x="2225802" y="26289"/>
                    </a:lnTo>
                    <a:lnTo>
                      <a:pt x="0" y="26289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xmlns="" id="{86A6470C-8EED-B132-E83E-19659FC3940A}"/>
                  </a:ext>
                </a:extLst>
              </p:cNvPr>
              <p:cNvSpPr/>
              <p:nvPr/>
            </p:nvSpPr>
            <p:spPr>
              <a:xfrm>
                <a:off x="4490488" y="4400478"/>
                <a:ext cx="2604769" cy="30764"/>
              </a:xfrm>
              <a:custGeom>
                <a:avLst/>
                <a:gdLst>
                  <a:gd name="connsiteX0" fmla="*/ 0 w 2225801"/>
                  <a:gd name="connsiteY0" fmla="*/ 0 h 26288"/>
                  <a:gd name="connsiteX1" fmla="*/ 2225802 w 2225801"/>
                  <a:gd name="connsiteY1" fmla="*/ 0 h 26288"/>
                  <a:gd name="connsiteX2" fmla="*/ 2225802 w 2225801"/>
                  <a:gd name="connsiteY2" fmla="*/ 26289 h 26288"/>
                  <a:gd name="connsiteX3" fmla="*/ 0 w 2225801"/>
                  <a:gd name="connsiteY3" fmla="*/ 26289 h 26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5801" h="26288">
                    <a:moveTo>
                      <a:pt x="0" y="0"/>
                    </a:moveTo>
                    <a:lnTo>
                      <a:pt x="2225802" y="0"/>
                    </a:lnTo>
                    <a:lnTo>
                      <a:pt x="2225802" y="26289"/>
                    </a:lnTo>
                    <a:lnTo>
                      <a:pt x="0" y="26289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61" name="Freeform: Shape 560">
                <a:extLst>
                  <a:ext uri="{FF2B5EF4-FFF2-40B4-BE49-F238E27FC236}">
                    <a16:creationId xmlns:a16="http://schemas.microsoft.com/office/drawing/2014/main" xmlns="" id="{4D1BD354-A426-D0FE-F527-84D90AF3C73D}"/>
                  </a:ext>
                </a:extLst>
              </p:cNvPr>
              <p:cNvSpPr/>
              <p:nvPr/>
            </p:nvSpPr>
            <p:spPr>
              <a:xfrm rot="18900000">
                <a:off x="7023009" y="2599081"/>
                <a:ext cx="202425" cy="202425"/>
              </a:xfrm>
              <a:custGeom>
                <a:avLst/>
                <a:gdLst>
                  <a:gd name="connsiteX0" fmla="*/ 172955 w 172974"/>
                  <a:gd name="connsiteY0" fmla="*/ 86495 h 172974"/>
                  <a:gd name="connsiteX1" fmla="*/ 86468 w 172974"/>
                  <a:gd name="connsiteY1" fmla="*/ 172982 h 172974"/>
                  <a:gd name="connsiteX2" fmla="*/ -19 w 172974"/>
                  <a:gd name="connsiteY2" fmla="*/ 86495 h 172974"/>
                  <a:gd name="connsiteX3" fmla="*/ 86468 w 172974"/>
                  <a:gd name="connsiteY3" fmla="*/ 7 h 172974"/>
                  <a:gd name="connsiteX4" fmla="*/ 172955 w 172974"/>
                  <a:gd name="connsiteY4" fmla="*/ 86495 h 17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974" h="172974">
                    <a:moveTo>
                      <a:pt x="172955" y="86495"/>
                    </a:moveTo>
                    <a:cubicBezTo>
                      <a:pt x="172955" y="134260"/>
                      <a:pt x="134234" y="172982"/>
                      <a:pt x="86468" y="172982"/>
                    </a:cubicBezTo>
                    <a:cubicBezTo>
                      <a:pt x="38702" y="172982"/>
                      <a:pt x="-19" y="134260"/>
                      <a:pt x="-19" y="86495"/>
                    </a:cubicBezTo>
                    <a:cubicBezTo>
                      <a:pt x="-19" y="38729"/>
                      <a:pt x="38702" y="7"/>
                      <a:pt x="86468" y="7"/>
                    </a:cubicBezTo>
                    <a:cubicBezTo>
                      <a:pt x="134234" y="7"/>
                      <a:pt x="172955" y="38729"/>
                      <a:pt x="172955" y="8649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18" name="Freeform: Shape 717">
                <a:extLst>
                  <a:ext uri="{FF2B5EF4-FFF2-40B4-BE49-F238E27FC236}">
                    <a16:creationId xmlns:a16="http://schemas.microsoft.com/office/drawing/2014/main" xmlns="" id="{B2B66B55-BD6F-0C34-F791-90CA43EC7966}"/>
                  </a:ext>
                </a:extLst>
              </p:cNvPr>
              <p:cNvSpPr/>
              <p:nvPr/>
            </p:nvSpPr>
            <p:spPr>
              <a:xfrm>
                <a:off x="4378429" y="2489726"/>
                <a:ext cx="2604769" cy="30764"/>
              </a:xfrm>
              <a:custGeom>
                <a:avLst/>
                <a:gdLst>
                  <a:gd name="connsiteX0" fmla="*/ 0 w 2225801"/>
                  <a:gd name="connsiteY0" fmla="*/ 0 h 26288"/>
                  <a:gd name="connsiteX1" fmla="*/ 2225802 w 2225801"/>
                  <a:gd name="connsiteY1" fmla="*/ 0 h 26288"/>
                  <a:gd name="connsiteX2" fmla="*/ 2225802 w 2225801"/>
                  <a:gd name="connsiteY2" fmla="*/ 26289 h 26288"/>
                  <a:gd name="connsiteX3" fmla="*/ 0 w 2225801"/>
                  <a:gd name="connsiteY3" fmla="*/ 26289 h 26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5801" h="26288">
                    <a:moveTo>
                      <a:pt x="0" y="0"/>
                    </a:moveTo>
                    <a:lnTo>
                      <a:pt x="2225802" y="0"/>
                    </a:lnTo>
                    <a:lnTo>
                      <a:pt x="2225802" y="26289"/>
                    </a:lnTo>
                    <a:lnTo>
                      <a:pt x="0" y="26289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19" name="Freeform: Shape 718">
                <a:extLst>
                  <a:ext uri="{FF2B5EF4-FFF2-40B4-BE49-F238E27FC236}">
                    <a16:creationId xmlns:a16="http://schemas.microsoft.com/office/drawing/2014/main" xmlns="" id="{3FC80323-2F9B-5FE5-6E84-AB07F25FB745}"/>
                  </a:ext>
                </a:extLst>
              </p:cNvPr>
              <p:cNvSpPr/>
              <p:nvPr/>
            </p:nvSpPr>
            <p:spPr>
              <a:xfrm rot="18900000">
                <a:off x="6910926" y="2403896"/>
                <a:ext cx="202425" cy="202425"/>
              </a:xfrm>
              <a:custGeom>
                <a:avLst/>
                <a:gdLst>
                  <a:gd name="connsiteX0" fmla="*/ 172955 w 172974"/>
                  <a:gd name="connsiteY0" fmla="*/ 86494 h 172974"/>
                  <a:gd name="connsiteX1" fmla="*/ 86468 w 172974"/>
                  <a:gd name="connsiteY1" fmla="*/ 172981 h 172974"/>
                  <a:gd name="connsiteX2" fmla="*/ -19 w 172974"/>
                  <a:gd name="connsiteY2" fmla="*/ 86494 h 172974"/>
                  <a:gd name="connsiteX3" fmla="*/ 86468 w 172974"/>
                  <a:gd name="connsiteY3" fmla="*/ 7 h 172974"/>
                  <a:gd name="connsiteX4" fmla="*/ 172955 w 172974"/>
                  <a:gd name="connsiteY4" fmla="*/ 86494 h 17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974" h="172974">
                    <a:moveTo>
                      <a:pt x="172955" y="86494"/>
                    </a:moveTo>
                    <a:cubicBezTo>
                      <a:pt x="172955" y="134260"/>
                      <a:pt x="134234" y="172981"/>
                      <a:pt x="86468" y="172981"/>
                    </a:cubicBezTo>
                    <a:cubicBezTo>
                      <a:pt x="38702" y="172981"/>
                      <a:pt x="-19" y="134260"/>
                      <a:pt x="-19" y="86494"/>
                    </a:cubicBezTo>
                    <a:cubicBezTo>
                      <a:pt x="-19" y="38729"/>
                      <a:pt x="38702" y="7"/>
                      <a:pt x="86468" y="7"/>
                    </a:cubicBezTo>
                    <a:cubicBezTo>
                      <a:pt x="134234" y="7"/>
                      <a:pt x="172955" y="38729"/>
                      <a:pt x="172955" y="8649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20" name="Freeform: Shape 719">
                <a:extLst>
                  <a:ext uri="{FF2B5EF4-FFF2-40B4-BE49-F238E27FC236}">
                    <a16:creationId xmlns:a16="http://schemas.microsoft.com/office/drawing/2014/main" xmlns="" id="{897C43B5-A12A-5269-2ED5-F72492F6877E}"/>
                  </a:ext>
                </a:extLst>
              </p:cNvPr>
              <p:cNvSpPr/>
              <p:nvPr/>
            </p:nvSpPr>
            <p:spPr>
              <a:xfrm>
                <a:off x="6946728" y="2504384"/>
                <a:ext cx="668" cy="1449"/>
              </a:xfrm>
              <a:custGeom>
                <a:avLst/>
                <a:gdLst>
                  <a:gd name="connsiteX0" fmla="*/ 553 w 571"/>
                  <a:gd name="connsiteY0" fmla="*/ 8 h 1238"/>
                  <a:gd name="connsiteX1" fmla="*/ -19 w 571"/>
                  <a:gd name="connsiteY1" fmla="*/ 8 h 1238"/>
                  <a:gd name="connsiteX2" fmla="*/ -19 w 571"/>
                  <a:gd name="connsiteY2" fmla="*/ 1246 h 1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1" h="1238">
                    <a:moveTo>
                      <a:pt x="553" y="8"/>
                    </a:moveTo>
                    <a:lnTo>
                      <a:pt x="-19" y="8"/>
                    </a:lnTo>
                    <a:cubicBezTo>
                      <a:pt x="-19" y="8"/>
                      <a:pt x="-19" y="865"/>
                      <a:pt x="-19" y="1246"/>
                    </a:cubicBezTo>
                    <a:close/>
                  </a:path>
                </a:pathLst>
              </a:custGeom>
              <a:solidFill>
                <a:srgbClr val="85614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21" name="Freeform: Shape 720">
                <a:extLst>
                  <a:ext uri="{FF2B5EF4-FFF2-40B4-BE49-F238E27FC236}">
                    <a16:creationId xmlns:a16="http://schemas.microsoft.com/office/drawing/2014/main" xmlns="" id="{93437B0B-165D-BA8B-A82C-6848AA53CD8A}"/>
                  </a:ext>
                </a:extLst>
              </p:cNvPr>
              <p:cNvSpPr/>
              <p:nvPr/>
            </p:nvSpPr>
            <p:spPr>
              <a:xfrm rot="18900000">
                <a:off x="4212474" y="2403896"/>
                <a:ext cx="202425" cy="202425"/>
              </a:xfrm>
              <a:custGeom>
                <a:avLst/>
                <a:gdLst>
                  <a:gd name="connsiteX0" fmla="*/ 172955 w 172974"/>
                  <a:gd name="connsiteY0" fmla="*/ 86494 h 172974"/>
                  <a:gd name="connsiteX1" fmla="*/ 86468 w 172974"/>
                  <a:gd name="connsiteY1" fmla="*/ 172981 h 172974"/>
                  <a:gd name="connsiteX2" fmla="*/ -19 w 172974"/>
                  <a:gd name="connsiteY2" fmla="*/ 86494 h 172974"/>
                  <a:gd name="connsiteX3" fmla="*/ 86468 w 172974"/>
                  <a:gd name="connsiteY3" fmla="*/ 7 h 172974"/>
                  <a:gd name="connsiteX4" fmla="*/ 172955 w 172974"/>
                  <a:gd name="connsiteY4" fmla="*/ 86494 h 17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974" h="172974">
                    <a:moveTo>
                      <a:pt x="172955" y="86494"/>
                    </a:moveTo>
                    <a:cubicBezTo>
                      <a:pt x="172955" y="134260"/>
                      <a:pt x="134234" y="172981"/>
                      <a:pt x="86468" y="172981"/>
                    </a:cubicBezTo>
                    <a:cubicBezTo>
                      <a:pt x="38702" y="172981"/>
                      <a:pt x="-19" y="134260"/>
                      <a:pt x="-19" y="86494"/>
                    </a:cubicBezTo>
                    <a:cubicBezTo>
                      <a:pt x="-19" y="38729"/>
                      <a:pt x="38702" y="7"/>
                      <a:pt x="86468" y="7"/>
                    </a:cubicBezTo>
                    <a:cubicBezTo>
                      <a:pt x="134234" y="7"/>
                      <a:pt x="172955" y="38729"/>
                      <a:pt x="172955" y="8649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21" name="Freeform: Shape 620">
                <a:extLst>
                  <a:ext uri="{FF2B5EF4-FFF2-40B4-BE49-F238E27FC236}">
                    <a16:creationId xmlns:a16="http://schemas.microsoft.com/office/drawing/2014/main" xmlns="" id="{4E1BBFB2-673C-F98D-7BAA-044A18669109}"/>
                  </a:ext>
                </a:extLst>
              </p:cNvPr>
              <p:cNvSpPr/>
              <p:nvPr/>
            </p:nvSpPr>
            <p:spPr>
              <a:xfrm rot="18900000">
                <a:off x="7022985" y="4314649"/>
                <a:ext cx="202425" cy="202425"/>
              </a:xfrm>
              <a:custGeom>
                <a:avLst/>
                <a:gdLst>
                  <a:gd name="connsiteX0" fmla="*/ 172955 w 172974"/>
                  <a:gd name="connsiteY0" fmla="*/ 86494 h 172974"/>
                  <a:gd name="connsiteX1" fmla="*/ 86468 w 172974"/>
                  <a:gd name="connsiteY1" fmla="*/ 172981 h 172974"/>
                  <a:gd name="connsiteX2" fmla="*/ -19 w 172974"/>
                  <a:gd name="connsiteY2" fmla="*/ 86494 h 172974"/>
                  <a:gd name="connsiteX3" fmla="*/ 86468 w 172974"/>
                  <a:gd name="connsiteY3" fmla="*/ 7 h 172974"/>
                  <a:gd name="connsiteX4" fmla="*/ 172955 w 172974"/>
                  <a:gd name="connsiteY4" fmla="*/ 86494 h 17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974" h="172974">
                    <a:moveTo>
                      <a:pt x="172955" y="86494"/>
                    </a:moveTo>
                    <a:cubicBezTo>
                      <a:pt x="172955" y="134260"/>
                      <a:pt x="134234" y="172981"/>
                      <a:pt x="86468" y="172981"/>
                    </a:cubicBezTo>
                    <a:cubicBezTo>
                      <a:pt x="38702" y="172981"/>
                      <a:pt x="-19" y="134260"/>
                      <a:pt x="-19" y="86494"/>
                    </a:cubicBezTo>
                    <a:cubicBezTo>
                      <a:pt x="-19" y="38729"/>
                      <a:pt x="38702" y="7"/>
                      <a:pt x="86468" y="7"/>
                    </a:cubicBezTo>
                    <a:cubicBezTo>
                      <a:pt x="134234" y="7"/>
                      <a:pt x="172955" y="38729"/>
                      <a:pt x="172955" y="86494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22" name="Freeform: Shape 621">
                <a:extLst>
                  <a:ext uri="{FF2B5EF4-FFF2-40B4-BE49-F238E27FC236}">
                    <a16:creationId xmlns:a16="http://schemas.microsoft.com/office/drawing/2014/main" xmlns="" id="{7922642C-D894-8CC1-EC28-DF415F2A94A0}"/>
                  </a:ext>
                </a:extLst>
              </p:cNvPr>
              <p:cNvSpPr/>
              <p:nvPr/>
            </p:nvSpPr>
            <p:spPr>
              <a:xfrm>
                <a:off x="4808250" y="3131461"/>
                <a:ext cx="911431" cy="497468"/>
              </a:xfrm>
              <a:custGeom>
                <a:avLst/>
                <a:gdLst>
                  <a:gd name="connsiteX0" fmla="*/ 807 w 778827"/>
                  <a:gd name="connsiteY0" fmla="*/ 74960 h 425091"/>
                  <a:gd name="connsiteX1" fmla="*/ 768807 w 778827"/>
                  <a:gd name="connsiteY1" fmla="*/ 9618 h 425091"/>
                  <a:gd name="connsiteX2" fmla="*/ 778809 w 778827"/>
                  <a:gd name="connsiteY2" fmla="*/ 425099 h 425091"/>
                  <a:gd name="connsiteX3" fmla="*/ 807 w 778827"/>
                  <a:gd name="connsiteY3" fmla="*/ 74960 h 425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8827" h="425091">
                    <a:moveTo>
                      <a:pt x="807" y="74960"/>
                    </a:moveTo>
                    <a:cubicBezTo>
                      <a:pt x="17285" y="-36959"/>
                      <a:pt x="768807" y="9618"/>
                      <a:pt x="768807" y="9618"/>
                    </a:cubicBezTo>
                    <a:lnTo>
                      <a:pt x="778809" y="425099"/>
                    </a:lnTo>
                    <a:cubicBezTo>
                      <a:pt x="778809" y="425099"/>
                      <a:pt x="-29388" y="279747"/>
                      <a:pt x="807" y="7496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23" name="Freeform: Shape 622">
                <a:extLst>
                  <a:ext uri="{FF2B5EF4-FFF2-40B4-BE49-F238E27FC236}">
                    <a16:creationId xmlns:a16="http://schemas.microsoft.com/office/drawing/2014/main" xmlns="" id="{8AA5764F-6B0C-A1FC-0543-E96000789CE1}"/>
                  </a:ext>
                </a:extLst>
              </p:cNvPr>
              <p:cNvSpPr/>
              <p:nvPr/>
            </p:nvSpPr>
            <p:spPr>
              <a:xfrm>
                <a:off x="5911963" y="3052197"/>
                <a:ext cx="911525" cy="497468"/>
              </a:xfrm>
              <a:custGeom>
                <a:avLst/>
                <a:gdLst>
                  <a:gd name="connsiteX0" fmla="*/ 778078 w 778907"/>
                  <a:gd name="connsiteY0" fmla="*/ 350147 h 425091"/>
                  <a:gd name="connsiteX1" fmla="*/ 9982 w 778907"/>
                  <a:gd name="connsiteY1" fmla="*/ 415488 h 425091"/>
                  <a:gd name="connsiteX2" fmla="*/ -19 w 778907"/>
                  <a:gd name="connsiteY2" fmla="*/ 8 h 425091"/>
                  <a:gd name="connsiteX3" fmla="*/ 778078 w 778907"/>
                  <a:gd name="connsiteY3" fmla="*/ 350147 h 425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8907" h="425091">
                    <a:moveTo>
                      <a:pt x="778078" y="350147"/>
                    </a:moveTo>
                    <a:cubicBezTo>
                      <a:pt x="761505" y="462065"/>
                      <a:pt x="9982" y="415488"/>
                      <a:pt x="9982" y="415488"/>
                    </a:cubicBezTo>
                    <a:lnTo>
                      <a:pt x="-19" y="8"/>
                    </a:lnTo>
                    <a:cubicBezTo>
                      <a:pt x="-19" y="8"/>
                      <a:pt x="807987" y="145264"/>
                      <a:pt x="778078" y="35014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24" name="Freeform: Shape 623">
                <a:extLst>
                  <a:ext uri="{FF2B5EF4-FFF2-40B4-BE49-F238E27FC236}">
                    <a16:creationId xmlns:a16="http://schemas.microsoft.com/office/drawing/2014/main" xmlns="" id="{202C6E5A-D490-CBC2-5ADA-AF95C31CD8E6}"/>
                  </a:ext>
                </a:extLst>
              </p:cNvPr>
              <p:cNvSpPr/>
              <p:nvPr/>
            </p:nvSpPr>
            <p:spPr>
              <a:xfrm>
                <a:off x="5911963" y="3846291"/>
                <a:ext cx="911525" cy="497468"/>
              </a:xfrm>
              <a:custGeom>
                <a:avLst/>
                <a:gdLst>
                  <a:gd name="connsiteX0" fmla="*/ 778078 w 778907"/>
                  <a:gd name="connsiteY0" fmla="*/ 350146 h 425091"/>
                  <a:gd name="connsiteX1" fmla="*/ 9982 w 778907"/>
                  <a:gd name="connsiteY1" fmla="*/ 415488 h 425091"/>
                  <a:gd name="connsiteX2" fmla="*/ -19 w 778907"/>
                  <a:gd name="connsiteY2" fmla="*/ 8 h 425091"/>
                  <a:gd name="connsiteX3" fmla="*/ 778078 w 778907"/>
                  <a:gd name="connsiteY3" fmla="*/ 350146 h 425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8907" h="425091">
                    <a:moveTo>
                      <a:pt x="778078" y="350146"/>
                    </a:moveTo>
                    <a:cubicBezTo>
                      <a:pt x="761505" y="462065"/>
                      <a:pt x="9982" y="415488"/>
                      <a:pt x="9982" y="415488"/>
                    </a:cubicBezTo>
                    <a:lnTo>
                      <a:pt x="-19" y="8"/>
                    </a:lnTo>
                    <a:cubicBezTo>
                      <a:pt x="-19" y="8"/>
                      <a:pt x="807987" y="145264"/>
                      <a:pt x="778078" y="350146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25" name="Freeform: Shape 624">
                <a:extLst>
                  <a:ext uri="{FF2B5EF4-FFF2-40B4-BE49-F238E27FC236}">
                    <a16:creationId xmlns:a16="http://schemas.microsoft.com/office/drawing/2014/main" xmlns="" id="{A179B399-747D-FCB2-AC4C-3012DD724916}"/>
                  </a:ext>
                </a:extLst>
              </p:cNvPr>
              <p:cNvSpPr/>
              <p:nvPr/>
            </p:nvSpPr>
            <p:spPr>
              <a:xfrm>
                <a:off x="4808250" y="2337368"/>
                <a:ext cx="911431" cy="497468"/>
              </a:xfrm>
              <a:custGeom>
                <a:avLst/>
                <a:gdLst>
                  <a:gd name="connsiteX0" fmla="*/ 807 w 778827"/>
                  <a:gd name="connsiteY0" fmla="*/ 74960 h 425091"/>
                  <a:gd name="connsiteX1" fmla="*/ 768807 w 778827"/>
                  <a:gd name="connsiteY1" fmla="*/ 9618 h 425091"/>
                  <a:gd name="connsiteX2" fmla="*/ 778809 w 778827"/>
                  <a:gd name="connsiteY2" fmla="*/ 425099 h 425091"/>
                  <a:gd name="connsiteX3" fmla="*/ 807 w 778827"/>
                  <a:gd name="connsiteY3" fmla="*/ 74960 h 425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8827" h="425091">
                    <a:moveTo>
                      <a:pt x="807" y="74960"/>
                    </a:moveTo>
                    <a:cubicBezTo>
                      <a:pt x="17285" y="-36959"/>
                      <a:pt x="768807" y="9618"/>
                      <a:pt x="768807" y="9618"/>
                    </a:cubicBezTo>
                    <a:lnTo>
                      <a:pt x="778809" y="425099"/>
                    </a:lnTo>
                    <a:cubicBezTo>
                      <a:pt x="778809" y="425099"/>
                      <a:pt x="-29388" y="279747"/>
                      <a:pt x="807" y="7496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26" name="Freeform: Shape 625">
                <a:extLst>
                  <a:ext uri="{FF2B5EF4-FFF2-40B4-BE49-F238E27FC236}">
                    <a16:creationId xmlns:a16="http://schemas.microsoft.com/office/drawing/2014/main" xmlns="" id="{66F581CE-AFF2-7E76-C6D6-D6C05755D477}"/>
                  </a:ext>
                </a:extLst>
              </p:cNvPr>
              <p:cNvSpPr/>
              <p:nvPr/>
            </p:nvSpPr>
            <p:spPr>
              <a:xfrm>
                <a:off x="5394085" y="2194233"/>
                <a:ext cx="211119" cy="2445928"/>
              </a:xfrm>
              <a:custGeom>
                <a:avLst/>
                <a:gdLst>
                  <a:gd name="connsiteX0" fmla="*/ -19 w 180403"/>
                  <a:gd name="connsiteY0" fmla="*/ 8 h 2090070"/>
                  <a:gd name="connsiteX1" fmla="*/ -19 w 180403"/>
                  <a:gd name="connsiteY1" fmla="*/ 2037596 h 2090070"/>
                  <a:gd name="connsiteX2" fmla="*/ 12935 w 180403"/>
                  <a:gd name="connsiteY2" fmla="*/ 2048264 h 2090070"/>
                  <a:gd name="connsiteX3" fmla="*/ 30176 w 180403"/>
                  <a:gd name="connsiteY3" fmla="*/ 2070457 h 2090070"/>
                  <a:gd name="connsiteX4" fmla="*/ 34367 w 180403"/>
                  <a:gd name="connsiteY4" fmla="*/ 2077886 h 2090070"/>
                  <a:gd name="connsiteX5" fmla="*/ 37510 w 180403"/>
                  <a:gd name="connsiteY5" fmla="*/ 2090078 h 2090070"/>
                  <a:gd name="connsiteX6" fmla="*/ 180385 w 180403"/>
                  <a:gd name="connsiteY6" fmla="*/ 2090078 h 2090070"/>
                  <a:gd name="connsiteX7" fmla="*/ 180385 w 180403"/>
                  <a:gd name="connsiteY7" fmla="*/ 8 h 2090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403" h="2090070">
                    <a:moveTo>
                      <a:pt x="-19" y="8"/>
                    </a:moveTo>
                    <a:lnTo>
                      <a:pt x="-19" y="2037596"/>
                    </a:lnTo>
                    <a:cubicBezTo>
                      <a:pt x="3791" y="2045406"/>
                      <a:pt x="9506" y="2044073"/>
                      <a:pt x="12935" y="2048264"/>
                    </a:cubicBezTo>
                    <a:cubicBezTo>
                      <a:pt x="19279" y="2055179"/>
                      <a:pt x="25042" y="2062599"/>
                      <a:pt x="30176" y="2070457"/>
                    </a:cubicBezTo>
                    <a:cubicBezTo>
                      <a:pt x="31757" y="2072819"/>
                      <a:pt x="33157" y="2075305"/>
                      <a:pt x="34367" y="2077886"/>
                    </a:cubicBezTo>
                    <a:cubicBezTo>
                      <a:pt x="36157" y="2081725"/>
                      <a:pt x="37224" y="2085859"/>
                      <a:pt x="37510" y="2090078"/>
                    </a:cubicBezTo>
                    <a:lnTo>
                      <a:pt x="180385" y="2090078"/>
                    </a:lnTo>
                    <a:lnTo>
                      <a:pt x="180385" y="8"/>
                    </a:lnTo>
                    <a:close/>
                  </a:path>
                </a:pathLst>
              </a:custGeom>
              <a:gradFill>
                <a:gsLst>
                  <a:gs pos="0">
                    <a:srgbClr val="FFBA00"/>
                  </a:gs>
                  <a:gs pos="50000">
                    <a:srgbClr val="FF840C"/>
                  </a:gs>
                  <a:gs pos="100000">
                    <a:srgbClr val="FF4E19"/>
                  </a:gs>
                </a:gsLst>
                <a:lin ang="5366057" scaled="1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27" name="Freeform: Shape 626">
                <a:extLst>
                  <a:ext uri="{FF2B5EF4-FFF2-40B4-BE49-F238E27FC236}">
                    <a16:creationId xmlns:a16="http://schemas.microsoft.com/office/drawing/2014/main" xmlns="" id="{7239B79F-1E73-34EB-E8AF-FF2808F01B6D}"/>
                  </a:ext>
                </a:extLst>
              </p:cNvPr>
              <p:cNvSpPr/>
              <p:nvPr/>
            </p:nvSpPr>
            <p:spPr>
              <a:xfrm>
                <a:off x="5605094" y="2194233"/>
                <a:ext cx="211007" cy="2445928"/>
              </a:xfrm>
              <a:custGeom>
                <a:avLst/>
                <a:gdLst>
                  <a:gd name="connsiteX0" fmla="*/ 0 w 180308"/>
                  <a:gd name="connsiteY0" fmla="*/ 0 h 2090070"/>
                  <a:gd name="connsiteX1" fmla="*/ 180308 w 180308"/>
                  <a:gd name="connsiteY1" fmla="*/ 0 h 2090070"/>
                  <a:gd name="connsiteX2" fmla="*/ 180308 w 180308"/>
                  <a:gd name="connsiteY2" fmla="*/ 2090071 h 2090070"/>
                  <a:gd name="connsiteX3" fmla="*/ 0 w 180308"/>
                  <a:gd name="connsiteY3" fmla="*/ 2090071 h 2090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08" h="2090070">
                    <a:moveTo>
                      <a:pt x="0" y="0"/>
                    </a:moveTo>
                    <a:lnTo>
                      <a:pt x="180308" y="0"/>
                    </a:lnTo>
                    <a:lnTo>
                      <a:pt x="180308" y="2090071"/>
                    </a:lnTo>
                    <a:lnTo>
                      <a:pt x="0" y="2090071"/>
                    </a:lnTo>
                    <a:close/>
                  </a:path>
                </a:pathLst>
              </a:custGeom>
              <a:gradFill>
                <a:gsLst>
                  <a:gs pos="0">
                    <a:srgbClr val="FDB20A"/>
                  </a:gs>
                  <a:gs pos="50000">
                    <a:srgbClr val="FD7616"/>
                  </a:gs>
                  <a:gs pos="100000">
                    <a:srgbClr val="FD3A23"/>
                  </a:gs>
                </a:gsLst>
                <a:lin ang="5400000" scaled="1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28" name="Freeform: Shape 627">
                <a:extLst>
                  <a:ext uri="{FF2B5EF4-FFF2-40B4-BE49-F238E27FC236}">
                    <a16:creationId xmlns:a16="http://schemas.microsoft.com/office/drawing/2014/main" xmlns="" id="{B8527418-9DBA-6A8E-A8EB-C3A4F260ED9D}"/>
                  </a:ext>
                </a:extLst>
              </p:cNvPr>
              <p:cNvSpPr/>
              <p:nvPr/>
            </p:nvSpPr>
            <p:spPr>
              <a:xfrm>
                <a:off x="5815767" y="2194233"/>
                <a:ext cx="211007" cy="2445928"/>
              </a:xfrm>
              <a:custGeom>
                <a:avLst/>
                <a:gdLst>
                  <a:gd name="connsiteX0" fmla="*/ 0 w 180308"/>
                  <a:gd name="connsiteY0" fmla="*/ 0 h 2090070"/>
                  <a:gd name="connsiteX1" fmla="*/ 180308 w 180308"/>
                  <a:gd name="connsiteY1" fmla="*/ 0 h 2090070"/>
                  <a:gd name="connsiteX2" fmla="*/ 180308 w 180308"/>
                  <a:gd name="connsiteY2" fmla="*/ 2090071 h 2090070"/>
                  <a:gd name="connsiteX3" fmla="*/ 0 w 180308"/>
                  <a:gd name="connsiteY3" fmla="*/ 2090071 h 2090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08" h="2090070">
                    <a:moveTo>
                      <a:pt x="0" y="0"/>
                    </a:moveTo>
                    <a:lnTo>
                      <a:pt x="180308" y="0"/>
                    </a:lnTo>
                    <a:lnTo>
                      <a:pt x="180308" y="2090071"/>
                    </a:lnTo>
                    <a:lnTo>
                      <a:pt x="0" y="2090071"/>
                    </a:lnTo>
                    <a:close/>
                  </a:path>
                </a:pathLst>
              </a:custGeom>
              <a:gradFill>
                <a:gsLst>
                  <a:gs pos="0">
                    <a:srgbClr val="FFA100"/>
                  </a:gs>
                  <a:gs pos="50000">
                    <a:srgbClr val="FF6409"/>
                  </a:gs>
                  <a:gs pos="100000">
                    <a:srgbClr val="FF2812"/>
                  </a:gs>
                </a:gsLst>
                <a:lin ang="5400000" scaled="1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29" name="Freeform: Shape 628">
                <a:extLst>
                  <a:ext uri="{FF2B5EF4-FFF2-40B4-BE49-F238E27FC236}">
                    <a16:creationId xmlns:a16="http://schemas.microsoft.com/office/drawing/2014/main" xmlns="" id="{CBC8525F-0EB9-E7CD-11AE-685A8893DA97}"/>
                  </a:ext>
                </a:extLst>
              </p:cNvPr>
              <p:cNvSpPr/>
              <p:nvPr/>
            </p:nvSpPr>
            <p:spPr>
              <a:xfrm>
                <a:off x="6026663" y="2194233"/>
                <a:ext cx="211007" cy="2445928"/>
              </a:xfrm>
              <a:custGeom>
                <a:avLst/>
                <a:gdLst>
                  <a:gd name="connsiteX0" fmla="*/ 177718 w 180308"/>
                  <a:gd name="connsiteY0" fmla="*/ 2037500 h 2090070"/>
                  <a:gd name="connsiteX1" fmla="*/ 180290 w 180308"/>
                  <a:gd name="connsiteY1" fmla="*/ 8 h 2090070"/>
                  <a:gd name="connsiteX2" fmla="*/ -19 w 180308"/>
                  <a:gd name="connsiteY2" fmla="*/ 8 h 2090070"/>
                  <a:gd name="connsiteX3" fmla="*/ -19 w 180308"/>
                  <a:gd name="connsiteY3" fmla="*/ 2090078 h 2090070"/>
                  <a:gd name="connsiteX4" fmla="*/ 143428 w 180308"/>
                  <a:gd name="connsiteY4" fmla="*/ 2090078 h 2090070"/>
                  <a:gd name="connsiteX5" fmla="*/ 177718 w 180308"/>
                  <a:gd name="connsiteY5" fmla="*/ 2037500 h 2090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0308" h="2090070">
                    <a:moveTo>
                      <a:pt x="177718" y="2037500"/>
                    </a:moveTo>
                    <a:lnTo>
                      <a:pt x="180290" y="8"/>
                    </a:lnTo>
                    <a:lnTo>
                      <a:pt x="-19" y="8"/>
                    </a:lnTo>
                    <a:lnTo>
                      <a:pt x="-19" y="2090078"/>
                    </a:lnTo>
                    <a:lnTo>
                      <a:pt x="143428" y="2090078"/>
                    </a:lnTo>
                    <a:cubicBezTo>
                      <a:pt x="155810" y="2069885"/>
                      <a:pt x="165621" y="2057979"/>
                      <a:pt x="177718" y="20375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B7D01"/>
                  </a:gs>
                  <a:gs pos="50000">
                    <a:srgbClr val="CB4F0B"/>
                  </a:gs>
                  <a:gs pos="100000">
                    <a:srgbClr val="CB2115"/>
                  </a:gs>
                </a:gsLst>
                <a:lin ang="5400000" scaled="1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30" name="Freeform: Shape 629">
                <a:extLst>
                  <a:ext uri="{FF2B5EF4-FFF2-40B4-BE49-F238E27FC236}">
                    <a16:creationId xmlns:a16="http://schemas.microsoft.com/office/drawing/2014/main" xmlns="" id="{35F639E7-AF4A-A3B1-12EA-15F0554D2330}"/>
                  </a:ext>
                </a:extLst>
              </p:cNvPr>
              <p:cNvSpPr/>
              <p:nvPr/>
            </p:nvSpPr>
            <p:spPr>
              <a:xfrm>
                <a:off x="7058787" y="4629561"/>
                <a:ext cx="668" cy="1449"/>
              </a:xfrm>
              <a:custGeom>
                <a:avLst/>
                <a:gdLst>
                  <a:gd name="connsiteX0" fmla="*/ 553 w 571"/>
                  <a:gd name="connsiteY0" fmla="*/ 8 h 1238"/>
                  <a:gd name="connsiteX1" fmla="*/ -19 w 571"/>
                  <a:gd name="connsiteY1" fmla="*/ 8 h 1238"/>
                  <a:gd name="connsiteX2" fmla="*/ -19 w 571"/>
                  <a:gd name="connsiteY2" fmla="*/ 1246 h 1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1" h="1238">
                    <a:moveTo>
                      <a:pt x="553" y="8"/>
                    </a:moveTo>
                    <a:lnTo>
                      <a:pt x="-19" y="8"/>
                    </a:lnTo>
                    <a:cubicBezTo>
                      <a:pt x="-19" y="8"/>
                      <a:pt x="-19" y="865"/>
                      <a:pt x="-19" y="1246"/>
                    </a:cubicBezTo>
                    <a:close/>
                  </a:path>
                </a:pathLst>
              </a:custGeom>
              <a:solidFill>
                <a:srgbClr val="85614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31" name="Freeform: Shape 630">
                <a:extLst>
                  <a:ext uri="{FF2B5EF4-FFF2-40B4-BE49-F238E27FC236}">
                    <a16:creationId xmlns:a16="http://schemas.microsoft.com/office/drawing/2014/main" xmlns="" id="{E0D9A61B-E79D-C36E-EF4B-687C4FFB0B51}"/>
                  </a:ext>
                </a:extLst>
              </p:cNvPr>
              <p:cNvSpPr/>
              <p:nvPr/>
            </p:nvSpPr>
            <p:spPr>
              <a:xfrm>
                <a:off x="5394085" y="4478423"/>
                <a:ext cx="840575" cy="956278"/>
              </a:xfrm>
              <a:custGeom>
                <a:avLst/>
                <a:gdLst>
                  <a:gd name="connsiteX0" fmla="*/ 659968 w 718280"/>
                  <a:gd name="connsiteY0" fmla="*/ 105735 h 817149"/>
                  <a:gd name="connsiteX1" fmla="*/ 540525 w 718280"/>
                  <a:gd name="connsiteY1" fmla="*/ 8 h 817149"/>
                  <a:gd name="connsiteX2" fmla="*/ 540525 w 718280"/>
                  <a:gd name="connsiteY2" fmla="*/ 8 h 817149"/>
                  <a:gd name="connsiteX3" fmla="*/ 459277 w 718280"/>
                  <a:gd name="connsiteY3" fmla="*/ 105735 h 817149"/>
                  <a:gd name="connsiteX4" fmla="*/ 359836 w 718280"/>
                  <a:gd name="connsiteY4" fmla="*/ 4770 h 817149"/>
                  <a:gd name="connsiteX5" fmla="*/ 260300 w 718280"/>
                  <a:gd name="connsiteY5" fmla="*/ 105735 h 817149"/>
                  <a:gd name="connsiteX6" fmla="*/ 180194 w 718280"/>
                  <a:gd name="connsiteY6" fmla="*/ 8 h 817149"/>
                  <a:gd name="connsiteX7" fmla="*/ 180194 w 718280"/>
                  <a:gd name="connsiteY7" fmla="*/ 8 h 817149"/>
                  <a:gd name="connsiteX8" fmla="*/ 58179 w 718280"/>
                  <a:gd name="connsiteY8" fmla="*/ 105735 h 817149"/>
                  <a:gd name="connsiteX9" fmla="*/ -19 w 718280"/>
                  <a:gd name="connsiteY9" fmla="*/ 85733 h 817149"/>
                  <a:gd name="connsiteX10" fmla="*/ 359264 w 718280"/>
                  <a:gd name="connsiteY10" fmla="*/ 817157 h 817149"/>
                  <a:gd name="connsiteX11" fmla="*/ 718261 w 718280"/>
                  <a:gd name="connsiteY11" fmla="*/ 85637 h 817149"/>
                  <a:gd name="connsiteX12" fmla="*/ 659968 w 718280"/>
                  <a:gd name="connsiteY12" fmla="*/ 105735 h 81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8280" h="817149">
                    <a:moveTo>
                      <a:pt x="659968" y="105735"/>
                    </a:moveTo>
                    <a:cubicBezTo>
                      <a:pt x="604914" y="105735"/>
                      <a:pt x="540525" y="58110"/>
                      <a:pt x="540525" y="8"/>
                    </a:cubicBezTo>
                    <a:lnTo>
                      <a:pt x="540525" y="8"/>
                    </a:lnTo>
                    <a:cubicBezTo>
                      <a:pt x="540525" y="58396"/>
                      <a:pt x="514426" y="105735"/>
                      <a:pt x="459277" y="105735"/>
                    </a:cubicBezTo>
                    <a:cubicBezTo>
                      <a:pt x="405746" y="105735"/>
                      <a:pt x="362217" y="60968"/>
                      <a:pt x="359836" y="4770"/>
                    </a:cubicBezTo>
                    <a:cubicBezTo>
                      <a:pt x="357454" y="60968"/>
                      <a:pt x="313925" y="105735"/>
                      <a:pt x="260300" y="105735"/>
                    </a:cubicBezTo>
                    <a:cubicBezTo>
                      <a:pt x="205245" y="105735"/>
                      <a:pt x="180194" y="58110"/>
                      <a:pt x="180194" y="8"/>
                    </a:cubicBezTo>
                    <a:lnTo>
                      <a:pt x="180194" y="8"/>
                    </a:lnTo>
                    <a:cubicBezTo>
                      <a:pt x="180194" y="58396"/>
                      <a:pt x="113519" y="105735"/>
                      <a:pt x="58179" y="105735"/>
                    </a:cubicBezTo>
                    <a:cubicBezTo>
                      <a:pt x="37100" y="105688"/>
                      <a:pt x="16631" y="98658"/>
                      <a:pt x="-19" y="85733"/>
                    </a:cubicBezTo>
                    <a:lnTo>
                      <a:pt x="359264" y="817157"/>
                    </a:lnTo>
                    <a:lnTo>
                      <a:pt x="718261" y="85637"/>
                    </a:lnTo>
                    <a:cubicBezTo>
                      <a:pt x="701593" y="98610"/>
                      <a:pt x="681095" y="105688"/>
                      <a:pt x="659968" y="105735"/>
                    </a:cubicBez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32" name="Freeform: Shape 631">
                <a:extLst>
                  <a:ext uri="{FF2B5EF4-FFF2-40B4-BE49-F238E27FC236}">
                    <a16:creationId xmlns:a16="http://schemas.microsoft.com/office/drawing/2014/main" xmlns="" id="{E1293366-0715-1A71-8DD3-4790CDF84A00}"/>
                  </a:ext>
                </a:extLst>
              </p:cNvPr>
              <p:cNvSpPr/>
              <p:nvPr/>
            </p:nvSpPr>
            <p:spPr>
              <a:xfrm>
                <a:off x="5712103" y="5226035"/>
                <a:ext cx="204876" cy="208667"/>
              </a:xfrm>
              <a:custGeom>
                <a:avLst/>
                <a:gdLst>
                  <a:gd name="connsiteX0" fmla="*/ 0 w 175069"/>
                  <a:gd name="connsiteY0" fmla="*/ 0 h 178308"/>
                  <a:gd name="connsiteX1" fmla="*/ 175070 w 175069"/>
                  <a:gd name="connsiteY1" fmla="*/ 0 h 178308"/>
                  <a:gd name="connsiteX2" fmla="*/ 87535 w 175069"/>
                  <a:gd name="connsiteY2" fmla="*/ 178308 h 178308"/>
                  <a:gd name="connsiteX3" fmla="*/ 0 w 175069"/>
                  <a:gd name="connsiteY3" fmla="*/ 0 h 17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069" h="178308">
                    <a:moveTo>
                      <a:pt x="0" y="0"/>
                    </a:moveTo>
                    <a:lnTo>
                      <a:pt x="175070" y="0"/>
                    </a:lnTo>
                    <a:lnTo>
                      <a:pt x="87535" y="1783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4222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34" name="Freeform: Shape 633">
                <a:extLst>
                  <a:ext uri="{FF2B5EF4-FFF2-40B4-BE49-F238E27FC236}">
                    <a16:creationId xmlns:a16="http://schemas.microsoft.com/office/drawing/2014/main" xmlns="" id="{FBA651D9-E776-B0AA-5D1F-19C8F1C2BDF7}"/>
                  </a:ext>
                </a:extLst>
              </p:cNvPr>
              <p:cNvSpPr/>
              <p:nvPr/>
            </p:nvSpPr>
            <p:spPr>
              <a:xfrm>
                <a:off x="5394087" y="2194233"/>
                <a:ext cx="843585" cy="190720"/>
              </a:xfrm>
              <a:custGeom>
                <a:avLst/>
                <a:gdLst>
                  <a:gd name="connsiteX0" fmla="*/ 0 w 720852"/>
                  <a:gd name="connsiteY0" fmla="*/ 0 h 162972"/>
                  <a:gd name="connsiteX1" fmla="*/ 720852 w 720852"/>
                  <a:gd name="connsiteY1" fmla="*/ 0 h 162972"/>
                  <a:gd name="connsiteX2" fmla="*/ 720852 w 720852"/>
                  <a:gd name="connsiteY2" fmla="*/ 162973 h 162972"/>
                  <a:gd name="connsiteX3" fmla="*/ 0 w 720852"/>
                  <a:gd name="connsiteY3" fmla="*/ 162973 h 162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852" h="162972">
                    <a:moveTo>
                      <a:pt x="0" y="0"/>
                    </a:moveTo>
                    <a:lnTo>
                      <a:pt x="720852" y="0"/>
                    </a:lnTo>
                    <a:lnTo>
                      <a:pt x="720852" y="162973"/>
                    </a:lnTo>
                    <a:lnTo>
                      <a:pt x="0" y="162973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35" name="Freeform: Shape 634">
                <a:extLst>
                  <a:ext uri="{FF2B5EF4-FFF2-40B4-BE49-F238E27FC236}">
                    <a16:creationId xmlns:a16="http://schemas.microsoft.com/office/drawing/2014/main" xmlns="" id="{7AC45CF4-16FF-2C24-CC72-6A3415659D06}"/>
                  </a:ext>
                </a:extLst>
              </p:cNvPr>
              <p:cNvSpPr/>
              <p:nvPr/>
            </p:nvSpPr>
            <p:spPr>
              <a:xfrm>
                <a:off x="5394087" y="2076523"/>
                <a:ext cx="843585" cy="117710"/>
              </a:xfrm>
              <a:custGeom>
                <a:avLst/>
                <a:gdLst>
                  <a:gd name="connsiteX0" fmla="*/ 0 w 720852"/>
                  <a:gd name="connsiteY0" fmla="*/ 0 h 100584"/>
                  <a:gd name="connsiteX1" fmla="*/ 720852 w 720852"/>
                  <a:gd name="connsiteY1" fmla="*/ 0 h 100584"/>
                  <a:gd name="connsiteX2" fmla="*/ 720852 w 720852"/>
                  <a:gd name="connsiteY2" fmla="*/ 100584 h 100584"/>
                  <a:gd name="connsiteX3" fmla="*/ 0 w 720852"/>
                  <a:gd name="connsiteY3" fmla="*/ 100584 h 10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852" h="100584">
                    <a:moveTo>
                      <a:pt x="0" y="0"/>
                    </a:moveTo>
                    <a:lnTo>
                      <a:pt x="720852" y="0"/>
                    </a:lnTo>
                    <a:lnTo>
                      <a:pt x="720852" y="100584"/>
                    </a:lnTo>
                    <a:lnTo>
                      <a:pt x="0" y="10058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36" name="Freeform: Shape 635">
                <a:extLst>
                  <a:ext uri="{FF2B5EF4-FFF2-40B4-BE49-F238E27FC236}">
                    <a16:creationId xmlns:a16="http://schemas.microsoft.com/office/drawing/2014/main" xmlns="" id="{662C171B-5062-617C-B679-59117F528B49}"/>
                  </a:ext>
                </a:extLst>
              </p:cNvPr>
              <p:cNvSpPr/>
              <p:nvPr/>
            </p:nvSpPr>
            <p:spPr>
              <a:xfrm>
                <a:off x="5394087" y="2299458"/>
                <a:ext cx="843473" cy="37787"/>
              </a:xfrm>
              <a:custGeom>
                <a:avLst/>
                <a:gdLst>
                  <a:gd name="connsiteX0" fmla="*/ 0 w 720756"/>
                  <a:gd name="connsiteY0" fmla="*/ 0 h 32289"/>
                  <a:gd name="connsiteX1" fmla="*/ 720757 w 720756"/>
                  <a:gd name="connsiteY1" fmla="*/ 0 h 32289"/>
                  <a:gd name="connsiteX2" fmla="*/ 720757 w 720756"/>
                  <a:gd name="connsiteY2" fmla="*/ 32290 h 32289"/>
                  <a:gd name="connsiteX3" fmla="*/ 0 w 720756"/>
                  <a:gd name="connsiteY3" fmla="*/ 32290 h 32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756" h="32289">
                    <a:moveTo>
                      <a:pt x="0" y="0"/>
                    </a:moveTo>
                    <a:lnTo>
                      <a:pt x="720757" y="0"/>
                    </a:lnTo>
                    <a:lnTo>
                      <a:pt x="720757" y="32290"/>
                    </a:lnTo>
                    <a:lnTo>
                      <a:pt x="0" y="3229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37" name="Freeform: Shape 636">
                <a:extLst>
                  <a:ext uri="{FF2B5EF4-FFF2-40B4-BE49-F238E27FC236}">
                    <a16:creationId xmlns:a16="http://schemas.microsoft.com/office/drawing/2014/main" xmlns="" id="{C147A8E5-2606-64D9-0DE0-425BD3D23FFF}"/>
                  </a:ext>
                </a:extLst>
              </p:cNvPr>
              <p:cNvSpPr/>
              <p:nvPr/>
            </p:nvSpPr>
            <p:spPr>
              <a:xfrm>
                <a:off x="5394087" y="2175284"/>
                <a:ext cx="843473" cy="37787"/>
              </a:xfrm>
              <a:custGeom>
                <a:avLst/>
                <a:gdLst>
                  <a:gd name="connsiteX0" fmla="*/ 0 w 720756"/>
                  <a:gd name="connsiteY0" fmla="*/ 0 h 32289"/>
                  <a:gd name="connsiteX1" fmla="*/ 720757 w 720756"/>
                  <a:gd name="connsiteY1" fmla="*/ 0 h 32289"/>
                  <a:gd name="connsiteX2" fmla="*/ 720757 w 720756"/>
                  <a:gd name="connsiteY2" fmla="*/ 32290 h 32289"/>
                  <a:gd name="connsiteX3" fmla="*/ 0 w 720756"/>
                  <a:gd name="connsiteY3" fmla="*/ 32290 h 32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756" h="32289">
                    <a:moveTo>
                      <a:pt x="0" y="0"/>
                    </a:moveTo>
                    <a:lnTo>
                      <a:pt x="720757" y="0"/>
                    </a:lnTo>
                    <a:lnTo>
                      <a:pt x="720757" y="32290"/>
                    </a:lnTo>
                    <a:lnTo>
                      <a:pt x="0" y="3229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39" name="Freeform: Shape 638">
                <a:extLst>
                  <a:ext uri="{FF2B5EF4-FFF2-40B4-BE49-F238E27FC236}">
                    <a16:creationId xmlns:a16="http://schemas.microsoft.com/office/drawing/2014/main" xmlns="" id="{CE5E28DA-D634-C2E0-F6B0-2D132AD7A8FF}"/>
                  </a:ext>
                </a:extLst>
              </p:cNvPr>
              <p:cNvSpPr/>
              <p:nvPr/>
            </p:nvSpPr>
            <p:spPr>
              <a:xfrm>
                <a:off x="5113522" y="5436261"/>
                <a:ext cx="1412515" cy="184812"/>
              </a:xfrm>
              <a:custGeom>
                <a:avLst/>
                <a:gdLst>
                  <a:gd name="connsiteX0" fmla="*/ 1207008 w 1207008"/>
                  <a:gd name="connsiteY0" fmla="*/ 78962 h 157924"/>
                  <a:gd name="connsiteX1" fmla="*/ 603504 w 1207008"/>
                  <a:gd name="connsiteY1" fmla="*/ 157925 h 157924"/>
                  <a:gd name="connsiteX2" fmla="*/ 0 w 1207008"/>
                  <a:gd name="connsiteY2" fmla="*/ 78962 h 157924"/>
                  <a:gd name="connsiteX3" fmla="*/ 603504 w 1207008"/>
                  <a:gd name="connsiteY3" fmla="*/ 0 h 157924"/>
                  <a:gd name="connsiteX4" fmla="*/ 1207008 w 1207008"/>
                  <a:gd name="connsiteY4" fmla="*/ 78962 h 157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008" h="157924">
                    <a:moveTo>
                      <a:pt x="1207008" y="78962"/>
                    </a:moveTo>
                    <a:cubicBezTo>
                      <a:pt x="1207008" y="122572"/>
                      <a:pt x="936810" y="157925"/>
                      <a:pt x="603504" y="157925"/>
                    </a:cubicBezTo>
                    <a:cubicBezTo>
                      <a:pt x="270198" y="157925"/>
                      <a:pt x="0" y="122572"/>
                      <a:pt x="0" y="78962"/>
                    </a:cubicBezTo>
                    <a:cubicBezTo>
                      <a:pt x="0" y="35353"/>
                      <a:pt x="270198" y="0"/>
                      <a:pt x="603504" y="0"/>
                    </a:cubicBezTo>
                    <a:cubicBezTo>
                      <a:pt x="936810" y="0"/>
                      <a:pt x="1207008" y="35353"/>
                      <a:pt x="1207008" y="7896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40" name="Freeform: Shape 639">
                <a:extLst>
                  <a:ext uri="{FF2B5EF4-FFF2-40B4-BE49-F238E27FC236}">
                    <a16:creationId xmlns:a16="http://schemas.microsoft.com/office/drawing/2014/main" xmlns="" id="{E7A9203A-6117-62F8-C99C-E6A636CCA6F4}"/>
                  </a:ext>
                </a:extLst>
              </p:cNvPr>
              <p:cNvSpPr/>
              <p:nvPr/>
            </p:nvSpPr>
            <p:spPr>
              <a:xfrm>
                <a:off x="4808771" y="2425974"/>
                <a:ext cx="2015329" cy="1035977"/>
              </a:xfrm>
              <a:custGeom>
                <a:avLst/>
                <a:gdLst>
                  <a:gd name="connsiteX0" fmla="*/ 1722101 w 1722119"/>
                  <a:gd name="connsiteY0" fmla="*/ 885261 h 885253"/>
                  <a:gd name="connsiteX1" fmla="*/ -19 w 1722119"/>
                  <a:gd name="connsiteY1" fmla="*/ 332811 h 885253"/>
                  <a:gd name="connsiteX2" fmla="*/ -19 w 1722119"/>
                  <a:gd name="connsiteY2" fmla="*/ 8 h 885253"/>
                  <a:gd name="connsiteX3" fmla="*/ 1722101 w 1722119"/>
                  <a:gd name="connsiteY3" fmla="*/ 552458 h 885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2119" h="885253">
                    <a:moveTo>
                      <a:pt x="1722101" y="885261"/>
                    </a:moveTo>
                    <a:cubicBezTo>
                      <a:pt x="1722101" y="642850"/>
                      <a:pt x="-19" y="586271"/>
                      <a:pt x="-19" y="332811"/>
                    </a:cubicBezTo>
                    <a:lnTo>
                      <a:pt x="-19" y="8"/>
                    </a:lnTo>
                    <a:cubicBezTo>
                      <a:pt x="-19" y="253468"/>
                      <a:pt x="1722101" y="310046"/>
                      <a:pt x="1722101" y="55245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41" name="Freeform: Shape 640">
                <a:extLst>
                  <a:ext uri="{FF2B5EF4-FFF2-40B4-BE49-F238E27FC236}">
                    <a16:creationId xmlns:a16="http://schemas.microsoft.com/office/drawing/2014/main" xmlns="" id="{D401258A-FD92-AD37-C6AB-AB078237BD3F}"/>
                  </a:ext>
                </a:extLst>
              </p:cNvPr>
              <p:cNvSpPr/>
              <p:nvPr/>
            </p:nvSpPr>
            <p:spPr>
              <a:xfrm>
                <a:off x="4808771" y="3220068"/>
                <a:ext cx="2015329" cy="1035977"/>
              </a:xfrm>
              <a:custGeom>
                <a:avLst/>
                <a:gdLst>
                  <a:gd name="connsiteX0" fmla="*/ 1722101 w 1722119"/>
                  <a:gd name="connsiteY0" fmla="*/ 885261 h 885253"/>
                  <a:gd name="connsiteX1" fmla="*/ -19 w 1722119"/>
                  <a:gd name="connsiteY1" fmla="*/ 332811 h 885253"/>
                  <a:gd name="connsiteX2" fmla="*/ -19 w 1722119"/>
                  <a:gd name="connsiteY2" fmla="*/ 8 h 885253"/>
                  <a:gd name="connsiteX3" fmla="*/ 1722101 w 1722119"/>
                  <a:gd name="connsiteY3" fmla="*/ 552458 h 885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2119" h="885253">
                    <a:moveTo>
                      <a:pt x="1722101" y="885261"/>
                    </a:moveTo>
                    <a:cubicBezTo>
                      <a:pt x="1722101" y="642850"/>
                      <a:pt x="-19" y="586271"/>
                      <a:pt x="-19" y="332811"/>
                    </a:cubicBezTo>
                    <a:lnTo>
                      <a:pt x="-19" y="8"/>
                    </a:lnTo>
                    <a:cubicBezTo>
                      <a:pt x="-19" y="253468"/>
                      <a:pt x="1722101" y="310046"/>
                      <a:pt x="1722101" y="55245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16" name="Freeform: Shape 715">
                <a:extLst>
                  <a:ext uri="{FF2B5EF4-FFF2-40B4-BE49-F238E27FC236}">
                    <a16:creationId xmlns:a16="http://schemas.microsoft.com/office/drawing/2014/main" xmlns="" id="{F3E66753-09A6-EB5C-8032-AC27096135D4}"/>
                  </a:ext>
                </a:extLst>
              </p:cNvPr>
              <p:cNvSpPr/>
              <p:nvPr/>
            </p:nvSpPr>
            <p:spPr>
              <a:xfrm rot="18900000">
                <a:off x="4324533" y="4314649"/>
                <a:ext cx="202425" cy="202425"/>
              </a:xfrm>
              <a:custGeom>
                <a:avLst/>
                <a:gdLst>
                  <a:gd name="connsiteX0" fmla="*/ 172955 w 172974"/>
                  <a:gd name="connsiteY0" fmla="*/ 86494 h 172974"/>
                  <a:gd name="connsiteX1" fmla="*/ 86468 w 172974"/>
                  <a:gd name="connsiteY1" fmla="*/ 172981 h 172974"/>
                  <a:gd name="connsiteX2" fmla="*/ -19 w 172974"/>
                  <a:gd name="connsiteY2" fmla="*/ 86494 h 172974"/>
                  <a:gd name="connsiteX3" fmla="*/ 86468 w 172974"/>
                  <a:gd name="connsiteY3" fmla="*/ 7 h 172974"/>
                  <a:gd name="connsiteX4" fmla="*/ 172955 w 172974"/>
                  <a:gd name="connsiteY4" fmla="*/ 86494 h 17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974" h="172974">
                    <a:moveTo>
                      <a:pt x="172955" y="86494"/>
                    </a:moveTo>
                    <a:cubicBezTo>
                      <a:pt x="172955" y="134260"/>
                      <a:pt x="134234" y="172981"/>
                      <a:pt x="86468" y="172981"/>
                    </a:cubicBezTo>
                    <a:cubicBezTo>
                      <a:pt x="38702" y="172981"/>
                      <a:pt x="-19" y="134260"/>
                      <a:pt x="-19" y="86494"/>
                    </a:cubicBezTo>
                    <a:cubicBezTo>
                      <a:pt x="-19" y="38729"/>
                      <a:pt x="38702" y="7"/>
                      <a:pt x="86468" y="7"/>
                    </a:cubicBezTo>
                    <a:cubicBezTo>
                      <a:pt x="134234" y="7"/>
                      <a:pt x="172955" y="38729"/>
                      <a:pt x="172955" y="86494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756" name="Group 755">
              <a:extLst>
                <a:ext uri="{FF2B5EF4-FFF2-40B4-BE49-F238E27FC236}">
                  <a16:creationId xmlns:a16="http://schemas.microsoft.com/office/drawing/2014/main" xmlns="" id="{D9918E1D-BA18-2631-182D-1D20CEF4684A}"/>
                </a:ext>
              </a:extLst>
            </p:cNvPr>
            <p:cNvGrpSpPr/>
            <p:nvPr/>
          </p:nvGrpSpPr>
          <p:grpSpPr>
            <a:xfrm>
              <a:off x="1592862" y="1526297"/>
              <a:ext cx="1324428" cy="1324428"/>
              <a:chOff x="1538699" y="1149804"/>
              <a:chExt cx="2020485" cy="2020485"/>
            </a:xfrm>
          </p:grpSpPr>
          <p:grpSp>
            <p:nvGrpSpPr>
              <p:cNvPr id="724" name="Group 723">
                <a:extLst>
                  <a:ext uri="{FF2B5EF4-FFF2-40B4-BE49-F238E27FC236}">
                    <a16:creationId xmlns:a16="http://schemas.microsoft.com/office/drawing/2014/main" xmlns="" id="{41A2D9D3-5C42-6482-3B31-E4B685554103}"/>
                  </a:ext>
                </a:extLst>
              </p:cNvPr>
              <p:cNvGrpSpPr/>
              <p:nvPr/>
            </p:nvGrpSpPr>
            <p:grpSpPr>
              <a:xfrm>
                <a:off x="1538699" y="1149804"/>
                <a:ext cx="2020485" cy="2020485"/>
                <a:chOff x="3078397" y="2002541"/>
                <a:chExt cx="798775" cy="798775"/>
              </a:xfrm>
            </p:grpSpPr>
            <p:sp>
              <p:nvSpPr>
                <p:cNvPr id="441" name="Freeform: Shape 440">
                  <a:extLst>
                    <a:ext uri="{FF2B5EF4-FFF2-40B4-BE49-F238E27FC236}">
                      <a16:creationId xmlns:a16="http://schemas.microsoft.com/office/drawing/2014/main" xmlns="" id="{EF4234B2-B3AB-02E0-CBDF-8A052EF56A4F}"/>
                    </a:ext>
                  </a:extLst>
                </p:cNvPr>
                <p:cNvSpPr/>
                <p:nvPr/>
              </p:nvSpPr>
              <p:spPr>
                <a:xfrm rot="17007598">
                  <a:off x="3078397" y="2002541"/>
                  <a:ext cx="798775" cy="798775"/>
                </a:xfrm>
                <a:custGeom>
                  <a:avLst/>
                  <a:gdLst>
                    <a:gd name="connsiteX0" fmla="*/ 682543 w 682561"/>
                    <a:gd name="connsiteY0" fmla="*/ 341288 h 682561"/>
                    <a:gd name="connsiteX1" fmla="*/ 341262 w 682561"/>
                    <a:gd name="connsiteY1" fmla="*/ 682569 h 682561"/>
                    <a:gd name="connsiteX2" fmla="*/ -19 w 682561"/>
                    <a:gd name="connsiteY2" fmla="*/ 341288 h 682561"/>
                    <a:gd name="connsiteX3" fmla="*/ 341262 w 682561"/>
                    <a:gd name="connsiteY3" fmla="*/ 7 h 682561"/>
                    <a:gd name="connsiteX4" fmla="*/ 682543 w 682561"/>
                    <a:gd name="connsiteY4" fmla="*/ 341288 h 682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2561" h="682561">
                      <a:moveTo>
                        <a:pt x="682543" y="341288"/>
                      </a:moveTo>
                      <a:cubicBezTo>
                        <a:pt x="682543" y="529773"/>
                        <a:pt x="529746" y="682569"/>
                        <a:pt x="341262" y="682569"/>
                      </a:cubicBezTo>
                      <a:cubicBezTo>
                        <a:pt x="152778" y="682569"/>
                        <a:pt x="-19" y="529773"/>
                        <a:pt x="-19" y="341288"/>
                      </a:cubicBezTo>
                      <a:cubicBezTo>
                        <a:pt x="-19" y="152804"/>
                        <a:pt x="152778" y="7"/>
                        <a:pt x="341262" y="7"/>
                      </a:cubicBezTo>
                      <a:cubicBezTo>
                        <a:pt x="529746" y="7"/>
                        <a:pt x="682543" y="152804"/>
                        <a:pt x="682543" y="34128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42" name="Freeform: Shape 441">
                  <a:extLst>
                    <a:ext uri="{FF2B5EF4-FFF2-40B4-BE49-F238E27FC236}">
                      <a16:creationId xmlns:a16="http://schemas.microsoft.com/office/drawing/2014/main" xmlns="" id="{DC7FAC25-3D1B-CF24-9F03-844F3F1E2EDB}"/>
                    </a:ext>
                  </a:extLst>
                </p:cNvPr>
                <p:cNvSpPr/>
                <p:nvPr/>
              </p:nvSpPr>
              <p:spPr>
                <a:xfrm rot="17007001">
                  <a:off x="3166065" y="2090272"/>
                  <a:ext cx="623548" cy="623548"/>
                </a:xfrm>
                <a:custGeom>
                  <a:avLst/>
                  <a:gdLst>
                    <a:gd name="connsiteX0" fmla="*/ 532810 w 532828"/>
                    <a:gd name="connsiteY0" fmla="*/ 266422 h 532828"/>
                    <a:gd name="connsiteX1" fmla="*/ 266395 w 532828"/>
                    <a:gd name="connsiteY1" fmla="*/ 532836 h 532828"/>
                    <a:gd name="connsiteX2" fmla="*/ -19 w 532828"/>
                    <a:gd name="connsiteY2" fmla="*/ 266422 h 532828"/>
                    <a:gd name="connsiteX3" fmla="*/ 266395 w 532828"/>
                    <a:gd name="connsiteY3" fmla="*/ 7 h 532828"/>
                    <a:gd name="connsiteX4" fmla="*/ 532810 w 532828"/>
                    <a:gd name="connsiteY4" fmla="*/ 266422 h 532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2828" h="532828">
                      <a:moveTo>
                        <a:pt x="532810" y="266422"/>
                      </a:moveTo>
                      <a:cubicBezTo>
                        <a:pt x="532810" y="413558"/>
                        <a:pt x="413532" y="532836"/>
                        <a:pt x="266395" y="532836"/>
                      </a:cubicBezTo>
                      <a:cubicBezTo>
                        <a:pt x="119259" y="532836"/>
                        <a:pt x="-19" y="413558"/>
                        <a:pt x="-19" y="266422"/>
                      </a:cubicBezTo>
                      <a:cubicBezTo>
                        <a:pt x="-19" y="119285"/>
                        <a:pt x="119259" y="7"/>
                        <a:pt x="266395" y="7"/>
                      </a:cubicBezTo>
                      <a:cubicBezTo>
                        <a:pt x="413532" y="7"/>
                        <a:pt x="532810" y="119285"/>
                        <a:pt x="532810" y="26642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733" name="Google Shape;2293;p58">
                <a:extLst>
                  <a:ext uri="{FF2B5EF4-FFF2-40B4-BE49-F238E27FC236}">
                    <a16:creationId xmlns:a16="http://schemas.microsoft.com/office/drawing/2014/main" xmlns="" id="{6AAACA58-58EB-4F27-4C32-828E285D3092}"/>
                  </a:ext>
                </a:extLst>
              </p:cNvPr>
              <p:cNvGrpSpPr/>
              <p:nvPr/>
            </p:nvGrpSpPr>
            <p:grpSpPr>
              <a:xfrm>
                <a:off x="2057480" y="1668585"/>
                <a:ext cx="982922" cy="982922"/>
                <a:chOff x="1571231" y="1325067"/>
                <a:chExt cx="342439" cy="342439"/>
              </a:xfrm>
              <a:solidFill>
                <a:schemeClr val="bg1"/>
              </a:solidFill>
            </p:grpSpPr>
            <p:sp>
              <p:nvSpPr>
                <p:cNvPr id="734" name="Google Shape;2294;p58">
                  <a:extLst>
                    <a:ext uri="{FF2B5EF4-FFF2-40B4-BE49-F238E27FC236}">
                      <a16:creationId xmlns:a16="http://schemas.microsoft.com/office/drawing/2014/main" xmlns="" id="{6D0B19BB-0D97-246A-C0F8-719646D7A034}"/>
                    </a:ext>
                  </a:extLst>
                </p:cNvPr>
                <p:cNvSpPr/>
                <p:nvPr/>
              </p:nvSpPr>
              <p:spPr>
                <a:xfrm>
                  <a:off x="1571231" y="1325067"/>
                  <a:ext cx="342439" cy="342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0" h="11940" extrusionOk="0">
                      <a:moveTo>
                        <a:pt x="8203" y="475"/>
                      </a:moveTo>
                      <a:cubicBezTo>
                        <a:pt x="8330" y="475"/>
                        <a:pt x="8393" y="539"/>
                        <a:pt x="8393" y="634"/>
                      </a:cubicBezTo>
                      <a:lnTo>
                        <a:pt x="8393" y="7284"/>
                      </a:lnTo>
                      <a:cubicBezTo>
                        <a:pt x="8266" y="7253"/>
                        <a:pt x="8108" y="7253"/>
                        <a:pt x="7950" y="7253"/>
                      </a:cubicBezTo>
                      <a:cubicBezTo>
                        <a:pt x="7443" y="7253"/>
                        <a:pt x="6968" y="7443"/>
                        <a:pt x="6619" y="7823"/>
                      </a:cubicBezTo>
                      <a:cubicBezTo>
                        <a:pt x="6366" y="8108"/>
                        <a:pt x="6208" y="8456"/>
                        <a:pt x="6144" y="8868"/>
                      </a:cubicBezTo>
                      <a:lnTo>
                        <a:pt x="1394" y="8868"/>
                      </a:lnTo>
                      <a:lnTo>
                        <a:pt x="1394" y="8393"/>
                      </a:lnTo>
                      <a:lnTo>
                        <a:pt x="2598" y="8393"/>
                      </a:lnTo>
                      <a:cubicBezTo>
                        <a:pt x="2756" y="8393"/>
                        <a:pt x="2851" y="8298"/>
                        <a:pt x="2851" y="8171"/>
                      </a:cubicBezTo>
                      <a:cubicBezTo>
                        <a:pt x="2851" y="8044"/>
                        <a:pt x="2756" y="7949"/>
                        <a:pt x="2598" y="7949"/>
                      </a:cubicBezTo>
                      <a:lnTo>
                        <a:pt x="1394" y="7949"/>
                      </a:lnTo>
                      <a:lnTo>
                        <a:pt x="1394" y="475"/>
                      </a:lnTo>
                      <a:close/>
                      <a:moveTo>
                        <a:pt x="951" y="475"/>
                      </a:moveTo>
                      <a:lnTo>
                        <a:pt x="951" y="8868"/>
                      </a:lnTo>
                      <a:cubicBezTo>
                        <a:pt x="761" y="8899"/>
                        <a:pt x="602" y="8963"/>
                        <a:pt x="476" y="9058"/>
                      </a:cubicBezTo>
                      <a:lnTo>
                        <a:pt x="476" y="1045"/>
                      </a:lnTo>
                      <a:cubicBezTo>
                        <a:pt x="476" y="760"/>
                        <a:pt x="666" y="539"/>
                        <a:pt x="951" y="475"/>
                      </a:cubicBezTo>
                      <a:close/>
                      <a:moveTo>
                        <a:pt x="6081" y="9343"/>
                      </a:moveTo>
                      <a:cubicBezTo>
                        <a:pt x="6081" y="9754"/>
                        <a:pt x="6176" y="10166"/>
                        <a:pt x="6334" y="10546"/>
                      </a:cubicBezTo>
                      <a:lnTo>
                        <a:pt x="1077" y="10546"/>
                      </a:lnTo>
                      <a:cubicBezTo>
                        <a:pt x="729" y="10546"/>
                        <a:pt x="476" y="10261"/>
                        <a:pt x="476" y="9944"/>
                      </a:cubicBezTo>
                      <a:cubicBezTo>
                        <a:pt x="476" y="9596"/>
                        <a:pt x="729" y="9343"/>
                        <a:pt x="1077" y="9343"/>
                      </a:cubicBezTo>
                      <a:close/>
                      <a:moveTo>
                        <a:pt x="10071" y="7696"/>
                      </a:moveTo>
                      <a:cubicBezTo>
                        <a:pt x="10895" y="7696"/>
                        <a:pt x="11465" y="8393"/>
                        <a:pt x="11465" y="9311"/>
                      </a:cubicBezTo>
                      <a:cubicBezTo>
                        <a:pt x="11497" y="9818"/>
                        <a:pt x="11306" y="10388"/>
                        <a:pt x="11021" y="10799"/>
                      </a:cubicBezTo>
                      <a:cubicBezTo>
                        <a:pt x="10768" y="11243"/>
                        <a:pt x="10420" y="11464"/>
                        <a:pt x="10071" y="11464"/>
                      </a:cubicBezTo>
                      <a:cubicBezTo>
                        <a:pt x="9913" y="11464"/>
                        <a:pt x="9723" y="11401"/>
                        <a:pt x="9565" y="11306"/>
                      </a:cubicBezTo>
                      <a:cubicBezTo>
                        <a:pt x="9438" y="11211"/>
                        <a:pt x="9248" y="11084"/>
                        <a:pt x="8995" y="11084"/>
                      </a:cubicBezTo>
                      <a:cubicBezTo>
                        <a:pt x="8868" y="11084"/>
                        <a:pt x="8678" y="11116"/>
                        <a:pt x="8520" y="11274"/>
                      </a:cubicBezTo>
                      <a:cubicBezTo>
                        <a:pt x="8330" y="11401"/>
                        <a:pt x="8140" y="11464"/>
                        <a:pt x="7950" y="11464"/>
                      </a:cubicBezTo>
                      <a:cubicBezTo>
                        <a:pt x="7633" y="11464"/>
                        <a:pt x="7285" y="11243"/>
                        <a:pt x="7000" y="10799"/>
                      </a:cubicBezTo>
                      <a:cubicBezTo>
                        <a:pt x="6714" y="10388"/>
                        <a:pt x="6556" y="9818"/>
                        <a:pt x="6556" y="9311"/>
                      </a:cubicBezTo>
                      <a:cubicBezTo>
                        <a:pt x="6556" y="8393"/>
                        <a:pt x="7158" y="7696"/>
                        <a:pt x="7950" y="7696"/>
                      </a:cubicBezTo>
                      <a:cubicBezTo>
                        <a:pt x="8298" y="7696"/>
                        <a:pt x="8615" y="7823"/>
                        <a:pt x="8868" y="8044"/>
                      </a:cubicBezTo>
                      <a:cubicBezTo>
                        <a:pt x="8900" y="8092"/>
                        <a:pt x="8955" y="8116"/>
                        <a:pt x="9014" y="8116"/>
                      </a:cubicBezTo>
                      <a:cubicBezTo>
                        <a:pt x="9074" y="8116"/>
                        <a:pt x="9137" y="8092"/>
                        <a:pt x="9185" y="8044"/>
                      </a:cubicBezTo>
                      <a:cubicBezTo>
                        <a:pt x="9406" y="7823"/>
                        <a:pt x="9723" y="7696"/>
                        <a:pt x="10071" y="7696"/>
                      </a:cubicBezTo>
                      <a:close/>
                      <a:moveTo>
                        <a:pt x="1077" y="0"/>
                      </a:moveTo>
                      <a:cubicBezTo>
                        <a:pt x="476" y="0"/>
                        <a:pt x="1" y="475"/>
                        <a:pt x="1" y="1077"/>
                      </a:cubicBezTo>
                      <a:lnTo>
                        <a:pt x="1" y="9944"/>
                      </a:lnTo>
                      <a:cubicBezTo>
                        <a:pt x="1" y="10514"/>
                        <a:pt x="476" y="11021"/>
                        <a:pt x="1077" y="11021"/>
                      </a:cubicBezTo>
                      <a:lnTo>
                        <a:pt x="6588" y="11021"/>
                      </a:lnTo>
                      <a:cubicBezTo>
                        <a:pt x="6588" y="11021"/>
                        <a:pt x="6588" y="11053"/>
                        <a:pt x="6619" y="11053"/>
                      </a:cubicBezTo>
                      <a:cubicBezTo>
                        <a:pt x="6968" y="11623"/>
                        <a:pt x="7475" y="11940"/>
                        <a:pt x="7950" y="11940"/>
                      </a:cubicBezTo>
                      <a:cubicBezTo>
                        <a:pt x="8235" y="11940"/>
                        <a:pt x="8520" y="11845"/>
                        <a:pt x="8805" y="11655"/>
                      </a:cubicBezTo>
                      <a:cubicBezTo>
                        <a:pt x="8890" y="11583"/>
                        <a:pt x="8950" y="11550"/>
                        <a:pt x="9013" y="11550"/>
                      </a:cubicBezTo>
                      <a:cubicBezTo>
                        <a:pt x="9090" y="11550"/>
                        <a:pt x="9172" y="11599"/>
                        <a:pt x="9311" y="11686"/>
                      </a:cubicBezTo>
                      <a:cubicBezTo>
                        <a:pt x="9565" y="11845"/>
                        <a:pt x="9818" y="11940"/>
                        <a:pt x="10071" y="11940"/>
                      </a:cubicBezTo>
                      <a:cubicBezTo>
                        <a:pt x="10578" y="11940"/>
                        <a:pt x="11053" y="11623"/>
                        <a:pt x="11433" y="11053"/>
                      </a:cubicBezTo>
                      <a:cubicBezTo>
                        <a:pt x="11750" y="10546"/>
                        <a:pt x="11940" y="9913"/>
                        <a:pt x="11940" y="9311"/>
                      </a:cubicBezTo>
                      <a:cubicBezTo>
                        <a:pt x="11940" y="8741"/>
                        <a:pt x="11750" y="8203"/>
                        <a:pt x="11402" y="7823"/>
                      </a:cubicBezTo>
                      <a:cubicBezTo>
                        <a:pt x="11053" y="7443"/>
                        <a:pt x="10578" y="7253"/>
                        <a:pt x="10071" y="7253"/>
                      </a:cubicBezTo>
                      <a:cubicBezTo>
                        <a:pt x="9818" y="7253"/>
                        <a:pt x="9565" y="7316"/>
                        <a:pt x="9311" y="7411"/>
                      </a:cubicBezTo>
                      <a:cubicBezTo>
                        <a:pt x="9375" y="7189"/>
                        <a:pt x="9470" y="6999"/>
                        <a:pt x="9596" y="6936"/>
                      </a:cubicBezTo>
                      <a:cubicBezTo>
                        <a:pt x="9691" y="6873"/>
                        <a:pt x="9755" y="6714"/>
                        <a:pt x="9691" y="6619"/>
                      </a:cubicBezTo>
                      <a:cubicBezTo>
                        <a:pt x="9649" y="6535"/>
                        <a:pt x="9565" y="6492"/>
                        <a:pt x="9485" y="6492"/>
                      </a:cubicBezTo>
                      <a:cubicBezTo>
                        <a:pt x="9445" y="6492"/>
                        <a:pt x="9406" y="6503"/>
                        <a:pt x="9375" y="6524"/>
                      </a:cubicBezTo>
                      <a:cubicBezTo>
                        <a:pt x="9121" y="6651"/>
                        <a:pt x="8963" y="6968"/>
                        <a:pt x="8868" y="7284"/>
                      </a:cubicBezTo>
                      <a:lnTo>
                        <a:pt x="8868" y="634"/>
                      </a:lnTo>
                      <a:cubicBezTo>
                        <a:pt x="8868" y="285"/>
                        <a:pt x="8583" y="0"/>
                        <a:pt x="82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35" name="Google Shape;2295;p58">
                  <a:extLst>
                    <a:ext uri="{FF2B5EF4-FFF2-40B4-BE49-F238E27FC236}">
                      <a16:creationId xmlns:a16="http://schemas.microsoft.com/office/drawing/2014/main" xmlns="" id="{B8EA6BD9-74CF-44BD-6200-AC6A266A4E92}"/>
                    </a:ext>
                  </a:extLst>
                </p:cNvPr>
                <p:cNvSpPr/>
                <p:nvPr/>
              </p:nvSpPr>
              <p:spPr>
                <a:xfrm>
                  <a:off x="1658420" y="1387734"/>
                  <a:ext cx="107206" cy="66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8" h="2313" extrusionOk="0">
                      <a:moveTo>
                        <a:pt x="3263" y="444"/>
                      </a:moveTo>
                      <a:lnTo>
                        <a:pt x="3263" y="1869"/>
                      </a:lnTo>
                      <a:lnTo>
                        <a:pt x="476" y="1869"/>
                      </a:lnTo>
                      <a:lnTo>
                        <a:pt x="476" y="444"/>
                      </a:lnTo>
                      <a:close/>
                      <a:moveTo>
                        <a:pt x="476" y="1"/>
                      </a:moveTo>
                      <a:cubicBezTo>
                        <a:pt x="191" y="1"/>
                        <a:pt x="1" y="191"/>
                        <a:pt x="1" y="444"/>
                      </a:cubicBezTo>
                      <a:lnTo>
                        <a:pt x="1" y="1869"/>
                      </a:lnTo>
                      <a:cubicBezTo>
                        <a:pt x="1" y="2122"/>
                        <a:pt x="191" y="2312"/>
                        <a:pt x="476" y="2312"/>
                      </a:cubicBezTo>
                      <a:lnTo>
                        <a:pt x="3263" y="2312"/>
                      </a:lnTo>
                      <a:cubicBezTo>
                        <a:pt x="3516" y="2312"/>
                        <a:pt x="3738" y="2122"/>
                        <a:pt x="3738" y="1869"/>
                      </a:cubicBezTo>
                      <a:lnTo>
                        <a:pt x="3738" y="444"/>
                      </a:lnTo>
                      <a:cubicBezTo>
                        <a:pt x="3738" y="191"/>
                        <a:pt x="3516" y="1"/>
                        <a:pt x="326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36" name="Google Shape;2296;p58">
                  <a:extLst>
                    <a:ext uri="{FF2B5EF4-FFF2-40B4-BE49-F238E27FC236}">
                      <a16:creationId xmlns:a16="http://schemas.microsoft.com/office/drawing/2014/main" xmlns="" id="{2102434E-7AF1-2F84-0586-ED27157DF1FB}"/>
                    </a:ext>
                  </a:extLst>
                </p:cNvPr>
                <p:cNvSpPr/>
                <p:nvPr/>
              </p:nvSpPr>
              <p:spPr>
                <a:xfrm>
                  <a:off x="1669319" y="1553049"/>
                  <a:ext cx="13652" cy="12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" h="444" extrusionOk="0">
                      <a:moveTo>
                        <a:pt x="254" y="0"/>
                      </a:moveTo>
                      <a:cubicBezTo>
                        <a:pt x="96" y="0"/>
                        <a:pt x="1" y="95"/>
                        <a:pt x="1" y="222"/>
                      </a:cubicBezTo>
                      <a:cubicBezTo>
                        <a:pt x="1" y="349"/>
                        <a:pt x="96" y="444"/>
                        <a:pt x="254" y="444"/>
                      </a:cubicBezTo>
                      <a:cubicBezTo>
                        <a:pt x="381" y="444"/>
                        <a:pt x="476" y="349"/>
                        <a:pt x="476" y="222"/>
                      </a:cubicBezTo>
                      <a:cubicBezTo>
                        <a:pt x="476" y="95"/>
                        <a:pt x="381" y="0"/>
                        <a:pt x="25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755" name="Group 754">
              <a:extLst>
                <a:ext uri="{FF2B5EF4-FFF2-40B4-BE49-F238E27FC236}">
                  <a16:creationId xmlns:a16="http://schemas.microsoft.com/office/drawing/2014/main" xmlns="" id="{9C765D0D-8067-CB60-857C-6CDE8BCB69BC}"/>
                </a:ext>
              </a:extLst>
            </p:cNvPr>
            <p:cNvGrpSpPr/>
            <p:nvPr/>
          </p:nvGrpSpPr>
          <p:grpSpPr>
            <a:xfrm>
              <a:off x="8652611" y="1526297"/>
              <a:ext cx="1324428" cy="1324428"/>
              <a:chOff x="8632813" y="1149803"/>
              <a:chExt cx="2020484" cy="2020484"/>
            </a:xfrm>
          </p:grpSpPr>
          <p:grpSp>
            <p:nvGrpSpPr>
              <p:cNvPr id="723" name="Group 722">
                <a:extLst>
                  <a:ext uri="{FF2B5EF4-FFF2-40B4-BE49-F238E27FC236}">
                    <a16:creationId xmlns:a16="http://schemas.microsoft.com/office/drawing/2014/main" xmlns="" id="{0ACA3D15-FF78-A5D4-6212-79AC3E5D054A}"/>
                  </a:ext>
                </a:extLst>
              </p:cNvPr>
              <p:cNvGrpSpPr/>
              <p:nvPr/>
            </p:nvGrpSpPr>
            <p:grpSpPr>
              <a:xfrm>
                <a:off x="8632813" y="1149803"/>
                <a:ext cx="2020484" cy="2020484"/>
                <a:chOff x="7784464" y="2002750"/>
                <a:chExt cx="798775" cy="798775"/>
              </a:xfrm>
            </p:grpSpPr>
            <p:sp>
              <p:nvSpPr>
                <p:cNvPr id="557" name="Freeform: Shape 556">
                  <a:extLst>
                    <a:ext uri="{FF2B5EF4-FFF2-40B4-BE49-F238E27FC236}">
                      <a16:creationId xmlns:a16="http://schemas.microsoft.com/office/drawing/2014/main" xmlns="" id="{026A7311-92D6-3539-6DDC-BAB831F6F195}"/>
                    </a:ext>
                  </a:extLst>
                </p:cNvPr>
                <p:cNvSpPr/>
                <p:nvPr/>
              </p:nvSpPr>
              <p:spPr>
                <a:xfrm rot="17158200">
                  <a:off x="7784464" y="2002750"/>
                  <a:ext cx="798775" cy="798775"/>
                </a:xfrm>
                <a:custGeom>
                  <a:avLst/>
                  <a:gdLst>
                    <a:gd name="connsiteX0" fmla="*/ 682543 w 682561"/>
                    <a:gd name="connsiteY0" fmla="*/ 341288 h 682561"/>
                    <a:gd name="connsiteX1" fmla="*/ 341262 w 682561"/>
                    <a:gd name="connsiteY1" fmla="*/ 682569 h 682561"/>
                    <a:gd name="connsiteX2" fmla="*/ -19 w 682561"/>
                    <a:gd name="connsiteY2" fmla="*/ 341288 h 682561"/>
                    <a:gd name="connsiteX3" fmla="*/ 341262 w 682561"/>
                    <a:gd name="connsiteY3" fmla="*/ 7 h 682561"/>
                    <a:gd name="connsiteX4" fmla="*/ 682543 w 682561"/>
                    <a:gd name="connsiteY4" fmla="*/ 341288 h 682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2561" h="682561">
                      <a:moveTo>
                        <a:pt x="682543" y="341288"/>
                      </a:moveTo>
                      <a:cubicBezTo>
                        <a:pt x="682543" y="529773"/>
                        <a:pt x="529747" y="682569"/>
                        <a:pt x="341262" y="682569"/>
                      </a:cubicBezTo>
                      <a:cubicBezTo>
                        <a:pt x="152778" y="682569"/>
                        <a:pt x="-19" y="529773"/>
                        <a:pt x="-19" y="341288"/>
                      </a:cubicBezTo>
                      <a:cubicBezTo>
                        <a:pt x="-19" y="152804"/>
                        <a:pt x="152778" y="7"/>
                        <a:pt x="341262" y="7"/>
                      </a:cubicBezTo>
                      <a:cubicBezTo>
                        <a:pt x="529747" y="7"/>
                        <a:pt x="682543" y="152804"/>
                        <a:pt x="682543" y="34128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58" name="Freeform: Shape 557">
                  <a:extLst>
                    <a:ext uri="{FF2B5EF4-FFF2-40B4-BE49-F238E27FC236}">
                      <a16:creationId xmlns:a16="http://schemas.microsoft.com/office/drawing/2014/main" xmlns="" id="{508B4C71-489C-1327-1B77-AA2A8794AF7B}"/>
                    </a:ext>
                  </a:extLst>
                </p:cNvPr>
                <p:cNvSpPr/>
                <p:nvPr/>
              </p:nvSpPr>
              <p:spPr>
                <a:xfrm rot="17007001">
                  <a:off x="7872078" y="2090364"/>
                  <a:ext cx="623548" cy="623548"/>
                </a:xfrm>
                <a:custGeom>
                  <a:avLst/>
                  <a:gdLst>
                    <a:gd name="connsiteX0" fmla="*/ 532809 w 532828"/>
                    <a:gd name="connsiteY0" fmla="*/ 266422 h 532828"/>
                    <a:gd name="connsiteX1" fmla="*/ 266395 w 532828"/>
                    <a:gd name="connsiteY1" fmla="*/ 532836 h 532828"/>
                    <a:gd name="connsiteX2" fmla="*/ -18 w 532828"/>
                    <a:gd name="connsiteY2" fmla="*/ 266422 h 532828"/>
                    <a:gd name="connsiteX3" fmla="*/ 266395 w 532828"/>
                    <a:gd name="connsiteY3" fmla="*/ 7 h 532828"/>
                    <a:gd name="connsiteX4" fmla="*/ 532809 w 532828"/>
                    <a:gd name="connsiteY4" fmla="*/ 266422 h 532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2828" h="532828">
                      <a:moveTo>
                        <a:pt x="532809" y="266422"/>
                      </a:moveTo>
                      <a:cubicBezTo>
                        <a:pt x="532809" y="413558"/>
                        <a:pt x="413532" y="532836"/>
                        <a:pt x="266395" y="532836"/>
                      </a:cubicBezTo>
                      <a:cubicBezTo>
                        <a:pt x="119259" y="532836"/>
                        <a:pt x="-18" y="413558"/>
                        <a:pt x="-18" y="266422"/>
                      </a:cubicBezTo>
                      <a:cubicBezTo>
                        <a:pt x="-18" y="119285"/>
                        <a:pt x="119259" y="7"/>
                        <a:pt x="266395" y="7"/>
                      </a:cubicBezTo>
                      <a:cubicBezTo>
                        <a:pt x="413532" y="7"/>
                        <a:pt x="532809" y="119285"/>
                        <a:pt x="532809" y="26642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743" name="Google Shape;2306;p58">
                <a:extLst>
                  <a:ext uri="{FF2B5EF4-FFF2-40B4-BE49-F238E27FC236}">
                    <a16:creationId xmlns:a16="http://schemas.microsoft.com/office/drawing/2014/main" xmlns="" id="{3751A27E-041A-D20B-848D-C8289539D144}"/>
                  </a:ext>
                </a:extLst>
              </p:cNvPr>
              <p:cNvGrpSpPr/>
              <p:nvPr/>
            </p:nvGrpSpPr>
            <p:grpSpPr>
              <a:xfrm>
                <a:off x="9149004" y="1668587"/>
                <a:ext cx="988108" cy="982921"/>
                <a:chOff x="7234805" y="1325067"/>
                <a:chExt cx="344246" cy="342439"/>
              </a:xfrm>
              <a:solidFill>
                <a:schemeClr val="bg1"/>
              </a:solidFill>
            </p:grpSpPr>
            <p:sp>
              <p:nvSpPr>
                <p:cNvPr id="744" name="Google Shape;2307;p58">
                  <a:extLst>
                    <a:ext uri="{FF2B5EF4-FFF2-40B4-BE49-F238E27FC236}">
                      <a16:creationId xmlns:a16="http://schemas.microsoft.com/office/drawing/2014/main" xmlns="" id="{D2DBD31D-2B37-94EF-CC37-7F6BFD7D518E}"/>
                    </a:ext>
                  </a:extLst>
                </p:cNvPr>
                <p:cNvSpPr/>
                <p:nvPr/>
              </p:nvSpPr>
              <p:spPr>
                <a:xfrm>
                  <a:off x="7333811" y="1503088"/>
                  <a:ext cx="146239" cy="67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9" h="2344" extrusionOk="0">
                      <a:moveTo>
                        <a:pt x="1267" y="444"/>
                      </a:moveTo>
                      <a:lnTo>
                        <a:pt x="1267" y="1869"/>
                      </a:lnTo>
                      <a:lnTo>
                        <a:pt x="728" y="1869"/>
                      </a:lnTo>
                      <a:cubicBezTo>
                        <a:pt x="665" y="1869"/>
                        <a:pt x="570" y="1806"/>
                        <a:pt x="507" y="1774"/>
                      </a:cubicBezTo>
                      <a:cubicBezTo>
                        <a:pt x="475" y="1711"/>
                        <a:pt x="475" y="1711"/>
                        <a:pt x="475" y="1679"/>
                      </a:cubicBezTo>
                      <a:lnTo>
                        <a:pt x="728" y="761"/>
                      </a:lnTo>
                      <a:cubicBezTo>
                        <a:pt x="760" y="634"/>
                        <a:pt x="823" y="444"/>
                        <a:pt x="950" y="444"/>
                      </a:cubicBezTo>
                      <a:close/>
                      <a:moveTo>
                        <a:pt x="2312" y="444"/>
                      </a:moveTo>
                      <a:lnTo>
                        <a:pt x="2312" y="1869"/>
                      </a:lnTo>
                      <a:lnTo>
                        <a:pt x="1742" y="1869"/>
                      </a:lnTo>
                      <a:lnTo>
                        <a:pt x="1742" y="444"/>
                      </a:lnTo>
                      <a:close/>
                      <a:moveTo>
                        <a:pt x="3357" y="444"/>
                      </a:moveTo>
                      <a:lnTo>
                        <a:pt x="3357" y="1869"/>
                      </a:lnTo>
                      <a:lnTo>
                        <a:pt x="2787" y="1869"/>
                      </a:lnTo>
                      <a:lnTo>
                        <a:pt x="2787" y="444"/>
                      </a:lnTo>
                      <a:close/>
                      <a:moveTo>
                        <a:pt x="4117" y="444"/>
                      </a:moveTo>
                      <a:cubicBezTo>
                        <a:pt x="4275" y="444"/>
                        <a:pt x="4339" y="634"/>
                        <a:pt x="4370" y="761"/>
                      </a:cubicBezTo>
                      <a:lnTo>
                        <a:pt x="4592" y="1679"/>
                      </a:lnTo>
                      <a:cubicBezTo>
                        <a:pt x="4624" y="1711"/>
                        <a:pt x="4624" y="1711"/>
                        <a:pt x="4592" y="1774"/>
                      </a:cubicBezTo>
                      <a:cubicBezTo>
                        <a:pt x="4529" y="1806"/>
                        <a:pt x="4434" y="1869"/>
                        <a:pt x="4370" y="1869"/>
                      </a:cubicBezTo>
                      <a:lnTo>
                        <a:pt x="3832" y="1869"/>
                      </a:lnTo>
                      <a:lnTo>
                        <a:pt x="3832" y="444"/>
                      </a:lnTo>
                      <a:close/>
                      <a:moveTo>
                        <a:pt x="950" y="0"/>
                      </a:moveTo>
                      <a:cubicBezTo>
                        <a:pt x="633" y="0"/>
                        <a:pt x="380" y="222"/>
                        <a:pt x="253" y="634"/>
                      </a:cubicBezTo>
                      <a:lnTo>
                        <a:pt x="32" y="1584"/>
                      </a:lnTo>
                      <a:cubicBezTo>
                        <a:pt x="0" y="1742"/>
                        <a:pt x="32" y="1901"/>
                        <a:pt x="127" y="2059"/>
                      </a:cubicBezTo>
                      <a:cubicBezTo>
                        <a:pt x="285" y="2217"/>
                        <a:pt x="507" y="2344"/>
                        <a:pt x="728" y="2344"/>
                      </a:cubicBezTo>
                      <a:lnTo>
                        <a:pt x="4370" y="2344"/>
                      </a:lnTo>
                      <a:cubicBezTo>
                        <a:pt x="4592" y="2344"/>
                        <a:pt x="4814" y="2217"/>
                        <a:pt x="4940" y="2059"/>
                      </a:cubicBezTo>
                      <a:cubicBezTo>
                        <a:pt x="5067" y="1901"/>
                        <a:pt x="5099" y="1742"/>
                        <a:pt x="5067" y="1584"/>
                      </a:cubicBezTo>
                      <a:lnTo>
                        <a:pt x="4814" y="634"/>
                      </a:lnTo>
                      <a:cubicBezTo>
                        <a:pt x="4719" y="222"/>
                        <a:pt x="4465" y="0"/>
                        <a:pt x="41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45" name="Google Shape;2308;p58">
                  <a:extLst>
                    <a:ext uri="{FF2B5EF4-FFF2-40B4-BE49-F238E27FC236}">
                      <a16:creationId xmlns:a16="http://schemas.microsoft.com/office/drawing/2014/main" xmlns="" id="{01B305CA-84E0-F271-9BEE-74F11C0BC67B}"/>
                    </a:ext>
                  </a:extLst>
                </p:cNvPr>
                <p:cNvSpPr/>
                <p:nvPr/>
              </p:nvSpPr>
              <p:spPr>
                <a:xfrm>
                  <a:off x="7312903" y="1399550"/>
                  <a:ext cx="188055" cy="62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7" h="2186" extrusionOk="0">
                      <a:moveTo>
                        <a:pt x="697" y="0"/>
                      </a:moveTo>
                      <a:cubicBezTo>
                        <a:pt x="317" y="0"/>
                        <a:pt x="1" y="317"/>
                        <a:pt x="1" y="697"/>
                      </a:cubicBezTo>
                      <a:lnTo>
                        <a:pt x="1" y="1489"/>
                      </a:lnTo>
                      <a:cubicBezTo>
                        <a:pt x="1" y="1869"/>
                        <a:pt x="317" y="2185"/>
                        <a:pt x="697" y="2185"/>
                      </a:cubicBezTo>
                      <a:lnTo>
                        <a:pt x="5828" y="2185"/>
                      </a:lnTo>
                      <a:cubicBezTo>
                        <a:pt x="6239" y="2185"/>
                        <a:pt x="6556" y="1869"/>
                        <a:pt x="6556" y="1489"/>
                      </a:cubicBezTo>
                      <a:lnTo>
                        <a:pt x="6556" y="697"/>
                      </a:lnTo>
                      <a:cubicBezTo>
                        <a:pt x="6556" y="317"/>
                        <a:pt x="6239" y="0"/>
                        <a:pt x="5828" y="0"/>
                      </a:cubicBezTo>
                      <a:lnTo>
                        <a:pt x="4339" y="0"/>
                      </a:lnTo>
                      <a:cubicBezTo>
                        <a:pt x="4213" y="0"/>
                        <a:pt x="4086" y="95"/>
                        <a:pt x="4086" y="254"/>
                      </a:cubicBezTo>
                      <a:cubicBezTo>
                        <a:pt x="4086" y="380"/>
                        <a:pt x="4213" y="475"/>
                        <a:pt x="4339" y="475"/>
                      </a:cubicBezTo>
                      <a:lnTo>
                        <a:pt x="5828" y="475"/>
                      </a:lnTo>
                      <a:cubicBezTo>
                        <a:pt x="5986" y="475"/>
                        <a:pt x="6081" y="570"/>
                        <a:pt x="6081" y="697"/>
                      </a:cubicBezTo>
                      <a:lnTo>
                        <a:pt x="6081" y="1489"/>
                      </a:lnTo>
                      <a:cubicBezTo>
                        <a:pt x="6081" y="1615"/>
                        <a:pt x="5954" y="1710"/>
                        <a:pt x="5828" y="1710"/>
                      </a:cubicBezTo>
                      <a:lnTo>
                        <a:pt x="697" y="1710"/>
                      </a:lnTo>
                      <a:cubicBezTo>
                        <a:pt x="571" y="1710"/>
                        <a:pt x="476" y="1615"/>
                        <a:pt x="476" y="1489"/>
                      </a:cubicBezTo>
                      <a:lnTo>
                        <a:pt x="476" y="697"/>
                      </a:lnTo>
                      <a:cubicBezTo>
                        <a:pt x="476" y="570"/>
                        <a:pt x="571" y="475"/>
                        <a:pt x="697" y="475"/>
                      </a:cubicBezTo>
                      <a:lnTo>
                        <a:pt x="2217" y="475"/>
                      </a:lnTo>
                      <a:cubicBezTo>
                        <a:pt x="2344" y="475"/>
                        <a:pt x="2439" y="380"/>
                        <a:pt x="2439" y="254"/>
                      </a:cubicBezTo>
                      <a:cubicBezTo>
                        <a:pt x="2439" y="95"/>
                        <a:pt x="2344" y="0"/>
                        <a:pt x="22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46" name="Google Shape;2309;p58">
                  <a:extLst>
                    <a:ext uri="{FF2B5EF4-FFF2-40B4-BE49-F238E27FC236}">
                      <a16:creationId xmlns:a16="http://schemas.microsoft.com/office/drawing/2014/main" xmlns="" id="{3E8DA4C7-5A86-AB13-E7CC-48FA09EA6885}"/>
                    </a:ext>
                  </a:extLst>
                </p:cNvPr>
                <p:cNvSpPr/>
                <p:nvPr/>
              </p:nvSpPr>
              <p:spPr>
                <a:xfrm>
                  <a:off x="7234805" y="1325067"/>
                  <a:ext cx="344246" cy="342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3" h="11940" extrusionOk="0">
                      <a:moveTo>
                        <a:pt x="5986" y="475"/>
                      </a:moveTo>
                      <a:cubicBezTo>
                        <a:pt x="8139" y="475"/>
                        <a:pt x="9057" y="982"/>
                        <a:pt x="9469" y="1679"/>
                      </a:cubicBezTo>
                      <a:lnTo>
                        <a:pt x="2534" y="1679"/>
                      </a:lnTo>
                      <a:cubicBezTo>
                        <a:pt x="2914" y="982"/>
                        <a:pt x="3864" y="475"/>
                        <a:pt x="5986" y="475"/>
                      </a:cubicBezTo>
                      <a:close/>
                      <a:moveTo>
                        <a:pt x="11306" y="3357"/>
                      </a:moveTo>
                      <a:cubicBezTo>
                        <a:pt x="11433" y="3357"/>
                        <a:pt x="11528" y="3452"/>
                        <a:pt x="11528" y="3579"/>
                      </a:cubicBezTo>
                      <a:lnTo>
                        <a:pt x="11528" y="4751"/>
                      </a:lnTo>
                      <a:cubicBezTo>
                        <a:pt x="11528" y="4877"/>
                        <a:pt x="11433" y="4972"/>
                        <a:pt x="11306" y="4972"/>
                      </a:cubicBezTo>
                      <a:lnTo>
                        <a:pt x="11053" y="4972"/>
                      </a:lnTo>
                      <a:lnTo>
                        <a:pt x="11053" y="3357"/>
                      </a:lnTo>
                      <a:close/>
                      <a:moveTo>
                        <a:pt x="950" y="3357"/>
                      </a:moveTo>
                      <a:lnTo>
                        <a:pt x="950" y="5004"/>
                      </a:lnTo>
                      <a:lnTo>
                        <a:pt x="697" y="5004"/>
                      </a:lnTo>
                      <a:cubicBezTo>
                        <a:pt x="570" y="5004"/>
                        <a:pt x="475" y="4877"/>
                        <a:pt x="475" y="4751"/>
                      </a:cubicBezTo>
                      <a:lnTo>
                        <a:pt x="475" y="3579"/>
                      </a:lnTo>
                      <a:cubicBezTo>
                        <a:pt x="475" y="3452"/>
                        <a:pt x="570" y="3357"/>
                        <a:pt x="697" y="3357"/>
                      </a:cubicBezTo>
                      <a:close/>
                      <a:moveTo>
                        <a:pt x="1805" y="3357"/>
                      </a:moveTo>
                      <a:lnTo>
                        <a:pt x="1805" y="5004"/>
                      </a:lnTo>
                      <a:lnTo>
                        <a:pt x="1394" y="5004"/>
                      </a:lnTo>
                      <a:lnTo>
                        <a:pt x="1394" y="3357"/>
                      </a:lnTo>
                      <a:close/>
                      <a:moveTo>
                        <a:pt x="10609" y="3357"/>
                      </a:moveTo>
                      <a:lnTo>
                        <a:pt x="10609" y="5004"/>
                      </a:lnTo>
                      <a:lnTo>
                        <a:pt x="10198" y="5004"/>
                      </a:lnTo>
                      <a:lnTo>
                        <a:pt x="10198" y="3357"/>
                      </a:lnTo>
                      <a:close/>
                      <a:moveTo>
                        <a:pt x="9659" y="2122"/>
                      </a:moveTo>
                      <a:cubicBezTo>
                        <a:pt x="9722" y="2376"/>
                        <a:pt x="9722" y="2597"/>
                        <a:pt x="9722" y="2851"/>
                      </a:cubicBezTo>
                      <a:lnTo>
                        <a:pt x="9722" y="6239"/>
                      </a:lnTo>
                      <a:cubicBezTo>
                        <a:pt x="9722" y="6239"/>
                        <a:pt x="9691" y="6207"/>
                        <a:pt x="9659" y="6207"/>
                      </a:cubicBezTo>
                      <a:cubicBezTo>
                        <a:pt x="9564" y="5669"/>
                        <a:pt x="9089" y="5257"/>
                        <a:pt x="8519" y="5257"/>
                      </a:cubicBezTo>
                      <a:lnTo>
                        <a:pt x="3484" y="5257"/>
                      </a:lnTo>
                      <a:cubicBezTo>
                        <a:pt x="2914" y="5257"/>
                        <a:pt x="2439" y="5669"/>
                        <a:pt x="2312" y="6207"/>
                      </a:cubicBezTo>
                      <a:cubicBezTo>
                        <a:pt x="2312" y="6207"/>
                        <a:pt x="2280" y="6239"/>
                        <a:pt x="2249" y="6239"/>
                      </a:cubicBezTo>
                      <a:lnTo>
                        <a:pt x="2249" y="2851"/>
                      </a:lnTo>
                      <a:cubicBezTo>
                        <a:pt x="2249" y="2597"/>
                        <a:pt x="2280" y="2376"/>
                        <a:pt x="2344" y="2122"/>
                      </a:cubicBezTo>
                      <a:close/>
                      <a:moveTo>
                        <a:pt x="2312" y="6682"/>
                      </a:moveTo>
                      <a:lnTo>
                        <a:pt x="2312" y="8994"/>
                      </a:lnTo>
                      <a:lnTo>
                        <a:pt x="1837" y="8994"/>
                      </a:lnTo>
                      <a:lnTo>
                        <a:pt x="1837" y="7379"/>
                      </a:lnTo>
                      <a:cubicBezTo>
                        <a:pt x="1837" y="7063"/>
                        <a:pt x="2027" y="6809"/>
                        <a:pt x="2312" y="6682"/>
                      </a:cubicBezTo>
                      <a:close/>
                      <a:moveTo>
                        <a:pt x="8519" y="5732"/>
                      </a:moveTo>
                      <a:cubicBezTo>
                        <a:pt x="8899" y="5732"/>
                        <a:pt x="9216" y="6049"/>
                        <a:pt x="9216" y="6429"/>
                      </a:cubicBezTo>
                      <a:lnTo>
                        <a:pt x="9216" y="8994"/>
                      </a:lnTo>
                      <a:lnTo>
                        <a:pt x="2787" y="8994"/>
                      </a:lnTo>
                      <a:lnTo>
                        <a:pt x="2787" y="6429"/>
                      </a:lnTo>
                      <a:cubicBezTo>
                        <a:pt x="2787" y="6049"/>
                        <a:pt x="3104" y="5732"/>
                        <a:pt x="3484" y="5732"/>
                      </a:cubicBezTo>
                      <a:close/>
                      <a:moveTo>
                        <a:pt x="9691" y="6714"/>
                      </a:moveTo>
                      <a:cubicBezTo>
                        <a:pt x="9976" y="6809"/>
                        <a:pt x="10166" y="7063"/>
                        <a:pt x="10166" y="7379"/>
                      </a:cubicBezTo>
                      <a:lnTo>
                        <a:pt x="10166" y="9026"/>
                      </a:lnTo>
                      <a:lnTo>
                        <a:pt x="9691" y="9026"/>
                      </a:lnTo>
                      <a:lnTo>
                        <a:pt x="9691" y="8994"/>
                      </a:lnTo>
                      <a:lnTo>
                        <a:pt x="9691" y="6714"/>
                      </a:lnTo>
                      <a:close/>
                      <a:moveTo>
                        <a:pt x="10388" y="9469"/>
                      </a:moveTo>
                      <a:cubicBezTo>
                        <a:pt x="10546" y="9469"/>
                        <a:pt x="10704" y="9596"/>
                        <a:pt x="10704" y="9786"/>
                      </a:cubicBezTo>
                      <a:cubicBezTo>
                        <a:pt x="10704" y="9944"/>
                        <a:pt x="10546" y="10071"/>
                        <a:pt x="10388" y="10071"/>
                      </a:cubicBezTo>
                      <a:lnTo>
                        <a:pt x="1615" y="10071"/>
                      </a:lnTo>
                      <a:cubicBezTo>
                        <a:pt x="1457" y="10071"/>
                        <a:pt x="1299" y="9944"/>
                        <a:pt x="1299" y="9786"/>
                      </a:cubicBezTo>
                      <a:cubicBezTo>
                        <a:pt x="1299" y="9596"/>
                        <a:pt x="1457" y="9469"/>
                        <a:pt x="1615" y="9469"/>
                      </a:cubicBezTo>
                      <a:close/>
                      <a:moveTo>
                        <a:pt x="2787" y="10546"/>
                      </a:moveTo>
                      <a:lnTo>
                        <a:pt x="2787" y="11464"/>
                      </a:lnTo>
                      <a:lnTo>
                        <a:pt x="1837" y="11464"/>
                      </a:lnTo>
                      <a:lnTo>
                        <a:pt x="1837" y="10546"/>
                      </a:lnTo>
                      <a:close/>
                      <a:moveTo>
                        <a:pt x="10166" y="10546"/>
                      </a:moveTo>
                      <a:lnTo>
                        <a:pt x="10166" y="11464"/>
                      </a:lnTo>
                      <a:lnTo>
                        <a:pt x="9216" y="11464"/>
                      </a:lnTo>
                      <a:lnTo>
                        <a:pt x="9216" y="10546"/>
                      </a:lnTo>
                      <a:close/>
                      <a:moveTo>
                        <a:pt x="6017" y="0"/>
                      </a:moveTo>
                      <a:cubicBezTo>
                        <a:pt x="4560" y="0"/>
                        <a:pt x="3515" y="222"/>
                        <a:pt x="2850" y="697"/>
                      </a:cubicBezTo>
                      <a:cubicBezTo>
                        <a:pt x="2154" y="1172"/>
                        <a:pt x="1805" y="1869"/>
                        <a:pt x="1805" y="2851"/>
                      </a:cubicBezTo>
                      <a:lnTo>
                        <a:pt x="1805" y="2882"/>
                      </a:lnTo>
                      <a:lnTo>
                        <a:pt x="697" y="2882"/>
                      </a:lnTo>
                      <a:cubicBezTo>
                        <a:pt x="317" y="2882"/>
                        <a:pt x="0" y="3199"/>
                        <a:pt x="0" y="3579"/>
                      </a:cubicBezTo>
                      <a:lnTo>
                        <a:pt x="0" y="4751"/>
                      </a:lnTo>
                      <a:cubicBezTo>
                        <a:pt x="0" y="5131"/>
                        <a:pt x="317" y="5447"/>
                        <a:pt x="697" y="5447"/>
                      </a:cubicBezTo>
                      <a:lnTo>
                        <a:pt x="1805" y="5447"/>
                      </a:lnTo>
                      <a:lnTo>
                        <a:pt x="1805" y="6461"/>
                      </a:lnTo>
                      <a:cubicBezTo>
                        <a:pt x="1520" y="6682"/>
                        <a:pt x="1362" y="6999"/>
                        <a:pt x="1362" y="7379"/>
                      </a:cubicBezTo>
                      <a:lnTo>
                        <a:pt x="1362" y="9058"/>
                      </a:lnTo>
                      <a:cubicBezTo>
                        <a:pt x="1077" y="9153"/>
                        <a:pt x="855" y="9438"/>
                        <a:pt x="855" y="9786"/>
                      </a:cubicBezTo>
                      <a:cubicBezTo>
                        <a:pt x="855" y="10103"/>
                        <a:pt x="1077" y="10388"/>
                        <a:pt x="1362" y="10483"/>
                      </a:cubicBezTo>
                      <a:lnTo>
                        <a:pt x="1362" y="11464"/>
                      </a:lnTo>
                      <a:cubicBezTo>
                        <a:pt x="1362" y="11718"/>
                        <a:pt x="1584" y="11940"/>
                        <a:pt x="1837" y="11940"/>
                      </a:cubicBezTo>
                      <a:lnTo>
                        <a:pt x="2787" y="11940"/>
                      </a:lnTo>
                      <a:cubicBezTo>
                        <a:pt x="3040" y="11940"/>
                        <a:pt x="3262" y="11718"/>
                        <a:pt x="3262" y="11464"/>
                      </a:cubicBezTo>
                      <a:lnTo>
                        <a:pt x="3262" y="10546"/>
                      </a:lnTo>
                      <a:lnTo>
                        <a:pt x="8772" y="10546"/>
                      </a:lnTo>
                      <a:lnTo>
                        <a:pt x="8772" y="11464"/>
                      </a:lnTo>
                      <a:cubicBezTo>
                        <a:pt x="8772" y="11718"/>
                        <a:pt x="8962" y="11940"/>
                        <a:pt x="9216" y="11940"/>
                      </a:cubicBezTo>
                      <a:lnTo>
                        <a:pt x="10166" y="11940"/>
                      </a:lnTo>
                      <a:cubicBezTo>
                        <a:pt x="10419" y="11940"/>
                        <a:pt x="10641" y="11718"/>
                        <a:pt x="10641" y="11464"/>
                      </a:cubicBezTo>
                      <a:lnTo>
                        <a:pt x="10641" y="10483"/>
                      </a:lnTo>
                      <a:cubicBezTo>
                        <a:pt x="10926" y="10388"/>
                        <a:pt x="11148" y="10103"/>
                        <a:pt x="11148" y="9786"/>
                      </a:cubicBezTo>
                      <a:cubicBezTo>
                        <a:pt x="11148" y="9438"/>
                        <a:pt x="10926" y="9153"/>
                        <a:pt x="10641" y="9058"/>
                      </a:cubicBezTo>
                      <a:lnTo>
                        <a:pt x="10641" y="7379"/>
                      </a:lnTo>
                      <a:cubicBezTo>
                        <a:pt x="10641" y="6999"/>
                        <a:pt x="10451" y="6682"/>
                        <a:pt x="10198" y="6461"/>
                      </a:cubicBezTo>
                      <a:lnTo>
                        <a:pt x="10198" y="5447"/>
                      </a:lnTo>
                      <a:lnTo>
                        <a:pt x="11306" y="5447"/>
                      </a:lnTo>
                      <a:cubicBezTo>
                        <a:pt x="11686" y="5447"/>
                        <a:pt x="12003" y="5131"/>
                        <a:pt x="12003" y="4751"/>
                      </a:cubicBezTo>
                      <a:lnTo>
                        <a:pt x="12003" y="3579"/>
                      </a:lnTo>
                      <a:cubicBezTo>
                        <a:pt x="12003" y="3199"/>
                        <a:pt x="11686" y="2882"/>
                        <a:pt x="11306" y="2882"/>
                      </a:cubicBezTo>
                      <a:lnTo>
                        <a:pt x="10198" y="2882"/>
                      </a:lnTo>
                      <a:lnTo>
                        <a:pt x="10198" y="2851"/>
                      </a:lnTo>
                      <a:cubicBezTo>
                        <a:pt x="10198" y="1869"/>
                        <a:pt x="9849" y="1172"/>
                        <a:pt x="9152" y="697"/>
                      </a:cubicBezTo>
                      <a:cubicBezTo>
                        <a:pt x="8487" y="222"/>
                        <a:pt x="7442" y="0"/>
                        <a:pt x="60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47" name="Google Shape;2310;p58">
                  <a:extLst>
                    <a:ext uri="{FF2B5EF4-FFF2-40B4-BE49-F238E27FC236}">
                      <a16:creationId xmlns:a16="http://schemas.microsoft.com/office/drawing/2014/main" xmlns="" id="{44DFC7CF-D688-8C9B-BDFC-656DB009C33A}"/>
                    </a:ext>
                  </a:extLst>
                </p:cNvPr>
                <p:cNvSpPr/>
                <p:nvPr/>
              </p:nvSpPr>
              <p:spPr>
                <a:xfrm>
                  <a:off x="7400092" y="1399550"/>
                  <a:ext cx="13652" cy="13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" h="476" extrusionOk="0">
                      <a:moveTo>
                        <a:pt x="223" y="0"/>
                      </a:moveTo>
                      <a:cubicBezTo>
                        <a:pt x="96" y="0"/>
                        <a:pt x="1" y="95"/>
                        <a:pt x="1" y="254"/>
                      </a:cubicBezTo>
                      <a:cubicBezTo>
                        <a:pt x="1" y="380"/>
                        <a:pt x="96" y="475"/>
                        <a:pt x="223" y="475"/>
                      </a:cubicBezTo>
                      <a:cubicBezTo>
                        <a:pt x="381" y="475"/>
                        <a:pt x="476" y="380"/>
                        <a:pt x="476" y="254"/>
                      </a:cubicBezTo>
                      <a:cubicBezTo>
                        <a:pt x="476" y="95"/>
                        <a:pt x="381" y="0"/>
                        <a:pt x="2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754" name="Group 753">
              <a:extLst>
                <a:ext uri="{FF2B5EF4-FFF2-40B4-BE49-F238E27FC236}">
                  <a16:creationId xmlns:a16="http://schemas.microsoft.com/office/drawing/2014/main" xmlns="" id="{08268A1F-D95F-4B86-574C-066876F54454}"/>
                </a:ext>
              </a:extLst>
            </p:cNvPr>
            <p:cNvGrpSpPr/>
            <p:nvPr/>
          </p:nvGrpSpPr>
          <p:grpSpPr>
            <a:xfrm>
              <a:off x="1592862" y="4340188"/>
              <a:ext cx="1324428" cy="1324428"/>
              <a:chOff x="1538067" y="4374645"/>
              <a:chExt cx="2020485" cy="2020485"/>
            </a:xfrm>
          </p:grpSpPr>
          <p:grpSp>
            <p:nvGrpSpPr>
              <p:cNvPr id="725" name="Group 724">
                <a:extLst>
                  <a:ext uri="{FF2B5EF4-FFF2-40B4-BE49-F238E27FC236}">
                    <a16:creationId xmlns:a16="http://schemas.microsoft.com/office/drawing/2014/main" xmlns="" id="{713DB027-4D0B-67EC-F332-1459152A5269}"/>
                  </a:ext>
                </a:extLst>
              </p:cNvPr>
              <p:cNvGrpSpPr/>
              <p:nvPr/>
            </p:nvGrpSpPr>
            <p:grpSpPr>
              <a:xfrm>
                <a:off x="1538067" y="4374645"/>
                <a:ext cx="2020485" cy="2020485"/>
                <a:chOff x="3078515" y="3801904"/>
                <a:chExt cx="798775" cy="798775"/>
              </a:xfrm>
            </p:grpSpPr>
            <p:sp>
              <p:nvSpPr>
                <p:cNvPr id="500" name="Freeform: Shape 499">
                  <a:extLst>
                    <a:ext uri="{FF2B5EF4-FFF2-40B4-BE49-F238E27FC236}">
                      <a16:creationId xmlns:a16="http://schemas.microsoft.com/office/drawing/2014/main" xmlns="" id="{05E47B5A-2B83-D061-6E74-4A2674C75AD7}"/>
                    </a:ext>
                  </a:extLst>
                </p:cNvPr>
                <p:cNvSpPr/>
                <p:nvPr/>
              </p:nvSpPr>
              <p:spPr>
                <a:xfrm rot="18900000">
                  <a:off x="3078515" y="3801904"/>
                  <a:ext cx="798775" cy="798775"/>
                </a:xfrm>
                <a:custGeom>
                  <a:avLst/>
                  <a:gdLst>
                    <a:gd name="connsiteX0" fmla="*/ 682543 w 682561"/>
                    <a:gd name="connsiteY0" fmla="*/ 341288 h 682561"/>
                    <a:gd name="connsiteX1" fmla="*/ 341262 w 682561"/>
                    <a:gd name="connsiteY1" fmla="*/ 682569 h 682561"/>
                    <a:gd name="connsiteX2" fmla="*/ -19 w 682561"/>
                    <a:gd name="connsiteY2" fmla="*/ 341288 h 682561"/>
                    <a:gd name="connsiteX3" fmla="*/ 341262 w 682561"/>
                    <a:gd name="connsiteY3" fmla="*/ 7 h 682561"/>
                    <a:gd name="connsiteX4" fmla="*/ 682543 w 682561"/>
                    <a:gd name="connsiteY4" fmla="*/ 341288 h 682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2561" h="682561">
                      <a:moveTo>
                        <a:pt x="682543" y="341288"/>
                      </a:moveTo>
                      <a:cubicBezTo>
                        <a:pt x="682543" y="529773"/>
                        <a:pt x="529746" y="682569"/>
                        <a:pt x="341262" y="682569"/>
                      </a:cubicBezTo>
                      <a:cubicBezTo>
                        <a:pt x="152778" y="682569"/>
                        <a:pt x="-19" y="529772"/>
                        <a:pt x="-19" y="341288"/>
                      </a:cubicBezTo>
                      <a:cubicBezTo>
                        <a:pt x="-19" y="152804"/>
                        <a:pt x="152778" y="7"/>
                        <a:pt x="341262" y="7"/>
                      </a:cubicBezTo>
                      <a:cubicBezTo>
                        <a:pt x="529746" y="7"/>
                        <a:pt x="682543" y="152804"/>
                        <a:pt x="682543" y="34128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01" name="Freeform: Shape 500">
                  <a:extLst>
                    <a:ext uri="{FF2B5EF4-FFF2-40B4-BE49-F238E27FC236}">
                      <a16:creationId xmlns:a16="http://schemas.microsoft.com/office/drawing/2014/main" xmlns="" id="{AABDFFC9-C104-722E-EAA2-9ED4FCFF21AA}"/>
                    </a:ext>
                  </a:extLst>
                </p:cNvPr>
                <p:cNvSpPr/>
                <p:nvPr/>
              </p:nvSpPr>
              <p:spPr>
                <a:xfrm rot="18900000">
                  <a:off x="3166128" y="3889515"/>
                  <a:ext cx="623548" cy="623548"/>
                </a:xfrm>
                <a:custGeom>
                  <a:avLst/>
                  <a:gdLst>
                    <a:gd name="connsiteX0" fmla="*/ 532810 w 532828"/>
                    <a:gd name="connsiteY0" fmla="*/ 266422 h 532828"/>
                    <a:gd name="connsiteX1" fmla="*/ 266396 w 532828"/>
                    <a:gd name="connsiteY1" fmla="*/ 532836 h 532828"/>
                    <a:gd name="connsiteX2" fmla="*/ -19 w 532828"/>
                    <a:gd name="connsiteY2" fmla="*/ 266422 h 532828"/>
                    <a:gd name="connsiteX3" fmla="*/ 266396 w 532828"/>
                    <a:gd name="connsiteY3" fmla="*/ 7 h 532828"/>
                    <a:gd name="connsiteX4" fmla="*/ 532810 w 532828"/>
                    <a:gd name="connsiteY4" fmla="*/ 266422 h 532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2828" h="532828">
                      <a:moveTo>
                        <a:pt x="532810" y="266422"/>
                      </a:moveTo>
                      <a:cubicBezTo>
                        <a:pt x="532810" y="413558"/>
                        <a:pt x="413532" y="532836"/>
                        <a:pt x="266396" y="532836"/>
                      </a:cubicBezTo>
                      <a:cubicBezTo>
                        <a:pt x="119259" y="532836"/>
                        <a:pt x="-19" y="413558"/>
                        <a:pt x="-19" y="266422"/>
                      </a:cubicBezTo>
                      <a:cubicBezTo>
                        <a:pt x="-19" y="119285"/>
                        <a:pt x="119259" y="7"/>
                        <a:pt x="266396" y="7"/>
                      </a:cubicBezTo>
                      <a:cubicBezTo>
                        <a:pt x="413532" y="7"/>
                        <a:pt x="532810" y="119285"/>
                        <a:pt x="532810" y="266422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752" name="Group 751">
                <a:extLst>
                  <a:ext uri="{FF2B5EF4-FFF2-40B4-BE49-F238E27FC236}">
                    <a16:creationId xmlns:a16="http://schemas.microsoft.com/office/drawing/2014/main" xmlns="" id="{EE778492-63AF-017D-8A83-02D320B0B994}"/>
                  </a:ext>
                </a:extLst>
              </p:cNvPr>
              <p:cNvGrpSpPr/>
              <p:nvPr/>
            </p:nvGrpSpPr>
            <p:grpSpPr>
              <a:xfrm>
                <a:off x="2196302" y="4853001"/>
                <a:ext cx="704014" cy="1063772"/>
                <a:chOff x="2196302" y="4830669"/>
                <a:chExt cx="704014" cy="1063772"/>
              </a:xfrm>
            </p:grpSpPr>
            <p:sp>
              <p:nvSpPr>
                <p:cNvPr id="749" name="Google Shape;2290;p58">
                  <a:extLst>
                    <a:ext uri="{FF2B5EF4-FFF2-40B4-BE49-F238E27FC236}">
                      <a16:creationId xmlns:a16="http://schemas.microsoft.com/office/drawing/2014/main" xmlns="" id="{A0E932C9-C583-92C4-FA30-CEFB8F36341B}"/>
                    </a:ext>
                  </a:extLst>
                </p:cNvPr>
                <p:cNvSpPr/>
                <p:nvPr/>
              </p:nvSpPr>
              <p:spPr>
                <a:xfrm>
                  <a:off x="2278459" y="4830669"/>
                  <a:ext cx="539701" cy="539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6" h="6557" extrusionOk="0">
                      <a:moveTo>
                        <a:pt x="3009" y="508"/>
                      </a:moveTo>
                      <a:lnTo>
                        <a:pt x="3009" y="1996"/>
                      </a:lnTo>
                      <a:cubicBezTo>
                        <a:pt x="2407" y="1964"/>
                        <a:pt x="1806" y="1679"/>
                        <a:pt x="1362" y="1268"/>
                      </a:cubicBezTo>
                      <a:cubicBezTo>
                        <a:pt x="1806" y="856"/>
                        <a:pt x="2376" y="571"/>
                        <a:pt x="3009" y="508"/>
                      </a:cubicBezTo>
                      <a:close/>
                      <a:moveTo>
                        <a:pt x="3516" y="508"/>
                      </a:moveTo>
                      <a:cubicBezTo>
                        <a:pt x="4149" y="571"/>
                        <a:pt x="4719" y="856"/>
                        <a:pt x="5162" y="1268"/>
                      </a:cubicBezTo>
                      <a:cubicBezTo>
                        <a:pt x="4719" y="1679"/>
                        <a:pt x="4149" y="1964"/>
                        <a:pt x="3516" y="1996"/>
                      </a:cubicBezTo>
                      <a:lnTo>
                        <a:pt x="3516" y="508"/>
                      </a:lnTo>
                      <a:close/>
                      <a:moveTo>
                        <a:pt x="1045" y="1648"/>
                      </a:moveTo>
                      <a:cubicBezTo>
                        <a:pt x="1584" y="2154"/>
                        <a:pt x="2281" y="2471"/>
                        <a:pt x="3009" y="2503"/>
                      </a:cubicBezTo>
                      <a:lnTo>
                        <a:pt x="3009" y="3041"/>
                      </a:lnTo>
                      <a:lnTo>
                        <a:pt x="507" y="3041"/>
                      </a:lnTo>
                      <a:cubicBezTo>
                        <a:pt x="539" y="2503"/>
                        <a:pt x="729" y="2028"/>
                        <a:pt x="1045" y="1648"/>
                      </a:cubicBezTo>
                      <a:close/>
                      <a:moveTo>
                        <a:pt x="5511" y="1648"/>
                      </a:moveTo>
                      <a:cubicBezTo>
                        <a:pt x="5796" y="2028"/>
                        <a:pt x="5986" y="2503"/>
                        <a:pt x="6018" y="3041"/>
                      </a:cubicBezTo>
                      <a:lnTo>
                        <a:pt x="3516" y="3041"/>
                      </a:lnTo>
                      <a:lnTo>
                        <a:pt x="3516" y="2503"/>
                      </a:lnTo>
                      <a:cubicBezTo>
                        <a:pt x="4244" y="2439"/>
                        <a:pt x="4972" y="2154"/>
                        <a:pt x="5511" y="1648"/>
                      </a:cubicBezTo>
                      <a:close/>
                      <a:moveTo>
                        <a:pt x="3009" y="3516"/>
                      </a:moveTo>
                      <a:lnTo>
                        <a:pt x="3009" y="4054"/>
                      </a:lnTo>
                      <a:cubicBezTo>
                        <a:pt x="2281" y="4118"/>
                        <a:pt x="1584" y="4403"/>
                        <a:pt x="1045" y="4910"/>
                      </a:cubicBezTo>
                      <a:cubicBezTo>
                        <a:pt x="729" y="4530"/>
                        <a:pt x="539" y="4054"/>
                        <a:pt x="507" y="3516"/>
                      </a:cubicBezTo>
                      <a:close/>
                      <a:moveTo>
                        <a:pt x="6018" y="3516"/>
                      </a:moveTo>
                      <a:cubicBezTo>
                        <a:pt x="5986" y="4054"/>
                        <a:pt x="5796" y="4530"/>
                        <a:pt x="5511" y="4910"/>
                      </a:cubicBezTo>
                      <a:cubicBezTo>
                        <a:pt x="4972" y="4403"/>
                        <a:pt x="4244" y="4086"/>
                        <a:pt x="3516" y="4054"/>
                      </a:cubicBezTo>
                      <a:lnTo>
                        <a:pt x="3516" y="3516"/>
                      </a:lnTo>
                      <a:close/>
                      <a:moveTo>
                        <a:pt x="3009" y="4561"/>
                      </a:moveTo>
                      <a:lnTo>
                        <a:pt x="3009" y="6050"/>
                      </a:lnTo>
                      <a:cubicBezTo>
                        <a:pt x="2376" y="5986"/>
                        <a:pt x="1806" y="5701"/>
                        <a:pt x="1362" y="5290"/>
                      </a:cubicBezTo>
                      <a:cubicBezTo>
                        <a:pt x="1806" y="4878"/>
                        <a:pt x="2407" y="4593"/>
                        <a:pt x="3009" y="4561"/>
                      </a:cubicBezTo>
                      <a:close/>
                      <a:moveTo>
                        <a:pt x="3516" y="4561"/>
                      </a:moveTo>
                      <a:cubicBezTo>
                        <a:pt x="4117" y="4593"/>
                        <a:pt x="4719" y="4878"/>
                        <a:pt x="5162" y="5290"/>
                      </a:cubicBezTo>
                      <a:cubicBezTo>
                        <a:pt x="4719" y="5701"/>
                        <a:pt x="4149" y="5986"/>
                        <a:pt x="3516" y="6050"/>
                      </a:cubicBezTo>
                      <a:lnTo>
                        <a:pt x="3516" y="4561"/>
                      </a:lnTo>
                      <a:close/>
                      <a:moveTo>
                        <a:pt x="3262" y="1"/>
                      </a:moveTo>
                      <a:cubicBezTo>
                        <a:pt x="1457" y="1"/>
                        <a:pt x="0" y="1458"/>
                        <a:pt x="0" y="3263"/>
                      </a:cubicBezTo>
                      <a:cubicBezTo>
                        <a:pt x="0" y="5100"/>
                        <a:pt x="1457" y="6556"/>
                        <a:pt x="3262" y="6556"/>
                      </a:cubicBezTo>
                      <a:cubicBezTo>
                        <a:pt x="5067" y="6556"/>
                        <a:pt x="6556" y="5100"/>
                        <a:pt x="6556" y="3263"/>
                      </a:cubicBezTo>
                      <a:cubicBezTo>
                        <a:pt x="6556" y="1458"/>
                        <a:pt x="5067" y="1"/>
                        <a:pt x="3262" y="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50" name="Google Shape;2291;p58">
                  <a:extLst>
                    <a:ext uri="{FF2B5EF4-FFF2-40B4-BE49-F238E27FC236}">
                      <a16:creationId xmlns:a16="http://schemas.microsoft.com/office/drawing/2014/main" xmlns="" id="{4BD8E6F8-4E21-D78A-6695-474D624589E5}"/>
                    </a:ext>
                  </a:extLst>
                </p:cNvPr>
                <p:cNvSpPr/>
                <p:nvPr/>
              </p:nvSpPr>
              <p:spPr>
                <a:xfrm>
                  <a:off x="2196302" y="5412119"/>
                  <a:ext cx="704014" cy="482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2" h="5859" extrusionOk="0">
                      <a:moveTo>
                        <a:pt x="5131" y="1520"/>
                      </a:moveTo>
                      <a:lnTo>
                        <a:pt x="4276" y="1900"/>
                      </a:lnTo>
                      <a:lnTo>
                        <a:pt x="3421" y="1520"/>
                      </a:lnTo>
                      <a:close/>
                      <a:moveTo>
                        <a:pt x="2186" y="1520"/>
                      </a:moveTo>
                      <a:lnTo>
                        <a:pt x="3675" y="2185"/>
                      </a:lnTo>
                      <a:lnTo>
                        <a:pt x="2091" y="2882"/>
                      </a:lnTo>
                      <a:lnTo>
                        <a:pt x="1743" y="2724"/>
                      </a:lnTo>
                      <a:cubicBezTo>
                        <a:pt x="1584" y="2280"/>
                        <a:pt x="1363" y="1868"/>
                        <a:pt x="1173" y="1520"/>
                      </a:cubicBezTo>
                      <a:close/>
                      <a:moveTo>
                        <a:pt x="7380" y="1488"/>
                      </a:moveTo>
                      <a:cubicBezTo>
                        <a:pt x="7190" y="1868"/>
                        <a:pt x="7000" y="2280"/>
                        <a:pt x="6810" y="2724"/>
                      </a:cubicBezTo>
                      <a:lnTo>
                        <a:pt x="6461" y="2882"/>
                      </a:lnTo>
                      <a:lnTo>
                        <a:pt x="4910" y="2154"/>
                      </a:lnTo>
                      <a:lnTo>
                        <a:pt x="6366" y="1488"/>
                      </a:lnTo>
                      <a:close/>
                      <a:moveTo>
                        <a:pt x="4276" y="2439"/>
                      </a:moveTo>
                      <a:lnTo>
                        <a:pt x="5860" y="3167"/>
                      </a:lnTo>
                      <a:lnTo>
                        <a:pt x="4276" y="3864"/>
                      </a:lnTo>
                      <a:lnTo>
                        <a:pt x="2693" y="3167"/>
                      </a:lnTo>
                      <a:lnTo>
                        <a:pt x="4276" y="2439"/>
                      </a:lnTo>
                      <a:close/>
                      <a:moveTo>
                        <a:pt x="2091" y="3452"/>
                      </a:moveTo>
                      <a:lnTo>
                        <a:pt x="3675" y="4149"/>
                      </a:lnTo>
                      <a:lnTo>
                        <a:pt x="2281" y="4782"/>
                      </a:lnTo>
                      <a:cubicBezTo>
                        <a:pt x="2218" y="4307"/>
                        <a:pt x="2123" y="3895"/>
                        <a:pt x="1996" y="3484"/>
                      </a:cubicBezTo>
                      <a:lnTo>
                        <a:pt x="2091" y="3452"/>
                      </a:lnTo>
                      <a:close/>
                      <a:moveTo>
                        <a:pt x="6461" y="3452"/>
                      </a:moveTo>
                      <a:lnTo>
                        <a:pt x="6556" y="3484"/>
                      </a:lnTo>
                      <a:cubicBezTo>
                        <a:pt x="6430" y="3895"/>
                        <a:pt x="6335" y="4307"/>
                        <a:pt x="6303" y="4782"/>
                      </a:cubicBezTo>
                      <a:lnTo>
                        <a:pt x="4878" y="4149"/>
                      </a:lnTo>
                      <a:lnTo>
                        <a:pt x="6461" y="3452"/>
                      </a:lnTo>
                      <a:close/>
                      <a:moveTo>
                        <a:pt x="761" y="0"/>
                      </a:moveTo>
                      <a:cubicBezTo>
                        <a:pt x="349" y="0"/>
                        <a:pt x="1" y="348"/>
                        <a:pt x="1" y="760"/>
                      </a:cubicBezTo>
                      <a:cubicBezTo>
                        <a:pt x="1" y="1108"/>
                        <a:pt x="254" y="1425"/>
                        <a:pt x="603" y="1488"/>
                      </a:cubicBezTo>
                      <a:cubicBezTo>
                        <a:pt x="1141" y="2439"/>
                        <a:pt x="1806" y="3864"/>
                        <a:pt x="1806" y="5605"/>
                      </a:cubicBezTo>
                      <a:cubicBezTo>
                        <a:pt x="1806" y="5732"/>
                        <a:pt x="1933" y="5859"/>
                        <a:pt x="2059" y="5859"/>
                      </a:cubicBezTo>
                      <a:cubicBezTo>
                        <a:pt x="2218" y="5859"/>
                        <a:pt x="2313" y="5732"/>
                        <a:pt x="2313" y="5605"/>
                      </a:cubicBezTo>
                      <a:cubicBezTo>
                        <a:pt x="2313" y="5510"/>
                        <a:pt x="2313" y="5415"/>
                        <a:pt x="2313" y="5320"/>
                      </a:cubicBezTo>
                      <a:lnTo>
                        <a:pt x="4276" y="4434"/>
                      </a:lnTo>
                      <a:lnTo>
                        <a:pt x="6271" y="5320"/>
                      </a:lnTo>
                      <a:cubicBezTo>
                        <a:pt x="6240" y="5415"/>
                        <a:pt x="6240" y="5510"/>
                        <a:pt x="6240" y="5605"/>
                      </a:cubicBezTo>
                      <a:cubicBezTo>
                        <a:pt x="6240" y="5732"/>
                        <a:pt x="6366" y="5859"/>
                        <a:pt x="6493" y="5859"/>
                      </a:cubicBezTo>
                      <a:cubicBezTo>
                        <a:pt x="6651" y="5859"/>
                        <a:pt x="6746" y="5732"/>
                        <a:pt x="6746" y="5605"/>
                      </a:cubicBezTo>
                      <a:cubicBezTo>
                        <a:pt x="6746" y="3864"/>
                        <a:pt x="7443" y="2439"/>
                        <a:pt x="7982" y="1488"/>
                      </a:cubicBezTo>
                      <a:cubicBezTo>
                        <a:pt x="8298" y="1425"/>
                        <a:pt x="8552" y="1108"/>
                        <a:pt x="8552" y="760"/>
                      </a:cubicBezTo>
                      <a:cubicBezTo>
                        <a:pt x="8552" y="348"/>
                        <a:pt x="8235" y="0"/>
                        <a:pt x="7823" y="0"/>
                      </a:cubicBezTo>
                      <a:lnTo>
                        <a:pt x="5416" y="0"/>
                      </a:lnTo>
                      <a:cubicBezTo>
                        <a:pt x="5290" y="0"/>
                        <a:pt x="5163" y="95"/>
                        <a:pt x="5163" y="253"/>
                      </a:cubicBezTo>
                      <a:cubicBezTo>
                        <a:pt x="5163" y="380"/>
                        <a:pt x="5290" y="507"/>
                        <a:pt x="5416" y="507"/>
                      </a:cubicBezTo>
                      <a:lnTo>
                        <a:pt x="7823" y="507"/>
                      </a:lnTo>
                      <a:cubicBezTo>
                        <a:pt x="7950" y="507"/>
                        <a:pt x="8077" y="602"/>
                        <a:pt x="8077" y="760"/>
                      </a:cubicBezTo>
                      <a:cubicBezTo>
                        <a:pt x="8077" y="887"/>
                        <a:pt x="7950" y="1013"/>
                        <a:pt x="7823" y="1013"/>
                      </a:cubicBezTo>
                      <a:lnTo>
                        <a:pt x="761" y="1013"/>
                      </a:lnTo>
                      <a:cubicBezTo>
                        <a:pt x="603" y="1013"/>
                        <a:pt x="508" y="887"/>
                        <a:pt x="508" y="760"/>
                      </a:cubicBezTo>
                      <a:cubicBezTo>
                        <a:pt x="508" y="602"/>
                        <a:pt x="603" y="507"/>
                        <a:pt x="761" y="507"/>
                      </a:cubicBezTo>
                      <a:lnTo>
                        <a:pt x="3136" y="507"/>
                      </a:lnTo>
                      <a:cubicBezTo>
                        <a:pt x="3295" y="507"/>
                        <a:pt x="3390" y="380"/>
                        <a:pt x="3390" y="253"/>
                      </a:cubicBezTo>
                      <a:cubicBezTo>
                        <a:pt x="3390" y="95"/>
                        <a:pt x="3295" y="0"/>
                        <a:pt x="313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51" name="Google Shape;2292;p58">
                  <a:extLst>
                    <a:ext uri="{FF2B5EF4-FFF2-40B4-BE49-F238E27FC236}">
                      <a16:creationId xmlns:a16="http://schemas.microsoft.com/office/drawing/2014/main" xmlns="" id="{1AA3A931-F0B6-9FDE-882F-C627242BB3B9}"/>
                    </a:ext>
                  </a:extLst>
                </p:cNvPr>
                <p:cNvSpPr/>
                <p:nvPr/>
              </p:nvSpPr>
              <p:spPr>
                <a:xfrm>
                  <a:off x="2527400" y="5412119"/>
                  <a:ext cx="41818" cy="41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507" extrusionOk="0">
                      <a:moveTo>
                        <a:pt x="254" y="0"/>
                      </a:moveTo>
                      <a:cubicBezTo>
                        <a:pt x="128" y="0"/>
                        <a:pt x="1" y="95"/>
                        <a:pt x="1" y="253"/>
                      </a:cubicBezTo>
                      <a:cubicBezTo>
                        <a:pt x="1" y="380"/>
                        <a:pt x="128" y="507"/>
                        <a:pt x="254" y="507"/>
                      </a:cubicBezTo>
                      <a:cubicBezTo>
                        <a:pt x="381" y="507"/>
                        <a:pt x="508" y="380"/>
                        <a:pt x="508" y="253"/>
                      </a:cubicBezTo>
                      <a:cubicBezTo>
                        <a:pt x="508" y="95"/>
                        <a:pt x="413" y="0"/>
                        <a:pt x="25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758" name="TextBox 757">
              <a:extLst>
                <a:ext uri="{FF2B5EF4-FFF2-40B4-BE49-F238E27FC236}">
                  <a16:creationId xmlns:a16="http://schemas.microsoft.com/office/drawing/2014/main" xmlns="" id="{23E625CB-D67C-1CB6-A42E-77A21BD63F16}"/>
                </a:ext>
              </a:extLst>
            </p:cNvPr>
            <p:cNvSpPr txBox="1"/>
            <p:nvPr/>
          </p:nvSpPr>
          <p:spPr>
            <a:xfrm>
              <a:off x="1018556" y="3010854"/>
              <a:ext cx="2473040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Knowledge</a:t>
              </a:r>
            </a:p>
            <a:p>
              <a:pPr algn="ctr">
                <a:spcBef>
                  <a:spcPts val="600"/>
                </a:spcBef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759" name="TextBox 758">
              <a:extLst>
                <a:ext uri="{FF2B5EF4-FFF2-40B4-BE49-F238E27FC236}">
                  <a16:creationId xmlns:a16="http://schemas.microsoft.com/office/drawing/2014/main" xmlns="" id="{CF543C1F-1632-D647-673B-73AF22F7B920}"/>
                </a:ext>
              </a:extLst>
            </p:cNvPr>
            <p:cNvSpPr txBox="1"/>
            <p:nvPr/>
          </p:nvSpPr>
          <p:spPr>
            <a:xfrm>
              <a:off x="8078305" y="3010854"/>
              <a:ext cx="2473040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School Bus</a:t>
              </a:r>
            </a:p>
            <a:p>
              <a:pPr algn="ctr">
                <a:spcBef>
                  <a:spcPts val="600"/>
                </a:spcBef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761" name="TextBox 760">
              <a:extLst>
                <a:ext uri="{FF2B5EF4-FFF2-40B4-BE49-F238E27FC236}">
                  <a16:creationId xmlns:a16="http://schemas.microsoft.com/office/drawing/2014/main" xmlns="" id="{30E55E64-0ECA-52B1-0252-08B2660EA39C}"/>
                </a:ext>
              </a:extLst>
            </p:cNvPr>
            <p:cNvSpPr txBox="1"/>
            <p:nvPr/>
          </p:nvSpPr>
          <p:spPr>
            <a:xfrm>
              <a:off x="1018556" y="5753019"/>
              <a:ext cx="2473040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Sports</a:t>
              </a:r>
            </a:p>
            <a:p>
              <a:pPr algn="ctr">
                <a:spcBef>
                  <a:spcPts val="600"/>
                </a:spcBef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762" name="TextBox 761">
              <a:extLst>
                <a:ext uri="{FF2B5EF4-FFF2-40B4-BE49-F238E27FC236}">
                  <a16:creationId xmlns:a16="http://schemas.microsoft.com/office/drawing/2014/main" xmlns="" id="{8D107D4E-68C5-7BF8-62EB-890B437E4DFA}"/>
                </a:ext>
              </a:extLst>
            </p:cNvPr>
            <p:cNvSpPr txBox="1"/>
            <p:nvPr/>
          </p:nvSpPr>
          <p:spPr>
            <a:xfrm>
              <a:off x="8078305" y="5753019"/>
              <a:ext cx="2473040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Friends</a:t>
              </a:r>
            </a:p>
            <a:p>
              <a:pPr algn="ctr">
                <a:spcBef>
                  <a:spcPts val="600"/>
                </a:spcBef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245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8F78B840-BDE8-3BA0-B6D2-92690F731744}"/>
              </a:ext>
            </a:extLst>
          </p:cNvPr>
          <p:cNvGrpSpPr/>
          <p:nvPr/>
        </p:nvGrpSpPr>
        <p:grpSpPr>
          <a:xfrm>
            <a:off x="1073533" y="1418723"/>
            <a:ext cx="10044933" cy="5048398"/>
            <a:chOff x="548039" y="1180101"/>
            <a:chExt cx="7076849" cy="3556694"/>
          </a:xfrm>
        </p:grpSpPr>
        <p:sp>
          <p:nvSpPr>
            <p:cNvPr id="3" name="Google Shape;1619;p49">
              <a:extLst>
                <a:ext uri="{FF2B5EF4-FFF2-40B4-BE49-F238E27FC236}">
                  <a16:creationId xmlns:a16="http://schemas.microsoft.com/office/drawing/2014/main" xmlns="" id="{8096868C-1A71-AC43-5B3A-E1E3EB69CC9E}"/>
                </a:ext>
              </a:extLst>
            </p:cNvPr>
            <p:cNvSpPr/>
            <p:nvPr/>
          </p:nvSpPr>
          <p:spPr>
            <a:xfrm>
              <a:off x="548039" y="1180101"/>
              <a:ext cx="939656" cy="938626"/>
            </a:xfrm>
            <a:custGeom>
              <a:avLst/>
              <a:gdLst/>
              <a:ahLst/>
              <a:cxnLst/>
              <a:rect l="l" t="t" r="r" b="b"/>
              <a:pathLst>
                <a:path w="29200" h="29168" extrusionOk="0">
                  <a:moveTo>
                    <a:pt x="14600" y="0"/>
                  </a:moveTo>
                  <a:cubicBezTo>
                    <a:pt x="6524" y="0"/>
                    <a:pt x="0" y="6524"/>
                    <a:pt x="0" y="14568"/>
                  </a:cubicBezTo>
                  <a:cubicBezTo>
                    <a:pt x="0" y="22644"/>
                    <a:pt x="6524" y="29167"/>
                    <a:pt x="14600" y="29167"/>
                  </a:cubicBezTo>
                  <a:cubicBezTo>
                    <a:pt x="22644" y="29167"/>
                    <a:pt x="29199" y="22644"/>
                    <a:pt x="29199" y="14568"/>
                  </a:cubicBezTo>
                  <a:cubicBezTo>
                    <a:pt x="29199" y="6524"/>
                    <a:pt x="22644" y="0"/>
                    <a:pt x="14600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764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</p:txBody>
        </p:sp>
        <p:sp>
          <p:nvSpPr>
            <p:cNvPr id="4" name="Google Shape;1620;p49">
              <a:extLst>
                <a:ext uri="{FF2B5EF4-FFF2-40B4-BE49-F238E27FC236}">
                  <a16:creationId xmlns:a16="http://schemas.microsoft.com/office/drawing/2014/main" xmlns="" id="{175379E7-6521-0A4D-C8CA-F8AEE94F7C3B}"/>
                </a:ext>
              </a:extLst>
            </p:cNvPr>
            <p:cNvSpPr/>
            <p:nvPr/>
          </p:nvSpPr>
          <p:spPr>
            <a:xfrm>
              <a:off x="548039" y="2488636"/>
              <a:ext cx="939656" cy="939624"/>
            </a:xfrm>
            <a:custGeom>
              <a:avLst/>
              <a:gdLst/>
              <a:ahLst/>
              <a:cxnLst/>
              <a:rect l="l" t="t" r="r" b="b"/>
              <a:pathLst>
                <a:path w="29200" h="29199" extrusionOk="0">
                  <a:moveTo>
                    <a:pt x="14600" y="0"/>
                  </a:moveTo>
                  <a:cubicBezTo>
                    <a:pt x="6524" y="0"/>
                    <a:pt x="0" y="6556"/>
                    <a:pt x="0" y="14599"/>
                  </a:cubicBezTo>
                  <a:cubicBezTo>
                    <a:pt x="0" y="22643"/>
                    <a:pt x="6524" y="29199"/>
                    <a:pt x="14600" y="29199"/>
                  </a:cubicBezTo>
                  <a:cubicBezTo>
                    <a:pt x="22644" y="29199"/>
                    <a:pt x="29199" y="22643"/>
                    <a:pt x="29199" y="14599"/>
                  </a:cubicBezTo>
                  <a:cubicBezTo>
                    <a:pt x="29199" y="6556"/>
                    <a:pt x="22644" y="0"/>
                    <a:pt x="14600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764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</p:txBody>
        </p:sp>
        <p:sp>
          <p:nvSpPr>
            <p:cNvPr id="5" name="Google Shape;1621;p49">
              <a:extLst>
                <a:ext uri="{FF2B5EF4-FFF2-40B4-BE49-F238E27FC236}">
                  <a16:creationId xmlns:a16="http://schemas.microsoft.com/office/drawing/2014/main" xmlns="" id="{284C6D50-8754-114E-FC2D-6BC743E0490A}"/>
                </a:ext>
              </a:extLst>
            </p:cNvPr>
            <p:cNvSpPr/>
            <p:nvPr/>
          </p:nvSpPr>
          <p:spPr>
            <a:xfrm>
              <a:off x="548039" y="3798169"/>
              <a:ext cx="939656" cy="938626"/>
            </a:xfrm>
            <a:custGeom>
              <a:avLst/>
              <a:gdLst/>
              <a:ahLst/>
              <a:cxnLst/>
              <a:rect l="l" t="t" r="r" b="b"/>
              <a:pathLst>
                <a:path w="29200" h="29168" extrusionOk="0">
                  <a:moveTo>
                    <a:pt x="14600" y="1"/>
                  </a:moveTo>
                  <a:cubicBezTo>
                    <a:pt x="6524" y="1"/>
                    <a:pt x="0" y="6524"/>
                    <a:pt x="0" y="14600"/>
                  </a:cubicBezTo>
                  <a:cubicBezTo>
                    <a:pt x="0" y="22644"/>
                    <a:pt x="6524" y="29168"/>
                    <a:pt x="14600" y="29168"/>
                  </a:cubicBezTo>
                  <a:cubicBezTo>
                    <a:pt x="22644" y="29168"/>
                    <a:pt x="29199" y="22644"/>
                    <a:pt x="29199" y="14600"/>
                  </a:cubicBezTo>
                  <a:cubicBezTo>
                    <a:pt x="29199" y="6524"/>
                    <a:pt x="22644" y="1"/>
                    <a:pt x="14600" y="1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764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</p:txBody>
        </p:sp>
        <p:grpSp>
          <p:nvGrpSpPr>
            <p:cNvPr id="6" name="Google Shape;1622;p49">
              <a:extLst>
                <a:ext uri="{FF2B5EF4-FFF2-40B4-BE49-F238E27FC236}">
                  <a16:creationId xmlns:a16="http://schemas.microsoft.com/office/drawing/2014/main" xmlns="" id="{A0E88880-14B3-A594-ADB3-6D3C1C6AFF53}"/>
                </a:ext>
              </a:extLst>
            </p:cNvPr>
            <p:cNvGrpSpPr/>
            <p:nvPr/>
          </p:nvGrpSpPr>
          <p:grpSpPr>
            <a:xfrm>
              <a:off x="711095" y="1342127"/>
              <a:ext cx="613544" cy="613737"/>
              <a:chOff x="711095" y="1342127"/>
              <a:chExt cx="613544" cy="613737"/>
            </a:xfrm>
          </p:grpSpPr>
          <p:sp>
            <p:nvSpPr>
              <p:cNvPr id="29" name="Google Shape;1623;p49">
                <a:extLst>
                  <a:ext uri="{FF2B5EF4-FFF2-40B4-BE49-F238E27FC236}">
                    <a16:creationId xmlns:a16="http://schemas.microsoft.com/office/drawing/2014/main" xmlns="" id="{68981964-2B68-0E4A-C2AA-95E8D4CCA485}"/>
                  </a:ext>
                </a:extLst>
              </p:cNvPr>
              <p:cNvSpPr/>
              <p:nvPr/>
            </p:nvSpPr>
            <p:spPr>
              <a:xfrm>
                <a:off x="711095" y="1342127"/>
                <a:ext cx="613544" cy="613737"/>
              </a:xfrm>
              <a:custGeom>
                <a:avLst/>
                <a:gdLst/>
                <a:ahLst/>
                <a:cxnLst/>
                <a:rect l="l" t="t" r="r" b="b"/>
                <a:pathLst>
                  <a:path w="19066" h="19072" extrusionOk="0">
                    <a:moveTo>
                      <a:pt x="14378" y="11180"/>
                    </a:moveTo>
                    <a:lnTo>
                      <a:pt x="14378" y="11940"/>
                    </a:lnTo>
                    <a:lnTo>
                      <a:pt x="12130" y="11940"/>
                    </a:lnTo>
                    <a:lnTo>
                      <a:pt x="12130" y="11180"/>
                    </a:lnTo>
                    <a:close/>
                    <a:moveTo>
                      <a:pt x="16975" y="761"/>
                    </a:moveTo>
                    <a:cubicBezTo>
                      <a:pt x="17197" y="761"/>
                      <a:pt x="17355" y="919"/>
                      <a:pt x="17355" y="1109"/>
                    </a:cubicBezTo>
                    <a:lnTo>
                      <a:pt x="17355" y="11940"/>
                    </a:lnTo>
                    <a:lnTo>
                      <a:pt x="16627" y="11940"/>
                    </a:lnTo>
                    <a:lnTo>
                      <a:pt x="16627" y="1869"/>
                    </a:lnTo>
                    <a:cubicBezTo>
                      <a:pt x="16627" y="1679"/>
                      <a:pt x="16437" y="1489"/>
                      <a:pt x="16247" y="1489"/>
                    </a:cubicBezTo>
                    <a:lnTo>
                      <a:pt x="11211" y="1489"/>
                    </a:lnTo>
                    <a:cubicBezTo>
                      <a:pt x="10990" y="1489"/>
                      <a:pt x="10831" y="1679"/>
                      <a:pt x="10831" y="1869"/>
                    </a:cubicBezTo>
                    <a:cubicBezTo>
                      <a:pt x="10831" y="2091"/>
                      <a:pt x="10990" y="2249"/>
                      <a:pt x="11211" y="2249"/>
                    </a:cubicBezTo>
                    <a:lnTo>
                      <a:pt x="15867" y="2249"/>
                    </a:lnTo>
                    <a:lnTo>
                      <a:pt x="15867" y="11940"/>
                    </a:lnTo>
                    <a:lnTo>
                      <a:pt x="15107" y="11940"/>
                    </a:lnTo>
                    <a:lnTo>
                      <a:pt x="15107" y="11180"/>
                    </a:lnTo>
                    <a:cubicBezTo>
                      <a:pt x="15107" y="10768"/>
                      <a:pt x="14790" y="10451"/>
                      <a:pt x="14378" y="10451"/>
                    </a:cubicBezTo>
                    <a:lnTo>
                      <a:pt x="12130" y="10451"/>
                    </a:lnTo>
                    <a:cubicBezTo>
                      <a:pt x="11718" y="10451"/>
                      <a:pt x="11401" y="10768"/>
                      <a:pt x="11401" y="11180"/>
                    </a:cubicBezTo>
                    <a:lnTo>
                      <a:pt x="11401" y="11940"/>
                    </a:lnTo>
                    <a:lnTo>
                      <a:pt x="3199" y="11940"/>
                    </a:lnTo>
                    <a:lnTo>
                      <a:pt x="3199" y="2249"/>
                    </a:lnTo>
                    <a:lnTo>
                      <a:pt x="7854" y="2249"/>
                    </a:lnTo>
                    <a:cubicBezTo>
                      <a:pt x="8044" y="2249"/>
                      <a:pt x="8234" y="2091"/>
                      <a:pt x="8234" y="1869"/>
                    </a:cubicBezTo>
                    <a:cubicBezTo>
                      <a:pt x="8234" y="1679"/>
                      <a:pt x="8044" y="1489"/>
                      <a:pt x="7854" y="1489"/>
                    </a:cubicBezTo>
                    <a:lnTo>
                      <a:pt x="2819" y="1489"/>
                    </a:lnTo>
                    <a:cubicBezTo>
                      <a:pt x="2629" y="1489"/>
                      <a:pt x="2439" y="1679"/>
                      <a:pt x="2439" y="1869"/>
                    </a:cubicBezTo>
                    <a:lnTo>
                      <a:pt x="2439" y="11940"/>
                    </a:lnTo>
                    <a:lnTo>
                      <a:pt x="1710" y="11940"/>
                    </a:lnTo>
                    <a:lnTo>
                      <a:pt x="1710" y="1109"/>
                    </a:lnTo>
                    <a:cubicBezTo>
                      <a:pt x="1710" y="919"/>
                      <a:pt x="1869" y="761"/>
                      <a:pt x="2091" y="761"/>
                    </a:cubicBezTo>
                    <a:close/>
                    <a:moveTo>
                      <a:pt x="18337" y="12668"/>
                    </a:moveTo>
                    <a:lnTo>
                      <a:pt x="18337" y="13428"/>
                    </a:lnTo>
                    <a:lnTo>
                      <a:pt x="729" y="13428"/>
                    </a:lnTo>
                    <a:lnTo>
                      <a:pt x="729" y="12668"/>
                    </a:lnTo>
                    <a:close/>
                    <a:moveTo>
                      <a:pt x="12573" y="14157"/>
                    </a:moveTo>
                    <a:lnTo>
                      <a:pt x="12763" y="14917"/>
                    </a:lnTo>
                    <a:lnTo>
                      <a:pt x="6303" y="14917"/>
                    </a:lnTo>
                    <a:lnTo>
                      <a:pt x="6493" y="14157"/>
                    </a:lnTo>
                    <a:close/>
                    <a:moveTo>
                      <a:pt x="14125" y="14157"/>
                    </a:moveTo>
                    <a:lnTo>
                      <a:pt x="15107" y="17862"/>
                    </a:lnTo>
                    <a:cubicBezTo>
                      <a:pt x="15170" y="18052"/>
                      <a:pt x="15043" y="18274"/>
                      <a:pt x="14853" y="18337"/>
                    </a:cubicBezTo>
                    <a:cubicBezTo>
                      <a:pt x="14829" y="18341"/>
                      <a:pt x="14805" y="18343"/>
                      <a:pt x="14781" y="18343"/>
                    </a:cubicBezTo>
                    <a:cubicBezTo>
                      <a:pt x="14610" y="18343"/>
                      <a:pt x="14434" y="18246"/>
                      <a:pt x="14378" y="18052"/>
                    </a:cubicBezTo>
                    <a:lnTo>
                      <a:pt x="14030" y="16658"/>
                    </a:lnTo>
                    <a:cubicBezTo>
                      <a:pt x="13966" y="16500"/>
                      <a:pt x="13840" y="16405"/>
                      <a:pt x="13650" y="16405"/>
                    </a:cubicBezTo>
                    <a:lnTo>
                      <a:pt x="5416" y="16405"/>
                    </a:lnTo>
                    <a:cubicBezTo>
                      <a:pt x="5226" y="16405"/>
                      <a:pt x="5099" y="16500"/>
                      <a:pt x="5036" y="16658"/>
                    </a:cubicBezTo>
                    <a:lnTo>
                      <a:pt x="4687" y="18052"/>
                    </a:lnTo>
                    <a:cubicBezTo>
                      <a:pt x="4656" y="18147"/>
                      <a:pt x="4592" y="18242"/>
                      <a:pt x="4497" y="18274"/>
                    </a:cubicBezTo>
                    <a:cubicBezTo>
                      <a:pt x="4442" y="18311"/>
                      <a:pt x="4386" y="18326"/>
                      <a:pt x="4330" y="18326"/>
                    </a:cubicBezTo>
                    <a:cubicBezTo>
                      <a:pt x="4291" y="18326"/>
                      <a:pt x="4252" y="18318"/>
                      <a:pt x="4212" y="18305"/>
                    </a:cubicBezTo>
                    <a:cubicBezTo>
                      <a:pt x="4117" y="18305"/>
                      <a:pt x="4054" y="18242"/>
                      <a:pt x="3991" y="18147"/>
                    </a:cubicBezTo>
                    <a:cubicBezTo>
                      <a:pt x="3927" y="18052"/>
                      <a:pt x="3927" y="17957"/>
                      <a:pt x="3959" y="17862"/>
                    </a:cubicBezTo>
                    <a:lnTo>
                      <a:pt x="4941" y="14157"/>
                    </a:lnTo>
                    <a:lnTo>
                      <a:pt x="5732" y="14157"/>
                    </a:lnTo>
                    <a:lnTo>
                      <a:pt x="5447" y="15170"/>
                    </a:lnTo>
                    <a:cubicBezTo>
                      <a:pt x="5416" y="15297"/>
                      <a:pt x="5447" y="15423"/>
                      <a:pt x="5511" y="15518"/>
                    </a:cubicBezTo>
                    <a:cubicBezTo>
                      <a:pt x="5574" y="15582"/>
                      <a:pt x="5701" y="15645"/>
                      <a:pt x="5796" y="15645"/>
                    </a:cubicBezTo>
                    <a:lnTo>
                      <a:pt x="13270" y="15645"/>
                    </a:lnTo>
                    <a:cubicBezTo>
                      <a:pt x="13365" y="15645"/>
                      <a:pt x="13491" y="15582"/>
                      <a:pt x="13555" y="15518"/>
                    </a:cubicBezTo>
                    <a:cubicBezTo>
                      <a:pt x="13618" y="15423"/>
                      <a:pt x="13650" y="15297"/>
                      <a:pt x="13618" y="15170"/>
                    </a:cubicBezTo>
                    <a:lnTo>
                      <a:pt x="13333" y="14157"/>
                    </a:lnTo>
                    <a:close/>
                    <a:moveTo>
                      <a:pt x="2091" y="1"/>
                    </a:moveTo>
                    <a:cubicBezTo>
                      <a:pt x="1457" y="1"/>
                      <a:pt x="950" y="507"/>
                      <a:pt x="950" y="1141"/>
                    </a:cubicBezTo>
                    <a:lnTo>
                      <a:pt x="950" y="11940"/>
                    </a:lnTo>
                    <a:lnTo>
                      <a:pt x="729" y="11940"/>
                    </a:lnTo>
                    <a:cubicBezTo>
                      <a:pt x="317" y="11940"/>
                      <a:pt x="0" y="12256"/>
                      <a:pt x="0" y="12668"/>
                    </a:cubicBezTo>
                    <a:lnTo>
                      <a:pt x="0" y="13428"/>
                    </a:lnTo>
                    <a:cubicBezTo>
                      <a:pt x="0" y="13840"/>
                      <a:pt x="317" y="14157"/>
                      <a:pt x="729" y="14157"/>
                    </a:cubicBezTo>
                    <a:lnTo>
                      <a:pt x="4181" y="14157"/>
                    </a:lnTo>
                    <a:lnTo>
                      <a:pt x="3231" y="17672"/>
                    </a:lnTo>
                    <a:cubicBezTo>
                      <a:pt x="3167" y="17957"/>
                      <a:pt x="3199" y="18274"/>
                      <a:pt x="3357" y="18527"/>
                    </a:cubicBezTo>
                    <a:cubicBezTo>
                      <a:pt x="3516" y="18780"/>
                      <a:pt x="3737" y="18970"/>
                      <a:pt x="4022" y="19034"/>
                    </a:cubicBezTo>
                    <a:cubicBezTo>
                      <a:pt x="4117" y="19065"/>
                      <a:pt x="4212" y="19065"/>
                      <a:pt x="4307" y="19065"/>
                    </a:cubicBezTo>
                    <a:cubicBezTo>
                      <a:pt x="4497" y="19065"/>
                      <a:pt x="4687" y="19034"/>
                      <a:pt x="4877" y="18939"/>
                    </a:cubicBezTo>
                    <a:cubicBezTo>
                      <a:pt x="5131" y="18780"/>
                      <a:pt x="5321" y="18527"/>
                      <a:pt x="5384" y="18242"/>
                    </a:cubicBezTo>
                    <a:lnTo>
                      <a:pt x="5701" y="17133"/>
                    </a:lnTo>
                    <a:lnTo>
                      <a:pt x="13365" y="17133"/>
                    </a:lnTo>
                    <a:lnTo>
                      <a:pt x="13681" y="18242"/>
                    </a:lnTo>
                    <a:cubicBezTo>
                      <a:pt x="13814" y="18746"/>
                      <a:pt x="14257" y="19072"/>
                      <a:pt x="14751" y="19072"/>
                    </a:cubicBezTo>
                    <a:cubicBezTo>
                      <a:pt x="14847" y="19072"/>
                      <a:pt x="14945" y="19059"/>
                      <a:pt x="15043" y="19034"/>
                    </a:cubicBezTo>
                    <a:cubicBezTo>
                      <a:pt x="15645" y="18875"/>
                      <a:pt x="15993" y="18274"/>
                      <a:pt x="15835" y="17672"/>
                    </a:cubicBezTo>
                    <a:lnTo>
                      <a:pt x="14885" y="14157"/>
                    </a:lnTo>
                    <a:lnTo>
                      <a:pt x="18337" y="14157"/>
                    </a:lnTo>
                    <a:cubicBezTo>
                      <a:pt x="18748" y="14157"/>
                      <a:pt x="19065" y="13840"/>
                      <a:pt x="19065" y="13428"/>
                    </a:cubicBezTo>
                    <a:lnTo>
                      <a:pt x="19065" y="12668"/>
                    </a:lnTo>
                    <a:cubicBezTo>
                      <a:pt x="19065" y="12256"/>
                      <a:pt x="18748" y="11940"/>
                      <a:pt x="18337" y="11940"/>
                    </a:cubicBezTo>
                    <a:lnTo>
                      <a:pt x="18115" y="11940"/>
                    </a:lnTo>
                    <a:lnTo>
                      <a:pt x="18115" y="1141"/>
                    </a:lnTo>
                    <a:cubicBezTo>
                      <a:pt x="18115" y="507"/>
                      <a:pt x="17608" y="1"/>
                      <a:pt x="169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30" name="Google Shape;1624;p49">
                <a:extLst>
                  <a:ext uri="{FF2B5EF4-FFF2-40B4-BE49-F238E27FC236}">
                    <a16:creationId xmlns:a16="http://schemas.microsoft.com/office/drawing/2014/main" xmlns="" id="{F69B8D7F-5342-2CAB-C0C9-F08FD87EFE78}"/>
                  </a:ext>
                </a:extLst>
              </p:cNvPr>
              <p:cNvSpPr/>
              <p:nvPr/>
            </p:nvSpPr>
            <p:spPr>
              <a:xfrm>
                <a:off x="886380" y="1510268"/>
                <a:ext cx="71375" cy="120289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3738" extrusionOk="0">
                    <a:moveTo>
                      <a:pt x="1109" y="729"/>
                    </a:moveTo>
                    <a:cubicBezTo>
                      <a:pt x="1299" y="729"/>
                      <a:pt x="1489" y="919"/>
                      <a:pt x="1489" y="1109"/>
                    </a:cubicBezTo>
                    <a:lnTo>
                      <a:pt x="1489" y="1869"/>
                    </a:lnTo>
                    <a:lnTo>
                      <a:pt x="729" y="1869"/>
                    </a:lnTo>
                    <a:lnTo>
                      <a:pt x="729" y="1109"/>
                    </a:lnTo>
                    <a:cubicBezTo>
                      <a:pt x="729" y="919"/>
                      <a:pt x="887" y="729"/>
                      <a:pt x="1109" y="729"/>
                    </a:cubicBezTo>
                    <a:close/>
                    <a:moveTo>
                      <a:pt x="1109" y="1"/>
                    </a:moveTo>
                    <a:cubicBezTo>
                      <a:pt x="475" y="1"/>
                      <a:pt x="0" y="508"/>
                      <a:pt x="0" y="1109"/>
                    </a:cubicBezTo>
                    <a:lnTo>
                      <a:pt x="0" y="3358"/>
                    </a:lnTo>
                    <a:cubicBezTo>
                      <a:pt x="0" y="3548"/>
                      <a:pt x="159" y="3738"/>
                      <a:pt x="349" y="3738"/>
                    </a:cubicBezTo>
                    <a:cubicBezTo>
                      <a:pt x="570" y="3738"/>
                      <a:pt x="729" y="3548"/>
                      <a:pt x="729" y="3358"/>
                    </a:cubicBezTo>
                    <a:lnTo>
                      <a:pt x="729" y="2598"/>
                    </a:lnTo>
                    <a:lnTo>
                      <a:pt x="1489" y="2598"/>
                    </a:lnTo>
                    <a:lnTo>
                      <a:pt x="1489" y="3358"/>
                    </a:lnTo>
                    <a:cubicBezTo>
                      <a:pt x="1489" y="3548"/>
                      <a:pt x="1647" y="3738"/>
                      <a:pt x="1837" y="3738"/>
                    </a:cubicBezTo>
                    <a:cubicBezTo>
                      <a:pt x="2059" y="3738"/>
                      <a:pt x="2217" y="3548"/>
                      <a:pt x="2217" y="3358"/>
                    </a:cubicBezTo>
                    <a:lnTo>
                      <a:pt x="2217" y="1109"/>
                    </a:lnTo>
                    <a:cubicBezTo>
                      <a:pt x="2217" y="508"/>
                      <a:pt x="1711" y="1"/>
                      <a:pt x="11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31" name="Google Shape;1625;p49">
                <a:extLst>
                  <a:ext uri="{FF2B5EF4-FFF2-40B4-BE49-F238E27FC236}">
                    <a16:creationId xmlns:a16="http://schemas.microsoft.com/office/drawing/2014/main" xmlns="" id="{7EA933FB-E882-BA2E-22C9-4E7439BAAE74}"/>
                  </a:ext>
                </a:extLst>
              </p:cNvPr>
              <p:cNvSpPr/>
              <p:nvPr/>
            </p:nvSpPr>
            <p:spPr>
              <a:xfrm>
                <a:off x="1077979" y="1510268"/>
                <a:ext cx="71375" cy="120289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3738" extrusionOk="0">
                    <a:moveTo>
                      <a:pt x="1109" y="1"/>
                    </a:moveTo>
                    <a:cubicBezTo>
                      <a:pt x="507" y="1"/>
                      <a:pt x="0" y="508"/>
                      <a:pt x="0" y="1109"/>
                    </a:cubicBezTo>
                    <a:lnTo>
                      <a:pt x="0" y="2598"/>
                    </a:lnTo>
                    <a:cubicBezTo>
                      <a:pt x="0" y="3231"/>
                      <a:pt x="507" y="3738"/>
                      <a:pt x="1109" y="3738"/>
                    </a:cubicBezTo>
                    <a:cubicBezTo>
                      <a:pt x="1742" y="3738"/>
                      <a:pt x="2217" y="3231"/>
                      <a:pt x="2217" y="2598"/>
                    </a:cubicBezTo>
                    <a:cubicBezTo>
                      <a:pt x="2217" y="2408"/>
                      <a:pt x="2059" y="2249"/>
                      <a:pt x="1869" y="2249"/>
                    </a:cubicBezTo>
                    <a:cubicBezTo>
                      <a:pt x="1647" y="2249"/>
                      <a:pt x="1489" y="2408"/>
                      <a:pt x="1489" y="2598"/>
                    </a:cubicBezTo>
                    <a:cubicBezTo>
                      <a:pt x="1489" y="2820"/>
                      <a:pt x="1330" y="2978"/>
                      <a:pt x="1109" y="2978"/>
                    </a:cubicBezTo>
                    <a:cubicBezTo>
                      <a:pt x="919" y="2978"/>
                      <a:pt x="729" y="2820"/>
                      <a:pt x="729" y="2598"/>
                    </a:cubicBezTo>
                    <a:lnTo>
                      <a:pt x="729" y="1109"/>
                    </a:lnTo>
                    <a:cubicBezTo>
                      <a:pt x="729" y="919"/>
                      <a:pt x="919" y="761"/>
                      <a:pt x="1109" y="761"/>
                    </a:cubicBezTo>
                    <a:cubicBezTo>
                      <a:pt x="1330" y="761"/>
                      <a:pt x="1489" y="919"/>
                      <a:pt x="1489" y="1109"/>
                    </a:cubicBezTo>
                    <a:cubicBezTo>
                      <a:pt x="1489" y="1331"/>
                      <a:pt x="1647" y="1489"/>
                      <a:pt x="1869" y="1489"/>
                    </a:cubicBezTo>
                    <a:cubicBezTo>
                      <a:pt x="2059" y="1489"/>
                      <a:pt x="2217" y="1331"/>
                      <a:pt x="2217" y="1109"/>
                    </a:cubicBezTo>
                    <a:cubicBezTo>
                      <a:pt x="2217" y="508"/>
                      <a:pt x="1710" y="1"/>
                      <a:pt x="11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32" name="Google Shape;1626;p49">
                <a:extLst>
                  <a:ext uri="{FF2B5EF4-FFF2-40B4-BE49-F238E27FC236}">
                    <a16:creationId xmlns:a16="http://schemas.microsoft.com/office/drawing/2014/main" xmlns="" id="{7A94585B-F9F9-7B67-9C7F-1466C7741B9A}"/>
                  </a:ext>
                </a:extLst>
              </p:cNvPr>
              <p:cNvSpPr/>
              <p:nvPr/>
            </p:nvSpPr>
            <p:spPr>
              <a:xfrm>
                <a:off x="982180" y="1510268"/>
                <a:ext cx="71375" cy="120289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3738" extrusionOk="0">
                    <a:moveTo>
                      <a:pt x="1109" y="729"/>
                    </a:moveTo>
                    <a:cubicBezTo>
                      <a:pt x="1299" y="729"/>
                      <a:pt x="1489" y="919"/>
                      <a:pt x="1489" y="1109"/>
                    </a:cubicBezTo>
                    <a:cubicBezTo>
                      <a:pt x="1489" y="1331"/>
                      <a:pt x="1299" y="1489"/>
                      <a:pt x="1109" y="1489"/>
                    </a:cubicBezTo>
                    <a:lnTo>
                      <a:pt x="729" y="1489"/>
                    </a:lnTo>
                    <a:lnTo>
                      <a:pt x="729" y="729"/>
                    </a:lnTo>
                    <a:close/>
                    <a:moveTo>
                      <a:pt x="1109" y="2249"/>
                    </a:moveTo>
                    <a:cubicBezTo>
                      <a:pt x="1299" y="2249"/>
                      <a:pt x="1489" y="2408"/>
                      <a:pt x="1489" y="2598"/>
                    </a:cubicBezTo>
                    <a:cubicBezTo>
                      <a:pt x="1489" y="2820"/>
                      <a:pt x="1299" y="2978"/>
                      <a:pt x="1109" y="2978"/>
                    </a:cubicBezTo>
                    <a:lnTo>
                      <a:pt x="729" y="2978"/>
                    </a:lnTo>
                    <a:lnTo>
                      <a:pt x="729" y="2249"/>
                    </a:lnTo>
                    <a:close/>
                    <a:moveTo>
                      <a:pt x="349" y="1"/>
                    </a:moveTo>
                    <a:cubicBezTo>
                      <a:pt x="159" y="1"/>
                      <a:pt x="0" y="159"/>
                      <a:pt x="0" y="381"/>
                    </a:cubicBezTo>
                    <a:lnTo>
                      <a:pt x="0" y="3358"/>
                    </a:lnTo>
                    <a:cubicBezTo>
                      <a:pt x="0" y="3548"/>
                      <a:pt x="159" y="3738"/>
                      <a:pt x="349" y="3738"/>
                    </a:cubicBezTo>
                    <a:lnTo>
                      <a:pt x="1109" y="3738"/>
                    </a:lnTo>
                    <a:cubicBezTo>
                      <a:pt x="1710" y="3738"/>
                      <a:pt x="2217" y="3231"/>
                      <a:pt x="2217" y="2598"/>
                    </a:cubicBezTo>
                    <a:cubicBezTo>
                      <a:pt x="2217" y="2313"/>
                      <a:pt x="2122" y="2059"/>
                      <a:pt x="1932" y="1869"/>
                    </a:cubicBezTo>
                    <a:cubicBezTo>
                      <a:pt x="2122" y="1679"/>
                      <a:pt x="2217" y="1394"/>
                      <a:pt x="2217" y="1109"/>
                    </a:cubicBezTo>
                    <a:cubicBezTo>
                      <a:pt x="2217" y="508"/>
                      <a:pt x="1710" y="1"/>
                      <a:pt x="11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33" name="Google Shape;1627;p49">
                <a:extLst>
                  <a:ext uri="{FF2B5EF4-FFF2-40B4-BE49-F238E27FC236}">
                    <a16:creationId xmlns:a16="http://schemas.microsoft.com/office/drawing/2014/main" xmlns="" id="{0CD52D81-AC6A-418F-699D-8BFDDF5E444E}"/>
                  </a:ext>
                </a:extLst>
              </p:cNvPr>
              <p:cNvSpPr/>
              <p:nvPr/>
            </p:nvSpPr>
            <p:spPr>
              <a:xfrm>
                <a:off x="1005607" y="1390043"/>
                <a:ext cx="24489" cy="24489"/>
              </a:xfrm>
              <a:custGeom>
                <a:avLst/>
                <a:gdLst/>
                <a:ahLst/>
                <a:cxnLst/>
                <a:rect l="l" t="t" r="r" b="b"/>
                <a:pathLst>
                  <a:path w="761" h="761" extrusionOk="0">
                    <a:moveTo>
                      <a:pt x="381" y="0"/>
                    </a:moveTo>
                    <a:cubicBezTo>
                      <a:pt x="159" y="0"/>
                      <a:pt x="1" y="190"/>
                      <a:pt x="1" y="380"/>
                    </a:cubicBezTo>
                    <a:cubicBezTo>
                      <a:pt x="1" y="602"/>
                      <a:pt x="159" y="760"/>
                      <a:pt x="381" y="760"/>
                    </a:cubicBezTo>
                    <a:cubicBezTo>
                      <a:pt x="571" y="760"/>
                      <a:pt x="761" y="602"/>
                      <a:pt x="761" y="380"/>
                    </a:cubicBezTo>
                    <a:cubicBezTo>
                      <a:pt x="761" y="190"/>
                      <a:pt x="571" y="0"/>
                      <a:pt x="38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645CA7"/>
                  </a:gs>
                  <a:gs pos="100000">
                    <a:srgbClr val="D77EAD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</p:grpSp>
        <p:grpSp>
          <p:nvGrpSpPr>
            <p:cNvPr id="7" name="Google Shape;1628;p49">
              <a:extLst>
                <a:ext uri="{FF2B5EF4-FFF2-40B4-BE49-F238E27FC236}">
                  <a16:creationId xmlns:a16="http://schemas.microsoft.com/office/drawing/2014/main" xmlns="" id="{08447273-4E58-8DD1-6C8B-BDD56FF911BB}"/>
                </a:ext>
              </a:extLst>
            </p:cNvPr>
            <p:cNvGrpSpPr/>
            <p:nvPr/>
          </p:nvGrpSpPr>
          <p:grpSpPr>
            <a:xfrm>
              <a:off x="788553" y="2651757"/>
              <a:ext cx="463714" cy="613447"/>
              <a:chOff x="788553" y="2651757"/>
              <a:chExt cx="463714" cy="613447"/>
            </a:xfrm>
          </p:grpSpPr>
          <p:sp>
            <p:nvSpPr>
              <p:cNvPr id="26" name="Google Shape;1629;p49">
                <a:extLst>
                  <a:ext uri="{FF2B5EF4-FFF2-40B4-BE49-F238E27FC236}">
                    <a16:creationId xmlns:a16="http://schemas.microsoft.com/office/drawing/2014/main" xmlns="" id="{647708FF-5D25-9ED6-45C7-6648F8D24D6F}"/>
                  </a:ext>
                </a:extLst>
              </p:cNvPr>
              <p:cNvSpPr/>
              <p:nvPr/>
            </p:nvSpPr>
            <p:spPr>
              <a:xfrm>
                <a:off x="978093" y="2651757"/>
                <a:ext cx="274174" cy="457535"/>
              </a:xfrm>
              <a:custGeom>
                <a:avLst/>
                <a:gdLst/>
                <a:ahLst/>
                <a:cxnLst/>
                <a:rect l="l" t="t" r="r" b="b"/>
                <a:pathLst>
                  <a:path w="8520" h="14218" extrusionOk="0">
                    <a:moveTo>
                      <a:pt x="3706" y="727"/>
                    </a:moveTo>
                    <a:cubicBezTo>
                      <a:pt x="3801" y="727"/>
                      <a:pt x="3928" y="758"/>
                      <a:pt x="4023" y="758"/>
                    </a:cubicBezTo>
                    <a:cubicBezTo>
                      <a:pt x="4371" y="790"/>
                      <a:pt x="4498" y="917"/>
                      <a:pt x="4529" y="948"/>
                    </a:cubicBezTo>
                    <a:cubicBezTo>
                      <a:pt x="4529" y="980"/>
                      <a:pt x="4466" y="1138"/>
                      <a:pt x="4181" y="1360"/>
                    </a:cubicBezTo>
                    <a:cubicBezTo>
                      <a:pt x="3864" y="1613"/>
                      <a:pt x="3389" y="1835"/>
                      <a:pt x="2883" y="1962"/>
                    </a:cubicBezTo>
                    <a:cubicBezTo>
                      <a:pt x="2465" y="2084"/>
                      <a:pt x="2048" y="2131"/>
                      <a:pt x="1704" y="2131"/>
                    </a:cubicBezTo>
                    <a:cubicBezTo>
                      <a:pt x="1605" y="2131"/>
                      <a:pt x="1511" y="2127"/>
                      <a:pt x="1426" y="2120"/>
                    </a:cubicBezTo>
                    <a:cubicBezTo>
                      <a:pt x="1077" y="2057"/>
                      <a:pt x="919" y="1962"/>
                      <a:pt x="919" y="1930"/>
                    </a:cubicBezTo>
                    <a:cubicBezTo>
                      <a:pt x="919" y="1867"/>
                      <a:pt x="982" y="1708"/>
                      <a:pt x="1267" y="1518"/>
                    </a:cubicBezTo>
                    <a:cubicBezTo>
                      <a:pt x="1584" y="1265"/>
                      <a:pt x="2059" y="1043"/>
                      <a:pt x="2566" y="885"/>
                    </a:cubicBezTo>
                    <a:cubicBezTo>
                      <a:pt x="2946" y="790"/>
                      <a:pt x="3358" y="727"/>
                      <a:pt x="3706" y="727"/>
                    </a:cubicBezTo>
                    <a:close/>
                    <a:moveTo>
                      <a:pt x="4783" y="1867"/>
                    </a:moveTo>
                    <a:lnTo>
                      <a:pt x="7570" y="12317"/>
                    </a:lnTo>
                    <a:cubicBezTo>
                      <a:pt x="7570" y="12349"/>
                      <a:pt x="7506" y="12507"/>
                      <a:pt x="7253" y="12729"/>
                    </a:cubicBezTo>
                    <a:cubicBezTo>
                      <a:pt x="6905" y="12982"/>
                      <a:pt x="6429" y="13204"/>
                      <a:pt x="5923" y="13331"/>
                    </a:cubicBezTo>
                    <a:cubicBezTo>
                      <a:pt x="5828" y="13362"/>
                      <a:pt x="5733" y="13394"/>
                      <a:pt x="5638" y="13394"/>
                    </a:cubicBezTo>
                    <a:lnTo>
                      <a:pt x="5163" y="11557"/>
                    </a:lnTo>
                    <a:cubicBezTo>
                      <a:pt x="5111" y="11401"/>
                      <a:pt x="4951" y="11287"/>
                      <a:pt x="4791" y="11287"/>
                    </a:cubicBezTo>
                    <a:cubicBezTo>
                      <a:pt x="4756" y="11287"/>
                      <a:pt x="4721" y="11293"/>
                      <a:pt x="4688" y="11304"/>
                    </a:cubicBezTo>
                    <a:cubicBezTo>
                      <a:pt x="4498" y="11367"/>
                      <a:pt x="4371" y="11557"/>
                      <a:pt x="4434" y="11747"/>
                    </a:cubicBezTo>
                    <a:lnTo>
                      <a:pt x="4878" y="13489"/>
                    </a:lnTo>
                    <a:cubicBezTo>
                      <a:pt x="4751" y="13489"/>
                      <a:pt x="4593" y="13489"/>
                      <a:pt x="4466" y="13457"/>
                    </a:cubicBezTo>
                    <a:cubicBezTo>
                      <a:pt x="4118" y="13426"/>
                      <a:pt x="3991" y="13299"/>
                      <a:pt x="3959" y="13267"/>
                    </a:cubicBezTo>
                    <a:lnTo>
                      <a:pt x="1172" y="2817"/>
                    </a:lnTo>
                    <a:cubicBezTo>
                      <a:pt x="1204" y="2817"/>
                      <a:pt x="1267" y="2848"/>
                      <a:pt x="1331" y="2848"/>
                    </a:cubicBezTo>
                    <a:cubicBezTo>
                      <a:pt x="1457" y="2880"/>
                      <a:pt x="1616" y="2880"/>
                      <a:pt x="1774" y="2880"/>
                    </a:cubicBezTo>
                    <a:cubicBezTo>
                      <a:pt x="2154" y="2880"/>
                      <a:pt x="2629" y="2817"/>
                      <a:pt x="3073" y="2690"/>
                    </a:cubicBezTo>
                    <a:cubicBezTo>
                      <a:pt x="3738" y="2500"/>
                      <a:pt x="4339" y="2215"/>
                      <a:pt x="4783" y="1867"/>
                    </a:cubicBezTo>
                    <a:close/>
                    <a:moveTo>
                      <a:pt x="3647" y="0"/>
                    </a:moveTo>
                    <a:cubicBezTo>
                      <a:pt x="3259" y="0"/>
                      <a:pt x="2817" y="56"/>
                      <a:pt x="2376" y="188"/>
                    </a:cubicBezTo>
                    <a:cubicBezTo>
                      <a:pt x="1141" y="505"/>
                      <a:pt x="1" y="1297"/>
                      <a:pt x="222" y="2120"/>
                    </a:cubicBezTo>
                    <a:lnTo>
                      <a:pt x="3263" y="13457"/>
                    </a:lnTo>
                    <a:cubicBezTo>
                      <a:pt x="3389" y="13996"/>
                      <a:pt x="4023" y="14217"/>
                      <a:pt x="4814" y="14217"/>
                    </a:cubicBezTo>
                    <a:cubicBezTo>
                      <a:pt x="5226" y="14217"/>
                      <a:pt x="5669" y="14154"/>
                      <a:pt x="6113" y="14059"/>
                    </a:cubicBezTo>
                    <a:cubicBezTo>
                      <a:pt x="7348" y="13711"/>
                      <a:pt x="8520" y="12951"/>
                      <a:pt x="8298" y="12127"/>
                    </a:cubicBezTo>
                    <a:lnTo>
                      <a:pt x="5258" y="758"/>
                    </a:lnTo>
                    <a:cubicBezTo>
                      <a:pt x="5194" y="536"/>
                      <a:pt x="4941" y="125"/>
                      <a:pt x="4118" y="30"/>
                    </a:cubicBezTo>
                    <a:cubicBezTo>
                      <a:pt x="3974" y="11"/>
                      <a:pt x="3815" y="0"/>
                      <a:pt x="36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27" name="Google Shape;1630;p49">
                <a:extLst>
                  <a:ext uri="{FF2B5EF4-FFF2-40B4-BE49-F238E27FC236}">
                    <a16:creationId xmlns:a16="http://schemas.microsoft.com/office/drawing/2014/main" xmlns="" id="{D6E7990E-45BE-B684-1332-EEEBE949C5A3}"/>
                  </a:ext>
                </a:extLst>
              </p:cNvPr>
              <p:cNvSpPr/>
              <p:nvPr/>
            </p:nvSpPr>
            <p:spPr>
              <a:xfrm>
                <a:off x="788553" y="2930596"/>
                <a:ext cx="236459" cy="334608"/>
              </a:xfrm>
              <a:custGeom>
                <a:avLst/>
                <a:gdLst/>
                <a:ahLst/>
                <a:cxnLst/>
                <a:rect l="l" t="t" r="r" b="b"/>
                <a:pathLst>
                  <a:path w="7348" h="10398" extrusionOk="0">
                    <a:moveTo>
                      <a:pt x="3711" y="740"/>
                    </a:moveTo>
                    <a:cubicBezTo>
                      <a:pt x="4030" y="740"/>
                      <a:pt x="4383" y="789"/>
                      <a:pt x="4751" y="897"/>
                    </a:cubicBezTo>
                    <a:cubicBezTo>
                      <a:pt x="5257" y="1024"/>
                      <a:pt x="5764" y="1245"/>
                      <a:pt x="6081" y="1499"/>
                    </a:cubicBezTo>
                    <a:cubicBezTo>
                      <a:pt x="6366" y="1721"/>
                      <a:pt x="6429" y="1879"/>
                      <a:pt x="6397" y="1911"/>
                    </a:cubicBezTo>
                    <a:lnTo>
                      <a:pt x="4624" y="8529"/>
                    </a:lnTo>
                    <a:cubicBezTo>
                      <a:pt x="4212" y="8181"/>
                      <a:pt x="3579" y="7896"/>
                      <a:pt x="2914" y="7706"/>
                    </a:cubicBezTo>
                    <a:cubicBezTo>
                      <a:pt x="2467" y="7589"/>
                      <a:pt x="2004" y="7523"/>
                      <a:pt x="1587" y="7523"/>
                    </a:cubicBezTo>
                    <a:cubicBezTo>
                      <a:pt x="1442" y="7523"/>
                      <a:pt x="1303" y="7531"/>
                      <a:pt x="1172" y="7548"/>
                    </a:cubicBezTo>
                    <a:cubicBezTo>
                      <a:pt x="1140" y="7548"/>
                      <a:pt x="1077" y="7579"/>
                      <a:pt x="1045" y="7579"/>
                    </a:cubicBezTo>
                    <a:lnTo>
                      <a:pt x="2819" y="960"/>
                    </a:lnTo>
                    <a:cubicBezTo>
                      <a:pt x="2819" y="897"/>
                      <a:pt x="2945" y="802"/>
                      <a:pt x="3294" y="770"/>
                    </a:cubicBezTo>
                    <a:cubicBezTo>
                      <a:pt x="3424" y="750"/>
                      <a:pt x="3564" y="740"/>
                      <a:pt x="3711" y="740"/>
                    </a:cubicBezTo>
                    <a:close/>
                    <a:moveTo>
                      <a:pt x="1615" y="8276"/>
                    </a:moveTo>
                    <a:cubicBezTo>
                      <a:pt x="1964" y="8276"/>
                      <a:pt x="2344" y="8308"/>
                      <a:pt x="2724" y="8434"/>
                    </a:cubicBezTo>
                    <a:cubicBezTo>
                      <a:pt x="3262" y="8561"/>
                      <a:pt x="3737" y="8783"/>
                      <a:pt x="4054" y="9036"/>
                    </a:cubicBezTo>
                    <a:cubicBezTo>
                      <a:pt x="4339" y="9226"/>
                      <a:pt x="4402" y="9416"/>
                      <a:pt x="4402" y="9448"/>
                    </a:cubicBezTo>
                    <a:cubicBezTo>
                      <a:pt x="4371" y="9479"/>
                      <a:pt x="4244" y="9606"/>
                      <a:pt x="3896" y="9638"/>
                    </a:cubicBezTo>
                    <a:cubicBezTo>
                      <a:pt x="3785" y="9655"/>
                      <a:pt x="3668" y="9663"/>
                      <a:pt x="3545" y="9663"/>
                    </a:cubicBezTo>
                    <a:cubicBezTo>
                      <a:pt x="3210" y="9663"/>
                      <a:pt x="2833" y="9604"/>
                      <a:pt x="2439" y="9511"/>
                    </a:cubicBezTo>
                    <a:cubicBezTo>
                      <a:pt x="1932" y="9353"/>
                      <a:pt x="1425" y="9131"/>
                      <a:pt x="1109" y="8909"/>
                    </a:cubicBezTo>
                    <a:cubicBezTo>
                      <a:pt x="855" y="8688"/>
                      <a:pt x="792" y="8529"/>
                      <a:pt x="792" y="8466"/>
                    </a:cubicBezTo>
                    <a:cubicBezTo>
                      <a:pt x="792" y="8434"/>
                      <a:pt x="950" y="8339"/>
                      <a:pt x="1267" y="8276"/>
                    </a:cubicBezTo>
                    <a:close/>
                    <a:moveTo>
                      <a:pt x="3678" y="1"/>
                    </a:moveTo>
                    <a:cubicBezTo>
                      <a:pt x="2893" y="1"/>
                      <a:pt x="2237" y="227"/>
                      <a:pt x="2090" y="770"/>
                    </a:cubicBezTo>
                    <a:lnTo>
                      <a:pt x="64" y="8276"/>
                    </a:lnTo>
                    <a:cubicBezTo>
                      <a:pt x="0" y="8529"/>
                      <a:pt x="0" y="8973"/>
                      <a:pt x="665" y="9479"/>
                    </a:cubicBezTo>
                    <a:cubicBezTo>
                      <a:pt x="1077" y="9796"/>
                      <a:pt x="1615" y="10049"/>
                      <a:pt x="2249" y="10208"/>
                    </a:cubicBezTo>
                    <a:cubicBezTo>
                      <a:pt x="2692" y="10334"/>
                      <a:pt x="3135" y="10398"/>
                      <a:pt x="3547" y="10398"/>
                    </a:cubicBezTo>
                    <a:cubicBezTo>
                      <a:pt x="4339" y="10398"/>
                      <a:pt x="4972" y="10176"/>
                      <a:pt x="5099" y="9638"/>
                    </a:cubicBezTo>
                    <a:lnTo>
                      <a:pt x="7126" y="2101"/>
                    </a:lnTo>
                    <a:cubicBezTo>
                      <a:pt x="7347" y="1277"/>
                      <a:pt x="6207" y="517"/>
                      <a:pt x="4941" y="169"/>
                    </a:cubicBezTo>
                    <a:cubicBezTo>
                      <a:pt x="4520" y="61"/>
                      <a:pt x="4082" y="1"/>
                      <a:pt x="36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28" name="Google Shape;1631;p49">
                <a:extLst>
                  <a:ext uri="{FF2B5EF4-FFF2-40B4-BE49-F238E27FC236}">
                    <a16:creationId xmlns:a16="http://schemas.microsoft.com/office/drawing/2014/main" xmlns="" id="{1C488D51-5391-FE48-CBE8-12165D75C78F}"/>
                  </a:ext>
                </a:extLst>
              </p:cNvPr>
              <p:cNvSpPr/>
              <p:nvPr/>
            </p:nvSpPr>
            <p:spPr>
              <a:xfrm>
                <a:off x="1105493" y="2963002"/>
                <a:ext cx="26516" cy="24006"/>
              </a:xfrm>
              <a:custGeom>
                <a:avLst/>
                <a:gdLst/>
                <a:ahLst/>
                <a:cxnLst/>
                <a:rect l="l" t="t" r="r" b="b"/>
                <a:pathLst>
                  <a:path w="824" h="746" extrusionOk="0">
                    <a:moveTo>
                      <a:pt x="400" y="0"/>
                    </a:moveTo>
                    <a:cubicBezTo>
                      <a:pt x="363" y="0"/>
                      <a:pt x="325" y="6"/>
                      <a:pt x="285" y="17"/>
                    </a:cubicBezTo>
                    <a:cubicBezTo>
                      <a:pt x="95" y="48"/>
                      <a:pt x="0" y="270"/>
                      <a:pt x="32" y="460"/>
                    </a:cubicBezTo>
                    <a:cubicBezTo>
                      <a:pt x="64" y="619"/>
                      <a:pt x="222" y="745"/>
                      <a:pt x="380" y="745"/>
                    </a:cubicBezTo>
                    <a:lnTo>
                      <a:pt x="475" y="745"/>
                    </a:lnTo>
                    <a:cubicBezTo>
                      <a:pt x="697" y="682"/>
                      <a:pt x="824" y="492"/>
                      <a:pt x="760" y="270"/>
                    </a:cubicBezTo>
                    <a:cubicBezTo>
                      <a:pt x="708" y="114"/>
                      <a:pt x="570" y="0"/>
                      <a:pt x="4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645CA7"/>
                  </a:gs>
                  <a:gs pos="100000">
                    <a:srgbClr val="D77EAD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</p:grpSp>
        <p:sp>
          <p:nvSpPr>
            <p:cNvPr id="8" name="Google Shape;1632;p49">
              <a:extLst>
                <a:ext uri="{FF2B5EF4-FFF2-40B4-BE49-F238E27FC236}">
                  <a16:creationId xmlns:a16="http://schemas.microsoft.com/office/drawing/2014/main" xmlns="" id="{C1B1A77B-ED5E-4E78-4FEC-2B073E573A35}"/>
                </a:ext>
              </a:extLst>
            </p:cNvPr>
            <p:cNvSpPr/>
            <p:nvPr/>
          </p:nvSpPr>
          <p:spPr>
            <a:xfrm>
              <a:off x="1563061" y="1255976"/>
              <a:ext cx="1756996" cy="94802"/>
            </a:xfrm>
            <a:custGeom>
              <a:avLst/>
              <a:gdLst/>
              <a:ahLst/>
              <a:cxnLst/>
              <a:rect l="l" t="t" r="r" b="b"/>
              <a:pathLst>
                <a:path w="54599" h="2946" extrusionOk="0">
                  <a:moveTo>
                    <a:pt x="1489" y="0"/>
                  </a:moveTo>
                  <a:cubicBezTo>
                    <a:pt x="666" y="0"/>
                    <a:pt x="1" y="665"/>
                    <a:pt x="1" y="1457"/>
                  </a:cubicBezTo>
                  <a:cubicBezTo>
                    <a:pt x="1" y="2280"/>
                    <a:pt x="666" y="2945"/>
                    <a:pt x="1489" y="2945"/>
                  </a:cubicBezTo>
                  <a:lnTo>
                    <a:pt x="53110" y="2945"/>
                  </a:lnTo>
                  <a:cubicBezTo>
                    <a:pt x="53933" y="2945"/>
                    <a:pt x="54598" y="2280"/>
                    <a:pt x="54598" y="1457"/>
                  </a:cubicBezTo>
                  <a:cubicBezTo>
                    <a:pt x="54598" y="634"/>
                    <a:pt x="53933" y="0"/>
                    <a:pt x="53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</p:txBody>
        </p:sp>
        <p:sp>
          <p:nvSpPr>
            <p:cNvPr id="9" name="Google Shape;1633;p49">
              <a:extLst>
                <a:ext uri="{FF2B5EF4-FFF2-40B4-BE49-F238E27FC236}">
                  <a16:creationId xmlns:a16="http://schemas.microsoft.com/office/drawing/2014/main" xmlns="" id="{5DA916E5-4F8F-7154-B7DF-A64E48E966CF}"/>
                </a:ext>
              </a:extLst>
            </p:cNvPr>
            <p:cNvSpPr/>
            <p:nvPr/>
          </p:nvSpPr>
          <p:spPr>
            <a:xfrm>
              <a:off x="1563061" y="2565036"/>
              <a:ext cx="1756996" cy="94802"/>
            </a:xfrm>
            <a:custGeom>
              <a:avLst/>
              <a:gdLst/>
              <a:ahLst/>
              <a:cxnLst/>
              <a:rect l="l" t="t" r="r" b="b"/>
              <a:pathLst>
                <a:path w="54599" h="2946" extrusionOk="0">
                  <a:moveTo>
                    <a:pt x="1489" y="0"/>
                  </a:moveTo>
                  <a:cubicBezTo>
                    <a:pt x="666" y="0"/>
                    <a:pt x="1" y="665"/>
                    <a:pt x="1" y="1489"/>
                  </a:cubicBezTo>
                  <a:cubicBezTo>
                    <a:pt x="1" y="2312"/>
                    <a:pt x="666" y="2945"/>
                    <a:pt x="1489" y="2945"/>
                  </a:cubicBezTo>
                  <a:lnTo>
                    <a:pt x="53110" y="2945"/>
                  </a:lnTo>
                  <a:cubicBezTo>
                    <a:pt x="53933" y="2945"/>
                    <a:pt x="54598" y="2312"/>
                    <a:pt x="54598" y="1489"/>
                  </a:cubicBezTo>
                  <a:cubicBezTo>
                    <a:pt x="54598" y="665"/>
                    <a:pt x="53933" y="0"/>
                    <a:pt x="53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</p:txBody>
        </p:sp>
        <p:sp>
          <p:nvSpPr>
            <p:cNvPr id="10" name="Google Shape;1634;p49">
              <a:extLst>
                <a:ext uri="{FF2B5EF4-FFF2-40B4-BE49-F238E27FC236}">
                  <a16:creationId xmlns:a16="http://schemas.microsoft.com/office/drawing/2014/main" xmlns="" id="{DEB98983-7268-1270-6DB1-BC7CB2B3C2CB}"/>
                </a:ext>
              </a:extLst>
            </p:cNvPr>
            <p:cNvSpPr/>
            <p:nvPr/>
          </p:nvSpPr>
          <p:spPr>
            <a:xfrm>
              <a:off x="1563061" y="3875044"/>
              <a:ext cx="1756996" cy="94802"/>
            </a:xfrm>
            <a:custGeom>
              <a:avLst/>
              <a:gdLst/>
              <a:ahLst/>
              <a:cxnLst/>
              <a:rect l="l" t="t" r="r" b="b"/>
              <a:pathLst>
                <a:path w="54599" h="2946" extrusionOk="0">
                  <a:moveTo>
                    <a:pt x="1489" y="1"/>
                  </a:moveTo>
                  <a:cubicBezTo>
                    <a:pt x="666" y="1"/>
                    <a:pt x="1" y="666"/>
                    <a:pt x="1" y="1489"/>
                  </a:cubicBezTo>
                  <a:cubicBezTo>
                    <a:pt x="1" y="2281"/>
                    <a:pt x="666" y="2946"/>
                    <a:pt x="1489" y="2946"/>
                  </a:cubicBezTo>
                  <a:lnTo>
                    <a:pt x="53110" y="2946"/>
                  </a:lnTo>
                  <a:cubicBezTo>
                    <a:pt x="53933" y="2946"/>
                    <a:pt x="54598" y="2281"/>
                    <a:pt x="54598" y="1489"/>
                  </a:cubicBezTo>
                  <a:cubicBezTo>
                    <a:pt x="54598" y="666"/>
                    <a:pt x="53933" y="1"/>
                    <a:pt x="53110" y="1"/>
                  </a:cubicBezTo>
                  <a:close/>
                </a:path>
              </a:pathLst>
            </a:custGeom>
            <a:solidFill>
              <a:schemeClr val="tx2">
                <a:alpha val="764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</p:txBody>
        </p:sp>
        <p:grpSp>
          <p:nvGrpSpPr>
            <p:cNvPr id="11" name="Google Shape;1635;p49">
              <a:extLst>
                <a:ext uri="{FF2B5EF4-FFF2-40B4-BE49-F238E27FC236}">
                  <a16:creationId xmlns:a16="http://schemas.microsoft.com/office/drawing/2014/main" xmlns="" id="{452D2F9C-6C10-25A5-B335-1502052C834B}"/>
                </a:ext>
              </a:extLst>
            </p:cNvPr>
            <p:cNvGrpSpPr/>
            <p:nvPr/>
          </p:nvGrpSpPr>
          <p:grpSpPr>
            <a:xfrm>
              <a:off x="789550" y="3961225"/>
              <a:ext cx="455572" cy="613544"/>
              <a:chOff x="789550" y="3961225"/>
              <a:chExt cx="455572" cy="613544"/>
            </a:xfrm>
          </p:grpSpPr>
          <p:sp>
            <p:nvSpPr>
              <p:cNvPr id="24" name="Google Shape;1636;p49">
                <a:extLst>
                  <a:ext uri="{FF2B5EF4-FFF2-40B4-BE49-F238E27FC236}">
                    <a16:creationId xmlns:a16="http://schemas.microsoft.com/office/drawing/2014/main" xmlns="" id="{7CF50DB3-ECE8-C7FC-39E7-CB56B82EA470}"/>
                  </a:ext>
                </a:extLst>
              </p:cNvPr>
              <p:cNvSpPr/>
              <p:nvPr/>
            </p:nvSpPr>
            <p:spPr>
              <a:xfrm>
                <a:off x="789550" y="3961225"/>
                <a:ext cx="455572" cy="613544"/>
              </a:xfrm>
              <a:custGeom>
                <a:avLst/>
                <a:gdLst/>
                <a:ahLst/>
                <a:cxnLst/>
                <a:rect l="l" t="t" r="r" b="b"/>
                <a:pathLst>
                  <a:path w="14157" h="19066" extrusionOk="0">
                    <a:moveTo>
                      <a:pt x="11845" y="729"/>
                    </a:moveTo>
                    <a:cubicBezTo>
                      <a:pt x="12067" y="729"/>
                      <a:pt x="12193" y="951"/>
                      <a:pt x="12225" y="1141"/>
                    </a:cubicBezTo>
                    <a:lnTo>
                      <a:pt x="12605" y="5131"/>
                    </a:lnTo>
                    <a:cubicBezTo>
                      <a:pt x="12605" y="5226"/>
                      <a:pt x="12542" y="5289"/>
                      <a:pt x="12510" y="5321"/>
                    </a:cubicBezTo>
                    <a:cubicBezTo>
                      <a:pt x="12447" y="5416"/>
                      <a:pt x="12320" y="5479"/>
                      <a:pt x="12225" y="5479"/>
                    </a:cubicBezTo>
                    <a:lnTo>
                      <a:pt x="9628" y="5479"/>
                    </a:lnTo>
                    <a:cubicBezTo>
                      <a:pt x="9470" y="5036"/>
                      <a:pt x="9058" y="4719"/>
                      <a:pt x="8583" y="4719"/>
                    </a:cubicBezTo>
                    <a:lnTo>
                      <a:pt x="3865" y="4719"/>
                    </a:lnTo>
                    <a:lnTo>
                      <a:pt x="4213" y="1141"/>
                    </a:lnTo>
                    <a:cubicBezTo>
                      <a:pt x="4213" y="951"/>
                      <a:pt x="4371" y="729"/>
                      <a:pt x="4593" y="729"/>
                    </a:cubicBezTo>
                    <a:close/>
                    <a:moveTo>
                      <a:pt x="8583" y="5479"/>
                    </a:moveTo>
                    <a:cubicBezTo>
                      <a:pt x="8773" y="5479"/>
                      <a:pt x="8963" y="5638"/>
                      <a:pt x="8963" y="5828"/>
                    </a:cubicBezTo>
                    <a:lnTo>
                      <a:pt x="8963" y="6208"/>
                    </a:lnTo>
                    <a:lnTo>
                      <a:pt x="761" y="6208"/>
                    </a:lnTo>
                    <a:lnTo>
                      <a:pt x="761" y="5828"/>
                    </a:lnTo>
                    <a:cubicBezTo>
                      <a:pt x="761" y="5638"/>
                      <a:pt x="919" y="5479"/>
                      <a:pt x="1141" y="5479"/>
                    </a:cubicBezTo>
                    <a:close/>
                    <a:moveTo>
                      <a:pt x="5321" y="6968"/>
                    </a:moveTo>
                    <a:lnTo>
                      <a:pt x="5321" y="9185"/>
                    </a:lnTo>
                    <a:lnTo>
                      <a:pt x="4593" y="9185"/>
                    </a:lnTo>
                    <a:lnTo>
                      <a:pt x="4593" y="6968"/>
                    </a:lnTo>
                    <a:close/>
                    <a:moveTo>
                      <a:pt x="10357" y="6208"/>
                    </a:moveTo>
                    <a:lnTo>
                      <a:pt x="10357" y="9185"/>
                    </a:lnTo>
                    <a:lnTo>
                      <a:pt x="6081" y="9185"/>
                    </a:lnTo>
                    <a:lnTo>
                      <a:pt x="6081" y="6968"/>
                    </a:lnTo>
                    <a:lnTo>
                      <a:pt x="9343" y="6968"/>
                    </a:lnTo>
                    <a:cubicBezTo>
                      <a:pt x="9533" y="6968"/>
                      <a:pt x="9692" y="6778"/>
                      <a:pt x="9692" y="6588"/>
                    </a:cubicBezTo>
                    <a:lnTo>
                      <a:pt x="9692" y="6208"/>
                    </a:lnTo>
                    <a:close/>
                    <a:moveTo>
                      <a:pt x="11845" y="6208"/>
                    </a:moveTo>
                    <a:lnTo>
                      <a:pt x="11845" y="9185"/>
                    </a:lnTo>
                    <a:lnTo>
                      <a:pt x="11085" y="9185"/>
                    </a:lnTo>
                    <a:lnTo>
                      <a:pt x="11085" y="6208"/>
                    </a:lnTo>
                    <a:close/>
                    <a:moveTo>
                      <a:pt x="3833" y="6968"/>
                    </a:moveTo>
                    <a:lnTo>
                      <a:pt x="3833" y="9185"/>
                    </a:lnTo>
                    <a:lnTo>
                      <a:pt x="3453" y="9185"/>
                    </a:lnTo>
                    <a:cubicBezTo>
                      <a:pt x="2788" y="9185"/>
                      <a:pt x="2249" y="9723"/>
                      <a:pt x="2249" y="10420"/>
                    </a:cubicBezTo>
                    <a:cubicBezTo>
                      <a:pt x="2249" y="10578"/>
                      <a:pt x="2281" y="10736"/>
                      <a:pt x="2344" y="10863"/>
                    </a:cubicBezTo>
                    <a:lnTo>
                      <a:pt x="1933" y="10863"/>
                    </a:lnTo>
                    <a:cubicBezTo>
                      <a:pt x="1268" y="10863"/>
                      <a:pt x="761" y="10356"/>
                      <a:pt x="761" y="9691"/>
                    </a:cubicBezTo>
                    <a:lnTo>
                      <a:pt x="761" y="6968"/>
                    </a:lnTo>
                    <a:close/>
                    <a:moveTo>
                      <a:pt x="12954" y="9945"/>
                    </a:moveTo>
                    <a:cubicBezTo>
                      <a:pt x="13207" y="9945"/>
                      <a:pt x="13429" y="10135"/>
                      <a:pt x="13429" y="10388"/>
                    </a:cubicBezTo>
                    <a:cubicBezTo>
                      <a:pt x="13429" y="10673"/>
                      <a:pt x="13207" y="10863"/>
                      <a:pt x="12954" y="10863"/>
                    </a:cubicBezTo>
                    <a:lnTo>
                      <a:pt x="9882" y="10863"/>
                    </a:lnTo>
                    <a:cubicBezTo>
                      <a:pt x="9692" y="10863"/>
                      <a:pt x="9502" y="11021"/>
                      <a:pt x="9502" y="11243"/>
                    </a:cubicBezTo>
                    <a:cubicBezTo>
                      <a:pt x="9502" y="11433"/>
                      <a:pt x="9692" y="11623"/>
                      <a:pt x="9882" y="11623"/>
                    </a:cubicBezTo>
                    <a:lnTo>
                      <a:pt x="11085" y="11623"/>
                    </a:lnTo>
                    <a:lnTo>
                      <a:pt x="11085" y="12352"/>
                    </a:lnTo>
                    <a:lnTo>
                      <a:pt x="5321" y="12352"/>
                    </a:lnTo>
                    <a:lnTo>
                      <a:pt x="5321" y="11623"/>
                    </a:lnTo>
                    <a:lnTo>
                      <a:pt x="6525" y="11623"/>
                    </a:lnTo>
                    <a:cubicBezTo>
                      <a:pt x="6746" y="11623"/>
                      <a:pt x="6905" y="11433"/>
                      <a:pt x="6905" y="11243"/>
                    </a:cubicBezTo>
                    <a:cubicBezTo>
                      <a:pt x="6905" y="11021"/>
                      <a:pt x="6746" y="10863"/>
                      <a:pt x="6525" y="10863"/>
                    </a:cubicBezTo>
                    <a:lnTo>
                      <a:pt x="3453" y="10863"/>
                    </a:lnTo>
                    <a:cubicBezTo>
                      <a:pt x="3199" y="10863"/>
                      <a:pt x="2978" y="10673"/>
                      <a:pt x="2978" y="10388"/>
                    </a:cubicBezTo>
                    <a:cubicBezTo>
                      <a:pt x="2978" y="10135"/>
                      <a:pt x="3199" y="9945"/>
                      <a:pt x="3453" y="9945"/>
                    </a:cubicBezTo>
                    <a:close/>
                    <a:moveTo>
                      <a:pt x="4593" y="11623"/>
                    </a:moveTo>
                    <a:lnTo>
                      <a:pt x="4593" y="18305"/>
                    </a:lnTo>
                    <a:lnTo>
                      <a:pt x="3833" y="18305"/>
                    </a:lnTo>
                    <a:lnTo>
                      <a:pt x="3833" y="11623"/>
                    </a:lnTo>
                    <a:close/>
                    <a:moveTo>
                      <a:pt x="12573" y="11623"/>
                    </a:moveTo>
                    <a:lnTo>
                      <a:pt x="12573" y="18305"/>
                    </a:lnTo>
                    <a:lnTo>
                      <a:pt x="11845" y="18305"/>
                    </a:lnTo>
                    <a:lnTo>
                      <a:pt x="11845" y="11623"/>
                    </a:lnTo>
                    <a:close/>
                    <a:moveTo>
                      <a:pt x="4593" y="1"/>
                    </a:moveTo>
                    <a:cubicBezTo>
                      <a:pt x="3991" y="1"/>
                      <a:pt x="3516" y="444"/>
                      <a:pt x="3453" y="1077"/>
                    </a:cubicBezTo>
                    <a:lnTo>
                      <a:pt x="3136" y="4719"/>
                    </a:lnTo>
                    <a:lnTo>
                      <a:pt x="1141" y="4719"/>
                    </a:lnTo>
                    <a:cubicBezTo>
                      <a:pt x="508" y="4719"/>
                      <a:pt x="1" y="5226"/>
                      <a:pt x="1" y="5828"/>
                    </a:cubicBezTo>
                    <a:lnTo>
                      <a:pt x="1" y="9691"/>
                    </a:lnTo>
                    <a:cubicBezTo>
                      <a:pt x="1" y="10768"/>
                      <a:pt x="856" y="11623"/>
                      <a:pt x="1933" y="11623"/>
                    </a:cubicBezTo>
                    <a:lnTo>
                      <a:pt x="3073" y="11623"/>
                    </a:lnTo>
                    <a:lnTo>
                      <a:pt x="3073" y="18305"/>
                    </a:lnTo>
                    <a:cubicBezTo>
                      <a:pt x="3073" y="18717"/>
                      <a:pt x="3421" y="19065"/>
                      <a:pt x="3833" y="19065"/>
                    </a:cubicBezTo>
                    <a:lnTo>
                      <a:pt x="4561" y="19065"/>
                    </a:lnTo>
                    <a:cubicBezTo>
                      <a:pt x="4973" y="19065"/>
                      <a:pt x="5321" y="18717"/>
                      <a:pt x="5321" y="18305"/>
                    </a:cubicBezTo>
                    <a:lnTo>
                      <a:pt x="5321" y="13112"/>
                    </a:lnTo>
                    <a:lnTo>
                      <a:pt x="11085" y="13112"/>
                    </a:lnTo>
                    <a:lnTo>
                      <a:pt x="11085" y="18305"/>
                    </a:lnTo>
                    <a:cubicBezTo>
                      <a:pt x="11085" y="18717"/>
                      <a:pt x="11433" y="19065"/>
                      <a:pt x="11845" y="19065"/>
                    </a:cubicBezTo>
                    <a:lnTo>
                      <a:pt x="12573" y="19065"/>
                    </a:lnTo>
                    <a:cubicBezTo>
                      <a:pt x="12985" y="19065"/>
                      <a:pt x="13334" y="18717"/>
                      <a:pt x="13334" y="18305"/>
                    </a:cubicBezTo>
                    <a:lnTo>
                      <a:pt x="13334" y="11560"/>
                    </a:lnTo>
                    <a:cubicBezTo>
                      <a:pt x="13809" y="11401"/>
                      <a:pt x="14157" y="10926"/>
                      <a:pt x="14157" y="10388"/>
                    </a:cubicBezTo>
                    <a:cubicBezTo>
                      <a:pt x="14157" y="9723"/>
                      <a:pt x="13619" y="9185"/>
                      <a:pt x="12954" y="9185"/>
                    </a:cubicBezTo>
                    <a:lnTo>
                      <a:pt x="12573" y="9185"/>
                    </a:lnTo>
                    <a:lnTo>
                      <a:pt x="12573" y="6144"/>
                    </a:lnTo>
                    <a:cubicBezTo>
                      <a:pt x="12764" y="6081"/>
                      <a:pt x="12922" y="5986"/>
                      <a:pt x="13049" y="5828"/>
                    </a:cubicBezTo>
                    <a:cubicBezTo>
                      <a:pt x="13270" y="5606"/>
                      <a:pt x="13365" y="5353"/>
                      <a:pt x="13334" y="5068"/>
                    </a:cubicBezTo>
                    <a:lnTo>
                      <a:pt x="12954" y="1077"/>
                    </a:lnTo>
                    <a:cubicBezTo>
                      <a:pt x="12890" y="444"/>
                      <a:pt x="12415" y="1"/>
                      <a:pt x="11845" y="1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25" name="Google Shape;1637;p49">
                <a:extLst>
                  <a:ext uri="{FF2B5EF4-FFF2-40B4-BE49-F238E27FC236}">
                    <a16:creationId xmlns:a16="http://schemas.microsoft.com/office/drawing/2014/main" xmlns="" id="{78923500-F427-9795-FE5C-DB09D38C6016}"/>
                  </a:ext>
                </a:extLst>
              </p:cNvPr>
              <p:cNvSpPr/>
              <p:nvPr/>
            </p:nvSpPr>
            <p:spPr>
              <a:xfrm>
                <a:off x="1042292" y="4310797"/>
                <a:ext cx="23491" cy="24489"/>
              </a:xfrm>
              <a:custGeom>
                <a:avLst/>
                <a:gdLst/>
                <a:ahLst/>
                <a:cxnLst/>
                <a:rect l="l" t="t" r="r" b="b"/>
                <a:pathLst>
                  <a:path w="730" h="761" extrusionOk="0">
                    <a:moveTo>
                      <a:pt x="349" y="0"/>
                    </a:moveTo>
                    <a:cubicBezTo>
                      <a:pt x="159" y="0"/>
                      <a:pt x="1" y="158"/>
                      <a:pt x="1" y="380"/>
                    </a:cubicBezTo>
                    <a:cubicBezTo>
                      <a:pt x="1" y="570"/>
                      <a:pt x="159" y="760"/>
                      <a:pt x="349" y="760"/>
                    </a:cubicBezTo>
                    <a:cubicBezTo>
                      <a:pt x="571" y="760"/>
                      <a:pt x="729" y="570"/>
                      <a:pt x="729" y="380"/>
                    </a:cubicBezTo>
                    <a:cubicBezTo>
                      <a:pt x="729" y="158"/>
                      <a:pt x="571" y="0"/>
                      <a:pt x="34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645CA7"/>
                  </a:gs>
                  <a:gs pos="100000">
                    <a:srgbClr val="D77EAD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</p:grpSp>
        <p:sp>
          <p:nvSpPr>
            <p:cNvPr id="12" name="Google Shape;1638;p49">
              <a:extLst>
                <a:ext uri="{FF2B5EF4-FFF2-40B4-BE49-F238E27FC236}">
                  <a16:creationId xmlns:a16="http://schemas.microsoft.com/office/drawing/2014/main" xmlns="" id="{1C1EDBC9-88A1-A72E-FE2F-FEB2A543859B}"/>
                </a:ext>
              </a:extLst>
            </p:cNvPr>
            <p:cNvSpPr/>
            <p:nvPr/>
          </p:nvSpPr>
          <p:spPr>
            <a:xfrm>
              <a:off x="4679447" y="1452804"/>
              <a:ext cx="2945441" cy="2945280"/>
            </a:xfrm>
            <a:prstGeom prst="pie">
              <a:avLst>
                <a:gd name="adj1" fmla="val 16211090"/>
                <a:gd name="adj2" fmla="val 12265"/>
              </a:avLst>
            </a:prstGeom>
            <a:solidFill>
              <a:schemeClr val="tx2">
                <a:alpha val="764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</p:txBody>
        </p:sp>
        <p:sp>
          <p:nvSpPr>
            <p:cNvPr id="13" name="Google Shape;1639;p49">
              <a:extLst>
                <a:ext uri="{FF2B5EF4-FFF2-40B4-BE49-F238E27FC236}">
                  <a16:creationId xmlns:a16="http://schemas.microsoft.com/office/drawing/2014/main" xmlns="" id="{46479F17-17A5-0660-F0EB-65CE640DED00}"/>
                </a:ext>
              </a:extLst>
            </p:cNvPr>
            <p:cNvSpPr/>
            <p:nvPr/>
          </p:nvSpPr>
          <p:spPr>
            <a:xfrm>
              <a:off x="4679472" y="1452742"/>
              <a:ext cx="2945400" cy="2945400"/>
            </a:xfrm>
            <a:prstGeom prst="pie">
              <a:avLst>
                <a:gd name="adj1" fmla="val 0"/>
                <a:gd name="adj2" fmla="val 780753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</p:txBody>
        </p:sp>
        <p:sp>
          <p:nvSpPr>
            <p:cNvPr id="14" name="Google Shape;1640;p49">
              <a:extLst>
                <a:ext uri="{FF2B5EF4-FFF2-40B4-BE49-F238E27FC236}">
                  <a16:creationId xmlns:a16="http://schemas.microsoft.com/office/drawing/2014/main" xmlns="" id="{15ABEF73-C7C0-1CAF-E99B-FD4FA18C8CB1}"/>
                </a:ext>
              </a:extLst>
            </p:cNvPr>
            <p:cNvSpPr/>
            <p:nvPr/>
          </p:nvSpPr>
          <p:spPr>
            <a:xfrm>
              <a:off x="4679472" y="1452742"/>
              <a:ext cx="2945400" cy="2945400"/>
            </a:xfrm>
            <a:prstGeom prst="pie">
              <a:avLst>
                <a:gd name="adj1" fmla="val 7806934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</p:txBody>
        </p:sp>
        <p:sp>
          <p:nvSpPr>
            <p:cNvPr id="15" name="Google Shape;1641;p49">
              <a:extLst>
                <a:ext uri="{FF2B5EF4-FFF2-40B4-BE49-F238E27FC236}">
                  <a16:creationId xmlns:a16="http://schemas.microsoft.com/office/drawing/2014/main" xmlns="" id="{05F3C344-0537-4821-7FF5-E75191C652D0}"/>
                </a:ext>
              </a:extLst>
            </p:cNvPr>
            <p:cNvSpPr txBox="1"/>
            <p:nvPr/>
          </p:nvSpPr>
          <p:spPr>
            <a:xfrm>
              <a:off x="1563050" y="1426963"/>
              <a:ext cx="15063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nglebert"/>
                  <a:cs typeface="Englebert"/>
                  <a:sym typeface="Englebert"/>
                </a:rPr>
                <a:t>BlackBoard</a:t>
              </a:r>
              <a:endPara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nglebert"/>
                <a:cs typeface="Englebert"/>
                <a:sym typeface="Englebert"/>
              </a:endParaRPr>
            </a:p>
          </p:txBody>
        </p:sp>
        <p:sp>
          <p:nvSpPr>
            <p:cNvPr id="16" name="Google Shape;1642;p49">
              <a:extLst>
                <a:ext uri="{FF2B5EF4-FFF2-40B4-BE49-F238E27FC236}">
                  <a16:creationId xmlns:a16="http://schemas.microsoft.com/office/drawing/2014/main" xmlns="" id="{E40734C6-0004-7379-BF8F-9823A9550DAA}"/>
                </a:ext>
              </a:extLst>
            </p:cNvPr>
            <p:cNvSpPr txBox="1"/>
            <p:nvPr/>
          </p:nvSpPr>
          <p:spPr>
            <a:xfrm>
              <a:off x="1563050" y="1588550"/>
              <a:ext cx="15063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17" name="Google Shape;1643;p49">
              <a:extLst>
                <a:ext uri="{FF2B5EF4-FFF2-40B4-BE49-F238E27FC236}">
                  <a16:creationId xmlns:a16="http://schemas.microsoft.com/office/drawing/2014/main" xmlns="" id="{6780D21C-605A-0CCC-D1C9-03EA48590F29}"/>
                </a:ext>
              </a:extLst>
            </p:cNvPr>
            <p:cNvSpPr txBox="1"/>
            <p:nvPr/>
          </p:nvSpPr>
          <p:spPr>
            <a:xfrm>
              <a:off x="1563050" y="2736038"/>
              <a:ext cx="15063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nglebert"/>
                  <a:cs typeface="Englebert"/>
                  <a:sym typeface="Englebert"/>
                </a:rPr>
                <a:t>Chalk</a:t>
              </a:r>
              <a:endPara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nglebert"/>
                <a:cs typeface="Englebert"/>
                <a:sym typeface="Englebert"/>
              </a:endParaRPr>
            </a:p>
          </p:txBody>
        </p:sp>
        <p:sp>
          <p:nvSpPr>
            <p:cNvPr id="18" name="Google Shape;1644;p49">
              <a:extLst>
                <a:ext uri="{FF2B5EF4-FFF2-40B4-BE49-F238E27FC236}">
                  <a16:creationId xmlns:a16="http://schemas.microsoft.com/office/drawing/2014/main" xmlns="" id="{B3262D7A-8867-8E21-F731-B18FF989F122}"/>
                </a:ext>
              </a:extLst>
            </p:cNvPr>
            <p:cNvSpPr txBox="1"/>
            <p:nvPr/>
          </p:nvSpPr>
          <p:spPr>
            <a:xfrm>
              <a:off x="1563050" y="2897625"/>
              <a:ext cx="15063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19" name="Google Shape;1645;p49">
              <a:extLst>
                <a:ext uri="{FF2B5EF4-FFF2-40B4-BE49-F238E27FC236}">
                  <a16:creationId xmlns:a16="http://schemas.microsoft.com/office/drawing/2014/main" xmlns="" id="{B18AE010-EF93-A75E-75B1-B8E065B0F36F}"/>
                </a:ext>
              </a:extLst>
            </p:cNvPr>
            <p:cNvSpPr txBox="1"/>
            <p:nvPr/>
          </p:nvSpPr>
          <p:spPr>
            <a:xfrm>
              <a:off x="1563050" y="4045063"/>
              <a:ext cx="15063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nglebert"/>
                  <a:cs typeface="Englebert"/>
                  <a:sym typeface="Englebert"/>
                </a:rPr>
                <a:t>Table</a:t>
              </a:r>
              <a:endPara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nglebert"/>
                <a:cs typeface="Englebert"/>
                <a:sym typeface="Englebert"/>
              </a:endParaRPr>
            </a:p>
          </p:txBody>
        </p:sp>
        <p:sp>
          <p:nvSpPr>
            <p:cNvPr id="20" name="Google Shape;1646;p49">
              <a:extLst>
                <a:ext uri="{FF2B5EF4-FFF2-40B4-BE49-F238E27FC236}">
                  <a16:creationId xmlns:a16="http://schemas.microsoft.com/office/drawing/2014/main" xmlns="" id="{B9A630DD-AE73-E969-6E18-8D815FC7626F}"/>
                </a:ext>
              </a:extLst>
            </p:cNvPr>
            <p:cNvSpPr txBox="1"/>
            <p:nvPr/>
          </p:nvSpPr>
          <p:spPr>
            <a:xfrm>
              <a:off x="1563050" y="4206649"/>
              <a:ext cx="15063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21" name="Google Shape;1647;p49">
              <a:extLst>
                <a:ext uri="{FF2B5EF4-FFF2-40B4-BE49-F238E27FC236}">
                  <a16:creationId xmlns:a16="http://schemas.microsoft.com/office/drawing/2014/main" xmlns="" id="{73AD0084-AB7F-9AB0-760C-CCC20D4179D7}"/>
                </a:ext>
              </a:extLst>
            </p:cNvPr>
            <p:cNvSpPr txBox="1"/>
            <p:nvPr/>
          </p:nvSpPr>
          <p:spPr>
            <a:xfrm>
              <a:off x="4679449" y="2442500"/>
              <a:ext cx="1468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b="1" dirty="0">
                  <a:solidFill>
                    <a:schemeClr val="bg1"/>
                  </a:solidFill>
                  <a:latin typeface="Lora" pitchFamily="2" charset="0"/>
                  <a:ea typeface="Englebert"/>
                  <a:cs typeface="Englebert"/>
                  <a:sym typeface="Englebert"/>
                </a:rPr>
                <a:t>37%</a:t>
              </a:r>
              <a:endParaRPr sz="3200" b="1" dirty="0">
                <a:solidFill>
                  <a:schemeClr val="bg1"/>
                </a:solidFill>
                <a:latin typeface="Lora" pitchFamily="2" charset="0"/>
                <a:ea typeface="Englebert"/>
                <a:cs typeface="Englebert"/>
                <a:sym typeface="Englebert"/>
              </a:endParaRPr>
            </a:p>
          </p:txBody>
        </p:sp>
        <p:sp>
          <p:nvSpPr>
            <p:cNvPr id="22" name="Google Shape;1648;p49">
              <a:extLst>
                <a:ext uri="{FF2B5EF4-FFF2-40B4-BE49-F238E27FC236}">
                  <a16:creationId xmlns:a16="http://schemas.microsoft.com/office/drawing/2014/main" xmlns="" id="{1084A3A8-FAAC-6239-A986-3AB9E0F2D863}"/>
                </a:ext>
              </a:extLst>
            </p:cNvPr>
            <p:cNvSpPr txBox="1"/>
            <p:nvPr/>
          </p:nvSpPr>
          <p:spPr>
            <a:xfrm>
              <a:off x="5810874" y="3351925"/>
              <a:ext cx="1468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b="1">
                  <a:solidFill>
                    <a:schemeClr val="bg1"/>
                  </a:solidFill>
                  <a:latin typeface="Lora" pitchFamily="2" charset="0"/>
                  <a:ea typeface="Englebert"/>
                  <a:cs typeface="Englebert"/>
                  <a:sym typeface="Englebert"/>
                </a:rPr>
                <a:t>38%</a:t>
              </a:r>
              <a:endParaRPr sz="3200" b="1">
                <a:solidFill>
                  <a:schemeClr val="bg1"/>
                </a:solidFill>
                <a:latin typeface="Lora" pitchFamily="2" charset="0"/>
                <a:ea typeface="Englebert"/>
                <a:cs typeface="Englebert"/>
                <a:sym typeface="Englebert"/>
              </a:endParaRPr>
            </a:p>
          </p:txBody>
        </p:sp>
        <p:sp>
          <p:nvSpPr>
            <p:cNvPr id="23" name="Google Shape;1649;p49">
              <a:extLst>
                <a:ext uri="{FF2B5EF4-FFF2-40B4-BE49-F238E27FC236}">
                  <a16:creationId xmlns:a16="http://schemas.microsoft.com/office/drawing/2014/main" xmlns="" id="{7B8CD6E2-6639-668A-5280-5497250CD5AC}"/>
                </a:ext>
              </a:extLst>
            </p:cNvPr>
            <p:cNvSpPr txBox="1"/>
            <p:nvPr/>
          </p:nvSpPr>
          <p:spPr>
            <a:xfrm>
              <a:off x="6147949" y="2072425"/>
              <a:ext cx="1468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b="1" dirty="0">
                  <a:solidFill>
                    <a:schemeClr val="bg1"/>
                  </a:solidFill>
                  <a:latin typeface="Lora" pitchFamily="2" charset="0"/>
                  <a:ea typeface="Englebert"/>
                  <a:cs typeface="Englebert"/>
                  <a:sym typeface="Englebert"/>
                </a:rPr>
                <a:t>25%</a:t>
              </a:r>
              <a:endParaRPr sz="3200" b="1" dirty="0">
                <a:solidFill>
                  <a:schemeClr val="bg1"/>
                </a:solidFill>
                <a:latin typeface="Lora" pitchFamily="2" charset="0"/>
                <a:ea typeface="Englebert"/>
                <a:cs typeface="Englebert"/>
                <a:sym typeface="Engleber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872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8DB7D6C9-0FBB-B26C-6DFF-32A99422763D}"/>
              </a:ext>
            </a:extLst>
          </p:cNvPr>
          <p:cNvSpPr/>
          <p:nvPr/>
        </p:nvSpPr>
        <p:spPr>
          <a:xfrm>
            <a:off x="2731622" y="345320"/>
            <a:ext cx="14843" cy="6679447"/>
          </a:xfrm>
          <a:custGeom>
            <a:avLst/>
            <a:gdLst>
              <a:gd name="connsiteX0" fmla="*/ 0 w 14843"/>
              <a:gd name="connsiteY0" fmla="*/ 6679447 h 6679447"/>
              <a:gd name="connsiteX1" fmla="*/ 0 w 14843"/>
              <a:gd name="connsiteY1" fmla="*/ 0 h 6679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43" h="6679447">
                <a:moveTo>
                  <a:pt x="0" y="6679447"/>
                </a:moveTo>
                <a:lnTo>
                  <a:pt x="0" y="0"/>
                </a:lnTo>
              </a:path>
            </a:pathLst>
          </a:custGeom>
          <a:ln w="1484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0" name="Google Shape;2283;p58">
            <a:extLst>
              <a:ext uri="{FF2B5EF4-FFF2-40B4-BE49-F238E27FC236}">
                <a16:creationId xmlns:a16="http://schemas.microsoft.com/office/drawing/2014/main" xmlns="" id="{53770894-BE86-8CB1-577D-CAC7CA7E393B}"/>
              </a:ext>
            </a:extLst>
          </p:cNvPr>
          <p:cNvSpPr/>
          <p:nvPr/>
        </p:nvSpPr>
        <p:spPr>
          <a:xfrm>
            <a:off x="1468599" y="4110760"/>
            <a:ext cx="547702" cy="547731"/>
          </a:xfrm>
          <a:custGeom>
            <a:avLst/>
            <a:gdLst/>
            <a:ahLst/>
            <a:cxnLst/>
            <a:rect l="l" t="t" r="r" b="b"/>
            <a:pathLst>
              <a:path w="19097" h="19098" extrusionOk="0">
                <a:moveTo>
                  <a:pt x="19096" y="9565"/>
                </a:moveTo>
                <a:cubicBezTo>
                  <a:pt x="19096" y="14822"/>
                  <a:pt x="14821" y="19097"/>
                  <a:pt x="9564" y="19097"/>
                </a:cubicBezTo>
                <a:cubicBezTo>
                  <a:pt x="4275" y="19097"/>
                  <a:pt x="0" y="14822"/>
                  <a:pt x="0" y="9565"/>
                </a:cubicBezTo>
                <a:cubicBezTo>
                  <a:pt x="0" y="4276"/>
                  <a:pt x="4275" y="1"/>
                  <a:pt x="9564" y="1"/>
                </a:cubicBezTo>
                <a:cubicBezTo>
                  <a:pt x="14821" y="1"/>
                  <a:pt x="19096" y="4276"/>
                  <a:pt x="19096" y="9565"/>
                </a:cubicBezTo>
                <a:close/>
              </a:path>
            </a:pathLst>
          </a:custGeom>
          <a:solidFill>
            <a:srgbClr val="FFFFFF">
              <a:alpha val="7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8" name="Group 727">
            <a:extLst>
              <a:ext uri="{FF2B5EF4-FFF2-40B4-BE49-F238E27FC236}">
                <a16:creationId xmlns:a16="http://schemas.microsoft.com/office/drawing/2014/main" xmlns="" id="{58EDF758-C3BA-ABA5-6301-BE2A729AC9C7}"/>
              </a:ext>
            </a:extLst>
          </p:cNvPr>
          <p:cNvGrpSpPr/>
          <p:nvPr/>
        </p:nvGrpSpPr>
        <p:grpSpPr>
          <a:xfrm>
            <a:off x="281354" y="1181686"/>
            <a:ext cx="11507372" cy="5286591"/>
            <a:chOff x="-76297" y="1095877"/>
            <a:chExt cx="12471619" cy="5729575"/>
          </a:xfrm>
        </p:grpSpPr>
        <p:sp>
          <p:nvSpPr>
            <p:cNvPr id="721" name="TextBox 720">
              <a:extLst>
                <a:ext uri="{FF2B5EF4-FFF2-40B4-BE49-F238E27FC236}">
                  <a16:creationId xmlns:a16="http://schemas.microsoft.com/office/drawing/2014/main" xmlns="" id="{B0681712-6081-BEAD-17EF-4E14C86D1C70}"/>
                </a:ext>
              </a:extLst>
            </p:cNvPr>
            <p:cNvSpPr txBox="1"/>
            <p:nvPr/>
          </p:nvSpPr>
          <p:spPr>
            <a:xfrm>
              <a:off x="6977227" y="5908144"/>
              <a:ext cx="4037650" cy="917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Notebook</a:t>
              </a:r>
            </a:p>
            <a:p>
              <a:pPr>
                <a:spcBef>
                  <a:spcPts val="600"/>
                </a:spcBef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sp>
          <p:nvSpPr>
            <p:cNvPr id="722" name="TextBox 721">
              <a:extLst>
                <a:ext uri="{FF2B5EF4-FFF2-40B4-BE49-F238E27FC236}">
                  <a16:creationId xmlns:a16="http://schemas.microsoft.com/office/drawing/2014/main" xmlns="" id="{5B99F448-E892-0235-A109-01126C191DD7}"/>
                </a:ext>
              </a:extLst>
            </p:cNvPr>
            <p:cNvSpPr txBox="1"/>
            <p:nvPr/>
          </p:nvSpPr>
          <p:spPr>
            <a:xfrm>
              <a:off x="1304147" y="5908144"/>
              <a:ext cx="4169785" cy="917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ts val="600"/>
                </a:spcBef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Reading</a:t>
              </a:r>
            </a:p>
            <a:p>
              <a:pPr algn="r">
                <a:spcBef>
                  <a:spcPts val="600"/>
                </a:spcBef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Maecenas non laoreet odio. Fusce lobortis porttitor.</a:t>
              </a:r>
            </a:p>
          </p:txBody>
        </p:sp>
        <p:grpSp>
          <p:nvGrpSpPr>
            <p:cNvPr id="727" name="Group 726">
              <a:extLst>
                <a:ext uri="{FF2B5EF4-FFF2-40B4-BE49-F238E27FC236}">
                  <a16:creationId xmlns:a16="http://schemas.microsoft.com/office/drawing/2014/main" xmlns="" id="{0B2AC28B-5A7B-84BB-9502-43652E442469}"/>
                </a:ext>
              </a:extLst>
            </p:cNvPr>
            <p:cNvGrpSpPr/>
            <p:nvPr/>
          </p:nvGrpSpPr>
          <p:grpSpPr>
            <a:xfrm>
              <a:off x="-76297" y="1095877"/>
              <a:ext cx="12471619" cy="4910497"/>
              <a:chOff x="-182613" y="1095877"/>
              <a:chExt cx="12471619" cy="4910497"/>
            </a:xfrm>
          </p:grpSpPr>
          <p:sp>
            <p:nvSpPr>
              <p:cNvPr id="713" name="TextBox 712">
                <a:extLst>
                  <a:ext uri="{FF2B5EF4-FFF2-40B4-BE49-F238E27FC236}">
                    <a16:creationId xmlns:a16="http://schemas.microsoft.com/office/drawing/2014/main" xmlns="" id="{ED203D68-574D-CC80-9A40-5E8687C346C7}"/>
                  </a:ext>
                </a:extLst>
              </p:cNvPr>
              <p:cNvSpPr txBox="1"/>
              <p:nvPr/>
            </p:nvSpPr>
            <p:spPr>
              <a:xfrm>
                <a:off x="-182613" y="4304055"/>
                <a:ext cx="4169785" cy="917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spcBef>
                    <a:spcPts val="600"/>
                  </a:spcBef>
                </a:pPr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Sports</a:t>
                </a:r>
              </a:p>
              <a:p>
                <a:pPr algn="r">
                  <a:spcBef>
                    <a:spcPts val="600"/>
                  </a:spcBef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Maecenas non laoreet odio. Fusce lobortis porttitor.</a:t>
                </a:r>
              </a:p>
            </p:txBody>
          </p:sp>
          <p:sp>
            <p:nvSpPr>
              <p:cNvPr id="719" name="TextBox 718">
                <a:extLst>
                  <a:ext uri="{FF2B5EF4-FFF2-40B4-BE49-F238E27FC236}">
                    <a16:creationId xmlns:a16="http://schemas.microsoft.com/office/drawing/2014/main" xmlns="" id="{A686E2CE-B3B7-3330-5A69-DC0EF0E83C30}"/>
                  </a:ext>
                </a:extLst>
              </p:cNvPr>
              <p:cNvSpPr txBox="1"/>
              <p:nvPr/>
            </p:nvSpPr>
            <p:spPr>
              <a:xfrm>
                <a:off x="8251356" y="4304055"/>
                <a:ext cx="4037650" cy="917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Friends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Maecenas non laoreet odio. Fusce lobortis porttitor.</a:t>
                </a:r>
              </a:p>
            </p:txBody>
          </p:sp>
          <p:grpSp>
            <p:nvGrpSpPr>
              <p:cNvPr id="726" name="Group 725">
                <a:extLst>
                  <a:ext uri="{FF2B5EF4-FFF2-40B4-BE49-F238E27FC236}">
                    <a16:creationId xmlns:a16="http://schemas.microsoft.com/office/drawing/2014/main" xmlns="" id="{AAFFD638-032B-EC28-2C1B-F3E4FF646BF7}"/>
                  </a:ext>
                </a:extLst>
              </p:cNvPr>
              <p:cNvGrpSpPr/>
              <p:nvPr/>
            </p:nvGrpSpPr>
            <p:grpSpPr>
              <a:xfrm>
                <a:off x="-182613" y="1095877"/>
                <a:ext cx="12471619" cy="4910497"/>
                <a:chOff x="-182613" y="1095877"/>
                <a:chExt cx="12471619" cy="4910497"/>
              </a:xfrm>
            </p:grpSpPr>
            <p:sp>
              <p:nvSpPr>
                <p:cNvPr id="718" name="TextBox 717">
                  <a:extLst>
                    <a:ext uri="{FF2B5EF4-FFF2-40B4-BE49-F238E27FC236}">
                      <a16:creationId xmlns:a16="http://schemas.microsoft.com/office/drawing/2014/main" xmlns="" id="{D5E0FE82-71EA-C124-1184-A06B37202D22}"/>
                    </a:ext>
                  </a:extLst>
                </p:cNvPr>
                <p:cNvSpPr txBox="1"/>
                <p:nvPr/>
              </p:nvSpPr>
              <p:spPr>
                <a:xfrm>
                  <a:off x="-182613" y="2699966"/>
                  <a:ext cx="4169785" cy="917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spcBef>
                      <a:spcPts val="600"/>
                    </a:spcBef>
                  </a:pPr>
                  <a:r>
                    <a:rPr 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Knowledge</a:t>
                  </a:r>
                </a:p>
                <a:p>
                  <a:pPr algn="r">
                    <a:spcBef>
                      <a:spcPts val="600"/>
                    </a:spcBef>
                  </a:pP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Maecenas non laoreet odio. Fusce lobortis porttitor.</a:t>
                  </a:r>
                </a:p>
              </p:txBody>
            </p:sp>
            <p:sp>
              <p:nvSpPr>
                <p:cNvPr id="720" name="TextBox 719">
                  <a:extLst>
                    <a:ext uri="{FF2B5EF4-FFF2-40B4-BE49-F238E27FC236}">
                      <a16:creationId xmlns:a16="http://schemas.microsoft.com/office/drawing/2014/main" xmlns="" id="{7F0AAA46-D30E-A870-7D84-BEE63315EFBC}"/>
                    </a:ext>
                  </a:extLst>
                </p:cNvPr>
                <p:cNvSpPr txBox="1"/>
                <p:nvPr/>
              </p:nvSpPr>
              <p:spPr>
                <a:xfrm>
                  <a:off x="8251356" y="2699966"/>
                  <a:ext cx="4037650" cy="917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Degree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Maecenas non laoreet odio. Fusce lobortis porttitor.</a:t>
                  </a:r>
                </a:p>
              </p:txBody>
            </p:sp>
            <p:grpSp>
              <p:nvGrpSpPr>
                <p:cNvPr id="725" name="Group 724">
                  <a:extLst>
                    <a:ext uri="{FF2B5EF4-FFF2-40B4-BE49-F238E27FC236}">
                      <a16:creationId xmlns:a16="http://schemas.microsoft.com/office/drawing/2014/main" xmlns="" id="{DE9336CA-F1C8-1613-5452-368FF0A86F8C}"/>
                    </a:ext>
                  </a:extLst>
                </p:cNvPr>
                <p:cNvGrpSpPr/>
                <p:nvPr/>
              </p:nvGrpSpPr>
              <p:grpSpPr>
                <a:xfrm>
                  <a:off x="1140636" y="1095877"/>
                  <a:ext cx="9825122" cy="4910497"/>
                  <a:chOff x="1189754" y="1095877"/>
                  <a:chExt cx="9825122" cy="4910497"/>
                </a:xfrm>
              </p:grpSpPr>
              <p:grpSp>
                <p:nvGrpSpPr>
                  <p:cNvPr id="717" name="Group 716">
                    <a:extLst>
                      <a:ext uri="{FF2B5EF4-FFF2-40B4-BE49-F238E27FC236}">
                        <a16:creationId xmlns:a16="http://schemas.microsoft.com/office/drawing/2014/main" xmlns="" id="{FBC77870-6E34-CEB1-BC28-2950800EB796}"/>
                      </a:ext>
                    </a:extLst>
                  </p:cNvPr>
                  <p:cNvGrpSpPr/>
                  <p:nvPr/>
                </p:nvGrpSpPr>
                <p:grpSpPr>
                  <a:xfrm>
                    <a:off x="4123804" y="1915583"/>
                    <a:ext cx="4089157" cy="4090791"/>
                    <a:chOff x="4050144" y="1915583"/>
                    <a:chExt cx="4089157" cy="4090791"/>
                  </a:xfrm>
                </p:grpSpPr>
                <p:sp>
                  <p:nvSpPr>
                    <p:cNvPr id="8" name="Freeform: Shape 7">
                      <a:extLst>
                        <a:ext uri="{FF2B5EF4-FFF2-40B4-BE49-F238E27FC236}">
                          <a16:creationId xmlns:a16="http://schemas.microsoft.com/office/drawing/2014/main" xmlns="" id="{3F4405A1-14BC-DE1B-C27D-BE3FC630DA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50144" y="2574919"/>
                      <a:ext cx="1162223" cy="1301601"/>
                    </a:xfrm>
                    <a:custGeom>
                      <a:avLst/>
                      <a:gdLst>
                        <a:gd name="connsiteX0" fmla="*/ 880203 w 1162223"/>
                        <a:gd name="connsiteY0" fmla="*/ 1301601 h 1301601"/>
                        <a:gd name="connsiteX1" fmla="*/ 1162224 w 1162223"/>
                        <a:gd name="connsiteY1" fmla="*/ 622376 h 1301601"/>
                        <a:gd name="connsiteX2" fmla="*/ 539848 w 1162223"/>
                        <a:gd name="connsiteY2" fmla="*/ 0 h 1301601"/>
                        <a:gd name="connsiteX3" fmla="*/ 0 w 1162223"/>
                        <a:gd name="connsiteY3" fmla="*/ 1301601 h 13016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162223" h="1301601">
                          <a:moveTo>
                            <a:pt x="880203" y="1301601"/>
                          </a:moveTo>
                          <a:cubicBezTo>
                            <a:pt x="898148" y="1050618"/>
                            <a:pt x="997123" y="812265"/>
                            <a:pt x="1162224" y="622376"/>
                          </a:cubicBezTo>
                          <a:lnTo>
                            <a:pt x="539848" y="0"/>
                          </a:lnTo>
                          <a:cubicBezTo>
                            <a:pt x="210863" y="355881"/>
                            <a:pt x="19473" y="817342"/>
                            <a:pt x="0" y="1301601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484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9" name="Freeform: Shape 8">
                      <a:extLst>
                        <a:ext uri="{FF2B5EF4-FFF2-40B4-BE49-F238E27FC236}">
                          <a16:creationId xmlns:a16="http://schemas.microsoft.com/office/drawing/2014/main" xmlns="" id="{37A19953-67AA-265E-32DE-4D30178D1F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9255" y="1916325"/>
                      <a:ext cx="1302195" cy="1162223"/>
                    </a:xfrm>
                    <a:custGeom>
                      <a:avLst/>
                      <a:gdLst>
                        <a:gd name="connsiteX0" fmla="*/ 0 w 1302195"/>
                        <a:gd name="connsiteY0" fmla="*/ 0 h 1162223"/>
                        <a:gd name="connsiteX1" fmla="*/ 0 w 1302195"/>
                        <a:gd name="connsiteY1" fmla="*/ 880203 h 1162223"/>
                        <a:gd name="connsiteX2" fmla="*/ 679225 w 1302195"/>
                        <a:gd name="connsiteY2" fmla="*/ 1162224 h 1162223"/>
                        <a:gd name="connsiteX3" fmla="*/ 1302195 w 1302195"/>
                        <a:gd name="connsiteY3" fmla="*/ 539106 h 1162223"/>
                        <a:gd name="connsiteX4" fmla="*/ 0 w 1302195"/>
                        <a:gd name="connsiteY4" fmla="*/ 0 h 11622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02195" h="1162223">
                          <a:moveTo>
                            <a:pt x="0" y="0"/>
                          </a:moveTo>
                          <a:lnTo>
                            <a:pt x="0" y="880203"/>
                          </a:lnTo>
                          <a:cubicBezTo>
                            <a:pt x="250954" y="898297"/>
                            <a:pt x="489262" y="997241"/>
                            <a:pt x="679225" y="1162224"/>
                          </a:cubicBezTo>
                          <a:lnTo>
                            <a:pt x="1302195" y="539106"/>
                          </a:lnTo>
                          <a:cubicBezTo>
                            <a:pt x="946017" y="210328"/>
                            <a:pt x="484349" y="19192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chemeClr val="bg2">
                        <a:lumMod val="60000"/>
                        <a:lumOff val="40000"/>
                      </a:schemeClr>
                    </a:solidFill>
                    <a:ln w="1484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0" name="Freeform: Shape 9">
                      <a:extLst>
                        <a:ext uri="{FF2B5EF4-FFF2-40B4-BE49-F238E27FC236}">
                          <a16:creationId xmlns:a16="http://schemas.microsoft.com/office/drawing/2014/main" xmlns="" id="{1AD4CE53-4956-83BE-8FD5-ABD852D336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50144" y="4045436"/>
                      <a:ext cx="1161481" cy="1302046"/>
                    </a:xfrm>
                    <a:custGeom>
                      <a:avLst/>
                      <a:gdLst>
                        <a:gd name="connsiteX0" fmla="*/ 1161482 w 1161481"/>
                        <a:gd name="connsiteY0" fmla="*/ 679374 h 1302046"/>
                        <a:gd name="connsiteX1" fmla="*/ 879461 w 1161481"/>
                        <a:gd name="connsiteY1" fmla="*/ 0 h 1302046"/>
                        <a:gd name="connsiteX2" fmla="*/ 0 w 1161481"/>
                        <a:gd name="connsiteY2" fmla="*/ 0 h 1302046"/>
                        <a:gd name="connsiteX3" fmla="*/ 539106 w 1161481"/>
                        <a:gd name="connsiteY3" fmla="*/ 1302047 h 13020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161481" h="1302046">
                          <a:moveTo>
                            <a:pt x="1161482" y="679374"/>
                          </a:moveTo>
                          <a:cubicBezTo>
                            <a:pt x="996381" y="489440"/>
                            <a:pt x="897406" y="251028"/>
                            <a:pt x="879461" y="0"/>
                          </a:cubicBezTo>
                          <a:lnTo>
                            <a:pt x="0" y="0"/>
                          </a:lnTo>
                          <a:cubicBezTo>
                            <a:pt x="19203" y="484304"/>
                            <a:pt x="210328" y="945913"/>
                            <a:pt x="539106" y="130204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 w="1484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1" name="Freeform: Shape 10">
                      <a:extLst>
                        <a:ext uri="{FF2B5EF4-FFF2-40B4-BE49-F238E27FC236}">
                          <a16:creationId xmlns:a16="http://schemas.microsoft.com/office/drawing/2014/main" xmlns="" id="{55B28C50-D9D6-3FFD-1694-24220974C2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8738" y="1915583"/>
                      <a:ext cx="1301601" cy="1162223"/>
                    </a:xfrm>
                    <a:custGeom>
                      <a:avLst/>
                      <a:gdLst>
                        <a:gd name="connsiteX0" fmla="*/ 622376 w 1301601"/>
                        <a:gd name="connsiteY0" fmla="*/ 1162224 h 1162223"/>
                        <a:gd name="connsiteX1" fmla="*/ 1301602 w 1301601"/>
                        <a:gd name="connsiteY1" fmla="*/ 880203 h 1162223"/>
                        <a:gd name="connsiteX2" fmla="*/ 1301602 w 1301601"/>
                        <a:gd name="connsiteY2" fmla="*/ 0 h 1162223"/>
                        <a:gd name="connsiteX3" fmla="*/ 0 w 1301601"/>
                        <a:gd name="connsiteY3" fmla="*/ 539254 h 11622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301601" h="1162223">
                          <a:moveTo>
                            <a:pt x="622376" y="1162224"/>
                          </a:moveTo>
                          <a:cubicBezTo>
                            <a:pt x="812339" y="997242"/>
                            <a:pt x="1050647" y="898297"/>
                            <a:pt x="1301602" y="880203"/>
                          </a:cubicBezTo>
                          <a:lnTo>
                            <a:pt x="1301602" y="0"/>
                          </a:lnTo>
                          <a:cubicBezTo>
                            <a:pt x="817431" y="19326"/>
                            <a:pt x="355970" y="210506"/>
                            <a:pt x="0" y="539254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1484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2" name="Freeform: Shape 11">
                      <a:extLst>
                        <a:ext uri="{FF2B5EF4-FFF2-40B4-BE49-F238E27FC236}">
                          <a16:creationId xmlns:a16="http://schemas.microsoft.com/office/drawing/2014/main" xmlns="" id="{8D962CBD-4E66-7DAF-93BD-5841828F95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8738" y="4843556"/>
                      <a:ext cx="1301601" cy="1161926"/>
                    </a:xfrm>
                    <a:custGeom>
                      <a:avLst/>
                      <a:gdLst>
                        <a:gd name="connsiteX0" fmla="*/ 1301602 w 1301601"/>
                        <a:gd name="connsiteY0" fmla="*/ 282021 h 1161926"/>
                        <a:gd name="connsiteX1" fmla="*/ 622376 w 1301601"/>
                        <a:gd name="connsiteY1" fmla="*/ 0 h 1161926"/>
                        <a:gd name="connsiteX2" fmla="*/ 0 w 1301601"/>
                        <a:gd name="connsiteY2" fmla="*/ 622673 h 1161926"/>
                        <a:gd name="connsiteX3" fmla="*/ 1301602 w 1301601"/>
                        <a:gd name="connsiteY3" fmla="*/ 1161927 h 11619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301601" h="1161926">
                          <a:moveTo>
                            <a:pt x="1301602" y="282021"/>
                          </a:moveTo>
                          <a:cubicBezTo>
                            <a:pt x="1050632" y="264002"/>
                            <a:pt x="812295" y="165027"/>
                            <a:pt x="622376" y="0"/>
                          </a:cubicBezTo>
                          <a:lnTo>
                            <a:pt x="0" y="622673"/>
                          </a:lnTo>
                          <a:cubicBezTo>
                            <a:pt x="356015" y="951376"/>
                            <a:pt x="817446" y="1142542"/>
                            <a:pt x="1301602" y="1161927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1484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3" name="Freeform: Shape 12">
                      <a:extLst>
                        <a:ext uri="{FF2B5EF4-FFF2-40B4-BE49-F238E27FC236}">
                          <a16:creationId xmlns:a16="http://schemas.microsoft.com/office/drawing/2014/main" xmlns="" id="{08E41194-3AC5-EBDF-FAA8-5A099B8F8D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8810" y="4844150"/>
                      <a:ext cx="1302640" cy="1162224"/>
                    </a:xfrm>
                    <a:custGeom>
                      <a:avLst/>
                      <a:gdLst>
                        <a:gd name="connsiteX0" fmla="*/ 679225 w 1302640"/>
                        <a:gd name="connsiteY0" fmla="*/ 0 h 1162224"/>
                        <a:gd name="connsiteX1" fmla="*/ 0 w 1302640"/>
                        <a:gd name="connsiteY1" fmla="*/ 282021 h 1162224"/>
                        <a:gd name="connsiteX2" fmla="*/ 0 w 1302640"/>
                        <a:gd name="connsiteY2" fmla="*/ 1162224 h 1162224"/>
                        <a:gd name="connsiteX3" fmla="*/ 1302641 w 1302640"/>
                        <a:gd name="connsiteY3" fmla="*/ 622079 h 11622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302640" h="1162224">
                          <a:moveTo>
                            <a:pt x="679225" y="0"/>
                          </a:moveTo>
                          <a:cubicBezTo>
                            <a:pt x="489306" y="165027"/>
                            <a:pt x="250969" y="264002"/>
                            <a:pt x="0" y="282021"/>
                          </a:cubicBezTo>
                          <a:lnTo>
                            <a:pt x="0" y="1162224"/>
                          </a:lnTo>
                          <a:cubicBezTo>
                            <a:pt x="484631" y="1142839"/>
                            <a:pt x="946493" y="951332"/>
                            <a:pt x="1302641" y="622079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75000"/>
                      </a:schemeClr>
                    </a:solidFill>
                    <a:ln w="1484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" name="Freeform: Shape 13">
                      <a:extLst>
                        <a:ext uri="{FF2B5EF4-FFF2-40B4-BE49-F238E27FC236}">
                          <a16:creationId xmlns:a16="http://schemas.microsoft.com/office/drawing/2014/main" xmlns="" id="{8D1A9476-3F4F-1B10-FF0B-46021C3492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77968" y="2574919"/>
                      <a:ext cx="1161036" cy="1301601"/>
                    </a:xfrm>
                    <a:custGeom>
                      <a:avLst/>
                      <a:gdLst>
                        <a:gd name="connsiteX0" fmla="*/ 0 w 1161036"/>
                        <a:gd name="connsiteY0" fmla="*/ 622376 h 1301601"/>
                        <a:gd name="connsiteX1" fmla="*/ 280834 w 1161036"/>
                        <a:gd name="connsiteY1" fmla="*/ 1301601 h 1301601"/>
                        <a:gd name="connsiteX2" fmla="*/ 1161036 w 1161036"/>
                        <a:gd name="connsiteY2" fmla="*/ 1301601 h 1301601"/>
                        <a:gd name="connsiteX3" fmla="*/ 622228 w 1161036"/>
                        <a:gd name="connsiteY3" fmla="*/ 0 h 13016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161036" h="1301601">
                          <a:moveTo>
                            <a:pt x="0" y="622376"/>
                          </a:moveTo>
                          <a:cubicBezTo>
                            <a:pt x="164612" y="812443"/>
                            <a:pt x="263155" y="1050781"/>
                            <a:pt x="280834" y="1301601"/>
                          </a:cubicBezTo>
                          <a:lnTo>
                            <a:pt x="1161036" y="1301601"/>
                          </a:lnTo>
                          <a:cubicBezTo>
                            <a:pt x="1141785" y="817490"/>
                            <a:pt x="950768" y="356074"/>
                            <a:pt x="622228" y="0"/>
                          </a:cubicBezTo>
                          <a:close/>
                        </a:path>
                      </a:pathLst>
                    </a:custGeom>
                    <a:solidFill>
                      <a:schemeClr val="tx2"/>
                    </a:solidFill>
                    <a:ln w="1484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5" name="Freeform: Shape 14">
                      <a:extLst>
                        <a:ext uri="{FF2B5EF4-FFF2-40B4-BE49-F238E27FC236}">
                          <a16:creationId xmlns:a16="http://schemas.microsoft.com/office/drawing/2014/main" xmlns="" id="{1370807A-6041-AA2A-C0EC-7EFBB48915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77523" y="4045436"/>
                      <a:ext cx="1161778" cy="1302046"/>
                    </a:xfrm>
                    <a:custGeom>
                      <a:avLst/>
                      <a:gdLst>
                        <a:gd name="connsiteX0" fmla="*/ 281279 w 1161778"/>
                        <a:gd name="connsiteY0" fmla="*/ 0 h 1302046"/>
                        <a:gd name="connsiteX1" fmla="*/ 0 w 1161778"/>
                        <a:gd name="connsiteY1" fmla="*/ 679374 h 1302046"/>
                        <a:gd name="connsiteX2" fmla="*/ 622673 w 1161778"/>
                        <a:gd name="connsiteY2" fmla="*/ 1302047 h 1302046"/>
                        <a:gd name="connsiteX3" fmla="*/ 1161779 w 1161778"/>
                        <a:gd name="connsiteY3" fmla="*/ 297 h 13020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161778" h="1302046">
                          <a:moveTo>
                            <a:pt x="281279" y="0"/>
                          </a:moveTo>
                          <a:cubicBezTo>
                            <a:pt x="263541" y="250939"/>
                            <a:pt x="164834" y="489336"/>
                            <a:pt x="0" y="679374"/>
                          </a:cubicBezTo>
                          <a:lnTo>
                            <a:pt x="622673" y="1302047"/>
                          </a:lnTo>
                          <a:cubicBezTo>
                            <a:pt x="951376" y="946003"/>
                            <a:pt x="1142512" y="484497"/>
                            <a:pt x="1161779" y="297"/>
                          </a:cubicBezTo>
                          <a:close/>
                        </a:path>
                      </a:pathLst>
                    </a:custGeom>
                    <a:solidFill>
                      <a:schemeClr val="tx2">
                        <a:lumMod val="75000"/>
                      </a:schemeClr>
                    </a:solidFill>
                    <a:ln w="1484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6" name="Freeform: Shape 15">
                      <a:extLst>
                        <a:ext uri="{FF2B5EF4-FFF2-40B4-BE49-F238E27FC236}">
                          <a16:creationId xmlns:a16="http://schemas.microsoft.com/office/drawing/2014/main" xmlns="" id="{C0C3642C-3958-3059-AD51-E307370B875B}"/>
                        </a:ext>
                      </a:extLst>
                    </p:cNvPr>
                    <p:cNvSpPr/>
                    <p:nvPr/>
                  </p:nvSpPr>
                  <p:spPr>
                    <a:xfrm rot="21486000">
                      <a:off x="5182544" y="3106026"/>
                      <a:ext cx="1807309" cy="1807309"/>
                    </a:xfrm>
                    <a:custGeom>
                      <a:avLst/>
                      <a:gdLst>
                        <a:gd name="connsiteX0" fmla="*/ 1807310 w 1807309"/>
                        <a:gd name="connsiteY0" fmla="*/ 903655 h 1807309"/>
                        <a:gd name="connsiteX1" fmla="*/ 903655 w 1807309"/>
                        <a:gd name="connsiteY1" fmla="*/ 1807310 h 1807309"/>
                        <a:gd name="connsiteX2" fmla="*/ 0 w 1807309"/>
                        <a:gd name="connsiteY2" fmla="*/ 903655 h 1807309"/>
                        <a:gd name="connsiteX3" fmla="*/ 903655 w 1807309"/>
                        <a:gd name="connsiteY3" fmla="*/ 0 h 1807309"/>
                        <a:gd name="connsiteX4" fmla="*/ 1807310 w 1807309"/>
                        <a:gd name="connsiteY4" fmla="*/ 903655 h 18073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807309" h="1807309">
                          <a:moveTo>
                            <a:pt x="1807310" y="903655"/>
                          </a:moveTo>
                          <a:cubicBezTo>
                            <a:pt x="1807310" y="1402730"/>
                            <a:pt x="1402730" y="1807310"/>
                            <a:pt x="903655" y="1807310"/>
                          </a:cubicBezTo>
                          <a:cubicBezTo>
                            <a:pt x="404580" y="1807310"/>
                            <a:pt x="0" y="1402730"/>
                            <a:pt x="0" y="903655"/>
                          </a:cubicBezTo>
                          <a:cubicBezTo>
                            <a:pt x="0" y="404580"/>
                            <a:pt x="404580" y="0"/>
                            <a:pt x="903655" y="0"/>
                          </a:cubicBezTo>
                          <a:cubicBezTo>
                            <a:pt x="1402730" y="0"/>
                            <a:pt x="1807310" y="404580"/>
                            <a:pt x="1807310" y="903655"/>
                          </a:cubicBezTo>
                          <a:close/>
                        </a:path>
                      </a:pathLst>
                    </a:custGeom>
                    <a:solidFill>
                      <a:schemeClr val="bg1">
                        <a:lumMod val="50000"/>
                      </a:schemeClr>
                    </a:solidFill>
                    <a:ln w="1484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p:txBody>
                </p:sp>
                <p:grpSp>
                  <p:nvGrpSpPr>
                    <p:cNvPr id="689" name="Group 688">
                      <a:extLst>
                        <a:ext uri="{FF2B5EF4-FFF2-40B4-BE49-F238E27FC236}">
                          <a16:creationId xmlns:a16="http://schemas.microsoft.com/office/drawing/2014/main" xmlns="" id="{225D611C-6BE7-9CD2-EE26-E636DBB8B1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73705" y="3435974"/>
                      <a:ext cx="1025445" cy="1147529"/>
                      <a:chOff x="5573705" y="3435974"/>
                      <a:chExt cx="1025445" cy="1147529"/>
                    </a:xfrm>
                  </p:grpSpPr>
                  <p:sp>
                    <p:nvSpPr>
                      <p:cNvPr id="17" name="Freeform: Shape 16">
                        <a:extLst>
                          <a:ext uri="{FF2B5EF4-FFF2-40B4-BE49-F238E27FC236}">
                            <a16:creationId xmlns:a16="http://schemas.microsoft.com/office/drawing/2014/main" xmlns="" id="{F6FD54D8-185E-E61F-3487-411D9BF5DB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08175" y="3780188"/>
                        <a:ext cx="582596" cy="339315"/>
                      </a:xfrm>
                      <a:custGeom>
                        <a:avLst/>
                        <a:gdLst>
                          <a:gd name="connsiteX0" fmla="*/ 291224 w 582596"/>
                          <a:gd name="connsiteY0" fmla="*/ 339316 h 339315"/>
                          <a:gd name="connsiteX1" fmla="*/ 582596 w 582596"/>
                          <a:gd name="connsiteY1" fmla="*/ 239421 h 339315"/>
                          <a:gd name="connsiteX2" fmla="*/ 582596 w 582596"/>
                          <a:gd name="connsiteY2" fmla="*/ 0 h 339315"/>
                          <a:gd name="connsiteX3" fmla="*/ 303544 w 582596"/>
                          <a:gd name="connsiteY3" fmla="*/ 123792 h 339315"/>
                          <a:gd name="connsiteX4" fmla="*/ 278904 w 582596"/>
                          <a:gd name="connsiteY4" fmla="*/ 123792 h 339315"/>
                          <a:gd name="connsiteX5" fmla="*/ 0 w 582596"/>
                          <a:gd name="connsiteY5" fmla="*/ 0 h 339315"/>
                          <a:gd name="connsiteX6" fmla="*/ 0 w 582596"/>
                          <a:gd name="connsiteY6" fmla="*/ 239421 h 339315"/>
                          <a:gd name="connsiteX7" fmla="*/ 291224 w 582596"/>
                          <a:gd name="connsiteY7" fmla="*/ 339316 h 3393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582596" h="339315">
                            <a:moveTo>
                              <a:pt x="291224" y="339316"/>
                            </a:moveTo>
                            <a:cubicBezTo>
                              <a:pt x="452124" y="339316"/>
                              <a:pt x="582596" y="294786"/>
                              <a:pt x="582596" y="239421"/>
                            </a:cubicBezTo>
                            <a:lnTo>
                              <a:pt x="582596" y="0"/>
                            </a:lnTo>
                            <a:lnTo>
                              <a:pt x="303544" y="123792"/>
                            </a:lnTo>
                            <a:cubicBezTo>
                              <a:pt x="295603" y="126761"/>
                              <a:pt x="286845" y="126761"/>
                              <a:pt x="278904" y="123792"/>
                            </a:cubicBezTo>
                            <a:lnTo>
                              <a:pt x="0" y="0"/>
                            </a:lnTo>
                            <a:lnTo>
                              <a:pt x="0" y="239421"/>
                            </a:lnTo>
                            <a:cubicBezTo>
                              <a:pt x="0" y="294638"/>
                              <a:pt x="130323" y="339316"/>
                              <a:pt x="291224" y="339316"/>
                            </a:cubicBezTo>
                            <a:close/>
                          </a:path>
                        </a:pathLst>
                      </a:custGeom>
                      <a:solidFill>
                        <a:srgbClr val="FEFBED"/>
                      </a:solidFill>
                      <a:ln w="1484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8" name="Freeform: Shape 17">
                        <a:extLst>
                          <a:ext uri="{FF2B5EF4-FFF2-40B4-BE49-F238E27FC236}">
                            <a16:creationId xmlns:a16="http://schemas.microsoft.com/office/drawing/2014/main" xmlns="" id="{D76E78A1-C2F4-DEF3-1176-55195D16A0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0080" y="4062358"/>
                        <a:ext cx="698283" cy="521145"/>
                      </a:xfrm>
                      <a:custGeom>
                        <a:avLst/>
                        <a:gdLst>
                          <a:gd name="connsiteX0" fmla="*/ 633714 w 698283"/>
                          <a:gd name="connsiteY0" fmla="*/ 19742 h 521145"/>
                          <a:gd name="connsiteX1" fmla="*/ 671119 w 698283"/>
                          <a:gd name="connsiteY1" fmla="*/ 157487 h 521145"/>
                          <a:gd name="connsiteX2" fmla="*/ 544803 w 698283"/>
                          <a:gd name="connsiteY2" fmla="*/ 157487 h 521145"/>
                          <a:gd name="connsiteX3" fmla="*/ 531445 w 698283"/>
                          <a:gd name="connsiteY3" fmla="*/ 64865 h 521145"/>
                          <a:gd name="connsiteX4" fmla="*/ 505320 w 698283"/>
                          <a:gd name="connsiteY4" fmla="*/ 70951 h 521145"/>
                          <a:gd name="connsiteX5" fmla="*/ 517937 w 698283"/>
                          <a:gd name="connsiteY5" fmla="*/ 157487 h 521145"/>
                          <a:gd name="connsiteX6" fmla="*/ 362826 w 698283"/>
                          <a:gd name="connsiteY6" fmla="*/ 157487 h 521145"/>
                          <a:gd name="connsiteX7" fmla="*/ 362826 w 698283"/>
                          <a:gd name="connsiteY7" fmla="*/ 85942 h 521145"/>
                          <a:gd name="connsiteX8" fmla="*/ 336108 w 698283"/>
                          <a:gd name="connsiteY8" fmla="*/ 85942 h 521145"/>
                          <a:gd name="connsiteX9" fmla="*/ 336108 w 698283"/>
                          <a:gd name="connsiteY9" fmla="*/ 157041 h 521145"/>
                          <a:gd name="connsiteX10" fmla="*/ 185004 w 698283"/>
                          <a:gd name="connsiteY10" fmla="*/ 157041 h 521145"/>
                          <a:gd name="connsiteX11" fmla="*/ 197472 w 698283"/>
                          <a:gd name="connsiteY11" fmla="*/ 71247 h 521145"/>
                          <a:gd name="connsiteX12" fmla="*/ 171200 w 698283"/>
                          <a:gd name="connsiteY12" fmla="*/ 65459 h 521145"/>
                          <a:gd name="connsiteX13" fmla="*/ 157989 w 698283"/>
                          <a:gd name="connsiteY13" fmla="*/ 157041 h 521145"/>
                          <a:gd name="connsiteX14" fmla="*/ 27517 w 698283"/>
                          <a:gd name="connsiteY14" fmla="*/ 157041 h 521145"/>
                          <a:gd name="connsiteX15" fmla="*/ 64922 w 698283"/>
                          <a:gd name="connsiteY15" fmla="*/ 19445 h 521145"/>
                          <a:gd name="connsiteX16" fmla="*/ 45032 w 698283"/>
                          <a:gd name="connsiteY16" fmla="*/ 0 h 521145"/>
                          <a:gd name="connsiteX17" fmla="*/ 177226 w 698283"/>
                          <a:gd name="connsiteY17" fmla="*/ 474597 h 521145"/>
                          <a:gd name="connsiteX18" fmla="*/ 341897 w 698283"/>
                          <a:gd name="connsiteY18" fmla="*/ 519513 h 521145"/>
                          <a:gd name="connsiteX19" fmla="*/ 343975 w 698283"/>
                          <a:gd name="connsiteY19" fmla="*/ 520997 h 521145"/>
                          <a:gd name="connsiteX20" fmla="*/ 344865 w 698283"/>
                          <a:gd name="connsiteY20" fmla="*/ 519661 h 521145"/>
                          <a:gd name="connsiteX21" fmla="*/ 349467 w 698283"/>
                          <a:gd name="connsiteY21" fmla="*/ 519661 h 521145"/>
                          <a:gd name="connsiteX22" fmla="*/ 357927 w 698283"/>
                          <a:gd name="connsiteY22" fmla="*/ 519661 h 521145"/>
                          <a:gd name="connsiteX23" fmla="*/ 358966 w 698283"/>
                          <a:gd name="connsiteY23" fmla="*/ 521145 h 521145"/>
                          <a:gd name="connsiteX24" fmla="*/ 361193 w 698283"/>
                          <a:gd name="connsiteY24" fmla="*/ 519661 h 521145"/>
                          <a:gd name="connsiteX25" fmla="*/ 698282 w 698283"/>
                          <a:gd name="connsiteY25" fmla="*/ 170994 h 521145"/>
                          <a:gd name="connsiteX26" fmla="*/ 653753 w 698283"/>
                          <a:gd name="connsiteY26" fmla="*/ 445 h 521145"/>
                          <a:gd name="connsiteX27" fmla="*/ 633714 w 698283"/>
                          <a:gd name="connsiteY27" fmla="*/ 19742 h 521145"/>
                          <a:gd name="connsiteX28" fmla="*/ 27666 w 698283"/>
                          <a:gd name="connsiteY28" fmla="*/ 184204 h 521145"/>
                          <a:gd name="connsiteX29" fmla="*/ 157989 w 698283"/>
                          <a:gd name="connsiteY29" fmla="*/ 184204 h 521145"/>
                          <a:gd name="connsiteX30" fmla="*/ 195394 w 698283"/>
                          <a:gd name="connsiteY30" fmla="*/ 345698 h 521145"/>
                          <a:gd name="connsiteX31" fmla="*/ 113014 w 698283"/>
                          <a:gd name="connsiteY31" fmla="*/ 390228 h 521145"/>
                          <a:gd name="connsiteX32" fmla="*/ 27666 w 698283"/>
                          <a:gd name="connsiteY32" fmla="*/ 184204 h 521145"/>
                          <a:gd name="connsiteX33" fmla="*/ 132607 w 698283"/>
                          <a:gd name="connsiteY33" fmla="*/ 409376 h 521145"/>
                          <a:gd name="connsiteX34" fmla="*/ 207566 w 698283"/>
                          <a:gd name="connsiteY34" fmla="*/ 370487 h 521145"/>
                          <a:gd name="connsiteX35" fmla="*/ 302859 w 698283"/>
                          <a:gd name="connsiteY35" fmla="*/ 490123 h 521145"/>
                          <a:gd name="connsiteX36" fmla="*/ 132607 w 698283"/>
                          <a:gd name="connsiteY36" fmla="*/ 409376 h 521145"/>
                          <a:gd name="connsiteX37" fmla="*/ 336108 w 698283"/>
                          <a:gd name="connsiteY37" fmla="*/ 481959 h 521145"/>
                          <a:gd name="connsiteX38" fmla="*/ 233244 w 698283"/>
                          <a:gd name="connsiteY38" fmla="*/ 360839 h 521145"/>
                          <a:gd name="connsiteX39" fmla="*/ 336108 w 698283"/>
                          <a:gd name="connsiteY39" fmla="*/ 343621 h 521145"/>
                          <a:gd name="connsiteX40" fmla="*/ 336108 w 698283"/>
                          <a:gd name="connsiteY40" fmla="*/ 316754 h 521145"/>
                          <a:gd name="connsiteX41" fmla="*/ 220925 w 698283"/>
                          <a:gd name="connsiteY41" fmla="*/ 336347 h 521145"/>
                          <a:gd name="connsiteX42" fmla="*/ 185004 w 698283"/>
                          <a:gd name="connsiteY42" fmla="*/ 184204 h 521145"/>
                          <a:gd name="connsiteX43" fmla="*/ 336108 w 698283"/>
                          <a:gd name="connsiteY43" fmla="*/ 184204 h 521145"/>
                          <a:gd name="connsiteX44" fmla="*/ 362826 w 698283"/>
                          <a:gd name="connsiteY44" fmla="*/ 184204 h 521145"/>
                          <a:gd name="connsiteX45" fmla="*/ 517937 w 698283"/>
                          <a:gd name="connsiteY45" fmla="*/ 184204 h 521145"/>
                          <a:gd name="connsiteX46" fmla="*/ 481720 w 698283"/>
                          <a:gd name="connsiteY46" fmla="*/ 337090 h 521145"/>
                          <a:gd name="connsiteX47" fmla="*/ 362974 w 698283"/>
                          <a:gd name="connsiteY47" fmla="*/ 316606 h 521145"/>
                          <a:gd name="connsiteX48" fmla="*/ 362826 w 698283"/>
                          <a:gd name="connsiteY48" fmla="*/ 485225 h 521145"/>
                          <a:gd name="connsiteX49" fmla="*/ 362826 w 698283"/>
                          <a:gd name="connsiteY49" fmla="*/ 343472 h 521145"/>
                          <a:gd name="connsiteX50" fmla="*/ 469400 w 698283"/>
                          <a:gd name="connsiteY50" fmla="*/ 361284 h 521145"/>
                          <a:gd name="connsiteX51" fmla="*/ 362826 w 698283"/>
                          <a:gd name="connsiteY51" fmla="*/ 485225 h 521145"/>
                          <a:gd name="connsiteX52" fmla="*/ 400973 w 698283"/>
                          <a:gd name="connsiteY52" fmla="*/ 488787 h 521145"/>
                          <a:gd name="connsiteX53" fmla="*/ 495079 w 698283"/>
                          <a:gd name="connsiteY53" fmla="*/ 370041 h 521145"/>
                          <a:gd name="connsiteX54" fmla="*/ 567217 w 698283"/>
                          <a:gd name="connsiteY54" fmla="*/ 407446 h 521145"/>
                          <a:gd name="connsiteX55" fmla="*/ 400973 w 698283"/>
                          <a:gd name="connsiteY55" fmla="*/ 488787 h 521145"/>
                          <a:gd name="connsiteX56" fmla="*/ 586513 w 698283"/>
                          <a:gd name="connsiteY56" fmla="*/ 388596 h 521145"/>
                          <a:gd name="connsiteX57" fmla="*/ 507102 w 698283"/>
                          <a:gd name="connsiteY57" fmla="*/ 346292 h 521145"/>
                          <a:gd name="connsiteX58" fmla="*/ 544803 w 698283"/>
                          <a:gd name="connsiteY58" fmla="*/ 184204 h 521145"/>
                          <a:gd name="connsiteX59" fmla="*/ 671119 w 698283"/>
                          <a:gd name="connsiteY59" fmla="*/ 184204 h 521145"/>
                          <a:gd name="connsiteX60" fmla="*/ 586513 w 698283"/>
                          <a:gd name="connsiteY60" fmla="*/ 388596 h 52114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</a:cxnLst>
                        <a:rect l="l" t="t" r="r" b="b"/>
                        <a:pathLst>
                          <a:path w="698283" h="521145">
                            <a:moveTo>
                              <a:pt x="633714" y="19742"/>
                            </a:moveTo>
                            <a:cubicBezTo>
                              <a:pt x="656469" y="62223"/>
                              <a:pt x="669264" y="109320"/>
                              <a:pt x="671119" y="157487"/>
                            </a:cubicBezTo>
                            <a:lnTo>
                              <a:pt x="544803" y="157487"/>
                            </a:lnTo>
                            <a:cubicBezTo>
                              <a:pt x="543750" y="126212"/>
                              <a:pt x="539267" y="95160"/>
                              <a:pt x="531445" y="64865"/>
                            </a:cubicBezTo>
                            <a:lnTo>
                              <a:pt x="505320" y="70951"/>
                            </a:lnTo>
                            <a:cubicBezTo>
                              <a:pt x="512668" y="99257"/>
                              <a:pt x="516898" y="128260"/>
                              <a:pt x="517937" y="157487"/>
                            </a:cubicBezTo>
                            <a:lnTo>
                              <a:pt x="362826" y="157487"/>
                            </a:lnTo>
                            <a:lnTo>
                              <a:pt x="362826" y="85942"/>
                            </a:lnTo>
                            <a:lnTo>
                              <a:pt x="336108" y="85942"/>
                            </a:lnTo>
                            <a:lnTo>
                              <a:pt x="336108" y="157041"/>
                            </a:lnTo>
                            <a:lnTo>
                              <a:pt x="185004" y="157041"/>
                            </a:lnTo>
                            <a:cubicBezTo>
                              <a:pt x="185909" y="128067"/>
                              <a:pt x="190095" y="99286"/>
                              <a:pt x="197472" y="71247"/>
                            </a:cubicBezTo>
                            <a:cubicBezTo>
                              <a:pt x="188462" y="69466"/>
                              <a:pt x="179705" y="67537"/>
                              <a:pt x="171200" y="65459"/>
                            </a:cubicBezTo>
                            <a:cubicBezTo>
                              <a:pt x="163496" y="95412"/>
                              <a:pt x="159058" y="126123"/>
                              <a:pt x="157989" y="157041"/>
                            </a:cubicBezTo>
                            <a:lnTo>
                              <a:pt x="27517" y="157041"/>
                            </a:lnTo>
                            <a:cubicBezTo>
                              <a:pt x="29536" y="108949"/>
                              <a:pt x="42316" y="61941"/>
                              <a:pt x="64922" y="19445"/>
                            </a:cubicBezTo>
                            <a:cubicBezTo>
                              <a:pt x="57516" y="13804"/>
                              <a:pt x="50836" y="7273"/>
                              <a:pt x="45032" y="0"/>
                            </a:cubicBezTo>
                            <a:cubicBezTo>
                              <a:pt x="-49519" y="167565"/>
                              <a:pt x="9661" y="380046"/>
                              <a:pt x="177226" y="474597"/>
                            </a:cubicBezTo>
                            <a:cubicBezTo>
                              <a:pt x="227545" y="502992"/>
                              <a:pt x="284127" y="518429"/>
                              <a:pt x="341897" y="519513"/>
                            </a:cubicBezTo>
                            <a:lnTo>
                              <a:pt x="343975" y="520997"/>
                            </a:lnTo>
                            <a:lnTo>
                              <a:pt x="344865" y="519661"/>
                            </a:lnTo>
                            <a:lnTo>
                              <a:pt x="349467" y="519661"/>
                            </a:lnTo>
                            <a:lnTo>
                              <a:pt x="357927" y="519661"/>
                            </a:lnTo>
                            <a:lnTo>
                              <a:pt x="358966" y="521145"/>
                            </a:lnTo>
                            <a:lnTo>
                              <a:pt x="361193" y="519661"/>
                            </a:lnTo>
                            <a:cubicBezTo>
                              <a:pt x="549078" y="513115"/>
                              <a:pt x="698075" y="358998"/>
                              <a:pt x="698282" y="170994"/>
                            </a:cubicBezTo>
                            <a:cubicBezTo>
                              <a:pt x="698431" y="111250"/>
                              <a:pt x="683083" y="52486"/>
                              <a:pt x="653753" y="445"/>
                            </a:cubicBezTo>
                            <a:cubicBezTo>
                              <a:pt x="647890" y="7674"/>
                              <a:pt x="641166" y="14160"/>
                              <a:pt x="633714" y="19742"/>
                            </a:cubicBezTo>
                            <a:close/>
                            <a:moveTo>
                              <a:pt x="27666" y="184204"/>
                            </a:moveTo>
                            <a:lnTo>
                              <a:pt x="157989" y="184204"/>
                            </a:lnTo>
                            <a:cubicBezTo>
                              <a:pt x="159696" y="239970"/>
                              <a:pt x="172417" y="294861"/>
                              <a:pt x="195394" y="345698"/>
                            </a:cubicBezTo>
                            <a:cubicBezTo>
                              <a:pt x="166390" y="357499"/>
                              <a:pt x="138767" y="372431"/>
                              <a:pt x="113014" y="390228"/>
                            </a:cubicBezTo>
                            <a:cubicBezTo>
                              <a:pt x="60855" y="333958"/>
                              <a:pt x="30590" y="260869"/>
                              <a:pt x="27666" y="184204"/>
                            </a:cubicBezTo>
                            <a:close/>
                            <a:moveTo>
                              <a:pt x="132607" y="409376"/>
                            </a:moveTo>
                            <a:cubicBezTo>
                              <a:pt x="156119" y="393746"/>
                              <a:pt x="181249" y="380699"/>
                              <a:pt x="207566" y="370487"/>
                            </a:cubicBezTo>
                            <a:cubicBezTo>
                              <a:pt x="231790" y="415833"/>
                              <a:pt x="264088" y="456369"/>
                              <a:pt x="302859" y="490123"/>
                            </a:cubicBezTo>
                            <a:cubicBezTo>
                              <a:pt x="239330" y="480802"/>
                              <a:pt x="180031" y="452673"/>
                              <a:pt x="132607" y="409376"/>
                            </a:cubicBezTo>
                            <a:close/>
                            <a:moveTo>
                              <a:pt x="336108" y="481959"/>
                            </a:moveTo>
                            <a:cubicBezTo>
                              <a:pt x="293998" y="448948"/>
                              <a:pt x="258997" y="407743"/>
                              <a:pt x="233244" y="360839"/>
                            </a:cubicBezTo>
                            <a:cubicBezTo>
                              <a:pt x="266627" y="350611"/>
                              <a:pt x="301211" y="344823"/>
                              <a:pt x="336108" y="343621"/>
                            </a:cubicBezTo>
                            <a:close/>
                            <a:moveTo>
                              <a:pt x="336108" y="316754"/>
                            </a:moveTo>
                            <a:cubicBezTo>
                              <a:pt x="296996" y="317986"/>
                              <a:pt x="258240" y="324576"/>
                              <a:pt x="220925" y="336347"/>
                            </a:cubicBezTo>
                            <a:cubicBezTo>
                              <a:pt x="198867" y="288552"/>
                              <a:pt x="186651" y="236809"/>
                              <a:pt x="185004" y="184204"/>
                            </a:cubicBezTo>
                            <a:lnTo>
                              <a:pt x="336108" y="184204"/>
                            </a:lnTo>
                            <a:close/>
                            <a:moveTo>
                              <a:pt x="362826" y="184204"/>
                            </a:moveTo>
                            <a:lnTo>
                              <a:pt x="517937" y="184204"/>
                            </a:lnTo>
                            <a:cubicBezTo>
                              <a:pt x="516245" y="237076"/>
                              <a:pt x="503925" y="289072"/>
                              <a:pt x="481720" y="337090"/>
                            </a:cubicBezTo>
                            <a:cubicBezTo>
                              <a:pt x="443306" y="324681"/>
                              <a:pt x="403333" y="317779"/>
                              <a:pt x="362974" y="316606"/>
                            </a:cubicBezTo>
                            <a:close/>
                            <a:moveTo>
                              <a:pt x="362826" y="485225"/>
                            </a:moveTo>
                            <a:lnTo>
                              <a:pt x="362826" y="343472"/>
                            </a:lnTo>
                            <a:cubicBezTo>
                              <a:pt x="398999" y="344511"/>
                              <a:pt x="434860" y="350493"/>
                              <a:pt x="469400" y="361284"/>
                            </a:cubicBezTo>
                            <a:cubicBezTo>
                              <a:pt x="442831" y="409525"/>
                              <a:pt x="406554" y="451739"/>
                              <a:pt x="362826" y="485225"/>
                            </a:cubicBezTo>
                            <a:close/>
                            <a:moveTo>
                              <a:pt x="400973" y="488787"/>
                            </a:moveTo>
                            <a:cubicBezTo>
                              <a:pt x="439194" y="455167"/>
                              <a:pt x="471077" y="414942"/>
                              <a:pt x="495079" y="370041"/>
                            </a:cubicBezTo>
                            <a:cubicBezTo>
                              <a:pt x="520357" y="379972"/>
                              <a:pt x="544536" y="392514"/>
                              <a:pt x="567217" y="407446"/>
                            </a:cubicBezTo>
                            <a:cubicBezTo>
                              <a:pt x="520950" y="450254"/>
                              <a:pt x="463151" y="478530"/>
                              <a:pt x="400973" y="488787"/>
                            </a:cubicBezTo>
                            <a:close/>
                            <a:moveTo>
                              <a:pt x="586513" y="388596"/>
                            </a:moveTo>
                            <a:cubicBezTo>
                              <a:pt x="561680" y="371615"/>
                              <a:pt x="535051" y="357425"/>
                              <a:pt x="507102" y="346292"/>
                            </a:cubicBezTo>
                            <a:cubicBezTo>
                              <a:pt x="530331" y="295306"/>
                              <a:pt x="543156" y="240208"/>
                              <a:pt x="544803" y="184204"/>
                            </a:cubicBezTo>
                            <a:lnTo>
                              <a:pt x="671119" y="184204"/>
                            </a:lnTo>
                            <a:cubicBezTo>
                              <a:pt x="668076" y="260216"/>
                              <a:pt x="638078" y="332666"/>
                              <a:pt x="586513" y="388596"/>
                            </a:cubicBezTo>
                            <a:close/>
                          </a:path>
                        </a:pathLst>
                      </a:custGeom>
                      <a:solidFill>
                        <a:srgbClr val="FEFBED"/>
                      </a:solidFill>
                      <a:ln w="1484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9" name="Freeform: Shape 18">
                        <a:extLst>
                          <a:ext uri="{FF2B5EF4-FFF2-40B4-BE49-F238E27FC236}">
                            <a16:creationId xmlns:a16="http://schemas.microsoft.com/office/drawing/2014/main" xmlns="" id="{45B6C478-557A-631F-A9A4-9185B20DD0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3705" y="3435974"/>
                        <a:ext cx="1025445" cy="696592"/>
                      </a:xfrm>
                      <a:custGeom>
                        <a:avLst/>
                        <a:gdLst>
                          <a:gd name="connsiteX0" fmla="*/ 1020417 w 1025445"/>
                          <a:gd name="connsiteY0" fmla="*/ 216266 h 696592"/>
                          <a:gd name="connsiteX1" fmla="*/ 538013 w 1025445"/>
                          <a:gd name="connsiteY1" fmla="*/ 2226 h 696592"/>
                          <a:gd name="connsiteX2" fmla="*/ 513373 w 1025445"/>
                          <a:gd name="connsiteY2" fmla="*/ 2226 h 696592"/>
                          <a:gd name="connsiteX3" fmla="*/ 31117 w 1025445"/>
                          <a:gd name="connsiteY3" fmla="*/ 216266 h 696592"/>
                          <a:gd name="connsiteX4" fmla="*/ 26070 w 1025445"/>
                          <a:gd name="connsiteY4" fmla="*/ 221461 h 696592"/>
                          <a:gd name="connsiteX5" fmla="*/ 26070 w 1025445"/>
                          <a:gd name="connsiteY5" fmla="*/ 514466 h 696592"/>
                          <a:gd name="connsiteX6" fmla="*/ 11227 w 1025445"/>
                          <a:gd name="connsiteY6" fmla="*/ 539699 h 696592"/>
                          <a:gd name="connsiteX7" fmla="*/ 22063 w 1025445"/>
                          <a:gd name="connsiteY7" fmla="*/ 561816 h 696592"/>
                          <a:gd name="connsiteX8" fmla="*/ 95 w 1025445"/>
                          <a:gd name="connsiteY8" fmla="*/ 680562 h 696592"/>
                          <a:gd name="connsiteX9" fmla="*/ 10930 w 1025445"/>
                          <a:gd name="connsiteY9" fmla="*/ 695405 h 696592"/>
                          <a:gd name="connsiteX10" fmla="*/ 13305 w 1025445"/>
                          <a:gd name="connsiteY10" fmla="*/ 695405 h 696592"/>
                          <a:gd name="connsiteX11" fmla="*/ 26516 w 1025445"/>
                          <a:gd name="connsiteY11" fmla="*/ 684272 h 696592"/>
                          <a:gd name="connsiteX12" fmla="*/ 26516 w 1025445"/>
                          <a:gd name="connsiteY12" fmla="*/ 683530 h 696592"/>
                          <a:gd name="connsiteX13" fmla="*/ 39578 w 1025445"/>
                          <a:gd name="connsiteY13" fmla="*/ 696592 h 696592"/>
                          <a:gd name="connsiteX14" fmla="*/ 52640 w 1025445"/>
                          <a:gd name="connsiteY14" fmla="*/ 683530 h 696592"/>
                          <a:gd name="connsiteX15" fmla="*/ 52640 w 1025445"/>
                          <a:gd name="connsiteY15" fmla="*/ 684272 h 696592"/>
                          <a:gd name="connsiteX16" fmla="*/ 65850 w 1025445"/>
                          <a:gd name="connsiteY16" fmla="*/ 695405 h 696592"/>
                          <a:gd name="connsiteX17" fmla="*/ 68374 w 1025445"/>
                          <a:gd name="connsiteY17" fmla="*/ 695405 h 696592"/>
                          <a:gd name="connsiteX18" fmla="*/ 79061 w 1025445"/>
                          <a:gd name="connsiteY18" fmla="*/ 680562 h 696592"/>
                          <a:gd name="connsiteX19" fmla="*/ 57093 w 1025445"/>
                          <a:gd name="connsiteY19" fmla="*/ 561816 h 696592"/>
                          <a:gd name="connsiteX20" fmla="*/ 61947 w 1025445"/>
                          <a:gd name="connsiteY20" fmla="*/ 522229 h 696592"/>
                          <a:gd name="connsiteX21" fmla="*/ 53085 w 1025445"/>
                          <a:gd name="connsiteY21" fmla="*/ 514763 h 696592"/>
                          <a:gd name="connsiteX22" fmla="*/ 53085 w 1025445"/>
                          <a:gd name="connsiteY22" fmla="*/ 220867 h 696592"/>
                          <a:gd name="connsiteX23" fmla="*/ 472554 w 1025445"/>
                          <a:gd name="connsiteY23" fmla="*/ 209735 h 696592"/>
                          <a:gd name="connsiteX24" fmla="*/ 525841 w 1025445"/>
                          <a:gd name="connsiteY24" fmla="*/ 185986 h 696592"/>
                          <a:gd name="connsiteX25" fmla="*/ 582543 w 1025445"/>
                          <a:gd name="connsiteY25" fmla="*/ 221758 h 696592"/>
                          <a:gd name="connsiteX26" fmla="*/ 525841 w 1025445"/>
                          <a:gd name="connsiteY26" fmla="*/ 257381 h 696592"/>
                          <a:gd name="connsiteX27" fmla="*/ 474335 w 1025445"/>
                          <a:gd name="connsiteY27" fmla="*/ 236601 h 696592"/>
                          <a:gd name="connsiteX28" fmla="*/ 75944 w 1025445"/>
                          <a:gd name="connsiteY28" fmla="*/ 246991 h 696592"/>
                          <a:gd name="connsiteX29" fmla="*/ 513522 w 1025445"/>
                          <a:gd name="connsiteY29" fmla="*/ 441140 h 696592"/>
                          <a:gd name="connsiteX30" fmla="*/ 538161 w 1025445"/>
                          <a:gd name="connsiteY30" fmla="*/ 441140 h 696592"/>
                          <a:gd name="connsiteX31" fmla="*/ 1020566 w 1025445"/>
                          <a:gd name="connsiteY31" fmla="*/ 227250 h 696592"/>
                          <a:gd name="connsiteX32" fmla="*/ 1020417 w 1025445"/>
                          <a:gd name="connsiteY32" fmla="*/ 216266 h 69659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</a:cxnLst>
                        <a:rect l="l" t="t" r="r" b="b"/>
                        <a:pathLst>
                          <a:path w="1025445" h="696592">
                            <a:moveTo>
                              <a:pt x="1020417" y="216266"/>
                            </a:moveTo>
                            <a:lnTo>
                              <a:pt x="538013" y="2226"/>
                            </a:lnTo>
                            <a:cubicBezTo>
                              <a:pt x="530072" y="-742"/>
                              <a:pt x="521314" y="-742"/>
                              <a:pt x="513373" y="2226"/>
                            </a:cubicBezTo>
                            <a:lnTo>
                              <a:pt x="31117" y="216266"/>
                            </a:lnTo>
                            <a:cubicBezTo>
                              <a:pt x="27852" y="217750"/>
                              <a:pt x="26219" y="219680"/>
                              <a:pt x="26070" y="221461"/>
                            </a:cubicBezTo>
                            <a:lnTo>
                              <a:pt x="26070" y="514466"/>
                            </a:lnTo>
                            <a:cubicBezTo>
                              <a:pt x="16868" y="519527"/>
                              <a:pt x="11183" y="529205"/>
                              <a:pt x="11227" y="539699"/>
                            </a:cubicBezTo>
                            <a:cubicBezTo>
                              <a:pt x="11287" y="548338"/>
                              <a:pt x="15265" y="556472"/>
                              <a:pt x="22063" y="561816"/>
                            </a:cubicBezTo>
                            <a:lnTo>
                              <a:pt x="95" y="680562"/>
                            </a:lnTo>
                            <a:cubicBezTo>
                              <a:pt x="-736" y="687582"/>
                              <a:pt x="3984" y="694054"/>
                              <a:pt x="10930" y="695405"/>
                            </a:cubicBezTo>
                            <a:lnTo>
                              <a:pt x="13305" y="695405"/>
                            </a:lnTo>
                            <a:cubicBezTo>
                              <a:pt x="19822" y="695360"/>
                              <a:pt x="25373" y="690685"/>
                              <a:pt x="26516" y="684272"/>
                            </a:cubicBezTo>
                            <a:lnTo>
                              <a:pt x="26516" y="683530"/>
                            </a:lnTo>
                            <a:cubicBezTo>
                              <a:pt x="26516" y="690744"/>
                              <a:pt x="32364" y="696592"/>
                              <a:pt x="39578" y="696592"/>
                            </a:cubicBezTo>
                            <a:cubicBezTo>
                              <a:pt x="46792" y="696592"/>
                              <a:pt x="52640" y="690744"/>
                              <a:pt x="52640" y="683530"/>
                            </a:cubicBezTo>
                            <a:lnTo>
                              <a:pt x="52640" y="684272"/>
                            </a:lnTo>
                            <a:cubicBezTo>
                              <a:pt x="53783" y="690685"/>
                              <a:pt x="59334" y="695360"/>
                              <a:pt x="65850" y="695405"/>
                            </a:cubicBezTo>
                            <a:lnTo>
                              <a:pt x="68374" y="695405"/>
                            </a:lnTo>
                            <a:cubicBezTo>
                              <a:pt x="75291" y="694054"/>
                              <a:pt x="79981" y="687553"/>
                              <a:pt x="79061" y="680562"/>
                            </a:cubicBezTo>
                            <a:lnTo>
                              <a:pt x="57093" y="561816"/>
                            </a:lnTo>
                            <a:cubicBezTo>
                              <a:pt x="69368" y="552227"/>
                              <a:pt x="71535" y="534504"/>
                              <a:pt x="61947" y="522229"/>
                            </a:cubicBezTo>
                            <a:cubicBezTo>
                              <a:pt x="59542" y="519156"/>
                              <a:pt x="56529" y="516618"/>
                              <a:pt x="53085" y="514763"/>
                            </a:cubicBezTo>
                            <a:lnTo>
                              <a:pt x="53085" y="220867"/>
                            </a:lnTo>
                            <a:lnTo>
                              <a:pt x="472554" y="209735"/>
                            </a:lnTo>
                            <a:cubicBezTo>
                              <a:pt x="485186" y="193348"/>
                              <a:pt x="505209" y="184427"/>
                              <a:pt x="525841" y="185986"/>
                            </a:cubicBezTo>
                            <a:cubicBezTo>
                              <a:pt x="557161" y="185986"/>
                              <a:pt x="582543" y="202016"/>
                              <a:pt x="582543" y="221758"/>
                            </a:cubicBezTo>
                            <a:cubicBezTo>
                              <a:pt x="582543" y="241499"/>
                              <a:pt x="557161" y="257381"/>
                              <a:pt x="525841" y="257381"/>
                            </a:cubicBezTo>
                            <a:cubicBezTo>
                              <a:pt x="506427" y="258554"/>
                              <a:pt x="487502" y="250910"/>
                              <a:pt x="474335" y="236601"/>
                            </a:cubicBezTo>
                            <a:lnTo>
                              <a:pt x="75944" y="246991"/>
                            </a:lnTo>
                            <a:lnTo>
                              <a:pt x="513522" y="441140"/>
                            </a:lnTo>
                            <a:cubicBezTo>
                              <a:pt x="521463" y="444109"/>
                              <a:pt x="530220" y="444109"/>
                              <a:pt x="538161" y="441140"/>
                            </a:cubicBezTo>
                            <a:lnTo>
                              <a:pt x="1020566" y="227250"/>
                            </a:lnTo>
                            <a:cubicBezTo>
                              <a:pt x="1027097" y="224133"/>
                              <a:pt x="1027097" y="219383"/>
                              <a:pt x="1020417" y="216266"/>
                            </a:cubicBezTo>
                            <a:close/>
                          </a:path>
                        </a:pathLst>
                      </a:custGeom>
                      <a:solidFill>
                        <a:srgbClr val="FEFBED"/>
                      </a:solidFill>
                      <a:ln w="1484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91" name="Google Shape;2286;p58">
                      <a:extLst>
                        <a:ext uri="{FF2B5EF4-FFF2-40B4-BE49-F238E27FC236}">
                          <a16:creationId xmlns:a16="http://schemas.microsoft.com/office/drawing/2014/main" xmlns="" id="{2A1922D7-E31C-7B17-D485-C38A087DA5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35390" y="3094316"/>
                      <a:ext cx="696142" cy="624497"/>
                      <a:chOff x="8024766" y="2769452"/>
                      <a:chExt cx="381501" cy="342238"/>
                    </a:xfrm>
                    <a:solidFill>
                      <a:schemeClr val="bg1"/>
                    </a:solidFill>
                  </p:grpSpPr>
                  <p:sp>
                    <p:nvSpPr>
                      <p:cNvPr id="692" name="Google Shape;2287;p58">
                        <a:extLst>
                          <a:ext uri="{FF2B5EF4-FFF2-40B4-BE49-F238E27FC236}">
                            <a16:creationId xmlns:a16="http://schemas.microsoft.com/office/drawing/2014/main" xmlns="" id="{8AE907C5-1C87-0E53-26B1-165B78C438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24766" y="2769452"/>
                        <a:ext cx="381501" cy="34223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302" h="11933" extrusionOk="0">
                            <a:moveTo>
                              <a:pt x="6651" y="2748"/>
                            </a:moveTo>
                            <a:cubicBezTo>
                              <a:pt x="7000" y="2748"/>
                              <a:pt x="7253" y="2938"/>
                              <a:pt x="7253" y="3128"/>
                            </a:cubicBezTo>
                            <a:cubicBezTo>
                              <a:pt x="7253" y="3286"/>
                              <a:pt x="7000" y="3476"/>
                              <a:pt x="6651" y="3476"/>
                            </a:cubicBezTo>
                            <a:cubicBezTo>
                              <a:pt x="6303" y="3476"/>
                              <a:pt x="6050" y="3286"/>
                              <a:pt x="6050" y="3128"/>
                            </a:cubicBezTo>
                            <a:cubicBezTo>
                              <a:pt x="6050" y="2938"/>
                              <a:pt x="6303" y="2748"/>
                              <a:pt x="6651" y="2748"/>
                            </a:cubicBezTo>
                            <a:close/>
                            <a:moveTo>
                              <a:pt x="6651" y="500"/>
                            </a:moveTo>
                            <a:cubicBezTo>
                              <a:pt x="6841" y="500"/>
                              <a:pt x="7031" y="563"/>
                              <a:pt x="7285" y="690"/>
                            </a:cubicBezTo>
                            <a:lnTo>
                              <a:pt x="12732" y="3286"/>
                            </a:lnTo>
                            <a:cubicBezTo>
                              <a:pt x="12732" y="3286"/>
                              <a:pt x="12763" y="3318"/>
                              <a:pt x="12763" y="3318"/>
                            </a:cubicBezTo>
                            <a:cubicBezTo>
                              <a:pt x="12763" y="3350"/>
                              <a:pt x="12763" y="3350"/>
                              <a:pt x="12763" y="3381"/>
                            </a:cubicBezTo>
                            <a:cubicBezTo>
                              <a:pt x="12795" y="3381"/>
                              <a:pt x="12763" y="3381"/>
                              <a:pt x="12763" y="3413"/>
                            </a:cubicBezTo>
                            <a:cubicBezTo>
                              <a:pt x="12763" y="3413"/>
                              <a:pt x="12732" y="3445"/>
                              <a:pt x="12732" y="3445"/>
                            </a:cubicBezTo>
                            <a:lnTo>
                              <a:pt x="10325" y="4585"/>
                            </a:lnTo>
                            <a:lnTo>
                              <a:pt x="7728" y="3350"/>
                            </a:lnTo>
                            <a:cubicBezTo>
                              <a:pt x="7760" y="3286"/>
                              <a:pt x="7760" y="3191"/>
                              <a:pt x="7760" y="3128"/>
                            </a:cubicBezTo>
                            <a:cubicBezTo>
                              <a:pt x="7760" y="2621"/>
                              <a:pt x="7285" y="2241"/>
                              <a:pt x="6651" y="2241"/>
                            </a:cubicBezTo>
                            <a:cubicBezTo>
                              <a:pt x="6018" y="2241"/>
                              <a:pt x="5543" y="2621"/>
                              <a:pt x="5543" y="3128"/>
                            </a:cubicBezTo>
                            <a:cubicBezTo>
                              <a:pt x="5543" y="3603"/>
                              <a:pt x="6018" y="3983"/>
                              <a:pt x="6651" y="3983"/>
                            </a:cubicBezTo>
                            <a:cubicBezTo>
                              <a:pt x="6936" y="3983"/>
                              <a:pt x="7221" y="3920"/>
                              <a:pt x="7411" y="3761"/>
                            </a:cubicBezTo>
                            <a:lnTo>
                              <a:pt x="9723" y="4870"/>
                            </a:lnTo>
                            <a:lnTo>
                              <a:pt x="7285" y="6042"/>
                            </a:lnTo>
                            <a:cubicBezTo>
                              <a:pt x="7047" y="6168"/>
                              <a:pt x="6849" y="6232"/>
                              <a:pt x="6651" y="6232"/>
                            </a:cubicBezTo>
                            <a:cubicBezTo>
                              <a:pt x="6453" y="6232"/>
                              <a:pt x="6255" y="6168"/>
                              <a:pt x="6018" y="6042"/>
                            </a:cubicBezTo>
                            <a:lnTo>
                              <a:pt x="571" y="3445"/>
                            </a:lnTo>
                            <a:cubicBezTo>
                              <a:pt x="539" y="3445"/>
                              <a:pt x="539" y="3413"/>
                              <a:pt x="539" y="3413"/>
                            </a:cubicBezTo>
                            <a:cubicBezTo>
                              <a:pt x="508" y="3381"/>
                              <a:pt x="508" y="3381"/>
                              <a:pt x="508" y="3381"/>
                            </a:cubicBezTo>
                            <a:cubicBezTo>
                              <a:pt x="508" y="3350"/>
                              <a:pt x="508" y="3350"/>
                              <a:pt x="539" y="3318"/>
                            </a:cubicBezTo>
                            <a:cubicBezTo>
                              <a:pt x="539" y="3318"/>
                              <a:pt x="539" y="3286"/>
                              <a:pt x="571" y="3286"/>
                            </a:cubicBezTo>
                            <a:lnTo>
                              <a:pt x="6018" y="690"/>
                            </a:lnTo>
                            <a:cubicBezTo>
                              <a:pt x="6240" y="563"/>
                              <a:pt x="6461" y="500"/>
                              <a:pt x="6651" y="500"/>
                            </a:cubicBezTo>
                            <a:close/>
                            <a:moveTo>
                              <a:pt x="11338" y="4680"/>
                            </a:moveTo>
                            <a:lnTo>
                              <a:pt x="11338" y="7562"/>
                            </a:lnTo>
                            <a:cubicBezTo>
                              <a:pt x="11338" y="7847"/>
                              <a:pt x="11085" y="8163"/>
                              <a:pt x="10642" y="8448"/>
                            </a:cubicBezTo>
                            <a:lnTo>
                              <a:pt x="10610" y="8448"/>
                            </a:lnTo>
                            <a:lnTo>
                              <a:pt x="10610" y="5028"/>
                            </a:lnTo>
                            <a:lnTo>
                              <a:pt x="11338" y="4680"/>
                            </a:lnTo>
                            <a:close/>
                            <a:moveTo>
                              <a:pt x="1964" y="4680"/>
                            </a:moveTo>
                            <a:lnTo>
                              <a:pt x="5796" y="6517"/>
                            </a:lnTo>
                            <a:cubicBezTo>
                              <a:pt x="6081" y="6675"/>
                              <a:pt x="6366" y="6738"/>
                              <a:pt x="6651" y="6738"/>
                            </a:cubicBezTo>
                            <a:cubicBezTo>
                              <a:pt x="6905" y="6738"/>
                              <a:pt x="7190" y="6675"/>
                              <a:pt x="7506" y="6517"/>
                            </a:cubicBezTo>
                            <a:lnTo>
                              <a:pt x="10072" y="5282"/>
                            </a:lnTo>
                            <a:lnTo>
                              <a:pt x="10072" y="8448"/>
                            </a:lnTo>
                            <a:cubicBezTo>
                              <a:pt x="9850" y="8512"/>
                              <a:pt x="9660" y="8702"/>
                              <a:pt x="9597" y="8924"/>
                            </a:cubicBezTo>
                            <a:cubicBezTo>
                              <a:pt x="8741" y="9209"/>
                              <a:pt x="7728" y="9335"/>
                              <a:pt x="6651" y="9335"/>
                            </a:cubicBezTo>
                            <a:cubicBezTo>
                              <a:pt x="5353" y="9335"/>
                              <a:pt x="4149" y="9145"/>
                              <a:pt x="3263" y="8765"/>
                            </a:cubicBezTo>
                            <a:cubicBezTo>
                              <a:pt x="2439" y="8417"/>
                              <a:pt x="1964" y="7973"/>
                              <a:pt x="1964" y="7562"/>
                            </a:cubicBezTo>
                            <a:lnTo>
                              <a:pt x="1964" y="7150"/>
                            </a:lnTo>
                            <a:cubicBezTo>
                              <a:pt x="2313" y="7498"/>
                              <a:pt x="2756" y="7815"/>
                              <a:pt x="3358" y="8068"/>
                            </a:cubicBezTo>
                            <a:cubicBezTo>
                              <a:pt x="3389" y="8100"/>
                              <a:pt x="3421" y="8100"/>
                              <a:pt x="3453" y="8100"/>
                            </a:cubicBezTo>
                            <a:cubicBezTo>
                              <a:pt x="3548" y="8100"/>
                              <a:pt x="3643" y="8037"/>
                              <a:pt x="3706" y="7942"/>
                            </a:cubicBezTo>
                            <a:cubicBezTo>
                              <a:pt x="3738" y="7815"/>
                              <a:pt x="3706" y="7657"/>
                              <a:pt x="3548" y="7593"/>
                            </a:cubicBezTo>
                            <a:cubicBezTo>
                              <a:pt x="2566" y="7150"/>
                              <a:pt x="1964" y="6548"/>
                              <a:pt x="1964" y="5978"/>
                            </a:cubicBezTo>
                            <a:lnTo>
                              <a:pt x="1964" y="4680"/>
                            </a:lnTo>
                            <a:close/>
                            <a:moveTo>
                              <a:pt x="10357" y="8924"/>
                            </a:moveTo>
                            <a:cubicBezTo>
                              <a:pt x="10483" y="8924"/>
                              <a:pt x="10610" y="9019"/>
                              <a:pt x="10610" y="9177"/>
                            </a:cubicBezTo>
                            <a:lnTo>
                              <a:pt x="10610" y="10475"/>
                            </a:lnTo>
                            <a:lnTo>
                              <a:pt x="10072" y="10475"/>
                            </a:lnTo>
                            <a:lnTo>
                              <a:pt x="10072" y="9177"/>
                            </a:lnTo>
                            <a:cubicBezTo>
                              <a:pt x="10072" y="9019"/>
                              <a:pt x="10198" y="8924"/>
                              <a:pt x="10357" y="8924"/>
                            </a:cubicBezTo>
                            <a:close/>
                            <a:moveTo>
                              <a:pt x="6651" y="1"/>
                            </a:moveTo>
                            <a:cubicBezTo>
                              <a:pt x="6382" y="1"/>
                              <a:pt x="6113" y="72"/>
                              <a:pt x="5796" y="215"/>
                            </a:cubicBezTo>
                            <a:lnTo>
                              <a:pt x="349" y="2843"/>
                            </a:lnTo>
                            <a:cubicBezTo>
                              <a:pt x="223" y="2906"/>
                              <a:pt x="128" y="3001"/>
                              <a:pt x="64" y="3096"/>
                            </a:cubicBezTo>
                            <a:cubicBezTo>
                              <a:pt x="32" y="3191"/>
                              <a:pt x="1" y="3286"/>
                              <a:pt x="1" y="3381"/>
                            </a:cubicBezTo>
                            <a:cubicBezTo>
                              <a:pt x="1" y="3476"/>
                              <a:pt x="32" y="3540"/>
                              <a:pt x="64" y="3635"/>
                            </a:cubicBezTo>
                            <a:cubicBezTo>
                              <a:pt x="128" y="3761"/>
                              <a:pt x="223" y="3856"/>
                              <a:pt x="349" y="3920"/>
                            </a:cubicBezTo>
                            <a:lnTo>
                              <a:pt x="1458" y="4458"/>
                            </a:lnTo>
                            <a:lnTo>
                              <a:pt x="1458" y="7562"/>
                            </a:lnTo>
                            <a:cubicBezTo>
                              <a:pt x="1458" y="8227"/>
                              <a:pt x="2028" y="8829"/>
                              <a:pt x="3073" y="9240"/>
                            </a:cubicBezTo>
                            <a:cubicBezTo>
                              <a:pt x="4023" y="9652"/>
                              <a:pt x="5290" y="9874"/>
                              <a:pt x="6651" y="9874"/>
                            </a:cubicBezTo>
                            <a:cubicBezTo>
                              <a:pt x="7696" y="9874"/>
                              <a:pt x="8710" y="9747"/>
                              <a:pt x="9565" y="9494"/>
                            </a:cubicBezTo>
                            <a:lnTo>
                              <a:pt x="9565" y="10665"/>
                            </a:lnTo>
                            <a:lnTo>
                              <a:pt x="9153" y="11394"/>
                            </a:lnTo>
                            <a:cubicBezTo>
                              <a:pt x="9090" y="11520"/>
                              <a:pt x="9122" y="11679"/>
                              <a:pt x="9248" y="11742"/>
                            </a:cubicBezTo>
                            <a:cubicBezTo>
                              <a:pt x="9280" y="11774"/>
                              <a:pt x="9343" y="11774"/>
                              <a:pt x="9375" y="11774"/>
                            </a:cubicBezTo>
                            <a:cubicBezTo>
                              <a:pt x="9470" y="11774"/>
                              <a:pt x="9565" y="11742"/>
                              <a:pt x="9597" y="11647"/>
                            </a:cubicBezTo>
                            <a:lnTo>
                              <a:pt x="9977" y="10982"/>
                            </a:lnTo>
                            <a:lnTo>
                              <a:pt x="10103" y="10982"/>
                            </a:lnTo>
                            <a:lnTo>
                              <a:pt x="10103" y="11679"/>
                            </a:lnTo>
                            <a:cubicBezTo>
                              <a:pt x="10103" y="11837"/>
                              <a:pt x="10198" y="11932"/>
                              <a:pt x="10357" y="11932"/>
                            </a:cubicBezTo>
                            <a:cubicBezTo>
                              <a:pt x="10483" y="11932"/>
                              <a:pt x="10610" y="11837"/>
                              <a:pt x="10610" y="11679"/>
                            </a:cubicBezTo>
                            <a:lnTo>
                              <a:pt x="10610" y="10982"/>
                            </a:lnTo>
                            <a:lnTo>
                              <a:pt x="10737" y="10982"/>
                            </a:lnTo>
                            <a:lnTo>
                              <a:pt x="11085" y="11647"/>
                            </a:lnTo>
                            <a:cubicBezTo>
                              <a:pt x="11148" y="11742"/>
                              <a:pt x="11243" y="11774"/>
                              <a:pt x="11338" y="11774"/>
                            </a:cubicBezTo>
                            <a:cubicBezTo>
                              <a:pt x="11370" y="11774"/>
                              <a:pt x="11402" y="11774"/>
                              <a:pt x="11465" y="11742"/>
                            </a:cubicBezTo>
                            <a:cubicBezTo>
                              <a:pt x="11592" y="11679"/>
                              <a:pt x="11623" y="11520"/>
                              <a:pt x="11560" y="11394"/>
                            </a:cubicBezTo>
                            <a:lnTo>
                              <a:pt x="11148" y="10665"/>
                            </a:lnTo>
                            <a:lnTo>
                              <a:pt x="11148" y="9177"/>
                            </a:lnTo>
                            <a:cubicBezTo>
                              <a:pt x="11148" y="9050"/>
                              <a:pt x="11117" y="8924"/>
                              <a:pt x="11053" y="8829"/>
                            </a:cubicBezTo>
                            <a:cubicBezTo>
                              <a:pt x="11592" y="8448"/>
                              <a:pt x="11845" y="8005"/>
                              <a:pt x="11845" y="7562"/>
                            </a:cubicBezTo>
                            <a:lnTo>
                              <a:pt x="11845" y="4458"/>
                            </a:lnTo>
                            <a:lnTo>
                              <a:pt x="12985" y="3920"/>
                            </a:lnTo>
                            <a:cubicBezTo>
                              <a:pt x="13080" y="3856"/>
                              <a:pt x="13207" y="3761"/>
                              <a:pt x="13238" y="3635"/>
                            </a:cubicBezTo>
                            <a:cubicBezTo>
                              <a:pt x="13302" y="3540"/>
                              <a:pt x="13302" y="3476"/>
                              <a:pt x="13302" y="3381"/>
                            </a:cubicBezTo>
                            <a:cubicBezTo>
                              <a:pt x="13302" y="3286"/>
                              <a:pt x="13270" y="3191"/>
                              <a:pt x="13238" y="3096"/>
                            </a:cubicBezTo>
                            <a:cubicBezTo>
                              <a:pt x="13175" y="3001"/>
                              <a:pt x="13080" y="2875"/>
                              <a:pt x="12953" y="2843"/>
                            </a:cubicBezTo>
                            <a:lnTo>
                              <a:pt x="7506" y="215"/>
                            </a:lnTo>
                            <a:cubicBezTo>
                              <a:pt x="7190" y="72"/>
                              <a:pt x="6921" y="1"/>
                              <a:pt x="6651" y="1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693" name="Google Shape;2288;p58">
                        <a:extLst>
                          <a:ext uri="{FF2B5EF4-FFF2-40B4-BE49-F238E27FC236}">
                            <a16:creationId xmlns:a16="http://schemas.microsoft.com/office/drawing/2014/main" xmlns="" id="{E36EC257-F7F5-EF90-4ED0-46EA88B67D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48294" y="2997205"/>
                        <a:ext cx="14569" cy="1548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08" h="540" extrusionOk="0">
                            <a:moveTo>
                              <a:pt x="254" y="1"/>
                            </a:moveTo>
                            <a:cubicBezTo>
                              <a:pt x="127" y="1"/>
                              <a:pt x="1" y="127"/>
                              <a:pt x="1" y="286"/>
                            </a:cubicBezTo>
                            <a:cubicBezTo>
                              <a:pt x="1" y="412"/>
                              <a:pt x="127" y="539"/>
                              <a:pt x="254" y="539"/>
                            </a:cubicBezTo>
                            <a:cubicBezTo>
                              <a:pt x="413" y="539"/>
                              <a:pt x="508" y="412"/>
                              <a:pt x="508" y="286"/>
                            </a:cubicBezTo>
                            <a:cubicBezTo>
                              <a:pt x="508" y="127"/>
                              <a:pt x="413" y="1"/>
                              <a:pt x="254" y="1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94" name="Google Shape;2289;p58">
                      <a:extLst>
                        <a:ext uri="{FF2B5EF4-FFF2-40B4-BE49-F238E27FC236}">
                          <a16:creationId xmlns:a16="http://schemas.microsoft.com/office/drawing/2014/main" xmlns="" id="{3E71018D-7EE9-581C-EECE-F1F4C21556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1859" y="4226327"/>
                      <a:ext cx="447557" cy="676263"/>
                      <a:chOff x="790400" y="2755600"/>
                      <a:chExt cx="245271" cy="370607"/>
                    </a:xfrm>
                    <a:solidFill>
                      <a:schemeClr val="bg1"/>
                    </a:solidFill>
                  </p:grpSpPr>
                  <p:sp>
                    <p:nvSpPr>
                      <p:cNvPr id="695" name="Google Shape;2290;p58">
                        <a:extLst>
                          <a:ext uri="{FF2B5EF4-FFF2-40B4-BE49-F238E27FC236}">
                            <a16:creationId xmlns:a16="http://schemas.microsoft.com/office/drawing/2014/main" xmlns="" id="{DB9A6B04-057C-8D99-E846-6114F9FAFE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9482" y="2755600"/>
                        <a:ext cx="188026" cy="18805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556" h="6557" extrusionOk="0">
                            <a:moveTo>
                              <a:pt x="3009" y="508"/>
                            </a:moveTo>
                            <a:lnTo>
                              <a:pt x="3009" y="1996"/>
                            </a:lnTo>
                            <a:cubicBezTo>
                              <a:pt x="2407" y="1964"/>
                              <a:pt x="1806" y="1679"/>
                              <a:pt x="1362" y="1268"/>
                            </a:cubicBezTo>
                            <a:cubicBezTo>
                              <a:pt x="1806" y="856"/>
                              <a:pt x="2376" y="571"/>
                              <a:pt x="3009" y="508"/>
                            </a:cubicBezTo>
                            <a:close/>
                            <a:moveTo>
                              <a:pt x="3516" y="508"/>
                            </a:moveTo>
                            <a:cubicBezTo>
                              <a:pt x="4149" y="571"/>
                              <a:pt x="4719" y="856"/>
                              <a:pt x="5162" y="1268"/>
                            </a:cubicBezTo>
                            <a:cubicBezTo>
                              <a:pt x="4719" y="1679"/>
                              <a:pt x="4149" y="1964"/>
                              <a:pt x="3516" y="1996"/>
                            </a:cubicBezTo>
                            <a:lnTo>
                              <a:pt x="3516" y="508"/>
                            </a:lnTo>
                            <a:close/>
                            <a:moveTo>
                              <a:pt x="1045" y="1648"/>
                            </a:moveTo>
                            <a:cubicBezTo>
                              <a:pt x="1584" y="2154"/>
                              <a:pt x="2281" y="2471"/>
                              <a:pt x="3009" y="2503"/>
                            </a:cubicBezTo>
                            <a:lnTo>
                              <a:pt x="3009" y="3041"/>
                            </a:lnTo>
                            <a:lnTo>
                              <a:pt x="507" y="3041"/>
                            </a:lnTo>
                            <a:cubicBezTo>
                              <a:pt x="539" y="2503"/>
                              <a:pt x="729" y="2028"/>
                              <a:pt x="1045" y="1648"/>
                            </a:cubicBezTo>
                            <a:close/>
                            <a:moveTo>
                              <a:pt x="5511" y="1648"/>
                            </a:moveTo>
                            <a:cubicBezTo>
                              <a:pt x="5796" y="2028"/>
                              <a:pt x="5986" y="2503"/>
                              <a:pt x="6018" y="3041"/>
                            </a:cubicBezTo>
                            <a:lnTo>
                              <a:pt x="3516" y="3041"/>
                            </a:lnTo>
                            <a:lnTo>
                              <a:pt x="3516" y="2503"/>
                            </a:lnTo>
                            <a:cubicBezTo>
                              <a:pt x="4244" y="2439"/>
                              <a:pt x="4972" y="2154"/>
                              <a:pt x="5511" y="1648"/>
                            </a:cubicBezTo>
                            <a:close/>
                            <a:moveTo>
                              <a:pt x="3009" y="3516"/>
                            </a:moveTo>
                            <a:lnTo>
                              <a:pt x="3009" y="4054"/>
                            </a:lnTo>
                            <a:cubicBezTo>
                              <a:pt x="2281" y="4118"/>
                              <a:pt x="1584" y="4403"/>
                              <a:pt x="1045" y="4910"/>
                            </a:cubicBezTo>
                            <a:cubicBezTo>
                              <a:pt x="729" y="4530"/>
                              <a:pt x="539" y="4054"/>
                              <a:pt x="507" y="3516"/>
                            </a:cubicBezTo>
                            <a:close/>
                            <a:moveTo>
                              <a:pt x="6018" y="3516"/>
                            </a:moveTo>
                            <a:cubicBezTo>
                              <a:pt x="5986" y="4054"/>
                              <a:pt x="5796" y="4530"/>
                              <a:pt x="5511" y="4910"/>
                            </a:cubicBezTo>
                            <a:cubicBezTo>
                              <a:pt x="4972" y="4403"/>
                              <a:pt x="4244" y="4086"/>
                              <a:pt x="3516" y="4054"/>
                            </a:cubicBezTo>
                            <a:lnTo>
                              <a:pt x="3516" y="3516"/>
                            </a:lnTo>
                            <a:close/>
                            <a:moveTo>
                              <a:pt x="3009" y="4561"/>
                            </a:moveTo>
                            <a:lnTo>
                              <a:pt x="3009" y="6050"/>
                            </a:lnTo>
                            <a:cubicBezTo>
                              <a:pt x="2376" y="5986"/>
                              <a:pt x="1806" y="5701"/>
                              <a:pt x="1362" y="5290"/>
                            </a:cubicBezTo>
                            <a:cubicBezTo>
                              <a:pt x="1806" y="4878"/>
                              <a:pt x="2407" y="4593"/>
                              <a:pt x="3009" y="4561"/>
                            </a:cubicBezTo>
                            <a:close/>
                            <a:moveTo>
                              <a:pt x="3516" y="4561"/>
                            </a:moveTo>
                            <a:cubicBezTo>
                              <a:pt x="4117" y="4593"/>
                              <a:pt x="4719" y="4878"/>
                              <a:pt x="5162" y="5290"/>
                            </a:cubicBezTo>
                            <a:cubicBezTo>
                              <a:pt x="4719" y="5701"/>
                              <a:pt x="4149" y="5986"/>
                              <a:pt x="3516" y="6050"/>
                            </a:cubicBezTo>
                            <a:lnTo>
                              <a:pt x="3516" y="4561"/>
                            </a:lnTo>
                            <a:close/>
                            <a:moveTo>
                              <a:pt x="3262" y="1"/>
                            </a:moveTo>
                            <a:cubicBezTo>
                              <a:pt x="1457" y="1"/>
                              <a:pt x="0" y="1458"/>
                              <a:pt x="0" y="3263"/>
                            </a:cubicBezTo>
                            <a:cubicBezTo>
                              <a:pt x="0" y="5100"/>
                              <a:pt x="1457" y="6556"/>
                              <a:pt x="3262" y="6556"/>
                            </a:cubicBezTo>
                            <a:cubicBezTo>
                              <a:pt x="5067" y="6556"/>
                              <a:pt x="6556" y="5100"/>
                              <a:pt x="6556" y="3263"/>
                            </a:cubicBezTo>
                            <a:cubicBezTo>
                              <a:pt x="6556" y="1458"/>
                              <a:pt x="5067" y="1"/>
                              <a:pt x="3262" y="1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696" name="Google Shape;2291;p58">
                        <a:extLst>
                          <a:ext uri="{FF2B5EF4-FFF2-40B4-BE49-F238E27FC236}">
                            <a16:creationId xmlns:a16="http://schemas.microsoft.com/office/drawing/2014/main" xmlns="" id="{551CE96C-A764-D870-B604-2579221434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0400" y="2958171"/>
                        <a:ext cx="245271" cy="1680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552" h="5859" extrusionOk="0">
                            <a:moveTo>
                              <a:pt x="5131" y="1520"/>
                            </a:moveTo>
                            <a:lnTo>
                              <a:pt x="4276" y="1900"/>
                            </a:lnTo>
                            <a:lnTo>
                              <a:pt x="3421" y="1520"/>
                            </a:lnTo>
                            <a:close/>
                            <a:moveTo>
                              <a:pt x="2186" y="1520"/>
                            </a:moveTo>
                            <a:lnTo>
                              <a:pt x="3675" y="2185"/>
                            </a:lnTo>
                            <a:lnTo>
                              <a:pt x="2091" y="2882"/>
                            </a:lnTo>
                            <a:lnTo>
                              <a:pt x="1743" y="2724"/>
                            </a:lnTo>
                            <a:cubicBezTo>
                              <a:pt x="1584" y="2280"/>
                              <a:pt x="1363" y="1868"/>
                              <a:pt x="1173" y="1520"/>
                            </a:cubicBezTo>
                            <a:close/>
                            <a:moveTo>
                              <a:pt x="7380" y="1488"/>
                            </a:moveTo>
                            <a:cubicBezTo>
                              <a:pt x="7190" y="1868"/>
                              <a:pt x="7000" y="2280"/>
                              <a:pt x="6810" y="2724"/>
                            </a:cubicBezTo>
                            <a:lnTo>
                              <a:pt x="6461" y="2882"/>
                            </a:lnTo>
                            <a:lnTo>
                              <a:pt x="4910" y="2154"/>
                            </a:lnTo>
                            <a:lnTo>
                              <a:pt x="6366" y="1488"/>
                            </a:lnTo>
                            <a:close/>
                            <a:moveTo>
                              <a:pt x="4276" y="2439"/>
                            </a:moveTo>
                            <a:lnTo>
                              <a:pt x="5860" y="3167"/>
                            </a:lnTo>
                            <a:lnTo>
                              <a:pt x="4276" y="3864"/>
                            </a:lnTo>
                            <a:lnTo>
                              <a:pt x="2693" y="3167"/>
                            </a:lnTo>
                            <a:lnTo>
                              <a:pt x="4276" y="2439"/>
                            </a:lnTo>
                            <a:close/>
                            <a:moveTo>
                              <a:pt x="2091" y="3452"/>
                            </a:moveTo>
                            <a:lnTo>
                              <a:pt x="3675" y="4149"/>
                            </a:lnTo>
                            <a:lnTo>
                              <a:pt x="2281" y="4782"/>
                            </a:lnTo>
                            <a:cubicBezTo>
                              <a:pt x="2218" y="4307"/>
                              <a:pt x="2123" y="3895"/>
                              <a:pt x="1996" y="3484"/>
                            </a:cubicBezTo>
                            <a:lnTo>
                              <a:pt x="2091" y="3452"/>
                            </a:lnTo>
                            <a:close/>
                            <a:moveTo>
                              <a:pt x="6461" y="3452"/>
                            </a:moveTo>
                            <a:lnTo>
                              <a:pt x="6556" y="3484"/>
                            </a:lnTo>
                            <a:cubicBezTo>
                              <a:pt x="6430" y="3895"/>
                              <a:pt x="6335" y="4307"/>
                              <a:pt x="6303" y="4782"/>
                            </a:cubicBezTo>
                            <a:lnTo>
                              <a:pt x="4878" y="4149"/>
                            </a:lnTo>
                            <a:lnTo>
                              <a:pt x="6461" y="3452"/>
                            </a:lnTo>
                            <a:close/>
                            <a:moveTo>
                              <a:pt x="761" y="0"/>
                            </a:moveTo>
                            <a:cubicBezTo>
                              <a:pt x="349" y="0"/>
                              <a:pt x="1" y="348"/>
                              <a:pt x="1" y="760"/>
                            </a:cubicBezTo>
                            <a:cubicBezTo>
                              <a:pt x="1" y="1108"/>
                              <a:pt x="254" y="1425"/>
                              <a:pt x="603" y="1488"/>
                            </a:cubicBezTo>
                            <a:cubicBezTo>
                              <a:pt x="1141" y="2439"/>
                              <a:pt x="1806" y="3864"/>
                              <a:pt x="1806" y="5605"/>
                            </a:cubicBezTo>
                            <a:cubicBezTo>
                              <a:pt x="1806" y="5732"/>
                              <a:pt x="1933" y="5859"/>
                              <a:pt x="2059" y="5859"/>
                            </a:cubicBezTo>
                            <a:cubicBezTo>
                              <a:pt x="2218" y="5859"/>
                              <a:pt x="2313" y="5732"/>
                              <a:pt x="2313" y="5605"/>
                            </a:cubicBezTo>
                            <a:cubicBezTo>
                              <a:pt x="2313" y="5510"/>
                              <a:pt x="2313" y="5415"/>
                              <a:pt x="2313" y="5320"/>
                            </a:cubicBezTo>
                            <a:lnTo>
                              <a:pt x="4276" y="4434"/>
                            </a:lnTo>
                            <a:lnTo>
                              <a:pt x="6271" y="5320"/>
                            </a:lnTo>
                            <a:cubicBezTo>
                              <a:pt x="6240" y="5415"/>
                              <a:pt x="6240" y="5510"/>
                              <a:pt x="6240" y="5605"/>
                            </a:cubicBezTo>
                            <a:cubicBezTo>
                              <a:pt x="6240" y="5732"/>
                              <a:pt x="6366" y="5859"/>
                              <a:pt x="6493" y="5859"/>
                            </a:cubicBezTo>
                            <a:cubicBezTo>
                              <a:pt x="6651" y="5859"/>
                              <a:pt x="6746" y="5732"/>
                              <a:pt x="6746" y="5605"/>
                            </a:cubicBezTo>
                            <a:cubicBezTo>
                              <a:pt x="6746" y="3864"/>
                              <a:pt x="7443" y="2439"/>
                              <a:pt x="7982" y="1488"/>
                            </a:cubicBezTo>
                            <a:cubicBezTo>
                              <a:pt x="8298" y="1425"/>
                              <a:pt x="8552" y="1108"/>
                              <a:pt x="8552" y="760"/>
                            </a:cubicBezTo>
                            <a:cubicBezTo>
                              <a:pt x="8552" y="348"/>
                              <a:pt x="8235" y="0"/>
                              <a:pt x="7823" y="0"/>
                            </a:cubicBezTo>
                            <a:lnTo>
                              <a:pt x="5416" y="0"/>
                            </a:lnTo>
                            <a:cubicBezTo>
                              <a:pt x="5290" y="0"/>
                              <a:pt x="5163" y="95"/>
                              <a:pt x="5163" y="253"/>
                            </a:cubicBezTo>
                            <a:cubicBezTo>
                              <a:pt x="5163" y="380"/>
                              <a:pt x="5290" y="507"/>
                              <a:pt x="5416" y="507"/>
                            </a:cubicBezTo>
                            <a:lnTo>
                              <a:pt x="7823" y="507"/>
                            </a:lnTo>
                            <a:cubicBezTo>
                              <a:pt x="7950" y="507"/>
                              <a:pt x="8077" y="602"/>
                              <a:pt x="8077" y="760"/>
                            </a:cubicBezTo>
                            <a:cubicBezTo>
                              <a:pt x="8077" y="887"/>
                              <a:pt x="7950" y="1013"/>
                              <a:pt x="7823" y="1013"/>
                            </a:cubicBezTo>
                            <a:lnTo>
                              <a:pt x="761" y="1013"/>
                            </a:lnTo>
                            <a:cubicBezTo>
                              <a:pt x="603" y="1013"/>
                              <a:pt x="508" y="887"/>
                              <a:pt x="508" y="760"/>
                            </a:cubicBezTo>
                            <a:cubicBezTo>
                              <a:pt x="508" y="602"/>
                              <a:pt x="603" y="507"/>
                              <a:pt x="761" y="507"/>
                            </a:cubicBezTo>
                            <a:lnTo>
                              <a:pt x="3136" y="507"/>
                            </a:lnTo>
                            <a:cubicBezTo>
                              <a:pt x="3295" y="507"/>
                              <a:pt x="3390" y="380"/>
                              <a:pt x="3390" y="253"/>
                            </a:cubicBezTo>
                            <a:cubicBezTo>
                              <a:pt x="3390" y="95"/>
                              <a:pt x="3295" y="0"/>
                              <a:pt x="3136" y="0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697" name="Google Shape;2292;p58">
                        <a:extLst>
                          <a:ext uri="{FF2B5EF4-FFF2-40B4-BE49-F238E27FC236}">
                            <a16:creationId xmlns:a16="http://schemas.microsoft.com/office/drawing/2014/main" xmlns="" id="{F77CD7C2-4AF4-6D38-A601-7283708B62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5754" y="2958171"/>
                        <a:ext cx="14569" cy="1454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08" h="507" extrusionOk="0">
                            <a:moveTo>
                              <a:pt x="254" y="0"/>
                            </a:moveTo>
                            <a:cubicBezTo>
                              <a:pt x="128" y="0"/>
                              <a:pt x="1" y="95"/>
                              <a:pt x="1" y="253"/>
                            </a:cubicBezTo>
                            <a:cubicBezTo>
                              <a:pt x="1" y="380"/>
                              <a:pt x="128" y="507"/>
                              <a:pt x="254" y="507"/>
                            </a:cubicBezTo>
                            <a:cubicBezTo>
                              <a:pt x="381" y="507"/>
                              <a:pt x="508" y="380"/>
                              <a:pt x="508" y="253"/>
                            </a:cubicBezTo>
                            <a:cubicBezTo>
                              <a:pt x="508" y="95"/>
                              <a:pt x="413" y="0"/>
                              <a:pt x="254" y="0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98" name="Google Shape;2293;p58">
                      <a:extLst>
                        <a:ext uri="{FF2B5EF4-FFF2-40B4-BE49-F238E27FC236}">
                          <a16:creationId xmlns:a16="http://schemas.microsoft.com/office/drawing/2014/main" xmlns="" id="{AA42E149-5148-E7EF-CDF5-1694475429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16469" y="3013307"/>
                      <a:ext cx="624864" cy="624864"/>
                      <a:chOff x="1571231" y="1325067"/>
                      <a:chExt cx="342439" cy="342439"/>
                    </a:xfrm>
                    <a:solidFill>
                      <a:schemeClr val="bg1"/>
                    </a:solidFill>
                  </p:grpSpPr>
                  <p:sp>
                    <p:nvSpPr>
                      <p:cNvPr id="699" name="Google Shape;2294;p58">
                        <a:extLst>
                          <a:ext uri="{FF2B5EF4-FFF2-40B4-BE49-F238E27FC236}">
                            <a16:creationId xmlns:a16="http://schemas.microsoft.com/office/drawing/2014/main" xmlns="" id="{7CD664EF-5764-56B5-5846-99B5C8B018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71231" y="1325067"/>
                        <a:ext cx="342439" cy="34243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940" h="11940" extrusionOk="0">
                            <a:moveTo>
                              <a:pt x="8203" y="475"/>
                            </a:moveTo>
                            <a:cubicBezTo>
                              <a:pt x="8330" y="475"/>
                              <a:pt x="8393" y="539"/>
                              <a:pt x="8393" y="634"/>
                            </a:cubicBezTo>
                            <a:lnTo>
                              <a:pt x="8393" y="7284"/>
                            </a:lnTo>
                            <a:cubicBezTo>
                              <a:pt x="8266" y="7253"/>
                              <a:pt x="8108" y="7253"/>
                              <a:pt x="7950" y="7253"/>
                            </a:cubicBezTo>
                            <a:cubicBezTo>
                              <a:pt x="7443" y="7253"/>
                              <a:pt x="6968" y="7443"/>
                              <a:pt x="6619" y="7823"/>
                            </a:cubicBezTo>
                            <a:cubicBezTo>
                              <a:pt x="6366" y="8108"/>
                              <a:pt x="6208" y="8456"/>
                              <a:pt x="6144" y="8868"/>
                            </a:cubicBezTo>
                            <a:lnTo>
                              <a:pt x="1394" y="8868"/>
                            </a:lnTo>
                            <a:lnTo>
                              <a:pt x="1394" y="8393"/>
                            </a:lnTo>
                            <a:lnTo>
                              <a:pt x="2598" y="8393"/>
                            </a:lnTo>
                            <a:cubicBezTo>
                              <a:pt x="2756" y="8393"/>
                              <a:pt x="2851" y="8298"/>
                              <a:pt x="2851" y="8171"/>
                            </a:cubicBezTo>
                            <a:cubicBezTo>
                              <a:pt x="2851" y="8044"/>
                              <a:pt x="2756" y="7949"/>
                              <a:pt x="2598" y="7949"/>
                            </a:cubicBezTo>
                            <a:lnTo>
                              <a:pt x="1394" y="7949"/>
                            </a:lnTo>
                            <a:lnTo>
                              <a:pt x="1394" y="475"/>
                            </a:lnTo>
                            <a:close/>
                            <a:moveTo>
                              <a:pt x="951" y="475"/>
                            </a:moveTo>
                            <a:lnTo>
                              <a:pt x="951" y="8868"/>
                            </a:lnTo>
                            <a:cubicBezTo>
                              <a:pt x="761" y="8899"/>
                              <a:pt x="602" y="8963"/>
                              <a:pt x="476" y="9058"/>
                            </a:cubicBezTo>
                            <a:lnTo>
                              <a:pt x="476" y="1045"/>
                            </a:lnTo>
                            <a:cubicBezTo>
                              <a:pt x="476" y="760"/>
                              <a:pt x="666" y="539"/>
                              <a:pt x="951" y="475"/>
                            </a:cubicBezTo>
                            <a:close/>
                            <a:moveTo>
                              <a:pt x="6081" y="9343"/>
                            </a:moveTo>
                            <a:cubicBezTo>
                              <a:pt x="6081" y="9754"/>
                              <a:pt x="6176" y="10166"/>
                              <a:pt x="6334" y="10546"/>
                            </a:cubicBezTo>
                            <a:lnTo>
                              <a:pt x="1077" y="10546"/>
                            </a:lnTo>
                            <a:cubicBezTo>
                              <a:pt x="729" y="10546"/>
                              <a:pt x="476" y="10261"/>
                              <a:pt x="476" y="9944"/>
                            </a:cubicBezTo>
                            <a:cubicBezTo>
                              <a:pt x="476" y="9596"/>
                              <a:pt x="729" y="9343"/>
                              <a:pt x="1077" y="9343"/>
                            </a:cubicBezTo>
                            <a:close/>
                            <a:moveTo>
                              <a:pt x="10071" y="7696"/>
                            </a:moveTo>
                            <a:cubicBezTo>
                              <a:pt x="10895" y="7696"/>
                              <a:pt x="11465" y="8393"/>
                              <a:pt x="11465" y="9311"/>
                            </a:cubicBezTo>
                            <a:cubicBezTo>
                              <a:pt x="11497" y="9818"/>
                              <a:pt x="11306" y="10388"/>
                              <a:pt x="11021" y="10799"/>
                            </a:cubicBezTo>
                            <a:cubicBezTo>
                              <a:pt x="10768" y="11243"/>
                              <a:pt x="10420" y="11464"/>
                              <a:pt x="10071" y="11464"/>
                            </a:cubicBezTo>
                            <a:cubicBezTo>
                              <a:pt x="9913" y="11464"/>
                              <a:pt x="9723" y="11401"/>
                              <a:pt x="9565" y="11306"/>
                            </a:cubicBezTo>
                            <a:cubicBezTo>
                              <a:pt x="9438" y="11211"/>
                              <a:pt x="9248" y="11084"/>
                              <a:pt x="8995" y="11084"/>
                            </a:cubicBezTo>
                            <a:cubicBezTo>
                              <a:pt x="8868" y="11084"/>
                              <a:pt x="8678" y="11116"/>
                              <a:pt x="8520" y="11274"/>
                            </a:cubicBezTo>
                            <a:cubicBezTo>
                              <a:pt x="8330" y="11401"/>
                              <a:pt x="8140" y="11464"/>
                              <a:pt x="7950" y="11464"/>
                            </a:cubicBezTo>
                            <a:cubicBezTo>
                              <a:pt x="7633" y="11464"/>
                              <a:pt x="7285" y="11243"/>
                              <a:pt x="7000" y="10799"/>
                            </a:cubicBezTo>
                            <a:cubicBezTo>
                              <a:pt x="6714" y="10388"/>
                              <a:pt x="6556" y="9818"/>
                              <a:pt x="6556" y="9311"/>
                            </a:cubicBezTo>
                            <a:cubicBezTo>
                              <a:pt x="6556" y="8393"/>
                              <a:pt x="7158" y="7696"/>
                              <a:pt x="7950" y="7696"/>
                            </a:cubicBezTo>
                            <a:cubicBezTo>
                              <a:pt x="8298" y="7696"/>
                              <a:pt x="8615" y="7823"/>
                              <a:pt x="8868" y="8044"/>
                            </a:cubicBezTo>
                            <a:cubicBezTo>
                              <a:pt x="8900" y="8092"/>
                              <a:pt x="8955" y="8116"/>
                              <a:pt x="9014" y="8116"/>
                            </a:cubicBezTo>
                            <a:cubicBezTo>
                              <a:pt x="9074" y="8116"/>
                              <a:pt x="9137" y="8092"/>
                              <a:pt x="9185" y="8044"/>
                            </a:cubicBezTo>
                            <a:cubicBezTo>
                              <a:pt x="9406" y="7823"/>
                              <a:pt x="9723" y="7696"/>
                              <a:pt x="10071" y="7696"/>
                            </a:cubicBezTo>
                            <a:close/>
                            <a:moveTo>
                              <a:pt x="1077" y="0"/>
                            </a:moveTo>
                            <a:cubicBezTo>
                              <a:pt x="476" y="0"/>
                              <a:pt x="1" y="475"/>
                              <a:pt x="1" y="1077"/>
                            </a:cubicBezTo>
                            <a:lnTo>
                              <a:pt x="1" y="9944"/>
                            </a:lnTo>
                            <a:cubicBezTo>
                              <a:pt x="1" y="10514"/>
                              <a:pt x="476" y="11021"/>
                              <a:pt x="1077" y="11021"/>
                            </a:cubicBezTo>
                            <a:lnTo>
                              <a:pt x="6588" y="11021"/>
                            </a:lnTo>
                            <a:cubicBezTo>
                              <a:pt x="6588" y="11021"/>
                              <a:pt x="6588" y="11053"/>
                              <a:pt x="6619" y="11053"/>
                            </a:cubicBezTo>
                            <a:cubicBezTo>
                              <a:pt x="6968" y="11623"/>
                              <a:pt x="7475" y="11940"/>
                              <a:pt x="7950" y="11940"/>
                            </a:cubicBezTo>
                            <a:cubicBezTo>
                              <a:pt x="8235" y="11940"/>
                              <a:pt x="8520" y="11845"/>
                              <a:pt x="8805" y="11655"/>
                            </a:cubicBezTo>
                            <a:cubicBezTo>
                              <a:pt x="8890" y="11583"/>
                              <a:pt x="8950" y="11550"/>
                              <a:pt x="9013" y="11550"/>
                            </a:cubicBezTo>
                            <a:cubicBezTo>
                              <a:pt x="9090" y="11550"/>
                              <a:pt x="9172" y="11599"/>
                              <a:pt x="9311" y="11686"/>
                            </a:cubicBezTo>
                            <a:cubicBezTo>
                              <a:pt x="9565" y="11845"/>
                              <a:pt x="9818" y="11940"/>
                              <a:pt x="10071" y="11940"/>
                            </a:cubicBezTo>
                            <a:cubicBezTo>
                              <a:pt x="10578" y="11940"/>
                              <a:pt x="11053" y="11623"/>
                              <a:pt x="11433" y="11053"/>
                            </a:cubicBezTo>
                            <a:cubicBezTo>
                              <a:pt x="11750" y="10546"/>
                              <a:pt x="11940" y="9913"/>
                              <a:pt x="11940" y="9311"/>
                            </a:cubicBezTo>
                            <a:cubicBezTo>
                              <a:pt x="11940" y="8741"/>
                              <a:pt x="11750" y="8203"/>
                              <a:pt x="11402" y="7823"/>
                            </a:cubicBezTo>
                            <a:cubicBezTo>
                              <a:pt x="11053" y="7443"/>
                              <a:pt x="10578" y="7253"/>
                              <a:pt x="10071" y="7253"/>
                            </a:cubicBezTo>
                            <a:cubicBezTo>
                              <a:pt x="9818" y="7253"/>
                              <a:pt x="9565" y="7316"/>
                              <a:pt x="9311" y="7411"/>
                            </a:cubicBezTo>
                            <a:cubicBezTo>
                              <a:pt x="9375" y="7189"/>
                              <a:pt x="9470" y="6999"/>
                              <a:pt x="9596" y="6936"/>
                            </a:cubicBezTo>
                            <a:cubicBezTo>
                              <a:pt x="9691" y="6873"/>
                              <a:pt x="9755" y="6714"/>
                              <a:pt x="9691" y="6619"/>
                            </a:cubicBezTo>
                            <a:cubicBezTo>
                              <a:pt x="9649" y="6535"/>
                              <a:pt x="9565" y="6492"/>
                              <a:pt x="9485" y="6492"/>
                            </a:cubicBezTo>
                            <a:cubicBezTo>
                              <a:pt x="9445" y="6492"/>
                              <a:pt x="9406" y="6503"/>
                              <a:pt x="9375" y="6524"/>
                            </a:cubicBezTo>
                            <a:cubicBezTo>
                              <a:pt x="9121" y="6651"/>
                              <a:pt x="8963" y="6968"/>
                              <a:pt x="8868" y="7284"/>
                            </a:cubicBezTo>
                            <a:lnTo>
                              <a:pt x="8868" y="634"/>
                            </a:lnTo>
                            <a:cubicBezTo>
                              <a:pt x="8868" y="285"/>
                              <a:pt x="8583" y="0"/>
                              <a:pt x="8235" y="0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700" name="Google Shape;2295;p58">
                        <a:extLst>
                          <a:ext uri="{FF2B5EF4-FFF2-40B4-BE49-F238E27FC236}">
                            <a16:creationId xmlns:a16="http://schemas.microsoft.com/office/drawing/2014/main" xmlns="" id="{364D201E-FA09-5D4B-E73F-6825C949DF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58420" y="1387734"/>
                        <a:ext cx="107206" cy="6633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38" h="2313" extrusionOk="0">
                            <a:moveTo>
                              <a:pt x="3263" y="444"/>
                            </a:moveTo>
                            <a:lnTo>
                              <a:pt x="3263" y="1869"/>
                            </a:lnTo>
                            <a:lnTo>
                              <a:pt x="476" y="1869"/>
                            </a:lnTo>
                            <a:lnTo>
                              <a:pt x="476" y="444"/>
                            </a:lnTo>
                            <a:close/>
                            <a:moveTo>
                              <a:pt x="476" y="1"/>
                            </a:moveTo>
                            <a:cubicBezTo>
                              <a:pt x="191" y="1"/>
                              <a:pt x="1" y="191"/>
                              <a:pt x="1" y="444"/>
                            </a:cubicBezTo>
                            <a:lnTo>
                              <a:pt x="1" y="1869"/>
                            </a:lnTo>
                            <a:cubicBezTo>
                              <a:pt x="1" y="2122"/>
                              <a:pt x="191" y="2312"/>
                              <a:pt x="476" y="2312"/>
                            </a:cubicBezTo>
                            <a:lnTo>
                              <a:pt x="3263" y="2312"/>
                            </a:lnTo>
                            <a:cubicBezTo>
                              <a:pt x="3516" y="2312"/>
                              <a:pt x="3738" y="2122"/>
                              <a:pt x="3738" y="1869"/>
                            </a:cubicBezTo>
                            <a:lnTo>
                              <a:pt x="3738" y="444"/>
                            </a:lnTo>
                            <a:cubicBezTo>
                              <a:pt x="3738" y="191"/>
                              <a:pt x="3516" y="1"/>
                              <a:pt x="3263" y="1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701" name="Google Shape;2296;p58">
                        <a:extLst>
                          <a:ext uri="{FF2B5EF4-FFF2-40B4-BE49-F238E27FC236}">
                            <a16:creationId xmlns:a16="http://schemas.microsoft.com/office/drawing/2014/main" xmlns="" id="{2857DCE2-6923-1C7B-3C6A-6FDF3524A3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69319" y="1553049"/>
                        <a:ext cx="13652" cy="1273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76" h="444" extrusionOk="0">
                            <a:moveTo>
                              <a:pt x="254" y="0"/>
                            </a:moveTo>
                            <a:cubicBezTo>
                              <a:pt x="96" y="0"/>
                              <a:pt x="1" y="95"/>
                              <a:pt x="1" y="222"/>
                            </a:cubicBezTo>
                            <a:cubicBezTo>
                              <a:pt x="1" y="349"/>
                              <a:pt x="96" y="444"/>
                              <a:pt x="254" y="444"/>
                            </a:cubicBezTo>
                            <a:cubicBezTo>
                              <a:pt x="381" y="444"/>
                              <a:pt x="476" y="349"/>
                              <a:pt x="476" y="222"/>
                            </a:cubicBezTo>
                            <a:cubicBezTo>
                              <a:pt x="476" y="95"/>
                              <a:pt x="381" y="0"/>
                              <a:pt x="254" y="0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702" name="Google Shape;2300;p58">
                      <a:extLst>
                        <a:ext uri="{FF2B5EF4-FFF2-40B4-BE49-F238E27FC236}">
                          <a16:creationId xmlns:a16="http://schemas.microsoft.com/office/drawing/2014/main" xmlns="" id="{3CB5E19D-AF91-FA6A-D76B-6F1A993485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01978" y="4271071"/>
                      <a:ext cx="416053" cy="624864"/>
                      <a:chOff x="7292925" y="4213408"/>
                      <a:chExt cx="228006" cy="342439"/>
                    </a:xfrm>
                    <a:solidFill>
                      <a:schemeClr val="bg1"/>
                    </a:solidFill>
                  </p:grpSpPr>
                  <p:sp>
                    <p:nvSpPr>
                      <p:cNvPr id="703" name="Google Shape;2301;p58">
                        <a:extLst>
                          <a:ext uri="{FF2B5EF4-FFF2-40B4-BE49-F238E27FC236}">
                            <a16:creationId xmlns:a16="http://schemas.microsoft.com/office/drawing/2014/main" xmlns="" id="{C1A861A8-C284-E02F-6369-D88E0FE807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92925" y="4213408"/>
                        <a:ext cx="228006" cy="34243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950" h="11940" extrusionOk="0">
                            <a:moveTo>
                              <a:pt x="3960" y="475"/>
                            </a:moveTo>
                            <a:cubicBezTo>
                              <a:pt x="5765" y="475"/>
                              <a:pt x="7253" y="1932"/>
                              <a:pt x="7253" y="3737"/>
                            </a:cubicBezTo>
                            <a:lnTo>
                              <a:pt x="7253" y="3991"/>
                            </a:lnTo>
                            <a:cubicBezTo>
                              <a:pt x="7190" y="3959"/>
                              <a:pt x="7158" y="3959"/>
                              <a:pt x="7126" y="3959"/>
                            </a:cubicBezTo>
                            <a:lnTo>
                              <a:pt x="7000" y="3959"/>
                            </a:lnTo>
                            <a:cubicBezTo>
                              <a:pt x="6113" y="3959"/>
                              <a:pt x="5353" y="3484"/>
                              <a:pt x="5131" y="2787"/>
                            </a:cubicBezTo>
                            <a:cubicBezTo>
                              <a:pt x="5100" y="2724"/>
                              <a:pt x="5036" y="2661"/>
                              <a:pt x="4941" y="2629"/>
                            </a:cubicBezTo>
                            <a:cubicBezTo>
                              <a:pt x="4846" y="2629"/>
                              <a:pt x="4751" y="2661"/>
                              <a:pt x="4720" y="2756"/>
                            </a:cubicBezTo>
                            <a:cubicBezTo>
                              <a:pt x="4276" y="3452"/>
                              <a:pt x="2693" y="3959"/>
                              <a:pt x="951" y="3959"/>
                            </a:cubicBezTo>
                            <a:lnTo>
                              <a:pt x="824" y="3959"/>
                            </a:lnTo>
                            <a:cubicBezTo>
                              <a:pt x="793" y="3959"/>
                              <a:pt x="761" y="3959"/>
                              <a:pt x="698" y="3991"/>
                            </a:cubicBezTo>
                            <a:lnTo>
                              <a:pt x="698" y="3737"/>
                            </a:lnTo>
                            <a:cubicBezTo>
                              <a:pt x="698" y="3642"/>
                              <a:pt x="729" y="3579"/>
                              <a:pt x="729" y="3516"/>
                            </a:cubicBezTo>
                            <a:cubicBezTo>
                              <a:pt x="1078" y="3516"/>
                              <a:pt x="1458" y="3484"/>
                              <a:pt x="1838" y="3452"/>
                            </a:cubicBezTo>
                            <a:cubicBezTo>
                              <a:pt x="1964" y="3452"/>
                              <a:pt x="2059" y="3326"/>
                              <a:pt x="2059" y="3199"/>
                            </a:cubicBezTo>
                            <a:cubicBezTo>
                              <a:pt x="2028" y="3072"/>
                              <a:pt x="1933" y="2977"/>
                              <a:pt x="1806" y="2977"/>
                            </a:cubicBezTo>
                            <a:cubicBezTo>
                              <a:pt x="1458" y="3041"/>
                              <a:pt x="1109" y="3041"/>
                              <a:pt x="793" y="3041"/>
                            </a:cubicBezTo>
                            <a:cubicBezTo>
                              <a:pt x="1109" y="1584"/>
                              <a:pt x="2408" y="475"/>
                              <a:pt x="3960" y="475"/>
                            </a:cubicBezTo>
                            <a:close/>
                            <a:moveTo>
                              <a:pt x="4846" y="3326"/>
                            </a:moveTo>
                            <a:cubicBezTo>
                              <a:pt x="5258" y="3991"/>
                              <a:pt x="6081" y="4434"/>
                              <a:pt x="7000" y="4434"/>
                            </a:cubicBezTo>
                            <a:lnTo>
                              <a:pt x="7126" y="4434"/>
                            </a:lnTo>
                            <a:cubicBezTo>
                              <a:pt x="7316" y="4434"/>
                              <a:pt x="7475" y="4592"/>
                              <a:pt x="7475" y="4782"/>
                            </a:cubicBezTo>
                            <a:cubicBezTo>
                              <a:pt x="7475" y="4972"/>
                              <a:pt x="7316" y="5131"/>
                              <a:pt x="7126" y="5131"/>
                            </a:cubicBezTo>
                            <a:lnTo>
                              <a:pt x="7000" y="5131"/>
                            </a:lnTo>
                            <a:cubicBezTo>
                              <a:pt x="6873" y="5131"/>
                              <a:pt x="6778" y="5226"/>
                              <a:pt x="6746" y="5352"/>
                            </a:cubicBezTo>
                            <a:cubicBezTo>
                              <a:pt x="6651" y="6809"/>
                              <a:pt x="5416" y="7949"/>
                              <a:pt x="3960" y="7949"/>
                            </a:cubicBezTo>
                            <a:cubicBezTo>
                              <a:pt x="2534" y="7949"/>
                              <a:pt x="1299" y="6809"/>
                              <a:pt x="1173" y="5352"/>
                            </a:cubicBezTo>
                            <a:cubicBezTo>
                              <a:pt x="1173" y="5226"/>
                              <a:pt x="1078" y="5131"/>
                              <a:pt x="951" y="5131"/>
                            </a:cubicBezTo>
                            <a:lnTo>
                              <a:pt x="824" y="5131"/>
                            </a:lnTo>
                            <a:cubicBezTo>
                              <a:pt x="634" y="5131"/>
                              <a:pt x="476" y="4972"/>
                              <a:pt x="476" y="4782"/>
                            </a:cubicBezTo>
                            <a:cubicBezTo>
                              <a:pt x="476" y="4592"/>
                              <a:pt x="634" y="4434"/>
                              <a:pt x="824" y="4434"/>
                            </a:cubicBezTo>
                            <a:lnTo>
                              <a:pt x="951" y="4434"/>
                            </a:lnTo>
                            <a:cubicBezTo>
                              <a:pt x="2661" y="4434"/>
                              <a:pt x="4150" y="3991"/>
                              <a:pt x="4846" y="3326"/>
                            </a:cubicBezTo>
                            <a:close/>
                            <a:moveTo>
                              <a:pt x="3104" y="8266"/>
                            </a:moveTo>
                            <a:cubicBezTo>
                              <a:pt x="3294" y="8329"/>
                              <a:pt x="3484" y="8361"/>
                              <a:pt x="3706" y="8393"/>
                            </a:cubicBezTo>
                            <a:lnTo>
                              <a:pt x="3199" y="8804"/>
                            </a:lnTo>
                            <a:lnTo>
                              <a:pt x="2914" y="8329"/>
                            </a:lnTo>
                            <a:cubicBezTo>
                              <a:pt x="2978" y="8298"/>
                              <a:pt x="3041" y="8298"/>
                              <a:pt x="3104" y="8266"/>
                            </a:cubicBezTo>
                            <a:close/>
                            <a:moveTo>
                              <a:pt x="4846" y="8266"/>
                            </a:moveTo>
                            <a:cubicBezTo>
                              <a:pt x="4910" y="8298"/>
                              <a:pt x="4973" y="8298"/>
                              <a:pt x="5036" y="8329"/>
                            </a:cubicBezTo>
                            <a:lnTo>
                              <a:pt x="4751" y="8804"/>
                            </a:lnTo>
                            <a:lnTo>
                              <a:pt x="4276" y="8393"/>
                            </a:lnTo>
                            <a:cubicBezTo>
                              <a:pt x="4466" y="8361"/>
                              <a:pt x="4656" y="8329"/>
                              <a:pt x="4846" y="8266"/>
                            </a:cubicBezTo>
                            <a:close/>
                            <a:moveTo>
                              <a:pt x="2313" y="7949"/>
                            </a:moveTo>
                            <a:cubicBezTo>
                              <a:pt x="2344" y="7949"/>
                              <a:pt x="2376" y="7981"/>
                              <a:pt x="2439" y="8013"/>
                            </a:cubicBezTo>
                            <a:cubicBezTo>
                              <a:pt x="1964" y="8203"/>
                              <a:pt x="1553" y="8519"/>
                              <a:pt x="1173" y="8868"/>
                            </a:cubicBezTo>
                            <a:lnTo>
                              <a:pt x="1173" y="8171"/>
                            </a:lnTo>
                            <a:cubicBezTo>
                              <a:pt x="1173" y="8044"/>
                              <a:pt x="1268" y="7949"/>
                              <a:pt x="1394" y="7949"/>
                            </a:cubicBezTo>
                            <a:close/>
                            <a:moveTo>
                              <a:pt x="6556" y="7949"/>
                            </a:moveTo>
                            <a:cubicBezTo>
                              <a:pt x="6683" y="7949"/>
                              <a:pt x="6778" y="8044"/>
                              <a:pt x="6778" y="8171"/>
                            </a:cubicBezTo>
                            <a:lnTo>
                              <a:pt x="6778" y="8868"/>
                            </a:lnTo>
                            <a:cubicBezTo>
                              <a:pt x="6398" y="8488"/>
                              <a:pt x="5986" y="8203"/>
                              <a:pt x="5511" y="8013"/>
                            </a:cubicBezTo>
                            <a:cubicBezTo>
                              <a:pt x="5575" y="7981"/>
                              <a:pt x="5606" y="7949"/>
                              <a:pt x="5638" y="7949"/>
                            </a:cubicBezTo>
                            <a:close/>
                            <a:moveTo>
                              <a:pt x="3960" y="8773"/>
                            </a:moveTo>
                            <a:lnTo>
                              <a:pt x="4308" y="9058"/>
                            </a:lnTo>
                            <a:lnTo>
                              <a:pt x="4150" y="9216"/>
                            </a:lnTo>
                            <a:cubicBezTo>
                              <a:pt x="4086" y="9248"/>
                              <a:pt x="4023" y="9279"/>
                              <a:pt x="3960" y="9279"/>
                            </a:cubicBezTo>
                            <a:cubicBezTo>
                              <a:pt x="3928" y="9279"/>
                              <a:pt x="3865" y="9248"/>
                              <a:pt x="3801" y="9216"/>
                            </a:cubicBezTo>
                            <a:lnTo>
                              <a:pt x="3643" y="9058"/>
                            </a:lnTo>
                            <a:lnTo>
                              <a:pt x="3960" y="8773"/>
                            </a:lnTo>
                            <a:close/>
                            <a:moveTo>
                              <a:pt x="1394" y="9279"/>
                            </a:moveTo>
                            <a:lnTo>
                              <a:pt x="1394" y="11465"/>
                            </a:lnTo>
                            <a:lnTo>
                              <a:pt x="476" y="11465"/>
                            </a:lnTo>
                            <a:cubicBezTo>
                              <a:pt x="539" y="10641"/>
                              <a:pt x="856" y="9881"/>
                              <a:pt x="1394" y="9279"/>
                            </a:cubicBezTo>
                            <a:close/>
                            <a:moveTo>
                              <a:pt x="5606" y="8583"/>
                            </a:moveTo>
                            <a:cubicBezTo>
                              <a:pt x="5765" y="8646"/>
                              <a:pt x="5923" y="8773"/>
                              <a:pt x="6081" y="8868"/>
                            </a:cubicBezTo>
                            <a:lnTo>
                              <a:pt x="6081" y="11465"/>
                            </a:lnTo>
                            <a:lnTo>
                              <a:pt x="5606" y="11465"/>
                            </a:lnTo>
                            <a:lnTo>
                              <a:pt x="5606" y="8583"/>
                            </a:lnTo>
                            <a:close/>
                            <a:moveTo>
                              <a:pt x="2344" y="8583"/>
                            </a:moveTo>
                            <a:lnTo>
                              <a:pt x="2344" y="11496"/>
                            </a:lnTo>
                            <a:lnTo>
                              <a:pt x="1869" y="11496"/>
                            </a:lnTo>
                            <a:lnTo>
                              <a:pt x="1869" y="8868"/>
                            </a:lnTo>
                            <a:cubicBezTo>
                              <a:pt x="2028" y="8741"/>
                              <a:pt x="2186" y="8646"/>
                              <a:pt x="2344" y="8583"/>
                            </a:cubicBezTo>
                            <a:close/>
                            <a:moveTo>
                              <a:pt x="2819" y="9089"/>
                            </a:moveTo>
                            <a:lnTo>
                              <a:pt x="2946" y="9279"/>
                            </a:lnTo>
                            <a:cubicBezTo>
                              <a:pt x="2978" y="9343"/>
                              <a:pt x="3041" y="9406"/>
                              <a:pt x="3104" y="9406"/>
                            </a:cubicBezTo>
                            <a:cubicBezTo>
                              <a:pt x="3168" y="9406"/>
                              <a:pt x="3231" y="9406"/>
                              <a:pt x="3294" y="9343"/>
                            </a:cubicBezTo>
                            <a:lnTo>
                              <a:pt x="3389" y="9469"/>
                            </a:lnTo>
                            <a:lnTo>
                              <a:pt x="3168" y="11496"/>
                            </a:lnTo>
                            <a:lnTo>
                              <a:pt x="2819" y="11496"/>
                            </a:lnTo>
                            <a:lnTo>
                              <a:pt x="2819" y="9089"/>
                            </a:lnTo>
                            <a:close/>
                            <a:moveTo>
                              <a:pt x="4118" y="9723"/>
                            </a:moveTo>
                            <a:lnTo>
                              <a:pt x="4340" y="11496"/>
                            </a:lnTo>
                            <a:lnTo>
                              <a:pt x="3611" y="11496"/>
                            </a:lnTo>
                            <a:lnTo>
                              <a:pt x="3833" y="9723"/>
                            </a:lnTo>
                            <a:cubicBezTo>
                              <a:pt x="3896" y="9754"/>
                              <a:pt x="3928" y="9754"/>
                              <a:pt x="3960" y="9754"/>
                            </a:cubicBezTo>
                            <a:cubicBezTo>
                              <a:pt x="4023" y="9754"/>
                              <a:pt x="4055" y="9754"/>
                              <a:pt x="4118" y="9723"/>
                            </a:cubicBezTo>
                            <a:close/>
                            <a:moveTo>
                              <a:pt x="5131" y="9089"/>
                            </a:moveTo>
                            <a:lnTo>
                              <a:pt x="5131" y="11496"/>
                            </a:lnTo>
                            <a:lnTo>
                              <a:pt x="4815" y="11496"/>
                            </a:lnTo>
                            <a:lnTo>
                              <a:pt x="4561" y="9469"/>
                            </a:lnTo>
                            <a:lnTo>
                              <a:pt x="4656" y="9343"/>
                            </a:lnTo>
                            <a:cubicBezTo>
                              <a:pt x="4720" y="9374"/>
                              <a:pt x="4751" y="9406"/>
                              <a:pt x="4815" y="9406"/>
                            </a:cubicBezTo>
                            <a:lnTo>
                              <a:pt x="4846" y="9406"/>
                            </a:lnTo>
                            <a:cubicBezTo>
                              <a:pt x="4910" y="9374"/>
                              <a:pt x="4973" y="9343"/>
                              <a:pt x="5005" y="9279"/>
                            </a:cubicBezTo>
                            <a:lnTo>
                              <a:pt x="5131" y="9089"/>
                            </a:lnTo>
                            <a:close/>
                            <a:moveTo>
                              <a:pt x="6556" y="9279"/>
                            </a:moveTo>
                            <a:cubicBezTo>
                              <a:pt x="7095" y="9881"/>
                              <a:pt x="7411" y="10641"/>
                              <a:pt x="7475" y="11496"/>
                            </a:cubicBezTo>
                            <a:lnTo>
                              <a:pt x="6556" y="11496"/>
                            </a:lnTo>
                            <a:lnTo>
                              <a:pt x="6556" y="9279"/>
                            </a:lnTo>
                            <a:close/>
                            <a:moveTo>
                              <a:pt x="3960" y="0"/>
                            </a:moveTo>
                            <a:cubicBezTo>
                              <a:pt x="2978" y="0"/>
                              <a:pt x="2028" y="380"/>
                              <a:pt x="1331" y="1077"/>
                            </a:cubicBezTo>
                            <a:cubicBezTo>
                              <a:pt x="634" y="1806"/>
                              <a:pt x="223" y="2724"/>
                              <a:pt x="223" y="3737"/>
                            </a:cubicBezTo>
                            <a:lnTo>
                              <a:pt x="223" y="4212"/>
                            </a:lnTo>
                            <a:cubicBezTo>
                              <a:pt x="96" y="4371"/>
                              <a:pt x="1" y="4561"/>
                              <a:pt x="1" y="4782"/>
                            </a:cubicBezTo>
                            <a:cubicBezTo>
                              <a:pt x="1" y="5194"/>
                              <a:pt x="318" y="5542"/>
                              <a:pt x="729" y="5606"/>
                            </a:cubicBezTo>
                            <a:cubicBezTo>
                              <a:pt x="824" y="6303"/>
                              <a:pt x="1173" y="6968"/>
                              <a:pt x="1679" y="7474"/>
                            </a:cubicBezTo>
                            <a:lnTo>
                              <a:pt x="1394" y="7474"/>
                            </a:lnTo>
                            <a:cubicBezTo>
                              <a:pt x="1014" y="7474"/>
                              <a:pt x="698" y="7791"/>
                              <a:pt x="698" y="8171"/>
                            </a:cubicBezTo>
                            <a:lnTo>
                              <a:pt x="698" y="9438"/>
                            </a:lnTo>
                            <a:cubicBezTo>
                              <a:pt x="254" y="10071"/>
                              <a:pt x="1" y="10863"/>
                              <a:pt x="1" y="11655"/>
                            </a:cubicBezTo>
                            <a:lnTo>
                              <a:pt x="1" y="11718"/>
                            </a:lnTo>
                            <a:cubicBezTo>
                              <a:pt x="1" y="11845"/>
                              <a:pt x="96" y="11940"/>
                              <a:pt x="223" y="11940"/>
                            </a:cubicBezTo>
                            <a:lnTo>
                              <a:pt x="7696" y="11940"/>
                            </a:lnTo>
                            <a:cubicBezTo>
                              <a:pt x="7823" y="11940"/>
                              <a:pt x="7918" y="11845"/>
                              <a:pt x="7918" y="11718"/>
                            </a:cubicBezTo>
                            <a:lnTo>
                              <a:pt x="7918" y="11655"/>
                            </a:lnTo>
                            <a:cubicBezTo>
                              <a:pt x="7950" y="10863"/>
                              <a:pt x="7696" y="10071"/>
                              <a:pt x="7253" y="9438"/>
                            </a:cubicBezTo>
                            <a:lnTo>
                              <a:pt x="7253" y="8171"/>
                            </a:lnTo>
                            <a:cubicBezTo>
                              <a:pt x="7253" y="7791"/>
                              <a:pt x="6936" y="7474"/>
                              <a:pt x="6525" y="7474"/>
                            </a:cubicBezTo>
                            <a:lnTo>
                              <a:pt x="6240" y="7474"/>
                            </a:lnTo>
                            <a:cubicBezTo>
                              <a:pt x="6746" y="6968"/>
                              <a:pt x="7095" y="6334"/>
                              <a:pt x="7190" y="5606"/>
                            </a:cubicBezTo>
                            <a:cubicBezTo>
                              <a:pt x="7601" y="5542"/>
                              <a:pt x="7950" y="5194"/>
                              <a:pt x="7950" y="4782"/>
                            </a:cubicBezTo>
                            <a:cubicBezTo>
                              <a:pt x="7950" y="4561"/>
                              <a:pt x="7855" y="4371"/>
                              <a:pt x="7696" y="4212"/>
                            </a:cubicBezTo>
                            <a:lnTo>
                              <a:pt x="7696" y="3737"/>
                            </a:lnTo>
                            <a:cubicBezTo>
                              <a:pt x="7696" y="2724"/>
                              <a:pt x="7316" y="1806"/>
                              <a:pt x="6620" y="1077"/>
                            </a:cubicBezTo>
                            <a:cubicBezTo>
                              <a:pt x="5891" y="380"/>
                              <a:pt x="4973" y="0"/>
                              <a:pt x="3960" y="0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704" name="Google Shape;2302;p58">
                        <a:extLst>
                          <a:ext uri="{FF2B5EF4-FFF2-40B4-BE49-F238E27FC236}">
                            <a16:creationId xmlns:a16="http://schemas.microsoft.com/office/drawing/2014/main" xmlns="" id="{143F7CDC-9304-221C-1163-2FB156AE69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27351" y="4360539"/>
                        <a:ext cx="12763" cy="1365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45" h="476" extrusionOk="0">
                            <a:moveTo>
                              <a:pt x="223" y="1"/>
                            </a:moveTo>
                            <a:cubicBezTo>
                              <a:pt x="96" y="1"/>
                              <a:pt x="1" y="96"/>
                              <a:pt x="1" y="222"/>
                            </a:cubicBezTo>
                            <a:cubicBezTo>
                              <a:pt x="1" y="381"/>
                              <a:pt x="96" y="476"/>
                              <a:pt x="223" y="476"/>
                            </a:cubicBezTo>
                            <a:cubicBezTo>
                              <a:pt x="349" y="476"/>
                              <a:pt x="444" y="381"/>
                              <a:pt x="444" y="222"/>
                            </a:cubicBezTo>
                            <a:cubicBezTo>
                              <a:pt x="444" y="96"/>
                              <a:pt x="349" y="1"/>
                              <a:pt x="223" y="1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705" name="Google Shape;2303;p58">
                        <a:extLst>
                          <a:ext uri="{FF2B5EF4-FFF2-40B4-BE49-F238E27FC236}">
                            <a16:creationId xmlns:a16="http://schemas.microsoft.com/office/drawing/2014/main" xmlns="" id="{78CC02FC-DE83-2B80-2971-12834E4B5B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73776" y="4360539"/>
                        <a:ext cx="12734" cy="1365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44" h="476" extrusionOk="0">
                            <a:moveTo>
                              <a:pt x="222" y="1"/>
                            </a:moveTo>
                            <a:cubicBezTo>
                              <a:pt x="95" y="1"/>
                              <a:pt x="0" y="96"/>
                              <a:pt x="0" y="222"/>
                            </a:cubicBezTo>
                            <a:cubicBezTo>
                              <a:pt x="0" y="381"/>
                              <a:pt x="95" y="476"/>
                              <a:pt x="222" y="476"/>
                            </a:cubicBezTo>
                            <a:cubicBezTo>
                              <a:pt x="349" y="476"/>
                              <a:pt x="444" y="381"/>
                              <a:pt x="444" y="222"/>
                            </a:cubicBezTo>
                            <a:cubicBezTo>
                              <a:pt x="444" y="96"/>
                              <a:pt x="349" y="1"/>
                              <a:pt x="222" y="1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706" name="Google Shape;2304;p58">
                        <a:extLst>
                          <a:ext uri="{FF2B5EF4-FFF2-40B4-BE49-F238E27FC236}">
                            <a16:creationId xmlns:a16="http://schemas.microsoft.com/office/drawing/2014/main" xmlns="" id="{3734F3D5-BA81-6BEE-AA40-9D9FC679E3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82867" y="4384832"/>
                        <a:ext cx="48154" cy="2024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79" h="706" extrusionOk="0">
                            <a:moveTo>
                              <a:pt x="253" y="1"/>
                            </a:moveTo>
                            <a:cubicBezTo>
                              <a:pt x="198" y="1"/>
                              <a:pt x="143" y="25"/>
                              <a:pt x="95" y="72"/>
                            </a:cubicBezTo>
                            <a:cubicBezTo>
                              <a:pt x="0" y="167"/>
                              <a:pt x="0" y="294"/>
                              <a:pt x="95" y="389"/>
                            </a:cubicBezTo>
                            <a:cubicBezTo>
                              <a:pt x="285" y="579"/>
                              <a:pt x="570" y="706"/>
                              <a:pt x="855" y="706"/>
                            </a:cubicBezTo>
                            <a:cubicBezTo>
                              <a:pt x="1140" y="706"/>
                              <a:pt x="1394" y="579"/>
                              <a:pt x="1584" y="389"/>
                            </a:cubicBezTo>
                            <a:cubicBezTo>
                              <a:pt x="1679" y="294"/>
                              <a:pt x="1679" y="167"/>
                              <a:pt x="1584" y="72"/>
                            </a:cubicBezTo>
                            <a:cubicBezTo>
                              <a:pt x="1552" y="25"/>
                              <a:pt x="1496" y="1"/>
                              <a:pt x="1437" y="1"/>
                            </a:cubicBezTo>
                            <a:cubicBezTo>
                              <a:pt x="1378" y="1"/>
                              <a:pt x="1314" y="25"/>
                              <a:pt x="1267" y="72"/>
                            </a:cubicBezTo>
                            <a:cubicBezTo>
                              <a:pt x="1140" y="167"/>
                              <a:pt x="1014" y="231"/>
                              <a:pt x="855" y="231"/>
                            </a:cubicBezTo>
                            <a:cubicBezTo>
                              <a:pt x="697" y="231"/>
                              <a:pt x="539" y="167"/>
                              <a:pt x="412" y="72"/>
                            </a:cubicBezTo>
                            <a:cubicBezTo>
                              <a:pt x="364" y="25"/>
                              <a:pt x="309" y="1"/>
                              <a:pt x="253" y="1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707" name="Google Shape;2305;p58">
                        <a:extLst>
                          <a:ext uri="{FF2B5EF4-FFF2-40B4-BE49-F238E27FC236}">
                            <a16:creationId xmlns:a16="http://schemas.microsoft.com/office/drawing/2014/main" xmlns="" id="{F5724DBE-863A-8618-A3B6-A7DA15D354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8326" y="4293341"/>
                        <a:ext cx="12734" cy="1365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44" h="476" extrusionOk="0">
                            <a:moveTo>
                              <a:pt x="222" y="0"/>
                            </a:moveTo>
                            <a:cubicBezTo>
                              <a:pt x="95" y="0"/>
                              <a:pt x="0" y="127"/>
                              <a:pt x="0" y="254"/>
                            </a:cubicBezTo>
                            <a:cubicBezTo>
                              <a:pt x="0" y="380"/>
                              <a:pt x="95" y="475"/>
                              <a:pt x="222" y="475"/>
                            </a:cubicBezTo>
                            <a:cubicBezTo>
                              <a:pt x="349" y="475"/>
                              <a:pt x="444" y="380"/>
                              <a:pt x="444" y="254"/>
                            </a:cubicBezTo>
                            <a:cubicBezTo>
                              <a:pt x="444" y="127"/>
                              <a:pt x="349" y="0"/>
                              <a:pt x="222" y="0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708" name="Google Shape;2306;p58">
                      <a:extLst>
                        <a:ext uri="{FF2B5EF4-FFF2-40B4-BE49-F238E27FC236}">
                          <a16:creationId xmlns:a16="http://schemas.microsoft.com/office/drawing/2014/main" xmlns="" id="{8D3FA57F-FA74-3FE2-CFD5-7B084CB7A62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75998" y="2151372"/>
                      <a:ext cx="601229" cy="598073"/>
                      <a:chOff x="7234805" y="1325067"/>
                      <a:chExt cx="344246" cy="342439"/>
                    </a:xfrm>
                    <a:solidFill>
                      <a:schemeClr val="bg1"/>
                    </a:solidFill>
                  </p:grpSpPr>
                  <p:sp>
                    <p:nvSpPr>
                      <p:cNvPr id="709" name="Google Shape;2307;p58">
                        <a:extLst>
                          <a:ext uri="{FF2B5EF4-FFF2-40B4-BE49-F238E27FC236}">
                            <a16:creationId xmlns:a16="http://schemas.microsoft.com/office/drawing/2014/main" xmlns="" id="{8CE2F51D-EB7C-F904-6FC9-02F0F03B99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33811" y="1503088"/>
                        <a:ext cx="146239" cy="6722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099" h="2344" extrusionOk="0">
                            <a:moveTo>
                              <a:pt x="1267" y="444"/>
                            </a:moveTo>
                            <a:lnTo>
                              <a:pt x="1267" y="1869"/>
                            </a:lnTo>
                            <a:lnTo>
                              <a:pt x="728" y="1869"/>
                            </a:lnTo>
                            <a:cubicBezTo>
                              <a:pt x="665" y="1869"/>
                              <a:pt x="570" y="1806"/>
                              <a:pt x="507" y="1774"/>
                            </a:cubicBezTo>
                            <a:cubicBezTo>
                              <a:pt x="475" y="1711"/>
                              <a:pt x="475" y="1711"/>
                              <a:pt x="475" y="1679"/>
                            </a:cubicBezTo>
                            <a:lnTo>
                              <a:pt x="728" y="761"/>
                            </a:lnTo>
                            <a:cubicBezTo>
                              <a:pt x="760" y="634"/>
                              <a:pt x="823" y="444"/>
                              <a:pt x="950" y="444"/>
                            </a:cubicBezTo>
                            <a:close/>
                            <a:moveTo>
                              <a:pt x="2312" y="444"/>
                            </a:moveTo>
                            <a:lnTo>
                              <a:pt x="2312" y="1869"/>
                            </a:lnTo>
                            <a:lnTo>
                              <a:pt x="1742" y="1869"/>
                            </a:lnTo>
                            <a:lnTo>
                              <a:pt x="1742" y="444"/>
                            </a:lnTo>
                            <a:close/>
                            <a:moveTo>
                              <a:pt x="3357" y="444"/>
                            </a:moveTo>
                            <a:lnTo>
                              <a:pt x="3357" y="1869"/>
                            </a:lnTo>
                            <a:lnTo>
                              <a:pt x="2787" y="1869"/>
                            </a:lnTo>
                            <a:lnTo>
                              <a:pt x="2787" y="444"/>
                            </a:lnTo>
                            <a:close/>
                            <a:moveTo>
                              <a:pt x="4117" y="444"/>
                            </a:moveTo>
                            <a:cubicBezTo>
                              <a:pt x="4275" y="444"/>
                              <a:pt x="4339" y="634"/>
                              <a:pt x="4370" y="761"/>
                            </a:cubicBezTo>
                            <a:lnTo>
                              <a:pt x="4592" y="1679"/>
                            </a:lnTo>
                            <a:cubicBezTo>
                              <a:pt x="4624" y="1711"/>
                              <a:pt x="4624" y="1711"/>
                              <a:pt x="4592" y="1774"/>
                            </a:cubicBezTo>
                            <a:cubicBezTo>
                              <a:pt x="4529" y="1806"/>
                              <a:pt x="4434" y="1869"/>
                              <a:pt x="4370" y="1869"/>
                            </a:cubicBezTo>
                            <a:lnTo>
                              <a:pt x="3832" y="1869"/>
                            </a:lnTo>
                            <a:lnTo>
                              <a:pt x="3832" y="444"/>
                            </a:lnTo>
                            <a:close/>
                            <a:moveTo>
                              <a:pt x="950" y="0"/>
                            </a:moveTo>
                            <a:cubicBezTo>
                              <a:pt x="633" y="0"/>
                              <a:pt x="380" y="222"/>
                              <a:pt x="253" y="634"/>
                            </a:cubicBezTo>
                            <a:lnTo>
                              <a:pt x="32" y="1584"/>
                            </a:lnTo>
                            <a:cubicBezTo>
                              <a:pt x="0" y="1742"/>
                              <a:pt x="32" y="1901"/>
                              <a:pt x="127" y="2059"/>
                            </a:cubicBezTo>
                            <a:cubicBezTo>
                              <a:pt x="285" y="2217"/>
                              <a:pt x="507" y="2344"/>
                              <a:pt x="728" y="2344"/>
                            </a:cubicBezTo>
                            <a:lnTo>
                              <a:pt x="4370" y="2344"/>
                            </a:lnTo>
                            <a:cubicBezTo>
                              <a:pt x="4592" y="2344"/>
                              <a:pt x="4814" y="2217"/>
                              <a:pt x="4940" y="2059"/>
                            </a:cubicBezTo>
                            <a:cubicBezTo>
                              <a:pt x="5067" y="1901"/>
                              <a:pt x="5099" y="1742"/>
                              <a:pt x="5067" y="1584"/>
                            </a:cubicBezTo>
                            <a:lnTo>
                              <a:pt x="4814" y="634"/>
                            </a:lnTo>
                            <a:cubicBezTo>
                              <a:pt x="4719" y="222"/>
                              <a:pt x="4465" y="0"/>
                              <a:pt x="4117" y="0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710" name="Google Shape;2308;p58">
                        <a:extLst>
                          <a:ext uri="{FF2B5EF4-FFF2-40B4-BE49-F238E27FC236}">
                            <a16:creationId xmlns:a16="http://schemas.microsoft.com/office/drawing/2014/main" xmlns="" id="{9991CCF4-A68B-6402-EAB7-502E858D2B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12903" y="1399550"/>
                        <a:ext cx="188055" cy="62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557" h="2186" extrusionOk="0">
                            <a:moveTo>
                              <a:pt x="697" y="0"/>
                            </a:moveTo>
                            <a:cubicBezTo>
                              <a:pt x="317" y="0"/>
                              <a:pt x="1" y="317"/>
                              <a:pt x="1" y="697"/>
                            </a:cubicBezTo>
                            <a:lnTo>
                              <a:pt x="1" y="1489"/>
                            </a:lnTo>
                            <a:cubicBezTo>
                              <a:pt x="1" y="1869"/>
                              <a:pt x="317" y="2185"/>
                              <a:pt x="697" y="2185"/>
                            </a:cubicBezTo>
                            <a:lnTo>
                              <a:pt x="5828" y="2185"/>
                            </a:lnTo>
                            <a:cubicBezTo>
                              <a:pt x="6239" y="2185"/>
                              <a:pt x="6556" y="1869"/>
                              <a:pt x="6556" y="1489"/>
                            </a:cubicBezTo>
                            <a:lnTo>
                              <a:pt x="6556" y="697"/>
                            </a:lnTo>
                            <a:cubicBezTo>
                              <a:pt x="6556" y="317"/>
                              <a:pt x="6239" y="0"/>
                              <a:pt x="5828" y="0"/>
                            </a:cubicBezTo>
                            <a:lnTo>
                              <a:pt x="4339" y="0"/>
                            </a:lnTo>
                            <a:cubicBezTo>
                              <a:pt x="4213" y="0"/>
                              <a:pt x="4086" y="95"/>
                              <a:pt x="4086" y="254"/>
                            </a:cubicBezTo>
                            <a:cubicBezTo>
                              <a:pt x="4086" y="380"/>
                              <a:pt x="4213" y="475"/>
                              <a:pt x="4339" y="475"/>
                            </a:cubicBezTo>
                            <a:lnTo>
                              <a:pt x="5828" y="475"/>
                            </a:lnTo>
                            <a:cubicBezTo>
                              <a:pt x="5986" y="475"/>
                              <a:pt x="6081" y="570"/>
                              <a:pt x="6081" y="697"/>
                            </a:cubicBezTo>
                            <a:lnTo>
                              <a:pt x="6081" y="1489"/>
                            </a:lnTo>
                            <a:cubicBezTo>
                              <a:pt x="6081" y="1615"/>
                              <a:pt x="5954" y="1710"/>
                              <a:pt x="5828" y="1710"/>
                            </a:cubicBezTo>
                            <a:lnTo>
                              <a:pt x="697" y="1710"/>
                            </a:lnTo>
                            <a:cubicBezTo>
                              <a:pt x="571" y="1710"/>
                              <a:pt x="476" y="1615"/>
                              <a:pt x="476" y="1489"/>
                            </a:cubicBezTo>
                            <a:lnTo>
                              <a:pt x="476" y="697"/>
                            </a:lnTo>
                            <a:cubicBezTo>
                              <a:pt x="476" y="570"/>
                              <a:pt x="571" y="475"/>
                              <a:pt x="697" y="475"/>
                            </a:cubicBezTo>
                            <a:lnTo>
                              <a:pt x="2217" y="475"/>
                            </a:lnTo>
                            <a:cubicBezTo>
                              <a:pt x="2344" y="475"/>
                              <a:pt x="2439" y="380"/>
                              <a:pt x="2439" y="254"/>
                            </a:cubicBezTo>
                            <a:cubicBezTo>
                              <a:pt x="2439" y="95"/>
                              <a:pt x="2344" y="0"/>
                              <a:pt x="2217" y="0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711" name="Google Shape;2309;p58">
                        <a:extLst>
                          <a:ext uri="{FF2B5EF4-FFF2-40B4-BE49-F238E27FC236}">
                            <a16:creationId xmlns:a16="http://schemas.microsoft.com/office/drawing/2014/main" xmlns="" id="{505A67AC-7E24-3481-45BC-2A0A8514C7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34805" y="1325067"/>
                        <a:ext cx="344246" cy="34243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003" h="11940" extrusionOk="0">
                            <a:moveTo>
                              <a:pt x="5986" y="475"/>
                            </a:moveTo>
                            <a:cubicBezTo>
                              <a:pt x="8139" y="475"/>
                              <a:pt x="9057" y="982"/>
                              <a:pt x="9469" y="1679"/>
                            </a:cubicBezTo>
                            <a:lnTo>
                              <a:pt x="2534" y="1679"/>
                            </a:lnTo>
                            <a:cubicBezTo>
                              <a:pt x="2914" y="982"/>
                              <a:pt x="3864" y="475"/>
                              <a:pt x="5986" y="475"/>
                            </a:cubicBezTo>
                            <a:close/>
                            <a:moveTo>
                              <a:pt x="11306" y="3357"/>
                            </a:moveTo>
                            <a:cubicBezTo>
                              <a:pt x="11433" y="3357"/>
                              <a:pt x="11528" y="3452"/>
                              <a:pt x="11528" y="3579"/>
                            </a:cubicBezTo>
                            <a:lnTo>
                              <a:pt x="11528" y="4751"/>
                            </a:lnTo>
                            <a:cubicBezTo>
                              <a:pt x="11528" y="4877"/>
                              <a:pt x="11433" y="4972"/>
                              <a:pt x="11306" y="4972"/>
                            </a:cubicBezTo>
                            <a:lnTo>
                              <a:pt x="11053" y="4972"/>
                            </a:lnTo>
                            <a:lnTo>
                              <a:pt x="11053" y="3357"/>
                            </a:lnTo>
                            <a:close/>
                            <a:moveTo>
                              <a:pt x="950" y="3357"/>
                            </a:moveTo>
                            <a:lnTo>
                              <a:pt x="950" y="5004"/>
                            </a:lnTo>
                            <a:lnTo>
                              <a:pt x="697" y="5004"/>
                            </a:lnTo>
                            <a:cubicBezTo>
                              <a:pt x="570" y="5004"/>
                              <a:pt x="475" y="4877"/>
                              <a:pt x="475" y="4751"/>
                            </a:cubicBezTo>
                            <a:lnTo>
                              <a:pt x="475" y="3579"/>
                            </a:lnTo>
                            <a:cubicBezTo>
                              <a:pt x="475" y="3452"/>
                              <a:pt x="570" y="3357"/>
                              <a:pt x="697" y="3357"/>
                            </a:cubicBezTo>
                            <a:close/>
                            <a:moveTo>
                              <a:pt x="1805" y="3357"/>
                            </a:moveTo>
                            <a:lnTo>
                              <a:pt x="1805" y="5004"/>
                            </a:lnTo>
                            <a:lnTo>
                              <a:pt x="1394" y="5004"/>
                            </a:lnTo>
                            <a:lnTo>
                              <a:pt x="1394" y="3357"/>
                            </a:lnTo>
                            <a:close/>
                            <a:moveTo>
                              <a:pt x="10609" y="3357"/>
                            </a:moveTo>
                            <a:lnTo>
                              <a:pt x="10609" y="5004"/>
                            </a:lnTo>
                            <a:lnTo>
                              <a:pt x="10198" y="5004"/>
                            </a:lnTo>
                            <a:lnTo>
                              <a:pt x="10198" y="3357"/>
                            </a:lnTo>
                            <a:close/>
                            <a:moveTo>
                              <a:pt x="9659" y="2122"/>
                            </a:moveTo>
                            <a:cubicBezTo>
                              <a:pt x="9722" y="2376"/>
                              <a:pt x="9722" y="2597"/>
                              <a:pt x="9722" y="2851"/>
                            </a:cubicBezTo>
                            <a:lnTo>
                              <a:pt x="9722" y="6239"/>
                            </a:lnTo>
                            <a:cubicBezTo>
                              <a:pt x="9722" y="6239"/>
                              <a:pt x="9691" y="6207"/>
                              <a:pt x="9659" y="6207"/>
                            </a:cubicBezTo>
                            <a:cubicBezTo>
                              <a:pt x="9564" y="5669"/>
                              <a:pt x="9089" y="5257"/>
                              <a:pt x="8519" y="5257"/>
                            </a:cubicBezTo>
                            <a:lnTo>
                              <a:pt x="3484" y="5257"/>
                            </a:lnTo>
                            <a:cubicBezTo>
                              <a:pt x="2914" y="5257"/>
                              <a:pt x="2439" y="5669"/>
                              <a:pt x="2312" y="6207"/>
                            </a:cubicBezTo>
                            <a:cubicBezTo>
                              <a:pt x="2312" y="6207"/>
                              <a:pt x="2280" y="6239"/>
                              <a:pt x="2249" y="6239"/>
                            </a:cubicBezTo>
                            <a:lnTo>
                              <a:pt x="2249" y="2851"/>
                            </a:lnTo>
                            <a:cubicBezTo>
                              <a:pt x="2249" y="2597"/>
                              <a:pt x="2280" y="2376"/>
                              <a:pt x="2344" y="2122"/>
                            </a:cubicBezTo>
                            <a:close/>
                            <a:moveTo>
                              <a:pt x="2312" y="6682"/>
                            </a:moveTo>
                            <a:lnTo>
                              <a:pt x="2312" y="8994"/>
                            </a:lnTo>
                            <a:lnTo>
                              <a:pt x="1837" y="8994"/>
                            </a:lnTo>
                            <a:lnTo>
                              <a:pt x="1837" y="7379"/>
                            </a:lnTo>
                            <a:cubicBezTo>
                              <a:pt x="1837" y="7063"/>
                              <a:pt x="2027" y="6809"/>
                              <a:pt x="2312" y="6682"/>
                            </a:cubicBezTo>
                            <a:close/>
                            <a:moveTo>
                              <a:pt x="8519" y="5732"/>
                            </a:moveTo>
                            <a:cubicBezTo>
                              <a:pt x="8899" y="5732"/>
                              <a:pt x="9216" y="6049"/>
                              <a:pt x="9216" y="6429"/>
                            </a:cubicBezTo>
                            <a:lnTo>
                              <a:pt x="9216" y="8994"/>
                            </a:lnTo>
                            <a:lnTo>
                              <a:pt x="2787" y="8994"/>
                            </a:lnTo>
                            <a:lnTo>
                              <a:pt x="2787" y="6429"/>
                            </a:lnTo>
                            <a:cubicBezTo>
                              <a:pt x="2787" y="6049"/>
                              <a:pt x="3104" y="5732"/>
                              <a:pt x="3484" y="5732"/>
                            </a:cubicBezTo>
                            <a:close/>
                            <a:moveTo>
                              <a:pt x="9691" y="6714"/>
                            </a:moveTo>
                            <a:cubicBezTo>
                              <a:pt x="9976" y="6809"/>
                              <a:pt x="10166" y="7063"/>
                              <a:pt x="10166" y="7379"/>
                            </a:cubicBezTo>
                            <a:lnTo>
                              <a:pt x="10166" y="9026"/>
                            </a:lnTo>
                            <a:lnTo>
                              <a:pt x="9691" y="9026"/>
                            </a:lnTo>
                            <a:lnTo>
                              <a:pt x="9691" y="8994"/>
                            </a:lnTo>
                            <a:lnTo>
                              <a:pt x="9691" y="6714"/>
                            </a:lnTo>
                            <a:close/>
                            <a:moveTo>
                              <a:pt x="10388" y="9469"/>
                            </a:moveTo>
                            <a:cubicBezTo>
                              <a:pt x="10546" y="9469"/>
                              <a:pt x="10704" y="9596"/>
                              <a:pt x="10704" y="9786"/>
                            </a:cubicBezTo>
                            <a:cubicBezTo>
                              <a:pt x="10704" y="9944"/>
                              <a:pt x="10546" y="10071"/>
                              <a:pt x="10388" y="10071"/>
                            </a:cubicBezTo>
                            <a:lnTo>
                              <a:pt x="1615" y="10071"/>
                            </a:lnTo>
                            <a:cubicBezTo>
                              <a:pt x="1457" y="10071"/>
                              <a:pt x="1299" y="9944"/>
                              <a:pt x="1299" y="9786"/>
                            </a:cubicBezTo>
                            <a:cubicBezTo>
                              <a:pt x="1299" y="9596"/>
                              <a:pt x="1457" y="9469"/>
                              <a:pt x="1615" y="9469"/>
                            </a:cubicBezTo>
                            <a:close/>
                            <a:moveTo>
                              <a:pt x="2787" y="10546"/>
                            </a:moveTo>
                            <a:lnTo>
                              <a:pt x="2787" y="11464"/>
                            </a:lnTo>
                            <a:lnTo>
                              <a:pt x="1837" y="11464"/>
                            </a:lnTo>
                            <a:lnTo>
                              <a:pt x="1837" y="10546"/>
                            </a:lnTo>
                            <a:close/>
                            <a:moveTo>
                              <a:pt x="10166" y="10546"/>
                            </a:moveTo>
                            <a:lnTo>
                              <a:pt x="10166" y="11464"/>
                            </a:lnTo>
                            <a:lnTo>
                              <a:pt x="9216" y="11464"/>
                            </a:lnTo>
                            <a:lnTo>
                              <a:pt x="9216" y="10546"/>
                            </a:lnTo>
                            <a:close/>
                            <a:moveTo>
                              <a:pt x="6017" y="0"/>
                            </a:moveTo>
                            <a:cubicBezTo>
                              <a:pt x="4560" y="0"/>
                              <a:pt x="3515" y="222"/>
                              <a:pt x="2850" y="697"/>
                            </a:cubicBezTo>
                            <a:cubicBezTo>
                              <a:pt x="2154" y="1172"/>
                              <a:pt x="1805" y="1869"/>
                              <a:pt x="1805" y="2851"/>
                            </a:cubicBezTo>
                            <a:lnTo>
                              <a:pt x="1805" y="2882"/>
                            </a:lnTo>
                            <a:lnTo>
                              <a:pt x="697" y="2882"/>
                            </a:lnTo>
                            <a:cubicBezTo>
                              <a:pt x="317" y="2882"/>
                              <a:pt x="0" y="3199"/>
                              <a:pt x="0" y="3579"/>
                            </a:cubicBezTo>
                            <a:lnTo>
                              <a:pt x="0" y="4751"/>
                            </a:lnTo>
                            <a:cubicBezTo>
                              <a:pt x="0" y="5131"/>
                              <a:pt x="317" y="5447"/>
                              <a:pt x="697" y="5447"/>
                            </a:cubicBezTo>
                            <a:lnTo>
                              <a:pt x="1805" y="5447"/>
                            </a:lnTo>
                            <a:lnTo>
                              <a:pt x="1805" y="6461"/>
                            </a:lnTo>
                            <a:cubicBezTo>
                              <a:pt x="1520" y="6682"/>
                              <a:pt x="1362" y="6999"/>
                              <a:pt x="1362" y="7379"/>
                            </a:cubicBezTo>
                            <a:lnTo>
                              <a:pt x="1362" y="9058"/>
                            </a:lnTo>
                            <a:cubicBezTo>
                              <a:pt x="1077" y="9153"/>
                              <a:pt x="855" y="9438"/>
                              <a:pt x="855" y="9786"/>
                            </a:cubicBezTo>
                            <a:cubicBezTo>
                              <a:pt x="855" y="10103"/>
                              <a:pt x="1077" y="10388"/>
                              <a:pt x="1362" y="10483"/>
                            </a:cubicBezTo>
                            <a:lnTo>
                              <a:pt x="1362" y="11464"/>
                            </a:lnTo>
                            <a:cubicBezTo>
                              <a:pt x="1362" y="11718"/>
                              <a:pt x="1584" y="11940"/>
                              <a:pt x="1837" y="11940"/>
                            </a:cubicBezTo>
                            <a:lnTo>
                              <a:pt x="2787" y="11940"/>
                            </a:lnTo>
                            <a:cubicBezTo>
                              <a:pt x="3040" y="11940"/>
                              <a:pt x="3262" y="11718"/>
                              <a:pt x="3262" y="11464"/>
                            </a:cubicBezTo>
                            <a:lnTo>
                              <a:pt x="3262" y="10546"/>
                            </a:lnTo>
                            <a:lnTo>
                              <a:pt x="8772" y="10546"/>
                            </a:lnTo>
                            <a:lnTo>
                              <a:pt x="8772" y="11464"/>
                            </a:lnTo>
                            <a:cubicBezTo>
                              <a:pt x="8772" y="11718"/>
                              <a:pt x="8962" y="11940"/>
                              <a:pt x="9216" y="11940"/>
                            </a:cubicBezTo>
                            <a:lnTo>
                              <a:pt x="10166" y="11940"/>
                            </a:lnTo>
                            <a:cubicBezTo>
                              <a:pt x="10419" y="11940"/>
                              <a:pt x="10641" y="11718"/>
                              <a:pt x="10641" y="11464"/>
                            </a:cubicBezTo>
                            <a:lnTo>
                              <a:pt x="10641" y="10483"/>
                            </a:lnTo>
                            <a:cubicBezTo>
                              <a:pt x="10926" y="10388"/>
                              <a:pt x="11148" y="10103"/>
                              <a:pt x="11148" y="9786"/>
                            </a:cubicBezTo>
                            <a:cubicBezTo>
                              <a:pt x="11148" y="9438"/>
                              <a:pt x="10926" y="9153"/>
                              <a:pt x="10641" y="9058"/>
                            </a:cubicBezTo>
                            <a:lnTo>
                              <a:pt x="10641" y="7379"/>
                            </a:lnTo>
                            <a:cubicBezTo>
                              <a:pt x="10641" y="6999"/>
                              <a:pt x="10451" y="6682"/>
                              <a:pt x="10198" y="6461"/>
                            </a:cubicBezTo>
                            <a:lnTo>
                              <a:pt x="10198" y="5447"/>
                            </a:lnTo>
                            <a:lnTo>
                              <a:pt x="11306" y="5447"/>
                            </a:lnTo>
                            <a:cubicBezTo>
                              <a:pt x="11686" y="5447"/>
                              <a:pt x="12003" y="5131"/>
                              <a:pt x="12003" y="4751"/>
                            </a:cubicBezTo>
                            <a:lnTo>
                              <a:pt x="12003" y="3579"/>
                            </a:lnTo>
                            <a:cubicBezTo>
                              <a:pt x="12003" y="3199"/>
                              <a:pt x="11686" y="2882"/>
                              <a:pt x="11306" y="2882"/>
                            </a:cubicBezTo>
                            <a:lnTo>
                              <a:pt x="10198" y="2882"/>
                            </a:lnTo>
                            <a:lnTo>
                              <a:pt x="10198" y="2851"/>
                            </a:lnTo>
                            <a:cubicBezTo>
                              <a:pt x="10198" y="1869"/>
                              <a:pt x="9849" y="1172"/>
                              <a:pt x="9152" y="697"/>
                            </a:cubicBezTo>
                            <a:cubicBezTo>
                              <a:pt x="8487" y="222"/>
                              <a:pt x="7442" y="0"/>
                              <a:pt x="6017" y="0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712" name="Google Shape;2310;p58">
                        <a:extLst>
                          <a:ext uri="{FF2B5EF4-FFF2-40B4-BE49-F238E27FC236}">
                            <a16:creationId xmlns:a16="http://schemas.microsoft.com/office/drawing/2014/main" xmlns="" id="{39F551FC-ABA0-EE81-A021-082D9EC6A7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00092" y="1399550"/>
                        <a:ext cx="13652" cy="1365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76" h="476" extrusionOk="0">
                            <a:moveTo>
                              <a:pt x="223" y="0"/>
                            </a:moveTo>
                            <a:cubicBezTo>
                              <a:pt x="96" y="0"/>
                              <a:pt x="1" y="95"/>
                              <a:pt x="1" y="254"/>
                            </a:cubicBezTo>
                            <a:cubicBezTo>
                              <a:pt x="1" y="380"/>
                              <a:pt x="96" y="475"/>
                              <a:pt x="223" y="475"/>
                            </a:cubicBezTo>
                            <a:cubicBezTo>
                              <a:pt x="381" y="475"/>
                              <a:pt x="476" y="380"/>
                              <a:pt x="476" y="254"/>
                            </a:cubicBezTo>
                            <a:cubicBezTo>
                              <a:pt x="476" y="95"/>
                              <a:pt x="381" y="0"/>
                              <a:pt x="223" y="0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</p:grpSp>
                <p:pic>
                  <p:nvPicPr>
                    <p:cNvPr id="714" name="Picture 2" descr="Download Reading Icon Images - Reading Icon PNG Image with No Background -  PNGkey.com">
                      <a:extLst>
                        <a:ext uri="{FF2B5EF4-FFF2-40B4-BE49-F238E27FC236}">
                          <a16:creationId xmlns:a16="http://schemas.microsoft.com/office/drawing/2014/main" xmlns="" id="{26802EC1-FD1A-37E3-22E0-04C56FCC53A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BEBA8EAE-BF5A-486C-A8C5-ECC9F3942E4B}">
                          <a14:imgProps xmlns:a14="http://schemas.microsoft.com/office/drawing/2010/main">
                            <a14:imgLayer r:embed="rId3">
                              <a14:imgEffect>
                                <a14:brightnessContrast bright="100000"/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186048" y="5147604"/>
                      <a:ext cx="622127" cy="62169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715" name="Picture 6" descr="Subject Icons - Free SVG &amp; PNG Subject Images - Noun Project">
                      <a:extLst>
                        <a:ext uri="{FF2B5EF4-FFF2-40B4-BE49-F238E27FC236}">
                          <a16:creationId xmlns:a16="http://schemas.microsoft.com/office/drawing/2014/main" xmlns="" id="{2872D618-A80E-77DE-3CB9-8E9EDBD3F70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BEBA8EAE-BF5A-486C-A8C5-ECC9F3942E4B}">
                          <a14:imgProps xmlns:a14="http://schemas.microsoft.com/office/drawing/2010/main">
                            <a14:imgLayer r:embed="rId5">
                              <a14:imgEffect>
                                <a14:brightnessContrast bright="100000"/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388712" y="5167316"/>
                      <a:ext cx="613650" cy="6136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716" name="Picture 6" descr="Classroom - Free people icons">
                      <a:extLst>
                        <a:ext uri="{FF2B5EF4-FFF2-40B4-BE49-F238E27FC236}">
                          <a16:creationId xmlns:a16="http://schemas.microsoft.com/office/drawing/2014/main" xmlns="" id="{25FB33D1-7E92-2DC5-EF06-6A28015AB73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 cstate="print">
                      <a:extLst>
                        <a:ext uri="{BEBA8EAE-BF5A-486C-A8C5-ECC9F3942E4B}">
                          <a14:imgProps xmlns:a14="http://schemas.microsoft.com/office/drawing/2010/main">
                            <a14:imgLayer r:embed="rId7">
                              <a14:imgEffect>
                                <a14:brightnessContrast bright="100000"/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212701" y="2203670"/>
                      <a:ext cx="533049" cy="53304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723" name="TextBox 722">
                    <a:extLst>
                      <a:ext uri="{FF2B5EF4-FFF2-40B4-BE49-F238E27FC236}">
                        <a16:creationId xmlns:a16="http://schemas.microsoft.com/office/drawing/2014/main" xmlns="" id="{925D8A8C-3EAB-E07D-1B61-4D927C99AB18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754" y="1095877"/>
                    <a:ext cx="4169785" cy="9173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>
                      <a:spcBef>
                        <a:spcPts val="600"/>
                      </a:spcBef>
                    </a:pPr>
                    <a:r>
                      <a: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Classroom</a:t>
                    </a:r>
                  </a:p>
                  <a:p>
                    <a:pPr algn="r">
                      <a:spcBef>
                        <a:spcPts val="600"/>
                      </a:spcBef>
                    </a:pPr>
                    <a:r>
                      <a: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Maecenas non laoreet odio. Fusce lobortis porttitor.</a:t>
                    </a:r>
                  </a:p>
                </p:txBody>
              </p:sp>
              <p:sp>
                <p:nvSpPr>
                  <p:cNvPr id="724" name="TextBox 723">
                    <a:extLst>
                      <a:ext uri="{FF2B5EF4-FFF2-40B4-BE49-F238E27FC236}">
                        <a16:creationId xmlns:a16="http://schemas.microsoft.com/office/drawing/2014/main" xmlns="" id="{30C21632-1DA5-F0C3-2C65-C043ABD38705}"/>
                      </a:ext>
                    </a:extLst>
                  </p:cNvPr>
                  <p:cNvSpPr txBox="1"/>
                  <p:nvPr/>
                </p:nvSpPr>
                <p:spPr>
                  <a:xfrm>
                    <a:off x="6977226" y="1095877"/>
                    <a:ext cx="4037650" cy="9173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:r>
                      <a: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School Bus</a:t>
                    </a:r>
                  </a:p>
                  <a:p>
                    <a:pPr>
                      <a:spcBef>
                        <a:spcPts val="600"/>
                      </a:spcBef>
                    </a:pPr>
                    <a:r>
                      <a: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Maecenas non laoreet odio. Fusce lobortis porttitor.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494389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4">
      <a:dk1>
        <a:srgbClr val="000000"/>
      </a:dk1>
      <a:lt1>
        <a:srgbClr val="FDFDFD"/>
      </a:lt1>
      <a:dk2>
        <a:srgbClr val="FDA530"/>
      </a:dk2>
      <a:lt2>
        <a:srgbClr val="F86734"/>
      </a:lt2>
      <a:accent1>
        <a:srgbClr val="7C124C"/>
      </a:accent1>
      <a:accent2>
        <a:srgbClr val="9B36DD"/>
      </a:accent2>
      <a:accent3>
        <a:srgbClr val="7968F0"/>
      </a:accent3>
      <a:accent4>
        <a:srgbClr val="3E45A2"/>
      </a:accent4>
      <a:accent5>
        <a:srgbClr val="161B61"/>
      </a:accent5>
      <a:accent6>
        <a:srgbClr val="D1D1D1"/>
      </a:accent6>
      <a:hlink>
        <a:srgbClr val="000000"/>
      </a:hlink>
      <a:folHlink>
        <a:srgbClr val="0097A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1759</Words>
  <Application>Microsoft Office PowerPoint</Application>
  <PresentationFormat>Widescreen</PresentationFormat>
  <Paragraphs>340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Arial</vt:lpstr>
      <vt:lpstr>Calibri</vt:lpstr>
      <vt:lpstr>Calibri Light</vt:lpstr>
      <vt:lpstr>Cambria</vt:lpstr>
      <vt:lpstr>Englebert</vt:lpstr>
      <vt:lpstr>Georgia</vt:lpstr>
      <vt:lpstr>Helvetica</vt:lpstr>
      <vt:lpstr>Lora</vt:lpstr>
      <vt:lpstr>Lora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Edit Shapes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Deckzi Solutions</dc:creator>
  <cp:lastModifiedBy>Sabbir Ahmed</cp:lastModifiedBy>
  <cp:revision>39</cp:revision>
  <dcterms:created xsi:type="dcterms:W3CDTF">2023-02-23T04:36:29Z</dcterms:created>
  <dcterms:modified xsi:type="dcterms:W3CDTF">2024-02-07T08:53:12Z</dcterms:modified>
</cp:coreProperties>
</file>