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E893-DC49-4AB7-B2EF-FFE5B9E6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6CB81-30A3-4C9C-ADA6-4E2CEC1E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4A77-A164-459A-8AF1-5AA257B9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67EB-EFB2-49F6-9D6F-1141CC64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8C15-CB1B-410A-B121-9556C8A9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4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8306-AAC8-4C4B-A37A-37F8C68B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290F-73D7-4ABA-9AEB-7EF0A477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DFC7-1CAE-4649-9A3E-330BCC94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524-846F-4D8C-AE17-7B812B5C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C3C3-14CE-4441-8AA4-3E426871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198A8-8324-45F8-AA82-71394EBEE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7CF26-DE68-48E8-9E80-E21A9D0B3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5880-E0EA-48B5-9818-E0725F95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870-0C09-46D6-9A99-979E42A4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EA0F-10DA-4C95-BFF4-32F298FF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5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F020-AD83-4A95-AE0F-5CD9F79D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8438-4C6B-4447-BC7A-69E8FA99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A5E-B7C8-430D-B76F-A3F5CE9F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41FB-D35D-4BCD-B49A-D071461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48AA-F7EB-433E-902F-FCC8BE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A802-8F7C-497F-A9FF-0E24D086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CE00-45FC-4FDB-A486-9FECCF8D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72FD-C81E-4AB3-A4B4-14F4151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1855-1993-4BF1-9167-468DBB9B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846A-D3C5-4250-91CD-6CE424C4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EB63-6682-4065-AFC3-3553C7BC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C35A-F18F-4210-9990-45F8249DB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BE1F4-FFA2-4162-AF7D-53792610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EF73D-E94D-4A6F-B603-EC131A3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3CF7-4D2E-4420-94A9-8A34EAFF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53BA-F356-497F-A6F1-D757179D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6416-BCCE-4CA9-A8D4-88475E5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DC06-BA06-4AA1-85B0-FD2DEF41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2A434-BFDC-4157-9B62-C13DFBD7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5AD5-72A3-4F42-94BF-F8D8480C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35A95-62DB-41DF-B0C9-79107ADE4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A752-8151-44F1-B9F7-885BFF86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AD85C-EA8B-40F4-8B80-9C109000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BB47B-81DE-489F-86A8-71C0FA32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EDCE-4E95-4B65-B61E-EE6447C3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5B955-5008-4C98-845B-9C40710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74902-FEA6-4C74-BAF5-96EBF202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EB21-0749-4404-9A89-167DB164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A7E65-BB5E-4EC9-B4CF-460E472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6BD5-9953-4B92-A076-4E48CE12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F65F7-F507-45A5-9176-D01562ED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9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84BD-1307-4492-947F-CA11A6D0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F1F3-5011-425D-BC0D-7A45492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68653-5CA1-4429-862D-4CA4051B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A5BD-4573-4365-8950-67E94DF3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DD386-F624-4ED1-B503-9F5D5E1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2AF16-FE33-43B1-8890-39B518F7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E9E4-A620-4CAC-ADCC-CC16B546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C68C-7B11-43C6-91D5-10C3543BD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CACD-1838-40A9-A157-2C9F355E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922B-67D8-4304-A9A7-454A2FFD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9F250-297C-4B4C-B556-855F5096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9D20-A7EF-479E-B265-2B43D17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836E4-40D5-44F7-BF4D-8D02156C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D641-43F4-4954-82B9-62B69030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95EC-548B-435B-9DD6-11A2A1A53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3CA3-303A-493B-ACB6-B89C69AEFA08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8193-0A7C-4717-96D1-3984B1264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B903-3F8F-4306-B2D6-45C3BCC6E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86CD-3E6C-442D-96FD-32861E46C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8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3E16A03-C5C6-4121-A054-784C87CBEEC4}"/>
              </a:ext>
            </a:extLst>
          </p:cNvPr>
          <p:cNvGrpSpPr/>
          <p:nvPr/>
        </p:nvGrpSpPr>
        <p:grpSpPr>
          <a:xfrm>
            <a:off x="1159895" y="1307686"/>
            <a:ext cx="9872210" cy="4810891"/>
            <a:chOff x="808150" y="1127065"/>
            <a:chExt cx="7516236" cy="3662786"/>
          </a:xfrm>
        </p:grpSpPr>
        <p:grpSp>
          <p:nvGrpSpPr>
            <p:cNvPr id="4" name="Google Shape;4933;p38">
              <a:extLst>
                <a:ext uri="{FF2B5EF4-FFF2-40B4-BE49-F238E27FC236}">
                  <a16:creationId xmlns:a16="http://schemas.microsoft.com/office/drawing/2014/main" id="{50D6F7D1-358C-4D1C-A393-8B4400EBBE6D}"/>
                </a:ext>
              </a:extLst>
            </p:cNvPr>
            <p:cNvGrpSpPr/>
            <p:nvPr/>
          </p:nvGrpSpPr>
          <p:grpSpPr>
            <a:xfrm>
              <a:off x="1023055" y="1127065"/>
              <a:ext cx="1188718" cy="990031"/>
              <a:chOff x="1023055" y="1203265"/>
              <a:chExt cx="1188718" cy="990031"/>
            </a:xfrm>
          </p:grpSpPr>
          <p:sp>
            <p:nvSpPr>
              <p:cNvPr id="5" name="Google Shape;4934;p38">
                <a:extLst>
                  <a:ext uri="{FF2B5EF4-FFF2-40B4-BE49-F238E27FC236}">
                    <a16:creationId xmlns:a16="http://schemas.microsoft.com/office/drawing/2014/main" id="{CD24340B-2CA3-4AEC-87BA-4F9F802B6385}"/>
                  </a:ext>
                </a:extLst>
              </p:cNvPr>
              <p:cNvSpPr/>
              <p:nvPr/>
            </p:nvSpPr>
            <p:spPr>
              <a:xfrm>
                <a:off x="1023055" y="1203265"/>
                <a:ext cx="1188718" cy="990031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11" extrusionOk="0">
                    <a:moveTo>
                      <a:pt x="1640" y="1"/>
                    </a:moveTo>
                    <a:cubicBezTo>
                      <a:pt x="1520" y="1"/>
                      <a:pt x="1397" y="19"/>
                      <a:pt x="1294" y="58"/>
                    </a:cubicBezTo>
                    <a:cubicBezTo>
                      <a:pt x="1191" y="97"/>
                      <a:pt x="1118" y="157"/>
                      <a:pt x="1136" y="272"/>
                    </a:cubicBezTo>
                    <a:cubicBezTo>
                      <a:pt x="1151" y="360"/>
                      <a:pt x="1283" y="484"/>
                      <a:pt x="1258" y="568"/>
                    </a:cubicBezTo>
                    <a:cubicBezTo>
                      <a:pt x="1247" y="598"/>
                      <a:pt x="1223" y="621"/>
                      <a:pt x="1200" y="643"/>
                    </a:cubicBezTo>
                    <a:cubicBezTo>
                      <a:pt x="1003" y="814"/>
                      <a:pt x="741" y="840"/>
                      <a:pt x="499" y="910"/>
                    </a:cubicBezTo>
                    <a:cubicBezTo>
                      <a:pt x="309" y="968"/>
                      <a:pt x="105" y="970"/>
                      <a:pt x="30" y="1167"/>
                    </a:cubicBezTo>
                    <a:cubicBezTo>
                      <a:pt x="0" y="1249"/>
                      <a:pt x="0" y="1341"/>
                      <a:pt x="43" y="1418"/>
                    </a:cubicBezTo>
                    <a:cubicBezTo>
                      <a:pt x="93" y="1512"/>
                      <a:pt x="189" y="1564"/>
                      <a:pt x="283" y="1604"/>
                    </a:cubicBezTo>
                    <a:cubicBezTo>
                      <a:pt x="358" y="1639"/>
                      <a:pt x="495" y="1654"/>
                      <a:pt x="538" y="1735"/>
                    </a:cubicBezTo>
                    <a:cubicBezTo>
                      <a:pt x="628" y="1904"/>
                      <a:pt x="373" y="2020"/>
                      <a:pt x="277" y="2095"/>
                    </a:cubicBezTo>
                    <a:cubicBezTo>
                      <a:pt x="99" y="2234"/>
                      <a:pt x="223" y="2487"/>
                      <a:pt x="354" y="2609"/>
                    </a:cubicBezTo>
                    <a:cubicBezTo>
                      <a:pt x="514" y="2759"/>
                      <a:pt x="733" y="2814"/>
                      <a:pt x="945" y="2849"/>
                    </a:cubicBezTo>
                    <a:cubicBezTo>
                      <a:pt x="1189" y="2887"/>
                      <a:pt x="1438" y="2902"/>
                      <a:pt x="1684" y="2909"/>
                    </a:cubicBezTo>
                    <a:cubicBezTo>
                      <a:pt x="1737" y="2910"/>
                      <a:pt x="1789" y="2911"/>
                      <a:pt x="1842" y="2911"/>
                    </a:cubicBezTo>
                    <a:cubicBezTo>
                      <a:pt x="2053" y="2911"/>
                      <a:pt x="2263" y="2900"/>
                      <a:pt x="2472" y="2872"/>
                    </a:cubicBezTo>
                    <a:cubicBezTo>
                      <a:pt x="2690" y="2844"/>
                      <a:pt x="3010" y="2825"/>
                      <a:pt x="3164" y="2643"/>
                    </a:cubicBezTo>
                    <a:cubicBezTo>
                      <a:pt x="3219" y="2579"/>
                      <a:pt x="3241" y="2489"/>
                      <a:pt x="3209" y="2410"/>
                    </a:cubicBezTo>
                    <a:cubicBezTo>
                      <a:pt x="3170" y="2320"/>
                      <a:pt x="3085" y="2279"/>
                      <a:pt x="3003" y="2232"/>
                    </a:cubicBezTo>
                    <a:cubicBezTo>
                      <a:pt x="2960" y="2208"/>
                      <a:pt x="2922" y="2178"/>
                      <a:pt x="2898" y="2136"/>
                    </a:cubicBezTo>
                    <a:cubicBezTo>
                      <a:pt x="2877" y="2097"/>
                      <a:pt x="2872" y="2050"/>
                      <a:pt x="2879" y="2007"/>
                    </a:cubicBezTo>
                    <a:cubicBezTo>
                      <a:pt x="2894" y="1911"/>
                      <a:pt x="2956" y="1831"/>
                      <a:pt x="3031" y="1769"/>
                    </a:cubicBezTo>
                    <a:cubicBezTo>
                      <a:pt x="3187" y="1643"/>
                      <a:pt x="3412" y="1566"/>
                      <a:pt x="3479" y="1354"/>
                    </a:cubicBezTo>
                    <a:cubicBezTo>
                      <a:pt x="3509" y="1262"/>
                      <a:pt x="3487" y="1167"/>
                      <a:pt x="3423" y="1097"/>
                    </a:cubicBezTo>
                    <a:cubicBezTo>
                      <a:pt x="3363" y="1030"/>
                      <a:pt x="3275" y="990"/>
                      <a:pt x="3187" y="973"/>
                    </a:cubicBezTo>
                    <a:cubicBezTo>
                      <a:pt x="3134" y="962"/>
                      <a:pt x="3080" y="959"/>
                      <a:pt x="3025" y="959"/>
                    </a:cubicBezTo>
                    <a:cubicBezTo>
                      <a:pt x="2962" y="959"/>
                      <a:pt x="2898" y="963"/>
                      <a:pt x="2836" y="964"/>
                    </a:cubicBezTo>
                    <a:cubicBezTo>
                      <a:pt x="2827" y="964"/>
                      <a:pt x="2819" y="964"/>
                      <a:pt x="2810" y="964"/>
                    </a:cubicBezTo>
                    <a:cubicBezTo>
                      <a:pt x="2690" y="964"/>
                      <a:pt x="2569" y="935"/>
                      <a:pt x="2493" y="835"/>
                    </a:cubicBezTo>
                    <a:cubicBezTo>
                      <a:pt x="2397" y="709"/>
                      <a:pt x="2416" y="540"/>
                      <a:pt x="2346" y="401"/>
                    </a:cubicBezTo>
                    <a:cubicBezTo>
                      <a:pt x="2299" y="311"/>
                      <a:pt x="2232" y="229"/>
                      <a:pt x="2157" y="161"/>
                    </a:cubicBezTo>
                    <a:cubicBezTo>
                      <a:pt x="2080" y="94"/>
                      <a:pt x="1986" y="49"/>
                      <a:pt x="1887" y="28"/>
                    </a:cubicBezTo>
                    <a:cubicBezTo>
                      <a:pt x="1812" y="10"/>
                      <a:pt x="1727" y="1"/>
                      <a:pt x="164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935;p38">
                <a:extLst>
                  <a:ext uri="{FF2B5EF4-FFF2-40B4-BE49-F238E27FC236}">
                    <a16:creationId xmlns:a16="http://schemas.microsoft.com/office/drawing/2014/main" id="{589FE649-1FA9-4278-A847-2DB404695DDA}"/>
                  </a:ext>
                </a:extLst>
              </p:cNvPr>
              <p:cNvSpPr/>
              <p:nvPr/>
            </p:nvSpPr>
            <p:spPr>
              <a:xfrm>
                <a:off x="1107400" y="1388959"/>
                <a:ext cx="184674" cy="183994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41" extrusionOk="0">
                    <a:moveTo>
                      <a:pt x="271" y="0"/>
                    </a:moveTo>
                    <a:cubicBezTo>
                      <a:pt x="123" y="0"/>
                      <a:pt x="1" y="120"/>
                      <a:pt x="1" y="270"/>
                    </a:cubicBezTo>
                    <a:cubicBezTo>
                      <a:pt x="1" y="418"/>
                      <a:pt x="123" y="540"/>
                      <a:pt x="271" y="540"/>
                    </a:cubicBezTo>
                    <a:cubicBezTo>
                      <a:pt x="421" y="540"/>
                      <a:pt x="543" y="418"/>
                      <a:pt x="543" y="270"/>
                    </a:cubicBezTo>
                    <a:cubicBezTo>
                      <a:pt x="543" y="120"/>
                      <a:pt x="421" y="0"/>
                      <a:pt x="271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36;p38">
                <a:extLst>
                  <a:ext uri="{FF2B5EF4-FFF2-40B4-BE49-F238E27FC236}">
                    <a16:creationId xmlns:a16="http://schemas.microsoft.com/office/drawing/2014/main" id="{E731BBE6-672C-4870-946C-DE4EA73BC4D2}"/>
                  </a:ext>
                </a:extLst>
              </p:cNvPr>
              <p:cNvSpPr/>
              <p:nvPr/>
            </p:nvSpPr>
            <p:spPr>
              <a:xfrm>
                <a:off x="1298196" y="1632130"/>
                <a:ext cx="660474" cy="406079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1194" extrusionOk="0">
                    <a:moveTo>
                      <a:pt x="1" y="1"/>
                    </a:moveTo>
                    <a:lnTo>
                      <a:pt x="1" y="1099"/>
                    </a:lnTo>
                    <a:cubicBezTo>
                      <a:pt x="1" y="1151"/>
                      <a:pt x="44" y="1194"/>
                      <a:pt x="95" y="1194"/>
                    </a:cubicBezTo>
                    <a:lnTo>
                      <a:pt x="1847" y="1194"/>
                    </a:lnTo>
                    <a:cubicBezTo>
                      <a:pt x="1901" y="1194"/>
                      <a:pt x="1941" y="1151"/>
                      <a:pt x="1941" y="1099"/>
                    </a:cubicBezTo>
                    <a:lnTo>
                      <a:pt x="19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37;p38">
                <a:extLst>
                  <a:ext uri="{FF2B5EF4-FFF2-40B4-BE49-F238E27FC236}">
                    <a16:creationId xmlns:a16="http://schemas.microsoft.com/office/drawing/2014/main" id="{BBF93AB6-936B-4A70-AD78-01537B8E5E2F}"/>
                  </a:ext>
                </a:extLst>
              </p:cNvPr>
              <p:cNvSpPr/>
              <p:nvPr/>
            </p:nvSpPr>
            <p:spPr>
              <a:xfrm>
                <a:off x="1292414" y="1627029"/>
                <a:ext cx="672038" cy="416963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226" extrusionOk="0">
                    <a:moveTo>
                      <a:pt x="1943" y="33"/>
                    </a:moveTo>
                    <a:lnTo>
                      <a:pt x="1943" y="1114"/>
                    </a:lnTo>
                    <a:cubicBezTo>
                      <a:pt x="1943" y="1155"/>
                      <a:pt x="1907" y="1192"/>
                      <a:pt x="1864" y="1192"/>
                    </a:cubicBezTo>
                    <a:lnTo>
                      <a:pt x="112" y="1192"/>
                    </a:lnTo>
                    <a:cubicBezTo>
                      <a:pt x="69" y="1192"/>
                      <a:pt x="35" y="1157"/>
                      <a:pt x="35" y="1114"/>
                    </a:cubicBezTo>
                    <a:lnTo>
                      <a:pt x="35" y="33"/>
                    </a:lnTo>
                    <a:close/>
                    <a:moveTo>
                      <a:pt x="1" y="1"/>
                    </a:moveTo>
                    <a:lnTo>
                      <a:pt x="1" y="1114"/>
                    </a:lnTo>
                    <a:cubicBezTo>
                      <a:pt x="1" y="1174"/>
                      <a:pt x="50" y="1226"/>
                      <a:pt x="112" y="1226"/>
                    </a:cubicBezTo>
                    <a:lnTo>
                      <a:pt x="1864" y="1226"/>
                    </a:lnTo>
                    <a:cubicBezTo>
                      <a:pt x="1926" y="1226"/>
                      <a:pt x="1976" y="1174"/>
                      <a:pt x="1976" y="1114"/>
                    </a:cubicBez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38;p38">
                <a:extLst>
                  <a:ext uri="{FF2B5EF4-FFF2-40B4-BE49-F238E27FC236}">
                    <a16:creationId xmlns:a16="http://schemas.microsoft.com/office/drawing/2014/main" id="{4C837B13-2A7B-4E2F-88E3-5518B4970A7D}"/>
                  </a:ext>
                </a:extLst>
              </p:cNvPr>
              <p:cNvSpPr/>
              <p:nvPr/>
            </p:nvSpPr>
            <p:spPr>
              <a:xfrm>
                <a:off x="1292414" y="1560709"/>
                <a:ext cx="672038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4" extrusionOk="0">
                    <a:moveTo>
                      <a:pt x="112" y="1"/>
                    </a:moveTo>
                    <a:cubicBezTo>
                      <a:pt x="50" y="1"/>
                      <a:pt x="1" y="50"/>
                      <a:pt x="1" y="112"/>
                    </a:cubicBezTo>
                    <a:lnTo>
                      <a:pt x="1" y="194"/>
                    </a:lnTo>
                    <a:lnTo>
                      <a:pt x="1976" y="194"/>
                    </a:lnTo>
                    <a:lnTo>
                      <a:pt x="1976" y="112"/>
                    </a:lnTo>
                    <a:cubicBezTo>
                      <a:pt x="1976" y="50"/>
                      <a:pt x="1926" y="1"/>
                      <a:pt x="1866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39;p38">
                <a:extLst>
                  <a:ext uri="{FF2B5EF4-FFF2-40B4-BE49-F238E27FC236}">
                    <a16:creationId xmlns:a16="http://schemas.microsoft.com/office/drawing/2014/main" id="{12FEA0AA-B2AE-41BF-B977-176CFC0E704D}"/>
                  </a:ext>
                </a:extLst>
              </p:cNvPr>
              <p:cNvSpPr/>
              <p:nvPr/>
            </p:nvSpPr>
            <p:spPr>
              <a:xfrm>
                <a:off x="1292414" y="1627029"/>
                <a:ext cx="672038" cy="416963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226" extrusionOk="0">
                    <a:moveTo>
                      <a:pt x="1943" y="33"/>
                    </a:moveTo>
                    <a:lnTo>
                      <a:pt x="1943" y="1114"/>
                    </a:lnTo>
                    <a:cubicBezTo>
                      <a:pt x="1943" y="1155"/>
                      <a:pt x="1907" y="1192"/>
                      <a:pt x="1864" y="1192"/>
                    </a:cubicBezTo>
                    <a:lnTo>
                      <a:pt x="112" y="1192"/>
                    </a:lnTo>
                    <a:cubicBezTo>
                      <a:pt x="69" y="1192"/>
                      <a:pt x="35" y="1157"/>
                      <a:pt x="35" y="1114"/>
                    </a:cubicBezTo>
                    <a:lnTo>
                      <a:pt x="35" y="33"/>
                    </a:lnTo>
                    <a:close/>
                    <a:moveTo>
                      <a:pt x="1" y="1"/>
                    </a:moveTo>
                    <a:lnTo>
                      <a:pt x="1" y="1114"/>
                    </a:lnTo>
                    <a:cubicBezTo>
                      <a:pt x="1" y="1174"/>
                      <a:pt x="50" y="1226"/>
                      <a:pt x="112" y="1226"/>
                    </a:cubicBezTo>
                    <a:lnTo>
                      <a:pt x="1864" y="1226"/>
                    </a:lnTo>
                    <a:cubicBezTo>
                      <a:pt x="1926" y="1226"/>
                      <a:pt x="1976" y="1174"/>
                      <a:pt x="1976" y="1114"/>
                    </a:cubicBez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940;p38">
                <a:extLst>
                  <a:ext uri="{FF2B5EF4-FFF2-40B4-BE49-F238E27FC236}">
                    <a16:creationId xmlns:a16="http://schemas.microsoft.com/office/drawing/2014/main" id="{6E3EDF91-CF0F-4E30-9CC9-E4BA08F33A19}"/>
                  </a:ext>
                </a:extLst>
              </p:cNvPr>
              <p:cNvSpPr/>
              <p:nvPr/>
            </p:nvSpPr>
            <p:spPr>
              <a:xfrm>
                <a:off x="1822969" y="1576014"/>
                <a:ext cx="2788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3" extrusionOk="0">
                    <a:moveTo>
                      <a:pt x="41" y="1"/>
                    </a:moveTo>
                    <a:cubicBezTo>
                      <a:pt x="19" y="1"/>
                      <a:pt x="0" y="20"/>
                      <a:pt x="0" y="41"/>
                    </a:cubicBezTo>
                    <a:cubicBezTo>
                      <a:pt x="0" y="65"/>
                      <a:pt x="19" y="82"/>
                      <a:pt x="41" y="82"/>
                    </a:cubicBezTo>
                    <a:cubicBezTo>
                      <a:pt x="62" y="82"/>
                      <a:pt x="81" y="65"/>
                      <a:pt x="81" y="41"/>
                    </a:cubicBezTo>
                    <a:cubicBezTo>
                      <a:pt x="81" y="20"/>
                      <a:pt x="62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941;p38">
                <a:extLst>
                  <a:ext uri="{FF2B5EF4-FFF2-40B4-BE49-F238E27FC236}">
                    <a16:creationId xmlns:a16="http://schemas.microsoft.com/office/drawing/2014/main" id="{67F1A1C0-2C27-4C4C-A718-8778B771396A}"/>
                  </a:ext>
                </a:extLst>
              </p:cNvPr>
              <p:cNvSpPr/>
              <p:nvPr/>
            </p:nvSpPr>
            <p:spPr>
              <a:xfrm>
                <a:off x="1863441" y="1576014"/>
                <a:ext cx="2822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42" y="1"/>
                    </a:moveTo>
                    <a:cubicBezTo>
                      <a:pt x="20" y="1"/>
                      <a:pt x="1" y="20"/>
                      <a:pt x="1" y="41"/>
                    </a:cubicBezTo>
                    <a:cubicBezTo>
                      <a:pt x="1" y="65"/>
                      <a:pt x="20" y="82"/>
                      <a:pt x="42" y="82"/>
                    </a:cubicBezTo>
                    <a:cubicBezTo>
                      <a:pt x="63" y="82"/>
                      <a:pt x="82" y="65"/>
                      <a:pt x="82" y="41"/>
                    </a:cubicBezTo>
                    <a:cubicBezTo>
                      <a:pt x="82" y="20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942;p38">
                <a:extLst>
                  <a:ext uri="{FF2B5EF4-FFF2-40B4-BE49-F238E27FC236}">
                    <a16:creationId xmlns:a16="http://schemas.microsoft.com/office/drawing/2014/main" id="{8B8EB2FA-1A0D-467A-8A40-EE5FC8D4AD83}"/>
                  </a:ext>
                </a:extLst>
              </p:cNvPr>
              <p:cNvSpPr/>
              <p:nvPr/>
            </p:nvSpPr>
            <p:spPr>
              <a:xfrm>
                <a:off x="1904253" y="1576014"/>
                <a:ext cx="2822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42" y="1"/>
                    </a:moveTo>
                    <a:cubicBezTo>
                      <a:pt x="20" y="1"/>
                      <a:pt x="1" y="20"/>
                      <a:pt x="1" y="41"/>
                    </a:cubicBezTo>
                    <a:cubicBezTo>
                      <a:pt x="1" y="65"/>
                      <a:pt x="20" y="82"/>
                      <a:pt x="42" y="82"/>
                    </a:cubicBezTo>
                    <a:cubicBezTo>
                      <a:pt x="63" y="82"/>
                      <a:pt x="82" y="65"/>
                      <a:pt x="82" y="41"/>
                    </a:cubicBezTo>
                    <a:cubicBezTo>
                      <a:pt x="82" y="20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943;p38">
                <a:extLst>
                  <a:ext uri="{FF2B5EF4-FFF2-40B4-BE49-F238E27FC236}">
                    <a16:creationId xmlns:a16="http://schemas.microsoft.com/office/drawing/2014/main" id="{A5802421-CAE1-4825-9F46-4CA2A088AD7D}"/>
                  </a:ext>
                </a:extLst>
              </p:cNvPr>
              <p:cNvSpPr/>
              <p:nvPr/>
            </p:nvSpPr>
            <p:spPr>
              <a:xfrm>
                <a:off x="1457022" y="1676003"/>
                <a:ext cx="328197" cy="298948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79" extrusionOk="0">
                    <a:moveTo>
                      <a:pt x="329" y="88"/>
                    </a:moveTo>
                    <a:cubicBezTo>
                      <a:pt x="307" y="118"/>
                      <a:pt x="290" y="150"/>
                      <a:pt x="275" y="184"/>
                    </a:cubicBezTo>
                    <a:cubicBezTo>
                      <a:pt x="260" y="176"/>
                      <a:pt x="245" y="163"/>
                      <a:pt x="230" y="150"/>
                    </a:cubicBezTo>
                    <a:cubicBezTo>
                      <a:pt x="260" y="124"/>
                      <a:pt x="294" y="103"/>
                      <a:pt x="329" y="88"/>
                    </a:cubicBezTo>
                    <a:close/>
                    <a:moveTo>
                      <a:pt x="637" y="88"/>
                    </a:moveTo>
                    <a:lnTo>
                      <a:pt x="637" y="88"/>
                    </a:lnTo>
                    <a:cubicBezTo>
                      <a:pt x="673" y="103"/>
                      <a:pt x="706" y="124"/>
                      <a:pt x="736" y="150"/>
                    </a:cubicBezTo>
                    <a:cubicBezTo>
                      <a:pt x="723" y="163"/>
                      <a:pt x="706" y="176"/>
                      <a:pt x="691" y="184"/>
                    </a:cubicBezTo>
                    <a:cubicBezTo>
                      <a:pt x="678" y="150"/>
                      <a:pt x="658" y="118"/>
                      <a:pt x="637" y="88"/>
                    </a:cubicBezTo>
                    <a:close/>
                    <a:moveTo>
                      <a:pt x="455" y="60"/>
                    </a:moveTo>
                    <a:lnTo>
                      <a:pt x="455" y="247"/>
                    </a:lnTo>
                    <a:cubicBezTo>
                      <a:pt x="410" y="242"/>
                      <a:pt x="365" y="232"/>
                      <a:pt x="324" y="212"/>
                    </a:cubicBezTo>
                    <a:cubicBezTo>
                      <a:pt x="348" y="152"/>
                      <a:pt x="393" y="77"/>
                      <a:pt x="455" y="60"/>
                    </a:cubicBezTo>
                    <a:close/>
                    <a:moveTo>
                      <a:pt x="511" y="60"/>
                    </a:moveTo>
                    <a:cubicBezTo>
                      <a:pt x="575" y="77"/>
                      <a:pt x="618" y="152"/>
                      <a:pt x="641" y="212"/>
                    </a:cubicBezTo>
                    <a:cubicBezTo>
                      <a:pt x="601" y="232"/>
                      <a:pt x="558" y="242"/>
                      <a:pt x="511" y="247"/>
                    </a:cubicBezTo>
                    <a:lnTo>
                      <a:pt x="511" y="60"/>
                    </a:lnTo>
                    <a:close/>
                    <a:moveTo>
                      <a:pt x="192" y="191"/>
                    </a:moveTo>
                    <a:cubicBezTo>
                      <a:pt x="211" y="210"/>
                      <a:pt x="234" y="225"/>
                      <a:pt x="256" y="240"/>
                    </a:cubicBezTo>
                    <a:cubicBezTo>
                      <a:pt x="241" y="291"/>
                      <a:pt x="232" y="351"/>
                      <a:pt x="230" y="411"/>
                    </a:cubicBezTo>
                    <a:lnTo>
                      <a:pt x="102" y="411"/>
                    </a:lnTo>
                    <a:cubicBezTo>
                      <a:pt x="108" y="330"/>
                      <a:pt x="138" y="253"/>
                      <a:pt x="192" y="191"/>
                    </a:cubicBezTo>
                    <a:close/>
                    <a:moveTo>
                      <a:pt x="307" y="266"/>
                    </a:moveTo>
                    <a:cubicBezTo>
                      <a:pt x="354" y="287"/>
                      <a:pt x="404" y="298"/>
                      <a:pt x="455" y="302"/>
                    </a:cubicBezTo>
                    <a:lnTo>
                      <a:pt x="455" y="411"/>
                    </a:lnTo>
                    <a:lnTo>
                      <a:pt x="286" y="411"/>
                    </a:lnTo>
                    <a:cubicBezTo>
                      <a:pt x="288" y="360"/>
                      <a:pt x="296" y="311"/>
                      <a:pt x="307" y="266"/>
                    </a:cubicBezTo>
                    <a:close/>
                    <a:moveTo>
                      <a:pt x="658" y="266"/>
                    </a:moveTo>
                    <a:cubicBezTo>
                      <a:pt x="671" y="311"/>
                      <a:pt x="678" y="360"/>
                      <a:pt x="680" y="411"/>
                    </a:cubicBezTo>
                    <a:lnTo>
                      <a:pt x="511" y="411"/>
                    </a:lnTo>
                    <a:lnTo>
                      <a:pt x="511" y="302"/>
                    </a:lnTo>
                    <a:cubicBezTo>
                      <a:pt x="562" y="298"/>
                      <a:pt x="613" y="287"/>
                      <a:pt x="658" y="266"/>
                    </a:cubicBezTo>
                    <a:close/>
                    <a:moveTo>
                      <a:pt x="776" y="191"/>
                    </a:moveTo>
                    <a:cubicBezTo>
                      <a:pt x="828" y="253"/>
                      <a:pt x="860" y="330"/>
                      <a:pt x="864" y="411"/>
                    </a:cubicBezTo>
                    <a:lnTo>
                      <a:pt x="736" y="411"/>
                    </a:lnTo>
                    <a:cubicBezTo>
                      <a:pt x="733" y="351"/>
                      <a:pt x="725" y="291"/>
                      <a:pt x="710" y="240"/>
                    </a:cubicBezTo>
                    <a:cubicBezTo>
                      <a:pt x="733" y="225"/>
                      <a:pt x="755" y="210"/>
                      <a:pt x="776" y="191"/>
                    </a:cubicBezTo>
                    <a:close/>
                    <a:moveTo>
                      <a:pt x="455" y="467"/>
                    </a:moveTo>
                    <a:lnTo>
                      <a:pt x="455" y="576"/>
                    </a:lnTo>
                    <a:cubicBezTo>
                      <a:pt x="404" y="578"/>
                      <a:pt x="354" y="591"/>
                      <a:pt x="307" y="613"/>
                    </a:cubicBezTo>
                    <a:cubicBezTo>
                      <a:pt x="296" y="568"/>
                      <a:pt x="288" y="519"/>
                      <a:pt x="286" y="467"/>
                    </a:cubicBezTo>
                    <a:close/>
                    <a:moveTo>
                      <a:pt x="680" y="467"/>
                    </a:moveTo>
                    <a:cubicBezTo>
                      <a:pt x="678" y="519"/>
                      <a:pt x="671" y="568"/>
                      <a:pt x="658" y="613"/>
                    </a:cubicBezTo>
                    <a:cubicBezTo>
                      <a:pt x="613" y="591"/>
                      <a:pt x="562" y="581"/>
                      <a:pt x="511" y="576"/>
                    </a:cubicBezTo>
                    <a:lnTo>
                      <a:pt x="511" y="467"/>
                    </a:lnTo>
                    <a:close/>
                    <a:moveTo>
                      <a:pt x="230" y="467"/>
                    </a:moveTo>
                    <a:cubicBezTo>
                      <a:pt x="232" y="527"/>
                      <a:pt x="241" y="585"/>
                      <a:pt x="256" y="638"/>
                    </a:cubicBezTo>
                    <a:cubicBezTo>
                      <a:pt x="234" y="651"/>
                      <a:pt x="211" y="668"/>
                      <a:pt x="192" y="688"/>
                    </a:cubicBezTo>
                    <a:cubicBezTo>
                      <a:pt x="138" y="626"/>
                      <a:pt x="108" y="548"/>
                      <a:pt x="102" y="467"/>
                    </a:cubicBezTo>
                    <a:close/>
                    <a:moveTo>
                      <a:pt x="864" y="467"/>
                    </a:moveTo>
                    <a:cubicBezTo>
                      <a:pt x="860" y="548"/>
                      <a:pt x="828" y="626"/>
                      <a:pt x="776" y="688"/>
                    </a:cubicBezTo>
                    <a:cubicBezTo>
                      <a:pt x="755" y="668"/>
                      <a:pt x="733" y="651"/>
                      <a:pt x="710" y="638"/>
                    </a:cubicBezTo>
                    <a:cubicBezTo>
                      <a:pt x="725" y="585"/>
                      <a:pt x="733" y="527"/>
                      <a:pt x="736" y="467"/>
                    </a:cubicBezTo>
                    <a:close/>
                    <a:moveTo>
                      <a:pt x="275" y="692"/>
                    </a:moveTo>
                    <a:cubicBezTo>
                      <a:pt x="290" y="726"/>
                      <a:pt x="307" y="761"/>
                      <a:pt x="329" y="791"/>
                    </a:cubicBezTo>
                    <a:cubicBezTo>
                      <a:pt x="294" y="773"/>
                      <a:pt x="260" y="754"/>
                      <a:pt x="230" y="726"/>
                    </a:cubicBezTo>
                    <a:cubicBezTo>
                      <a:pt x="245" y="713"/>
                      <a:pt x="260" y="703"/>
                      <a:pt x="275" y="692"/>
                    </a:cubicBezTo>
                    <a:close/>
                    <a:moveTo>
                      <a:pt x="691" y="692"/>
                    </a:moveTo>
                    <a:cubicBezTo>
                      <a:pt x="708" y="703"/>
                      <a:pt x="723" y="713"/>
                      <a:pt x="736" y="726"/>
                    </a:cubicBezTo>
                    <a:cubicBezTo>
                      <a:pt x="706" y="754"/>
                      <a:pt x="673" y="776"/>
                      <a:pt x="637" y="791"/>
                    </a:cubicBezTo>
                    <a:cubicBezTo>
                      <a:pt x="658" y="761"/>
                      <a:pt x="678" y="726"/>
                      <a:pt x="691" y="692"/>
                    </a:cubicBezTo>
                    <a:close/>
                    <a:moveTo>
                      <a:pt x="455" y="632"/>
                    </a:moveTo>
                    <a:lnTo>
                      <a:pt x="455" y="818"/>
                    </a:lnTo>
                    <a:cubicBezTo>
                      <a:pt x="393" y="799"/>
                      <a:pt x="348" y="726"/>
                      <a:pt x="324" y="666"/>
                    </a:cubicBezTo>
                    <a:cubicBezTo>
                      <a:pt x="365" y="647"/>
                      <a:pt x="410" y="636"/>
                      <a:pt x="455" y="632"/>
                    </a:cubicBezTo>
                    <a:close/>
                    <a:moveTo>
                      <a:pt x="511" y="632"/>
                    </a:moveTo>
                    <a:cubicBezTo>
                      <a:pt x="558" y="636"/>
                      <a:pt x="601" y="647"/>
                      <a:pt x="641" y="666"/>
                    </a:cubicBezTo>
                    <a:cubicBezTo>
                      <a:pt x="618" y="726"/>
                      <a:pt x="575" y="799"/>
                      <a:pt x="511" y="818"/>
                    </a:cubicBezTo>
                    <a:lnTo>
                      <a:pt x="511" y="632"/>
                    </a:lnTo>
                    <a:close/>
                    <a:moveTo>
                      <a:pt x="483" y="0"/>
                    </a:moveTo>
                    <a:cubicBezTo>
                      <a:pt x="370" y="0"/>
                      <a:pt x="258" y="43"/>
                      <a:pt x="172" y="129"/>
                    </a:cubicBezTo>
                    <a:cubicBezTo>
                      <a:pt x="1" y="300"/>
                      <a:pt x="1" y="578"/>
                      <a:pt x="172" y="750"/>
                    </a:cubicBezTo>
                    <a:cubicBezTo>
                      <a:pt x="258" y="835"/>
                      <a:pt x="370" y="878"/>
                      <a:pt x="483" y="878"/>
                    </a:cubicBezTo>
                    <a:cubicBezTo>
                      <a:pt x="595" y="878"/>
                      <a:pt x="708" y="835"/>
                      <a:pt x="793" y="750"/>
                    </a:cubicBezTo>
                    <a:cubicBezTo>
                      <a:pt x="965" y="578"/>
                      <a:pt x="965" y="300"/>
                      <a:pt x="793" y="129"/>
                    </a:cubicBezTo>
                    <a:cubicBezTo>
                      <a:pt x="708" y="43"/>
                      <a:pt x="595" y="0"/>
                      <a:pt x="483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944;p38">
                <a:extLst>
                  <a:ext uri="{FF2B5EF4-FFF2-40B4-BE49-F238E27FC236}">
                    <a16:creationId xmlns:a16="http://schemas.microsoft.com/office/drawing/2014/main" id="{6895B2C3-DCDE-4970-896E-9B6A70EA90F2}"/>
                  </a:ext>
                </a:extLst>
              </p:cNvPr>
              <p:cNvSpPr/>
              <p:nvPr/>
            </p:nvSpPr>
            <p:spPr>
              <a:xfrm>
                <a:off x="1767816" y="1951144"/>
                <a:ext cx="425125" cy="184674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543" extrusionOk="0">
                    <a:moveTo>
                      <a:pt x="215" y="1"/>
                    </a:moveTo>
                    <a:cubicBezTo>
                      <a:pt x="97" y="1"/>
                      <a:pt x="1" y="97"/>
                      <a:pt x="1" y="215"/>
                    </a:cubicBezTo>
                    <a:lnTo>
                      <a:pt x="1" y="328"/>
                    </a:lnTo>
                    <a:cubicBezTo>
                      <a:pt x="1" y="446"/>
                      <a:pt x="97" y="543"/>
                      <a:pt x="215" y="543"/>
                    </a:cubicBezTo>
                    <a:lnTo>
                      <a:pt x="1035" y="543"/>
                    </a:lnTo>
                    <a:cubicBezTo>
                      <a:pt x="1153" y="543"/>
                      <a:pt x="1249" y="446"/>
                      <a:pt x="1249" y="328"/>
                    </a:cubicBezTo>
                    <a:lnTo>
                      <a:pt x="1249" y="215"/>
                    </a:lnTo>
                    <a:cubicBezTo>
                      <a:pt x="1249" y="97"/>
                      <a:pt x="1153" y="1"/>
                      <a:pt x="103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945;p38">
                <a:extLst>
                  <a:ext uri="{FF2B5EF4-FFF2-40B4-BE49-F238E27FC236}">
                    <a16:creationId xmlns:a16="http://schemas.microsoft.com/office/drawing/2014/main" id="{52CBCF06-738D-455B-B643-1B6524BE6A74}"/>
                  </a:ext>
                </a:extLst>
              </p:cNvPr>
              <p:cNvSpPr/>
              <p:nvPr/>
            </p:nvSpPr>
            <p:spPr>
              <a:xfrm>
                <a:off x="1827674" y="2013042"/>
                <a:ext cx="90467" cy="5509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62" extrusionOk="0">
                    <a:moveTo>
                      <a:pt x="0" y="1"/>
                    </a:moveTo>
                    <a:lnTo>
                      <a:pt x="52" y="161"/>
                    </a:lnTo>
                    <a:lnTo>
                      <a:pt x="101" y="161"/>
                    </a:lnTo>
                    <a:lnTo>
                      <a:pt x="133" y="63"/>
                    </a:lnTo>
                    <a:lnTo>
                      <a:pt x="165" y="161"/>
                    </a:lnTo>
                    <a:lnTo>
                      <a:pt x="212" y="161"/>
                    </a:lnTo>
                    <a:lnTo>
                      <a:pt x="266" y="1"/>
                    </a:lnTo>
                    <a:lnTo>
                      <a:pt x="223" y="1"/>
                    </a:lnTo>
                    <a:lnTo>
                      <a:pt x="189" y="106"/>
                    </a:lnTo>
                    <a:lnTo>
                      <a:pt x="154" y="1"/>
                    </a:lnTo>
                    <a:lnTo>
                      <a:pt x="114" y="1"/>
                    </a:lnTo>
                    <a:lnTo>
                      <a:pt x="79" y="104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946;p38">
                <a:extLst>
                  <a:ext uri="{FF2B5EF4-FFF2-40B4-BE49-F238E27FC236}">
                    <a16:creationId xmlns:a16="http://schemas.microsoft.com/office/drawing/2014/main" id="{4BC9F138-773E-467A-9A8A-BAD5D544ECF5}"/>
                  </a:ext>
                </a:extLst>
              </p:cNvPr>
              <p:cNvSpPr/>
              <p:nvPr/>
            </p:nvSpPr>
            <p:spPr>
              <a:xfrm>
                <a:off x="1937526" y="2013042"/>
                <a:ext cx="91487" cy="5509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2" extrusionOk="0">
                    <a:moveTo>
                      <a:pt x="1" y="1"/>
                    </a:moveTo>
                    <a:lnTo>
                      <a:pt x="54" y="161"/>
                    </a:lnTo>
                    <a:lnTo>
                      <a:pt x="103" y="161"/>
                    </a:lnTo>
                    <a:lnTo>
                      <a:pt x="136" y="63"/>
                    </a:lnTo>
                    <a:lnTo>
                      <a:pt x="165" y="161"/>
                    </a:lnTo>
                    <a:lnTo>
                      <a:pt x="215" y="161"/>
                    </a:lnTo>
                    <a:lnTo>
                      <a:pt x="268" y="1"/>
                    </a:lnTo>
                    <a:lnTo>
                      <a:pt x="223" y="1"/>
                    </a:lnTo>
                    <a:lnTo>
                      <a:pt x="189" y="106"/>
                    </a:lnTo>
                    <a:lnTo>
                      <a:pt x="157" y="1"/>
                    </a:lnTo>
                    <a:lnTo>
                      <a:pt x="114" y="1"/>
                    </a:lnTo>
                    <a:lnTo>
                      <a:pt x="80" y="104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947;p38">
                <a:extLst>
                  <a:ext uri="{FF2B5EF4-FFF2-40B4-BE49-F238E27FC236}">
                    <a16:creationId xmlns:a16="http://schemas.microsoft.com/office/drawing/2014/main" id="{DC723A66-814D-4AF2-BA31-3CCA38F0B696}"/>
                  </a:ext>
                </a:extLst>
              </p:cNvPr>
              <p:cNvSpPr/>
              <p:nvPr/>
            </p:nvSpPr>
            <p:spPr>
              <a:xfrm>
                <a:off x="2048398" y="2013042"/>
                <a:ext cx="90467" cy="5509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62" extrusionOk="0">
                    <a:moveTo>
                      <a:pt x="0" y="1"/>
                    </a:moveTo>
                    <a:lnTo>
                      <a:pt x="52" y="161"/>
                    </a:lnTo>
                    <a:lnTo>
                      <a:pt x="101" y="161"/>
                    </a:lnTo>
                    <a:lnTo>
                      <a:pt x="133" y="63"/>
                    </a:lnTo>
                    <a:lnTo>
                      <a:pt x="165" y="161"/>
                    </a:lnTo>
                    <a:lnTo>
                      <a:pt x="214" y="161"/>
                    </a:lnTo>
                    <a:lnTo>
                      <a:pt x="266" y="1"/>
                    </a:lnTo>
                    <a:lnTo>
                      <a:pt x="223" y="1"/>
                    </a:lnTo>
                    <a:lnTo>
                      <a:pt x="189" y="106"/>
                    </a:lnTo>
                    <a:lnTo>
                      <a:pt x="156" y="1"/>
                    </a:lnTo>
                    <a:lnTo>
                      <a:pt x="114" y="1"/>
                    </a:lnTo>
                    <a:lnTo>
                      <a:pt x="79" y="104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948;p38">
                <a:extLst>
                  <a:ext uri="{FF2B5EF4-FFF2-40B4-BE49-F238E27FC236}">
                    <a16:creationId xmlns:a16="http://schemas.microsoft.com/office/drawing/2014/main" id="{54A6F0E4-693F-432A-A1DA-2989735CEC1F}"/>
                  </a:ext>
                </a:extLst>
              </p:cNvPr>
              <p:cNvSpPr/>
              <p:nvPr/>
            </p:nvSpPr>
            <p:spPr>
              <a:xfrm>
                <a:off x="1142430" y="1721917"/>
                <a:ext cx="229908" cy="22956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0"/>
                    </a:moveTo>
                    <a:cubicBezTo>
                      <a:pt x="151" y="0"/>
                      <a:pt x="1" y="152"/>
                      <a:pt x="1" y="339"/>
                    </a:cubicBezTo>
                    <a:cubicBezTo>
                      <a:pt x="1" y="525"/>
                      <a:pt x="151" y="675"/>
                      <a:pt x="337" y="675"/>
                    </a:cubicBezTo>
                    <a:cubicBezTo>
                      <a:pt x="523" y="675"/>
                      <a:pt x="675" y="525"/>
                      <a:pt x="675" y="339"/>
                    </a:cubicBezTo>
                    <a:cubicBezTo>
                      <a:pt x="675" y="152"/>
                      <a:pt x="523" y="0"/>
                      <a:pt x="337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949;p38">
                <a:extLst>
                  <a:ext uri="{FF2B5EF4-FFF2-40B4-BE49-F238E27FC236}">
                    <a16:creationId xmlns:a16="http://schemas.microsoft.com/office/drawing/2014/main" id="{4937F0F1-3EE4-4FEB-BF4D-5D6B5B60B3B1}"/>
                  </a:ext>
                </a:extLst>
              </p:cNvPr>
              <p:cNvSpPr/>
              <p:nvPr/>
            </p:nvSpPr>
            <p:spPr>
              <a:xfrm>
                <a:off x="1189704" y="1767830"/>
                <a:ext cx="110533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07" extrusionOk="0">
                    <a:moveTo>
                      <a:pt x="112" y="0"/>
                    </a:moveTo>
                    <a:cubicBezTo>
                      <a:pt x="97" y="0"/>
                      <a:pt x="82" y="13"/>
                      <a:pt x="82" y="30"/>
                    </a:cubicBezTo>
                    <a:lnTo>
                      <a:pt x="82" y="219"/>
                    </a:lnTo>
                    <a:lnTo>
                      <a:pt x="59" y="184"/>
                    </a:lnTo>
                    <a:cubicBezTo>
                      <a:pt x="53" y="177"/>
                      <a:pt x="44" y="173"/>
                      <a:pt x="35" y="173"/>
                    </a:cubicBezTo>
                    <a:cubicBezTo>
                      <a:pt x="28" y="173"/>
                      <a:pt x="21" y="175"/>
                      <a:pt x="16" y="180"/>
                    </a:cubicBezTo>
                    <a:cubicBezTo>
                      <a:pt x="3" y="191"/>
                      <a:pt x="1" y="210"/>
                      <a:pt x="12" y="223"/>
                    </a:cubicBezTo>
                    <a:lnTo>
                      <a:pt x="102" y="358"/>
                    </a:lnTo>
                    <a:cubicBezTo>
                      <a:pt x="102" y="358"/>
                      <a:pt x="102" y="360"/>
                      <a:pt x="102" y="360"/>
                    </a:cubicBezTo>
                    <a:lnTo>
                      <a:pt x="102" y="392"/>
                    </a:lnTo>
                    <a:cubicBezTo>
                      <a:pt x="102" y="398"/>
                      <a:pt x="106" y="407"/>
                      <a:pt x="112" y="407"/>
                    </a:cubicBezTo>
                    <a:lnTo>
                      <a:pt x="299" y="407"/>
                    </a:lnTo>
                    <a:cubicBezTo>
                      <a:pt x="305" y="407"/>
                      <a:pt x="309" y="398"/>
                      <a:pt x="309" y="392"/>
                    </a:cubicBezTo>
                    <a:lnTo>
                      <a:pt x="309" y="360"/>
                    </a:lnTo>
                    <a:cubicBezTo>
                      <a:pt x="309" y="358"/>
                      <a:pt x="309" y="356"/>
                      <a:pt x="307" y="353"/>
                    </a:cubicBezTo>
                    <a:cubicBezTo>
                      <a:pt x="318" y="343"/>
                      <a:pt x="324" y="328"/>
                      <a:pt x="324" y="313"/>
                    </a:cubicBezTo>
                    <a:lnTo>
                      <a:pt x="324" y="161"/>
                    </a:lnTo>
                    <a:cubicBezTo>
                      <a:pt x="324" y="146"/>
                      <a:pt x="311" y="131"/>
                      <a:pt x="294" y="131"/>
                    </a:cubicBezTo>
                    <a:cubicBezTo>
                      <a:pt x="277" y="131"/>
                      <a:pt x="264" y="146"/>
                      <a:pt x="264" y="161"/>
                    </a:cubicBezTo>
                    <a:lnTo>
                      <a:pt x="264" y="146"/>
                    </a:lnTo>
                    <a:cubicBezTo>
                      <a:pt x="264" y="131"/>
                      <a:pt x="251" y="116"/>
                      <a:pt x="234" y="116"/>
                    </a:cubicBezTo>
                    <a:cubicBezTo>
                      <a:pt x="217" y="116"/>
                      <a:pt x="204" y="131"/>
                      <a:pt x="204" y="146"/>
                    </a:cubicBezTo>
                    <a:lnTo>
                      <a:pt x="204" y="131"/>
                    </a:lnTo>
                    <a:cubicBezTo>
                      <a:pt x="204" y="116"/>
                      <a:pt x="191" y="101"/>
                      <a:pt x="174" y="101"/>
                    </a:cubicBezTo>
                    <a:cubicBezTo>
                      <a:pt x="157" y="101"/>
                      <a:pt x="144" y="116"/>
                      <a:pt x="144" y="131"/>
                    </a:cubicBezTo>
                    <a:lnTo>
                      <a:pt x="144" y="30"/>
                    </a:lnTo>
                    <a:cubicBezTo>
                      <a:pt x="144" y="13"/>
                      <a:pt x="129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4950;p38">
              <a:extLst>
                <a:ext uri="{FF2B5EF4-FFF2-40B4-BE49-F238E27FC236}">
                  <a16:creationId xmlns:a16="http://schemas.microsoft.com/office/drawing/2014/main" id="{FE492798-9A6E-40A9-AB4B-67D973363C7C}"/>
                </a:ext>
              </a:extLst>
            </p:cNvPr>
            <p:cNvGrpSpPr/>
            <p:nvPr/>
          </p:nvGrpSpPr>
          <p:grpSpPr>
            <a:xfrm>
              <a:off x="1023402" y="3033663"/>
              <a:ext cx="1192731" cy="990031"/>
              <a:chOff x="1023402" y="3109863"/>
              <a:chExt cx="1192731" cy="990031"/>
            </a:xfrm>
          </p:grpSpPr>
          <p:sp>
            <p:nvSpPr>
              <p:cNvPr id="22" name="Google Shape;4951;p38">
                <a:extLst>
                  <a:ext uri="{FF2B5EF4-FFF2-40B4-BE49-F238E27FC236}">
                    <a16:creationId xmlns:a16="http://schemas.microsoft.com/office/drawing/2014/main" id="{13D38B07-4DEA-4738-84E5-EBF9E2333654}"/>
                  </a:ext>
                </a:extLst>
              </p:cNvPr>
              <p:cNvSpPr/>
              <p:nvPr/>
            </p:nvSpPr>
            <p:spPr>
              <a:xfrm>
                <a:off x="1023402" y="3109863"/>
                <a:ext cx="1192731" cy="990031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911" extrusionOk="0">
                    <a:moveTo>
                      <a:pt x="1644" y="1"/>
                    </a:moveTo>
                    <a:cubicBezTo>
                      <a:pt x="1522" y="1"/>
                      <a:pt x="1398" y="19"/>
                      <a:pt x="1294" y="57"/>
                    </a:cubicBezTo>
                    <a:cubicBezTo>
                      <a:pt x="1192" y="96"/>
                      <a:pt x="1119" y="158"/>
                      <a:pt x="1136" y="273"/>
                    </a:cubicBezTo>
                    <a:cubicBezTo>
                      <a:pt x="1151" y="361"/>
                      <a:pt x="1281" y="483"/>
                      <a:pt x="1256" y="567"/>
                    </a:cubicBezTo>
                    <a:cubicBezTo>
                      <a:pt x="1247" y="599"/>
                      <a:pt x="1224" y="622"/>
                      <a:pt x="1200" y="644"/>
                    </a:cubicBezTo>
                    <a:cubicBezTo>
                      <a:pt x="1003" y="815"/>
                      <a:pt x="740" y="841"/>
                      <a:pt x="500" y="912"/>
                    </a:cubicBezTo>
                    <a:cubicBezTo>
                      <a:pt x="309" y="967"/>
                      <a:pt x="104" y="969"/>
                      <a:pt x="31" y="1169"/>
                    </a:cubicBezTo>
                    <a:cubicBezTo>
                      <a:pt x="1" y="1250"/>
                      <a:pt x="1" y="1340"/>
                      <a:pt x="41" y="1417"/>
                    </a:cubicBezTo>
                    <a:cubicBezTo>
                      <a:pt x="93" y="1513"/>
                      <a:pt x="189" y="1563"/>
                      <a:pt x="283" y="1603"/>
                    </a:cubicBezTo>
                    <a:cubicBezTo>
                      <a:pt x="358" y="1638"/>
                      <a:pt x="495" y="1653"/>
                      <a:pt x="538" y="1736"/>
                    </a:cubicBezTo>
                    <a:cubicBezTo>
                      <a:pt x="628" y="1905"/>
                      <a:pt x="371" y="2019"/>
                      <a:pt x="275" y="2096"/>
                    </a:cubicBezTo>
                    <a:cubicBezTo>
                      <a:pt x="99" y="2235"/>
                      <a:pt x="223" y="2486"/>
                      <a:pt x="354" y="2608"/>
                    </a:cubicBezTo>
                    <a:cubicBezTo>
                      <a:pt x="515" y="2758"/>
                      <a:pt x="733" y="2813"/>
                      <a:pt x="943" y="2848"/>
                    </a:cubicBezTo>
                    <a:cubicBezTo>
                      <a:pt x="1189" y="2886"/>
                      <a:pt x="1436" y="2901"/>
                      <a:pt x="1684" y="2908"/>
                    </a:cubicBezTo>
                    <a:cubicBezTo>
                      <a:pt x="1741" y="2909"/>
                      <a:pt x="1798" y="2910"/>
                      <a:pt x="1856" y="2910"/>
                    </a:cubicBezTo>
                    <a:cubicBezTo>
                      <a:pt x="2062" y="2910"/>
                      <a:pt x="2268" y="2898"/>
                      <a:pt x="2472" y="2871"/>
                    </a:cubicBezTo>
                    <a:cubicBezTo>
                      <a:pt x="2691" y="2843"/>
                      <a:pt x="3010" y="2824"/>
                      <a:pt x="3164" y="2644"/>
                    </a:cubicBezTo>
                    <a:cubicBezTo>
                      <a:pt x="3220" y="2578"/>
                      <a:pt x="3241" y="2490"/>
                      <a:pt x="3207" y="2409"/>
                    </a:cubicBezTo>
                    <a:cubicBezTo>
                      <a:pt x="3170" y="2319"/>
                      <a:pt x="3085" y="2280"/>
                      <a:pt x="3001" y="2231"/>
                    </a:cubicBezTo>
                    <a:cubicBezTo>
                      <a:pt x="2961" y="2207"/>
                      <a:pt x="2922" y="2177"/>
                      <a:pt x="2898" y="2134"/>
                    </a:cubicBezTo>
                    <a:cubicBezTo>
                      <a:pt x="2877" y="2096"/>
                      <a:pt x="2873" y="2051"/>
                      <a:pt x="2879" y="2006"/>
                    </a:cubicBezTo>
                    <a:cubicBezTo>
                      <a:pt x="2894" y="1910"/>
                      <a:pt x="2956" y="1830"/>
                      <a:pt x="3029" y="1770"/>
                    </a:cubicBezTo>
                    <a:cubicBezTo>
                      <a:pt x="3188" y="1642"/>
                      <a:pt x="3412" y="1565"/>
                      <a:pt x="3479" y="1353"/>
                    </a:cubicBezTo>
                    <a:cubicBezTo>
                      <a:pt x="3507" y="1263"/>
                      <a:pt x="3485" y="1166"/>
                      <a:pt x="3423" y="1096"/>
                    </a:cubicBezTo>
                    <a:cubicBezTo>
                      <a:pt x="3363" y="1029"/>
                      <a:pt x="3275" y="991"/>
                      <a:pt x="3188" y="971"/>
                    </a:cubicBezTo>
                    <a:cubicBezTo>
                      <a:pt x="3136" y="961"/>
                      <a:pt x="3083" y="958"/>
                      <a:pt x="3031" y="958"/>
                    </a:cubicBezTo>
                    <a:cubicBezTo>
                      <a:pt x="2965" y="958"/>
                      <a:pt x="2899" y="963"/>
                      <a:pt x="2834" y="965"/>
                    </a:cubicBezTo>
                    <a:cubicBezTo>
                      <a:pt x="2829" y="965"/>
                      <a:pt x="2825" y="965"/>
                      <a:pt x="2820" y="965"/>
                    </a:cubicBezTo>
                    <a:cubicBezTo>
                      <a:pt x="2696" y="965"/>
                      <a:pt x="2572" y="938"/>
                      <a:pt x="2494" y="834"/>
                    </a:cubicBezTo>
                    <a:cubicBezTo>
                      <a:pt x="2397" y="710"/>
                      <a:pt x="2414" y="539"/>
                      <a:pt x="2344" y="402"/>
                    </a:cubicBezTo>
                    <a:cubicBezTo>
                      <a:pt x="2299" y="310"/>
                      <a:pt x="2232" y="228"/>
                      <a:pt x="2155" y="162"/>
                    </a:cubicBezTo>
                    <a:cubicBezTo>
                      <a:pt x="2080" y="96"/>
                      <a:pt x="1986" y="51"/>
                      <a:pt x="1888" y="27"/>
                    </a:cubicBezTo>
                    <a:cubicBezTo>
                      <a:pt x="1812" y="9"/>
                      <a:pt x="1728" y="1"/>
                      <a:pt x="164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952;p38">
                <a:extLst>
                  <a:ext uri="{FF2B5EF4-FFF2-40B4-BE49-F238E27FC236}">
                    <a16:creationId xmlns:a16="http://schemas.microsoft.com/office/drawing/2014/main" id="{F0B39C14-0128-45E0-80BD-0C54753526AA}"/>
                  </a:ext>
                </a:extLst>
              </p:cNvPr>
              <p:cNvSpPr/>
              <p:nvPr/>
            </p:nvSpPr>
            <p:spPr>
              <a:xfrm>
                <a:off x="1108086" y="3295217"/>
                <a:ext cx="183654" cy="184674"/>
              </a:xfrm>
              <a:custGeom>
                <a:avLst/>
                <a:gdLst/>
                <a:ahLst/>
                <a:cxnLst/>
                <a:rect l="l" t="t" r="r" b="b"/>
                <a:pathLst>
                  <a:path w="540" h="543" extrusionOk="0">
                    <a:moveTo>
                      <a:pt x="270" y="0"/>
                    </a:moveTo>
                    <a:cubicBezTo>
                      <a:pt x="120" y="0"/>
                      <a:pt x="0" y="122"/>
                      <a:pt x="0" y="270"/>
                    </a:cubicBezTo>
                    <a:cubicBezTo>
                      <a:pt x="0" y="420"/>
                      <a:pt x="120" y="542"/>
                      <a:pt x="270" y="542"/>
                    </a:cubicBezTo>
                    <a:cubicBezTo>
                      <a:pt x="420" y="542"/>
                      <a:pt x="540" y="420"/>
                      <a:pt x="540" y="270"/>
                    </a:cubicBezTo>
                    <a:cubicBezTo>
                      <a:pt x="540" y="122"/>
                      <a:pt x="420" y="0"/>
                      <a:pt x="270" y="0"/>
                    </a:cubicBezTo>
                    <a:close/>
                  </a:path>
                </a:pathLst>
              </a:custGeom>
              <a:solidFill>
                <a:srgbClr val="68D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953;p38">
                <a:extLst>
                  <a:ext uri="{FF2B5EF4-FFF2-40B4-BE49-F238E27FC236}">
                    <a16:creationId xmlns:a16="http://schemas.microsoft.com/office/drawing/2014/main" id="{CFB07A36-E9D7-4D77-8C87-9DCE8FA44358}"/>
                  </a:ext>
                </a:extLst>
              </p:cNvPr>
              <p:cNvSpPr/>
              <p:nvPr/>
            </p:nvSpPr>
            <p:spPr>
              <a:xfrm>
                <a:off x="1298202" y="3539068"/>
                <a:ext cx="660814" cy="405399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192" extrusionOk="0">
                    <a:moveTo>
                      <a:pt x="0" y="1"/>
                    </a:moveTo>
                    <a:lnTo>
                      <a:pt x="0" y="1097"/>
                    </a:lnTo>
                    <a:cubicBezTo>
                      <a:pt x="0" y="1149"/>
                      <a:pt x="43" y="1192"/>
                      <a:pt x="97" y="1192"/>
                    </a:cubicBezTo>
                    <a:lnTo>
                      <a:pt x="1848" y="1192"/>
                    </a:lnTo>
                    <a:cubicBezTo>
                      <a:pt x="1900" y="1192"/>
                      <a:pt x="1943" y="1149"/>
                      <a:pt x="1943" y="1097"/>
                    </a:cubicBezTo>
                    <a:lnTo>
                      <a:pt x="19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954;p38">
                <a:extLst>
                  <a:ext uri="{FF2B5EF4-FFF2-40B4-BE49-F238E27FC236}">
                    <a16:creationId xmlns:a16="http://schemas.microsoft.com/office/drawing/2014/main" id="{4D0B65CB-340D-4348-9CD7-1D0EB5EFC559}"/>
                  </a:ext>
                </a:extLst>
              </p:cNvPr>
              <p:cNvSpPr/>
              <p:nvPr/>
            </p:nvSpPr>
            <p:spPr>
              <a:xfrm>
                <a:off x="1293101" y="3533287"/>
                <a:ext cx="671697" cy="41696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226" extrusionOk="0">
                    <a:moveTo>
                      <a:pt x="1941" y="35"/>
                    </a:moveTo>
                    <a:lnTo>
                      <a:pt x="1941" y="1114"/>
                    </a:lnTo>
                    <a:cubicBezTo>
                      <a:pt x="1941" y="1157"/>
                      <a:pt x="1906" y="1191"/>
                      <a:pt x="1863" y="1191"/>
                    </a:cubicBezTo>
                    <a:lnTo>
                      <a:pt x="112" y="1191"/>
                    </a:lnTo>
                    <a:cubicBezTo>
                      <a:pt x="69" y="1191"/>
                      <a:pt x="32" y="1157"/>
                      <a:pt x="32" y="1114"/>
                    </a:cubicBezTo>
                    <a:lnTo>
                      <a:pt x="32" y="35"/>
                    </a:lnTo>
                    <a:close/>
                    <a:moveTo>
                      <a:pt x="0" y="1"/>
                    </a:moveTo>
                    <a:lnTo>
                      <a:pt x="0" y="1114"/>
                    </a:lnTo>
                    <a:cubicBezTo>
                      <a:pt x="0" y="1176"/>
                      <a:pt x="49" y="1226"/>
                      <a:pt x="109" y="1226"/>
                    </a:cubicBezTo>
                    <a:lnTo>
                      <a:pt x="1863" y="1226"/>
                    </a:lnTo>
                    <a:cubicBezTo>
                      <a:pt x="1926" y="1226"/>
                      <a:pt x="1975" y="1176"/>
                      <a:pt x="1975" y="1114"/>
                    </a:cubicBezTo>
                    <a:lnTo>
                      <a:pt x="197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955;p38">
                <a:extLst>
                  <a:ext uri="{FF2B5EF4-FFF2-40B4-BE49-F238E27FC236}">
                    <a16:creationId xmlns:a16="http://schemas.microsoft.com/office/drawing/2014/main" id="{A59C4E4A-EA47-4202-86DC-D0A821575A7F}"/>
                  </a:ext>
                </a:extLst>
              </p:cNvPr>
              <p:cNvSpPr/>
              <p:nvPr/>
            </p:nvSpPr>
            <p:spPr>
              <a:xfrm>
                <a:off x="1293101" y="3467647"/>
                <a:ext cx="671697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194" extrusionOk="0">
                    <a:moveTo>
                      <a:pt x="112" y="1"/>
                    </a:moveTo>
                    <a:cubicBezTo>
                      <a:pt x="49" y="1"/>
                      <a:pt x="0" y="50"/>
                      <a:pt x="0" y="112"/>
                    </a:cubicBezTo>
                    <a:lnTo>
                      <a:pt x="0" y="194"/>
                    </a:lnTo>
                    <a:lnTo>
                      <a:pt x="1975" y="194"/>
                    </a:lnTo>
                    <a:lnTo>
                      <a:pt x="1975" y="112"/>
                    </a:lnTo>
                    <a:cubicBezTo>
                      <a:pt x="1975" y="50"/>
                      <a:pt x="1926" y="1"/>
                      <a:pt x="186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956;p38">
                <a:extLst>
                  <a:ext uri="{FF2B5EF4-FFF2-40B4-BE49-F238E27FC236}">
                    <a16:creationId xmlns:a16="http://schemas.microsoft.com/office/drawing/2014/main" id="{B48297FA-3AC8-477D-99E7-23CDAD2B470A}"/>
                  </a:ext>
                </a:extLst>
              </p:cNvPr>
              <p:cNvSpPr/>
              <p:nvPr/>
            </p:nvSpPr>
            <p:spPr>
              <a:xfrm>
                <a:off x="1823316" y="3482952"/>
                <a:ext cx="2720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0" h="83" extrusionOk="0">
                    <a:moveTo>
                      <a:pt x="41" y="1"/>
                    </a:moveTo>
                    <a:cubicBezTo>
                      <a:pt x="17" y="1"/>
                      <a:pt x="0" y="18"/>
                      <a:pt x="0" y="42"/>
                    </a:cubicBezTo>
                    <a:cubicBezTo>
                      <a:pt x="0" y="63"/>
                      <a:pt x="17" y="82"/>
                      <a:pt x="41" y="82"/>
                    </a:cubicBezTo>
                    <a:cubicBezTo>
                      <a:pt x="62" y="82"/>
                      <a:pt x="80" y="63"/>
                      <a:pt x="80" y="42"/>
                    </a:cubicBezTo>
                    <a:cubicBezTo>
                      <a:pt x="80" y="18"/>
                      <a:pt x="62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957;p38">
                <a:extLst>
                  <a:ext uri="{FF2B5EF4-FFF2-40B4-BE49-F238E27FC236}">
                    <a16:creationId xmlns:a16="http://schemas.microsoft.com/office/drawing/2014/main" id="{A5B0397A-7482-464F-8E82-7A5B6F845267}"/>
                  </a:ext>
                </a:extLst>
              </p:cNvPr>
              <p:cNvSpPr/>
              <p:nvPr/>
            </p:nvSpPr>
            <p:spPr>
              <a:xfrm>
                <a:off x="1864127" y="3482952"/>
                <a:ext cx="2788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3" extrusionOk="0">
                    <a:moveTo>
                      <a:pt x="41" y="1"/>
                    </a:moveTo>
                    <a:cubicBezTo>
                      <a:pt x="17" y="1"/>
                      <a:pt x="0" y="18"/>
                      <a:pt x="0" y="42"/>
                    </a:cubicBezTo>
                    <a:cubicBezTo>
                      <a:pt x="0" y="63"/>
                      <a:pt x="17" y="82"/>
                      <a:pt x="41" y="82"/>
                    </a:cubicBezTo>
                    <a:cubicBezTo>
                      <a:pt x="62" y="82"/>
                      <a:pt x="82" y="63"/>
                      <a:pt x="82" y="42"/>
                    </a:cubicBezTo>
                    <a:cubicBezTo>
                      <a:pt x="82" y="18"/>
                      <a:pt x="62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958;p38">
                <a:extLst>
                  <a:ext uri="{FF2B5EF4-FFF2-40B4-BE49-F238E27FC236}">
                    <a16:creationId xmlns:a16="http://schemas.microsoft.com/office/drawing/2014/main" id="{B5DFE93F-07F9-40A6-8016-987D47292D9C}"/>
                  </a:ext>
                </a:extLst>
              </p:cNvPr>
              <p:cNvSpPr/>
              <p:nvPr/>
            </p:nvSpPr>
            <p:spPr>
              <a:xfrm>
                <a:off x="1904939" y="3482952"/>
                <a:ext cx="27888" cy="2822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3" extrusionOk="0">
                    <a:moveTo>
                      <a:pt x="41" y="1"/>
                    </a:moveTo>
                    <a:cubicBezTo>
                      <a:pt x="17" y="1"/>
                      <a:pt x="0" y="18"/>
                      <a:pt x="0" y="42"/>
                    </a:cubicBezTo>
                    <a:cubicBezTo>
                      <a:pt x="0" y="63"/>
                      <a:pt x="17" y="82"/>
                      <a:pt x="41" y="82"/>
                    </a:cubicBezTo>
                    <a:cubicBezTo>
                      <a:pt x="62" y="82"/>
                      <a:pt x="82" y="63"/>
                      <a:pt x="82" y="42"/>
                    </a:cubicBezTo>
                    <a:cubicBezTo>
                      <a:pt x="82" y="18"/>
                      <a:pt x="62" y="1"/>
                      <a:pt x="41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959;p38">
                <a:extLst>
                  <a:ext uri="{FF2B5EF4-FFF2-40B4-BE49-F238E27FC236}">
                    <a16:creationId xmlns:a16="http://schemas.microsoft.com/office/drawing/2014/main" id="{3F1C881D-C195-4083-AF39-02C7D82E16E4}"/>
                  </a:ext>
                </a:extLst>
              </p:cNvPr>
              <p:cNvSpPr/>
              <p:nvPr/>
            </p:nvSpPr>
            <p:spPr>
              <a:xfrm>
                <a:off x="1465531" y="3594164"/>
                <a:ext cx="327516" cy="29112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856" extrusionOk="0">
                    <a:moveTo>
                      <a:pt x="481" y="0"/>
                    </a:moveTo>
                    <a:cubicBezTo>
                      <a:pt x="435" y="0"/>
                      <a:pt x="389" y="8"/>
                      <a:pt x="343" y="23"/>
                    </a:cubicBezTo>
                    <a:cubicBezTo>
                      <a:pt x="121" y="100"/>
                      <a:pt x="1" y="344"/>
                      <a:pt x="78" y="567"/>
                    </a:cubicBezTo>
                    <a:cubicBezTo>
                      <a:pt x="137" y="744"/>
                      <a:pt x="304" y="856"/>
                      <a:pt x="481" y="856"/>
                    </a:cubicBezTo>
                    <a:cubicBezTo>
                      <a:pt x="527" y="856"/>
                      <a:pt x="574" y="848"/>
                      <a:pt x="620" y="833"/>
                    </a:cubicBezTo>
                    <a:cubicBezTo>
                      <a:pt x="842" y="755"/>
                      <a:pt x="962" y="513"/>
                      <a:pt x="885" y="291"/>
                    </a:cubicBezTo>
                    <a:cubicBezTo>
                      <a:pt x="826" y="112"/>
                      <a:pt x="659" y="0"/>
                      <a:pt x="48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960;p38">
                <a:extLst>
                  <a:ext uri="{FF2B5EF4-FFF2-40B4-BE49-F238E27FC236}">
                    <a16:creationId xmlns:a16="http://schemas.microsoft.com/office/drawing/2014/main" id="{9F73FAF7-2514-43A0-AF4A-4226E8C4F490}"/>
                  </a:ext>
                </a:extLst>
              </p:cNvPr>
              <p:cNvSpPr/>
              <p:nvPr/>
            </p:nvSpPr>
            <p:spPr>
              <a:xfrm>
                <a:off x="1546475" y="3649261"/>
                <a:ext cx="168009" cy="21664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37" extrusionOk="0">
                    <a:moveTo>
                      <a:pt x="247" y="0"/>
                    </a:moveTo>
                    <a:cubicBezTo>
                      <a:pt x="198" y="0"/>
                      <a:pt x="163" y="13"/>
                      <a:pt x="140" y="39"/>
                    </a:cubicBezTo>
                    <a:cubicBezTo>
                      <a:pt x="114" y="67"/>
                      <a:pt x="116" y="103"/>
                      <a:pt x="118" y="109"/>
                    </a:cubicBezTo>
                    <a:lnTo>
                      <a:pt x="118" y="165"/>
                    </a:lnTo>
                    <a:cubicBezTo>
                      <a:pt x="110" y="174"/>
                      <a:pt x="108" y="184"/>
                      <a:pt x="108" y="195"/>
                    </a:cubicBezTo>
                    <a:lnTo>
                      <a:pt x="108" y="238"/>
                    </a:lnTo>
                    <a:cubicBezTo>
                      <a:pt x="108" y="251"/>
                      <a:pt x="112" y="264"/>
                      <a:pt x="123" y="270"/>
                    </a:cubicBezTo>
                    <a:cubicBezTo>
                      <a:pt x="133" y="311"/>
                      <a:pt x="153" y="339"/>
                      <a:pt x="161" y="349"/>
                    </a:cubicBezTo>
                    <a:lnTo>
                      <a:pt x="161" y="384"/>
                    </a:lnTo>
                    <a:cubicBezTo>
                      <a:pt x="161" y="394"/>
                      <a:pt x="155" y="405"/>
                      <a:pt x="146" y="409"/>
                    </a:cubicBezTo>
                    <a:lnTo>
                      <a:pt x="50" y="461"/>
                    </a:lnTo>
                    <a:cubicBezTo>
                      <a:pt x="20" y="478"/>
                      <a:pt x="0" y="508"/>
                      <a:pt x="0" y="542"/>
                    </a:cubicBezTo>
                    <a:cubicBezTo>
                      <a:pt x="65" y="600"/>
                      <a:pt x="153" y="636"/>
                      <a:pt x="247" y="636"/>
                    </a:cubicBezTo>
                    <a:cubicBezTo>
                      <a:pt x="341" y="636"/>
                      <a:pt x="429" y="600"/>
                      <a:pt x="493" y="542"/>
                    </a:cubicBezTo>
                    <a:cubicBezTo>
                      <a:pt x="491" y="508"/>
                      <a:pt x="472" y="478"/>
                      <a:pt x="442" y="463"/>
                    </a:cubicBezTo>
                    <a:lnTo>
                      <a:pt x="339" y="411"/>
                    </a:lnTo>
                    <a:cubicBezTo>
                      <a:pt x="328" y="405"/>
                      <a:pt x="322" y="396"/>
                      <a:pt x="322" y="386"/>
                    </a:cubicBezTo>
                    <a:lnTo>
                      <a:pt x="322" y="349"/>
                    </a:lnTo>
                    <a:cubicBezTo>
                      <a:pt x="324" y="345"/>
                      <a:pt x="328" y="343"/>
                      <a:pt x="330" y="339"/>
                    </a:cubicBezTo>
                    <a:cubicBezTo>
                      <a:pt x="343" y="319"/>
                      <a:pt x="354" y="298"/>
                      <a:pt x="362" y="276"/>
                    </a:cubicBezTo>
                    <a:cubicBezTo>
                      <a:pt x="377" y="270"/>
                      <a:pt x="386" y="255"/>
                      <a:pt x="386" y="238"/>
                    </a:cubicBezTo>
                    <a:lnTo>
                      <a:pt x="386" y="195"/>
                    </a:lnTo>
                    <a:cubicBezTo>
                      <a:pt x="386" y="184"/>
                      <a:pt x="384" y="174"/>
                      <a:pt x="375" y="165"/>
                    </a:cubicBezTo>
                    <a:lnTo>
                      <a:pt x="375" y="109"/>
                    </a:lnTo>
                    <a:cubicBezTo>
                      <a:pt x="377" y="103"/>
                      <a:pt x="380" y="67"/>
                      <a:pt x="354" y="39"/>
                    </a:cubicBezTo>
                    <a:cubicBezTo>
                      <a:pt x="332" y="13"/>
                      <a:pt x="296" y="0"/>
                      <a:pt x="24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961;p38">
                <a:extLst>
                  <a:ext uri="{FF2B5EF4-FFF2-40B4-BE49-F238E27FC236}">
                    <a16:creationId xmlns:a16="http://schemas.microsoft.com/office/drawing/2014/main" id="{1C6201A0-0504-4407-B554-C9B70CC8DBEE}"/>
                  </a:ext>
                </a:extLst>
              </p:cNvPr>
              <p:cNvSpPr/>
              <p:nvPr/>
            </p:nvSpPr>
            <p:spPr>
              <a:xfrm>
                <a:off x="1220999" y="3850940"/>
                <a:ext cx="162568" cy="162908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9" extrusionOk="0">
                    <a:moveTo>
                      <a:pt x="45" y="0"/>
                    </a:moveTo>
                    <a:cubicBezTo>
                      <a:pt x="22" y="0"/>
                      <a:pt x="0" y="22"/>
                      <a:pt x="0" y="48"/>
                    </a:cubicBezTo>
                    <a:lnTo>
                      <a:pt x="0" y="433"/>
                    </a:lnTo>
                    <a:cubicBezTo>
                      <a:pt x="0" y="459"/>
                      <a:pt x="22" y="478"/>
                      <a:pt x="45" y="478"/>
                    </a:cubicBezTo>
                    <a:lnTo>
                      <a:pt x="433" y="478"/>
                    </a:lnTo>
                    <a:cubicBezTo>
                      <a:pt x="458" y="478"/>
                      <a:pt x="478" y="459"/>
                      <a:pt x="478" y="433"/>
                    </a:cubicBezTo>
                    <a:lnTo>
                      <a:pt x="478" y="48"/>
                    </a:lnTo>
                    <a:cubicBezTo>
                      <a:pt x="478" y="22"/>
                      <a:pt x="458" y="0"/>
                      <a:pt x="433" y="0"/>
                    </a:cubicBezTo>
                    <a:close/>
                  </a:path>
                </a:pathLst>
              </a:custGeom>
              <a:solidFill>
                <a:srgbClr val="68D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962;p38">
                <a:extLst>
                  <a:ext uri="{FF2B5EF4-FFF2-40B4-BE49-F238E27FC236}">
                    <a16:creationId xmlns:a16="http://schemas.microsoft.com/office/drawing/2014/main" id="{322979D3-16C8-414A-93A7-2588FF939CBE}"/>
                  </a:ext>
                </a:extLst>
              </p:cNvPr>
              <p:cNvSpPr/>
              <p:nvPr/>
            </p:nvSpPr>
            <p:spPr>
              <a:xfrm>
                <a:off x="1247187" y="3878828"/>
                <a:ext cx="110192" cy="107472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16" extrusionOk="0">
                    <a:moveTo>
                      <a:pt x="47" y="1"/>
                    </a:moveTo>
                    <a:cubicBezTo>
                      <a:pt x="39" y="1"/>
                      <a:pt x="30" y="4"/>
                      <a:pt x="24" y="11"/>
                    </a:cubicBezTo>
                    <a:lnTo>
                      <a:pt x="13" y="21"/>
                    </a:lnTo>
                    <a:cubicBezTo>
                      <a:pt x="0" y="34"/>
                      <a:pt x="0" y="55"/>
                      <a:pt x="13" y="68"/>
                    </a:cubicBezTo>
                    <a:lnTo>
                      <a:pt x="105" y="158"/>
                    </a:lnTo>
                    <a:lnTo>
                      <a:pt x="13" y="250"/>
                    </a:lnTo>
                    <a:cubicBezTo>
                      <a:pt x="0" y="263"/>
                      <a:pt x="0" y="283"/>
                      <a:pt x="13" y="295"/>
                    </a:cubicBezTo>
                    <a:lnTo>
                      <a:pt x="24" y="306"/>
                    </a:lnTo>
                    <a:cubicBezTo>
                      <a:pt x="30" y="312"/>
                      <a:pt x="39" y="316"/>
                      <a:pt x="47" y="316"/>
                    </a:cubicBezTo>
                    <a:cubicBezTo>
                      <a:pt x="56" y="316"/>
                      <a:pt x="64" y="312"/>
                      <a:pt x="71" y="306"/>
                    </a:cubicBezTo>
                    <a:lnTo>
                      <a:pt x="163" y="216"/>
                    </a:lnTo>
                    <a:lnTo>
                      <a:pt x="253" y="306"/>
                    </a:lnTo>
                    <a:cubicBezTo>
                      <a:pt x="259" y="312"/>
                      <a:pt x="268" y="316"/>
                      <a:pt x="277" y="316"/>
                    </a:cubicBezTo>
                    <a:cubicBezTo>
                      <a:pt x="285" y="316"/>
                      <a:pt x="294" y="312"/>
                      <a:pt x="300" y="306"/>
                    </a:cubicBezTo>
                    <a:lnTo>
                      <a:pt x="311" y="295"/>
                    </a:lnTo>
                    <a:cubicBezTo>
                      <a:pt x="324" y="283"/>
                      <a:pt x="324" y="263"/>
                      <a:pt x="311" y="250"/>
                    </a:cubicBezTo>
                    <a:lnTo>
                      <a:pt x="219" y="158"/>
                    </a:lnTo>
                    <a:lnTo>
                      <a:pt x="311" y="68"/>
                    </a:lnTo>
                    <a:cubicBezTo>
                      <a:pt x="324" y="55"/>
                      <a:pt x="324" y="34"/>
                      <a:pt x="311" y="21"/>
                    </a:cubicBezTo>
                    <a:lnTo>
                      <a:pt x="300" y="11"/>
                    </a:lnTo>
                    <a:cubicBezTo>
                      <a:pt x="294" y="4"/>
                      <a:pt x="285" y="1"/>
                      <a:pt x="277" y="1"/>
                    </a:cubicBezTo>
                    <a:cubicBezTo>
                      <a:pt x="268" y="1"/>
                      <a:pt x="259" y="4"/>
                      <a:pt x="253" y="11"/>
                    </a:cubicBezTo>
                    <a:lnTo>
                      <a:pt x="163" y="100"/>
                    </a:lnTo>
                    <a:lnTo>
                      <a:pt x="71" y="11"/>
                    </a:lnTo>
                    <a:cubicBezTo>
                      <a:pt x="64" y="4"/>
                      <a:pt x="56" y="1"/>
                      <a:pt x="4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963;p38">
                <a:extLst>
                  <a:ext uri="{FF2B5EF4-FFF2-40B4-BE49-F238E27FC236}">
                    <a16:creationId xmlns:a16="http://schemas.microsoft.com/office/drawing/2014/main" id="{AED2BCBA-7F3A-4073-92BA-725CADDFE408}"/>
                  </a:ext>
                </a:extLst>
              </p:cNvPr>
              <p:cNvSpPr/>
              <p:nvPr/>
            </p:nvSpPr>
            <p:spPr>
              <a:xfrm>
                <a:off x="1866168" y="3605388"/>
                <a:ext cx="264938" cy="482602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419" extrusionOk="0">
                    <a:moveTo>
                      <a:pt x="151" y="1"/>
                    </a:moveTo>
                    <a:cubicBezTo>
                      <a:pt x="69" y="1"/>
                      <a:pt x="1" y="67"/>
                      <a:pt x="1" y="148"/>
                    </a:cubicBezTo>
                    <a:lnTo>
                      <a:pt x="1" y="1271"/>
                    </a:lnTo>
                    <a:cubicBezTo>
                      <a:pt x="1" y="1352"/>
                      <a:pt x="69" y="1418"/>
                      <a:pt x="151" y="1418"/>
                    </a:cubicBezTo>
                    <a:lnTo>
                      <a:pt x="630" y="1418"/>
                    </a:lnTo>
                    <a:cubicBezTo>
                      <a:pt x="712" y="1418"/>
                      <a:pt x="778" y="1352"/>
                      <a:pt x="778" y="1271"/>
                    </a:cubicBezTo>
                    <a:lnTo>
                      <a:pt x="778" y="148"/>
                    </a:lnTo>
                    <a:cubicBezTo>
                      <a:pt x="778" y="67"/>
                      <a:pt x="712" y="1"/>
                      <a:pt x="630" y="1"/>
                    </a:cubicBezTo>
                    <a:close/>
                  </a:path>
                </a:pathLst>
              </a:custGeom>
              <a:solidFill>
                <a:srgbClr val="68D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64;p38">
                <a:extLst>
                  <a:ext uri="{FF2B5EF4-FFF2-40B4-BE49-F238E27FC236}">
                    <a16:creationId xmlns:a16="http://schemas.microsoft.com/office/drawing/2014/main" id="{AF2AD28A-2E3A-4C4B-9D66-BCD79734F390}"/>
                  </a:ext>
                </a:extLst>
              </p:cNvPr>
              <p:cNvSpPr/>
              <p:nvPr/>
            </p:nvSpPr>
            <p:spPr>
              <a:xfrm>
                <a:off x="1890995" y="3676809"/>
                <a:ext cx="215283" cy="336019"/>
              </a:xfrm>
              <a:custGeom>
                <a:avLst/>
                <a:gdLst/>
                <a:ahLst/>
                <a:cxnLst/>
                <a:rect l="l" t="t" r="r" b="b"/>
                <a:pathLst>
                  <a:path w="633" h="988" extrusionOk="0">
                    <a:moveTo>
                      <a:pt x="1" y="1"/>
                    </a:moveTo>
                    <a:lnTo>
                      <a:pt x="1" y="988"/>
                    </a:lnTo>
                    <a:lnTo>
                      <a:pt x="632" y="988"/>
                    </a:lnTo>
                    <a:lnTo>
                      <a:pt x="632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65;p38">
                <a:extLst>
                  <a:ext uri="{FF2B5EF4-FFF2-40B4-BE49-F238E27FC236}">
                    <a16:creationId xmlns:a16="http://schemas.microsoft.com/office/drawing/2014/main" id="{B32661A8-CA23-4D6D-B5E1-C349A52F8B48}"/>
                  </a:ext>
                </a:extLst>
              </p:cNvPr>
              <p:cNvSpPr/>
              <p:nvPr/>
            </p:nvSpPr>
            <p:spPr>
              <a:xfrm>
                <a:off x="1984863" y="3766255"/>
                <a:ext cx="27548" cy="81964"/>
              </a:xfrm>
              <a:custGeom>
                <a:avLst/>
                <a:gdLst/>
                <a:ahLst/>
                <a:cxnLst/>
                <a:rect l="l" t="t" r="r" b="b"/>
                <a:pathLst>
                  <a:path w="81" h="241" extrusionOk="0">
                    <a:moveTo>
                      <a:pt x="41" y="1"/>
                    </a:moveTo>
                    <a:cubicBezTo>
                      <a:pt x="18" y="1"/>
                      <a:pt x="1" y="18"/>
                      <a:pt x="1" y="40"/>
                    </a:cubicBezTo>
                    <a:lnTo>
                      <a:pt x="1" y="200"/>
                    </a:lnTo>
                    <a:cubicBezTo>
                      <a:pt x="1" y="222"/>
                      <a:pt x="18" y="241"/>
                      <a:pt x="41" y="241"/>
                    </a:cubicBezTo>
                    <a:cubicBezTo>
                      <a:pt x="63" y="241"/>
                      <a:pt x="80" y="222"/>
                      <a:pt x="80" y="200"/>
                    </a:cubicBezTo>
                    <a:lnTo>
                      <a:pt x="80" y="40"/>
                    </a:lnTo>
                    <a:cubicBezTo>
                      <a:pt x="80" y="18"/>
                      <a:pt x="63" y="1"/>
                      <a:pt x="41" y="1"/>
                    </a:cubicBezTo>
                    <a:close/>
                  </a:path>
                </a:pathLst>
              </a:custGeom>
              <a:solidFill>
                <a:srgbClr val="68D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66;p38">
                <a:extLst>
                  <a:ext uri="{FF2B5EF4-FFF2-40B4-BE49-F238E27FC236}">
                    <a16:creationId xmlns:a16="http://schemas.microsoft.com/office/drawing/2014/main" id="{A440CE9C-79FA-4A13-99CA-79FBA6EA3272}"/>
                  </a:ext>
                </a:extLst>
              </p:cNvPr>
              <p:cNvSpPr/>
              <p:nvPr/>
            </p:nvSpPr>
            <p:spPr>
              <a:xfrm>
                <a:off x="1928746" y="3798564"/>
                <a:ext cx="140461" cy="121756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58" extrusionOk="0">
                    <a:moveTo>
                      <a:pt x="99" y="1"/>
                    </a:moveTo>
                    <a:cubicBezTo>
                      <a:pt x="90" y="1"/>
                      <a:pt x="81" y="4"/>
                      <a:pt x="74" y="11"/>
                    </a:cubicBezTo>
                    <a:cubicBezTo>
                      <a:pt x="27" y="54"/>
                      <a:pt x="1" y="116"/>
                      <a:pt x="7" y="180"/>
                    </a:cubicBezTo>
                    <a:cubicBezTo>
                      <a:pt x="18" y="281"/>
                      <a:pt x="104" y="358"/>
                      <a:pt x="206" y="358"/>
                    </a:cubicBezTo>
                    <a:cubicBezTo>
                      <a:pt x="307" y="358"/>
                      <a:pt x="391" y="281"/>
                      <a:pt x="404" y="187"/>
                    </a:cubicBezTo>
                    <a:cubicBezTo>
                      <a:pt x="412" y="120"/>
                      <a:pt x="389" y="54"/>
                      <a:pt x="339" y="11"/>
                    </a:cubicBezTo>
                    <a:cubicBezTo>
                      <a:pt x="331" y="4"/>
                      <a:pt x="322" y="1"/>
                      <a:pt x="313" y="1"/>
                    </a:cubicBezTo>
                    <a:cubicBezTo>
                      <a:pt x="302" y="1"/>
                      <a:pt x="292" y="5"/>
                      <a:pt x="284" y="13"/>
                    </a:cubicBezTo>
                    <a:cubicBezTo>
                      <a:pt x="269" y="26"/>
                      <a:pt x="266" y="54"/>
                      <a:pt x="286" y="71"/>
                    </a:cubicBezTo>
                    <a:cubicBezTo>
                      <a:pt x="316" y="97"/>
                      <a:pt x="331" y="137"/>
                      <a:pt x="324" y="178"/>
                    </a:cubicBezTo>
                    <a:cubicBezTo>
                      <a:pt x="314" y="234"/>
                      <a:pt x="264" y="279"/>
                      <a:pt x="206" y="279"/>
                    </a:cubicBezTo>
                    <a:cubicBezTo>
                      <a:pt x="144" y="279"/>
                      <a:pt x="97" y="234"/>
                      <a:pt x="89" y="180"/>
                    </a:cubicBezTo>
                    <a:cubicBezTo>
                      <a:pt x="80" y="139"/>
                      <a:pt x="95" y="99"/>
                      <a:pt x="125" y="71"/>
                    </a:cubicBezTo>
                    <a:cubicBezTo>
                      <a:pt x="144" y="54"/>
                      <a:pt x="144" y="28"/>
                      <a:pt x="129" y="13"/>
                    </a:cubicBezTo>
                    <a:cubicBezTo>
                      <a:pt x="121" y="5"/>
                      <a:pt x="110" y="1"/>
                      <a:pt x="99" y="1"/>
                    </a:cubicBezTo>
                    <a:close/>
                  </a:path>
                </a:pathLst>
              </a:custGeom>
              <a:solidFill>
                <a:srgbClr val="68D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67;p38">
                <a:extLst>
                  <a:ext uri="{FF2B5EF4-FFF2-40B4-BE49-F238E27FC236}">
                    <a16:creationId xmlns:a16="http://schemas.microsoft.com/office/drawing/2014/main" id="{F2F21189-DD2A-4003-B16F-52913EBE19DE}"/>
                  </a:ext>
                </a:extLst>
              </p:cNvPr>
              <p:cNvSpPr/>
              <p:nvPr/>
            </p:nvSpPr>
            <p:spPr>
              <a:xfrm>
                <a:off x="1968198" y="3635317"/>
                <a:ext cx="62238" cy="1564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46" extrusionOk="0">
                    <a:moveTo>
                      <a:pt x="22" y="0"/>
                    </a:moveTo>
                    <a:cubicBezTo>
                      <a:pt x="9" y="0"/>
                      <a:pt x="1" y="11"/>
                      <a:pt x="1" y="24"/>
                    </a:cubicBezTo>
                    <a:cubicBezTo>
                      <a:pt x="1" y="37"/>
                      <a:pt x="9" y="45"/>
                      <a:pt x="22" y="45"/>
                    </a:cubicBezTo>
                    <a:lnTo>
                      <a:pt x="161" y="45"/>
                    </a:lnTo>
                    <a:cubicBezTo>
                      <a:pt x="172" y="45"/>
                      <a:pt x="183" y="37"/>
                      <a:pt x="183" y="24"/>
                    </a:cubicBezTo>
                    <a:cubicBezTo>
                      <a:pt x="183" y="11"/>
                      <a:pt x="172" y="0"/>
                      <a:pt x="16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68;p38">
                <a:extLst>
                  <a:ext uri="{FF2B5EF4-FFF2-40B4-BE49-F238E27FC236}">
                    <a16:creationId xmlns:a16="http://schemas.microsoft.com/office/drawing/2014/main" id="{43EE5F12-7259-4F67-9E78-08C457DF8A7F}"/>
                  </a:ext>
                </a:extLst>
              </p:cNvPr>
              <p:cNvSpPr/>
              <p:nvPr/>
            </p:nvSpPr>
            <p:spPr>
              <a:xfrm>
                <a:off x="1945071" y="3635997"/>
                <a:ext cx="15304" cy="1496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4" extrusionOk="0">
                    <a:moveTo>
                      <a:pt x="22" y="1"/>
                    </a:moveTo>
                    <a:cubicBezTo>
                      <a:pt x="17" y="1"/>
                      <a:pt x="11" y="3"/>
                      <a:pt x="6" y="7"/>
                    </a:cubicBezTo>
                    <a:cubicBezTo>
                      <a:pt x="2" y="11"/>
                      <a:pt x="0" y="16"/>
                      <a:pt x="0" y="22"/>
                    </a:cubicBezTo>
                    <a:cubicBezTo>
                      <a:pt x="0" y="28"/>
                      <a:pt x="2" y="33"/>
                      <a:pt x="6" y="37"/>
                    </a:cubicBezTo>
                    <a:cubicBezTo>
                      <a:pt x="11" y="41"/>
                      <a:pt x="17" y="43"/>
                      <a:pt x="21" y="43"/>
                    </a:cubicBezTo>
                    <a:cubicBezTo>
                      <a:pt x="28" y="43"/>
                      <a:pt x="34" y="41"/>
                      <a:pt x="39" y="37"/>
                    </a:cubicBezTo>
                    <a:cubicBezTo>
                      <a:pt x="41" y="33"/>
                      <a:pt x="45" y="28"/>
                      <a:pt x="45" y="22"/>
                    </a:cubicBezTo>
                    <a:cubicBezTo>
                      <a:pt x="45" y="16"/>
                      <a:pt x="41" y="11"/>
                      <a:pt x="39" y="7"/>
                    </a:cubicBezTo>
                    <a:cubicBezTo>
                      <a:pt x="34" y="3"/>
                      <a:pt x="28" y="1"/>
                      <a:pt x="2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69;p38">
                <a:extLst>
                  <a:ext uri="{FF2B5EF4-FFF2-40B4-BE49-F238E27FC236}">
                    <a16:creationId xmlns:a16="http://schemas.microsoft.com/office/drawing/2014/main" id="{3D5E3A2D-34DB-4EAC-A4BB-94F8C4CA6782}"/>
                  </a:ext>
                </a:extLst>
              </p:cNvPr>
              <p:cNvSpPr/>
              <p:nvPr/>
            </p:nvSpPr>
            <p:spPr>
              <a:xfrm>
                <a:off x="1974660" y="4027791"/>
                <a:ext cx="45573" cy="45573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67" y="1"/>
                    </a:moveTo>
                    <a:cubicBezTo>
                      <a:pt x="31" y="1"/>
                      <a:pt x="1" y="31"/>
                      <a:pt x="1" y="67"/>
                    </a:cubicBezTo>
                    <a:cubicBezTo>
                      <a:pt x="1" y="104"/>
                      <a:pt x="31" y="134"/>
                      <a:pt x="67" y="134"/>
                    </a:cubicBezTo>
                    <a:cubicBezTo>
                      <a:pt x="104" y="134"/>
                      <a:pt x="134" y="104"/>
                      <a:pt x="134" y="67"/>
                    </a:cubicBezTo>
                    <a:cubicBezTo>
                      <a:pt x="134" y="31"/>
                      <a:pt x="104" y="1"/>
                      <a:pt x="6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970;p38">
              <a:extLst>
                <a:ext uri="{FF2B5EF4-FFF2-40B4-BE49-F238E27FC236}">
                  <a16:creationId xmlns:a16="http://schemas.microsoft.com/office/drawing/2014/main" id="{822CEC59-1244-4555-9276-46B5B99629D9}"/>
                </a:ext>
              </a:extLst>
            </p:cNvPr>
            <p:cNvGrpSpPr/>
            <p:nvPr/>
          </p:nvGrpSpPr>
          <p:grpSpPr>
            <a:xfrm>
              <a:off x="6927868" y="1129433"/>
              <a:ext cx="1192731" cy="990031"/>
              <a:chOff x="6927868" y="1205633"/>
              <a:chExt cx="1192731" cy="990031"/>
            </a:xfrm>
          </p:grpSpPr>
          <p:sp>
            <p:nvSpPr>
              <p:cNvPr id="42" name="Google Shape;4971;p38">
                <a:extLst>
                  <a:ext uri="{FF2B5EF4-FFF2-40B4-BE49-F238E27FC236}">
                    <a16:creationId xmlns:a16="http://schemas.microsoft.com/office/drawing/2014/main" id="{8FD34384-4692-470C-AF8F-21B34243DA52}"/>
                  </a:ext>
                </a:extLst>
              </p:cNvPr>
              <p:cNvSpPr/>
              <p:nvPr/>
            </p:nvSpPr>
            <p:spPr>
              <a:xfrm>
                <a:off x="6927868" y="1205633"/>
                <a:ext cx="1192731" cy="990031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911" extrusionOk="0">
                    <a:moveTo>
                      <a:pt x="1639" y="0"/>
                    </a:moveTo>
                    <a:cubicBezTo>
                      <a:pt x="1519" y="0"/>
                      <a:pt x="1396" y="19"/>
                      <a:pt x="1292" y="58"/>
                    </a:cubicBezTo>
                    <a:cubicBezTo>
                      <a:pt x="1189" y="96"/>
                      <a:pt x="1116" y="158"/>
                      <a:pt x="1134" y="274"/>
                    </a:cubicBezTo>
                    <a:cubicBezTo>
                      <a:pt x="1149" y="362"/>
                      <a:pt x="1281" y="484"/>
                      <a:pt x="1256" y="567"/>
                    </a:cubicBezTo>
                    <a:cubicBezTo>
                      <a:pt x="1245" y="599"/>
                      <a:pt x="1221" y="623"/>
                      <a:pt x="1198" y="644"/>
                    </a:cubicBezTo>
                    <a:cubicBezTo>
                      <a:pt x="1001" y="816"/>
                      <a:pt x="739" y="841"/>
                      <a:pt x="497" y="912"/>
                    </a:cubicBezTo>
                    <a:cubicBezTo>
                      <a:pt x="307" y="968"/>
                      <a:pt x="103" y="970"/>
                      <a:pt x="31" y="1169"/>
                    </a:cubicBezTo>
                    <a:cubicBezTo>
                      <a:pt x="1" y="1250"/>
                      <a:pt x="1" y="1340"/>
                      <a:pt x="41" y="1418"/>
                    </a:cubicBezTo>
                    <a:cubicBezTo>
                      <a:pt x="91" y="1512"/>
                      <a:pt x="187" y="1563"/>
                      <a:pt x="281" y="1604"/>
                    </a:cubicBezTo>
                    <a:cubicBezTo>
                      <a:pt x="358" y="1638"/>
                      <a:pt x="493" y="1653"/>
                      <a:pt x="536" y="1734"/>
                    </a:cubicBezTo>
                    <a:cubicBezTo>
                      <a:pt x="626" y="1906"/>
                      <a:pt x="371" y="2019"/>
                      <a:pt x="275" y="2094"/>
                    </a:cubicBezTo>
                    <a:cubicBezTo>
                      <a:pt x="97" y="2236"/>
                      <a:pt x="221" y="2486"/>
                      <a:pt x="352" y="2608"/>
                    </a:cubicBezTo>
                    <a:cubicBezTo>
                      <a:pt x="512" y="2758"/>
                      <a:pt x="731" y="2814"/>
                      <a:pt x="943" y="2848"/>
                    </a:cubicBezTo>
                    <a:cubicBezTo>
                      <a:pt x="1187" y="2887"/>
                      <a:pt x="1436" y="2902"/>
                      <a:pt x="1682" y="2908"/>
                    </a:cubicBezTo>
                    <a:cubicBezTo>
                      <a:pt x="1735" y="2909"/>
                      <a:pt x="1787" y="2910"/>
                      <a:pt x="1840" y="2910"/>
                    </a:cubicBezTo>
                    <a:cubicBezTo>
                      <a:pt x="2051" y="2910"/>
                      <a:pt x="2261" y="2899"/>
                      <a:pt x="2472" y="2872"/>
                    </a:cubicBezTo>
                    <a:cubicBezTo>
                      <a:pt x="2688" y="2844"/>
                      <a:pt x="3008" y="2825"/>
                      <a:pt x="3162" y="2643"/>
                    </a:cubicBezTo>
                    <a:cubicBezTo>
                      <a:pt x="3217" y="2578"/>
                      <a:pt x="3239" y="2491"/>
                      <a:pt x="3207" y="2409"/>
                    </a:cubicBezTo>
                    <a:cubicBezTo>
                      <a:pt x="3170" y="2319"/>
                      <a:pt x="3083" y="2281"/>
                      <a:pt x="3001" y="2231"/>
                    </a:cubicBezTo>
                    <a:cubicBezTo>
                      <a:pt x="2958" y="2208"/>
                      <a:pt x="2920" y="2178"/>
                      <a:pt x="2896" y="2135"/>
                    </a:cubicBezTo>
                    <a:cubicBezTo>
                      <a:pt x="2877" y="2096"/>
                      <a:pt x="2871" y="2049"/>
                      <a:pt x="2879" y="2006"/>
                    </a:cubicBezTo>
                    <a:cubicBezTo>
                      <a:pt x="2894" y="1910"/>
                      <a:pt x="2954" y="1831"/>
                      <a:pt x="3029" y="1771"/>
                    </a:cubicBezTo>
                    <a:cubicBezTo>
                      <a:pt x="3185" y="1642"/>
                      <a:pt x="3410" y="1565"/>
                      <a:pt x="3479" y="1353"/>
                    </a:cubicBezTo>
                    <a:cubicBezTo>
                      <a:pt x="3507" y="1263"/>
                      <a:pt x="3485" y="1167"/>
                      <a:pt x="3421" y="1096"/>
                    </a:cubicBezTo>
                    <a:cubicBezTo>
                      <a:pt x="3361" y="1030"/>
                      <a:pt x="3273" y="991"/>
                      <a:pt x="3187" y="972"/>
                    </a:cubicBezTo>
                    <a:cubicBezTo>
                      <a:pt x="3135" y="962"/>
                      <a:pt x="3082" y="958"/>
                      <a:pt x="3029" y="958"/>
                    </a:cubicBezTo>
                    <a:cubicBezTo>
                      <a:pt x="2963" y="958"/>
                      <a:pt x="2898" y="963"/>
                      <a:pt x="2834" y="966"/>
                    </a:cubicBezTo>
                    <a:cubicBezTo>
                      <a:pt x="2829" y="966"/>
                      <a:pt x="2825" y="966"/>
                      <a:pt x="2820" y="966"/>
                    </a:cubicBezTo>
                    <a:cubicBezTo>
                      <a:pt x="2696" y="966"/>
                      <a:pt x="2572" y="938"/>
                      <a:pt x="2491" y="835"/>
                    </a:cubicBezTo>
                    <a:cubicBezTo>
                      <a:pt x="2395" y="709"/>
                      <a:pt x="2414" y="539"/>
                      <a:pt x="2344" y="402"/>
                    </a:cubicBezTo>
                    <a:cubicBezTo>
                      <a:pt x="2297" y="310"/>
                      <a:pt x="2232" y="229"/>
                      <a:pt x="2155" y="162"/>
                    </a:cubicBezTo>
                    <a:cubicBezTo>
                      <a:pt x="2078" y="94"/>
                      <a:pt x="1984" y="51"/>
                      <a:pt x="1885" y="28"/>
                    </a:cubicBezTo>
                    <a:cubicBezTo>
                      <a:pt x="1810" y="10"/>
                      <a:pt x="1725" y="0"/>
                      <a:pt x="163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72;p38">
                <a:extLst>
                  <a:ext uri="{FF2B5EF4-FFF2-40B4-BE49-F238E27FC236}">
                    <a16:creationId xmlns:a16="http://schemas.microsoft.com/office/drawing/2014/main" id="{6B6254F5-DD8D-4CFE-B177-9F264A51CA22}"/>
                  </a:ext>
                </a:extLst>
              </p:cNvPr>
              <p:cNvSpPr/>
              <p:nvPr/>
            </p:nvSpPr>
            <p:spPr>
              <a:xfrm>
                <a:off x="7011532" y="1390987"/>
                <a:ext cx="184674" cy="183994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41" extrusionOk="0">
                    <a:moveTo>
                      <a:pt x="273" y="1"/>
                    </a:moveTo>
                    <a:cubicBezTo>
                      <a:pt x="123" y="1"/>
                      <a:pt x="1" y="123"/>
                      <a:pt x="1" y="271"/>
                    </a:cubicBezTo>
                    <a:cubicBezTo>
                      <a:pt x="1" y="421"/>
                      <a:pt x="123" y="541"/>
                      <a:pt x="273" y="541"/>
                    </a:cubicBezTo>
                    <a:cubicBezTo>
                      <a:pt x="421" y="541"/>
                      <a:pt x="543" y="421"/>
                      <a:pt x="543" y="271"/>
                    </a:cubicBezTo>
                    <a:cubicBezTo>
                      <a:pt x="543" y="123"/>
                      <a:pt x="421" y="1"/>
                      <a:pt x="273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73;p38">
                <a:extLst>
                  <a:ext uri="{FF2B5EF4-FFF2-40B4-BE49-F238E27FC236}">
                    <a16:creationId xmlns:a16="http://schemas.microsoft.com/office/drawing/2014/main" id="{668CF1A7-E2DA-441E-B402-4BD95EA690FB}"/>
                  </a:ext>
                </a:extLst>
              </p:cNvPr>
              <p:cNvSpPr/>
              <p:nvPr/>
            </p:nvSpPr>
            <p:spPr>
              <a:xfrm>
                <a:off x="7227155" y="1635178"/>
                <a:ext cx="661154" cy="40539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192" extrusionOk="0">
                    <a:moveTo>
                      <a:pt x="1" y="0"/>
                    </a:moveTo>
                    <a:lnTo>
                      <a:pt x="1" y="1097"/>
                    </a:lnTo>
                    <a:cubicBezTo>
                      <a:pt x="1" y="1148"/>
                      <a:pt x="44" y="1191"/>
                      <a:pt x="95" y="1191"/>
                    </a:cubicBezTo>
                    <a:lnTo>
                      <a:pt x="1849" y="1191"/>
                    </a:lnTo>
                    <a:cubicBezTo>
                      <a:pt x="1901" y="1191"/>
                      <a:pt x="1943" y="1148"/>
                      <a:pt x="1943" y="1097"/>
                    </a:cubicBezTo>
                    <a:lnTo>
                      <a:pt x="19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74;p38">
                <a:extLst>
                  <a:ext uri="{FF2B5EF4-FFF2-40B4-BE49-F238E27FC236}">
                    <a16:creationId xmlns:a16="http://schemas.microsoft.com/office/drawing/2014/main" id="{66D7ACBA-0B79-4398-B2DA-B539C10F38A1}"/>
                  </a:ext>
                </a:extLst>
              </p:cNvPr>
              <p:cNvSpPr/>
              <p:nvPr/>
            </p:nvSpPr>
            <p:spPr>
              <a:xfrm>
                <a:off x="7221373" y="1629397"/>
                <a:ext cx="672718" cy="416963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226" extrusionOk="0">
                    <a:moveTo>
                      <a:pt x="1943" y="34"/>
                    </a:moveTo>
                    <a:lnTo>
                      <a:pt x="1943" y="1114"/>
                    </a:lnTo>
                    <a:cubicBezTo>
                      <a:pt x="1943" y="1157"/>
                      <a:pt x="1909" y="1191"/>
                      <a:pt x="1866" y="1191"/>
                    </a:cubicBezTo>
                    <a:lnTo>
                      <a:pt x="112" y="1191"/>
                    </a:lnTo>
                    <a:cubicBezTo>
                      <a:pt x="69" y="1191"/>
                      <a:pt x="35" y="1157"/>
                      <a:pt x="35" y="1114"/>
                    </a:cubicBezTo>
                    <a:lnTo>
                      <a:pt x="35" y="34"/>
                    </a:lnTo>
                    <a:close/>
                    <a:moveTo>
                      <a:pt x="1" y="0"/>
                    </a:moveTo>
                    <a:lnTo>
                      <a:pt x="1" y="1114"/>
                    </a:lnTo>
                    <a:cubicBezTo>
                      <a:pt x="1" y="1176"/>
                      <a:pt x="50" y="1225"/>
                      <a:pt x="112" y="1225"/>
                    </a:cubicBezTo>
                    <a:lnTo>
                      <a:pt x="1866" y="1225"/>
                    </a:lnTo>
                    <a:cubicBezTo>
                      <a:pt x="1926" y="1225"/>
                      <a:pt x="1978" y="1176"/>
                      <a:pt x="1978" y="1114"/>
                    </a:cubicBez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75;p38">
                <a:extLst>
                  <a:ext uri="{FF2B5EF4-FFF2-40B4-BE49-F238E27FC236}">
                    <a16:creationId xmlns:a16="http://schemas.microsoft.com/office/drawing/2014/main" id="{7CC9FDF8-3D1A-4DD5-8B22-B459DCA1F2C9}"/>
                  </a:ext>
                </a:extLst>
              </p:cNvPr>
              <p:cNvSpPr/>
              <p:nvPr/>
            </p:nvSpPr>
            <p:spPr>
              <a:xfrm>
                <a:off x="7221373" y="1563757"/>
                <a:ext cx="672718" cy="65979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94" extrusionOk="0">
                    <a:moveTo>
                      <a:pt x="112" y="0"/>
                    </a:moveTo>
                    <a:cubicBezTo>
                      <a:pt x="52" y="0"/>
                      <a:pt x="1" y="50"/>
                      <a:pt x="1" y="112"/>
                    </a:cubicBezTo>
                    <a:lnTo>
                      <a:pt x="1" y="193"/>
                    </a:lnTo>
                    <a:lnTo>
                      <a:pt x="1978" y="193"/>
                    </a:lnTo>
                    <a:lnTo>
                      <a:pt x="1978" y="112"/>
                    </a:lnTo>
                    <a:cubicBezTo>
                      <a:pt x="1978" y="50"/>
                      <a:pt x="1928" y="0"/>
                      <a:pt x="186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76;p38">
                <a:extLst>
                  <a:ext uri="{FF2B5EF4-FFF2-40B4-BE49-F238E27FC236}">
                    <a16:creationId xmlns:a16="http://schemas.microsoft.com/office/drawing/2014/main" id="{FFF148F9-5955-426A-8145-4339E45A2942}"/>
                  </a:ext>
                </a:extLst>
              </p:cNvPr>
              <p:cNvSpPr/>
              <p:nvPr/>
            </p:nvSpPr>
            <p:spPr>
              <a:xfrm>
                <a:off x="7752609" y="1579062"/>
                <a:ext cx="2720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39" y="0"/>
                    </a:moveTo>
                    <a:cubicBezTo>
                      <a:pt x="17" y="0"/>
                      <a:pt x="0" y="18"/>
                      <a:pt x="0" y="41"/>
                    </a:cubicBezTo>
                    <a:cubicBezTo>
                      <a:pt x="0" y="63"/>
                      <a:pt x="17" y="80"/>
                      <a:pt x="39" y="80"/>
                    </a:cubicBezTo>
                    <a:cubicBezTo>
                      <a:pt x="62" y="80"/>
                      <a:pt x="79" y="63"/>
                      <a:pt x="79" y="41"/>
                    </a:cubicBezTo>
                    <a:cubicBezTo>
                      <a:pt x="79" y="18"/>
                      <a:pt x="62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77;p38">
                <a:extLst>
                  <a:ext uri="{FF2B5EF4-FFF2-40B4-BE49-F238E27FC236}">
                    <a16:creationId xmlns:a16="http://schemas.microsoft.com/office/drawing/2014/main" id="{4B85AF74-2468-4F82-983E-8A7A9961C408}"/>
                  </a:ext>
                </a:extLst>
              </p:cNvPr>
              <p:cNvSpPr/>
              <p:nvPr/>
            </p:nvSpPr>
            <p:spPr>
              <a:xfrm>
                <a:off x="7793080" y="1579062"/>
                <a:ext cx="2754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1" h="80" extrusionOk="0">
                    <a:moveTo>
                      <a:pt x="40" y="0"/>
                    </a:moveTo>
                    <a:cubicBezTo>
                      <a:pt x="18" y="0"/>
                      <a:pt x="1" y="18"/>
                      <a:pt x="1" y="41"/>
                    </a:cubicBezTo>
                    <a:cubicBezTo>
                      <a:pt x="1" y="63"/>
                      <a:pt x="18" y="80"/>
                      <a:pt x="40" y="80"/>
                    </a:cubicBezTo>
                    <a:cubicBezTo>
                      <a:pt x="63" y="80"/>
                      <a:pt x="80" y="63"/>
                      <a:pt x="80" y="41"/>
                    </a:cubicBezTo>
                    <a:cubicBezTo>
                      <a:pt x="80" y="18"/>
                      <a:pt x="63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78;p38">
                <a:extLst>
                  <a:ext uri="{FF2B5EF4-FFF2-40B4-BE49-F238E27FC236}">
                    <a16:creationId xmlns:a16="http://schemas.microsoft.com/office/drawing/2014/main" id="{B1AE24F0-390C-4F64-8415-E8AFA668E4C4}"/>
                  </a:ext>
                </a:extLst>
              </p:cNvPr>
              <p:cNvSpPr/>
              <p:nvPr/>
            </p:nvSpPr>
            <p:spPr>
              <a:xfrm>
                <a:off x="7833892" y="1579062"/>
                <a:ext cx="2754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1" h="80" extrusionOk="0">
                    <a:moveTo>
                      <a:pt x="39" y="0"/>
                    </a:moveTo>
                    <a:cubicBezTo>
                      <a:pt x="18" y="0"/>
                      <a:pt x="1" y="18"/>
                      <a:pt x="1" y="41"/>
                    </a:cubicBezTo>
                    <a:cubicBezTo>
                      <a:pt x="1" y="63"/>
                      <a:pt x="18" y="80"/>
                      <a:pt x="39" y="80"/>
                    </a:cubicBezTo>
                    <a:cubicBezTo>
                      <a:pt x="63" y="80"/>
                      <a:pt x="80" y="63"/>
                      <a:pt x="80" y="41"/>
                    </a:cubicBezTo>
                    <a:cubicBezTo>
                      <a:pt x="80" y="18"/>
                      <a:pt x="63" y="0"/>
                      <a:pt x="39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79;p38">
                <a:extLst>
                  <a:ext uri="{FF2B5EF4-FFF2-40B4-BE49-F238E27FC236}">
                    <a16:creationId xmlns:a16="http://schemas.microsoft.com/office/drawing/2014/main" id="{B4079763-F9D0-4BF5-8889-5CFBB01FF82C}"/>
                  </a:ext>
                </a:extLst>
              </p:cNvPr>
              <p:cNvSpPr/>
              <p:nvPr/>
            </p:nvSpPr>
            <p:spPr>
              <a:xfrm>
                <a:off x="7012552" y="1729726"/>
                <a:ext cx="1091381" cy="230588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678" extrusionOk="0">
                    <a:moveTo>
                      <a:pt x="268" y="1"/>
                    </a:moveTo>
                    <a:cubicBezTo>
                      <a:pt x="120" y="1"/>
                      <a:pt x="0" y="123"/>
                      <a:pt x="0" y="268"/>
                    </a:cubicBezTo>
                    <a:lnTo>
                      <a:pt x="0" y="410"/>
                    </a:lnTo>
                    <a:cubicBezTo>
                      <a:pt x="0" y="555"/>
                      <a:pt x="120" y="678"/>
                      <a:pt x="268" y="678"/>
                    </a:cubicBezTo>
                    <a:lnTo>
                      <a:pt x="2941" y="678"/>
                    </a:lnTo>
                    <a:cubicBezTo>
                      <a:pt x="3086" y="678"/>
                      <a:pt x="3208" y="555"/>
                      <a:pt x="3208" y="410"/>
                    </a:cubicBezTo>
                    <a:lnTo>
                      <a:pt x="3208" y="268"/>
                    </a:lnTo>
                    <a:cubicBezTo>
                      <a:pt x="3208" y="123"/>
                      <a:pt x="3086" y="1"/>
                      <a:pt x="2941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80;p38">
                <a:extLst>
                  <a:ext uri="{FF2B5EF4-FFF2-40B4-BE49-F238E27FC236}">
                    <a16:creationId xmlns:a16="http://schemas.microsoft.com/office/drawing/2014/main" id="{87534019-A2BC-4B41-B4DD-554D75ED9EB2}"/>
                  </a:ext>
                </a:extLst>
              </p:cNvPr>
              <p:cNvSpPr/>
              <p:nvPr/>
            </p:nvSpPr>
            <p:spPr>
              <a:xfrm>
                <a:off x="7059146" y="1768497"/>
                <a:ext cx="150324" cy="146923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2" extrusionOk="0">
                    <a:moveTo>
                      <a:pt x="220" y="0"/>
                    </a:moveTo>
                    <a:cubicBezTo>
                      <a:pt x="217" y="0"/>
                      <a:pt x="215" y="0"/>
                      <a:pt x="212" y="0"/>
                    </a:cubicBezTo>
                    <a:cubicBezTo>
                      <a:pt x="92" y="5"/>
                      <a:pt x="0" y="105"/>
                      <a:pt x="4" y="225"/>
                    </a:cubicBezTo>
                    <a:cubicBezTo>
                      <a:pt x="11" y="339"/>
                      <a:pt x="105" y="431"/>
                      <a:pt x="218" y="431"/>
                    </a:cubicBezTo>
                    <a:cubicBezTo>
                      <a:pt x="222" y="431"/>
                      <a:pt x="225" y="431"/>
                      <a:pt x="229" y="431"/>
                    </a:cubicBezTo>
                    <a:cubicBezTo>
                      <a:pt x="349" y="426"/>
                      <a:pt x="441" y="326"/>
                      <a:pt x="435" y="206"/>
                    </a:cubicBezTo>
                    <a:cubicBezTo>
                      <a:pt x="431" y="91"/>
                      <a:pt x="334" y="0"/>
                      <a:pt x="22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81;p38">
                <a:extLst>
                  <a:ext uri="{FF2B5EF4-FFF2-40B4-BE49-F238E27FC236}">
                    <a16:creationId xmlns:a16="http://schemas.microsoft.com/office/drawing/2014/main" id="{C72AB505-7EE2-4080-8F71-C71F2D66D111}"/>
                  </a:ext>
                </a:extLst>
              </p:cNvPr>
              <p:cNvSpPr/>
              <p:nvPr/>
            </p:nvSpPr>
            <p:spPr>
              <a:xfrm>
                <a:off x="7092476" y="1796725"/>
                <a:ext cx="85025" cy="10985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3" extrusionOk="0">
                    <a:moveTo>
                      <a:pt x="125" y="1"/>
                    </a:moveTo>
                    <a:cubicBezTo>
                      <a:pt x="101" y="1"/>
                      <a:pt x="82" y="7"/>
                      <a:pt x="71" y="20"/>
                    </a:cubicBezTo>
                    <a:cubicBezTo>
                      <a:pt x="58" y="35"/>
                      <a:pt x="58" y="52"/>
                      <a:pt x="61" y="56"/>
                    </a:cubicBezTo>
                    <a:lnTo>
                      <a:pt x="61" y="84"/>
                    </a:lnTo>
                    <a:cubicBezTo>
                      <a:pt x="56" y="89"/>
                      <a:pt x="54" y="93"/>
                      <a:pt x="54" y="99"/>
                    </a:cubicBezTo>
                    <a:lnTo>
                      <a:pt x="54" y="121"/>
                    </a:lnTo>
                    <a:cubicBezTo>
                      <a:pt x="54" y="127"/>
                      <a:pt x="56" y="134"/>
                      <a:pt x="63" y="138"/>
                    </a:cubicBezTo>
                    <a:cubicBezTo>
                      <a:pt x="67" y="157"/>
                      <a:pt x="78" y="172"/>
                      <a:pt x="82" y="176"/>
                    </a:cubicBezTo>
                    <a:lnTo>
                      <a:pt x="82" y="196"/>
                    </a:lnTo>
                    <a:cubicBezTo>
                      <a:pt x="82" y="200"/>
                      <a:pt x="78" y="204"/>
                      <a:pt x="73" y="209"/>
                    </a:cubicBezTo>
                    <a:lnTo>
                      <a:pt x="26" y="234"/>
                    </a:lnTo>
                    <a:cubicBezTo>
                      <a:pt x="11" y="243"/>
                      <a:pt x="1" y="258"/>
                      <a:pt x="1" y="275"/>
                    </a:cubicBezTo>
                    <a:cubicBezTo>
                      <a:pt x="33" y="303"/>
                      <a:pt x="78" y="322"/>
                      <a:pt x="125" y="322"/>
                    </a:cubicBezTo>
                    <a:cubicBezTo>
                      <a:pt x="172" y="322"/>
                      <a:pt x="217" y="303"/>
                      <a:pt x="249" y="275"/>
                    </a:cubicBezTo>
                    <a:cubicBezTo>
                      <a:pt x="249" y="258"/>
                      <a:pt x="238" y="243"/>
                      <a:pt x="223" y="234"/>
                    </a:cubicBezTo>
                    <a:lnTo>
                      <a:pt x="170" y="209"/>
                    </a:lnTo>
                    <a:cubicBezTo>
                      <a:pt x="166" y="206"/>
                      <a:pt x="163" y="200"/>
                      <a:pt x="163" y="196"/>
                    </a:cubicBezTo>
                    <a:lnTo>
                      <a:pt x="163" y="176"/>
                    </a:lnTo>
                    <a:cubicBezTo>
                      <a:pt x="163" y="176"/>
                      <a:pt x="166" y="174"/>
                      <a:pt x="166" y="172"/>
                    </a:cubicBezTo>
                    <a:cubicBezTo>
                      <a:pt x="174" y="161"/>
                      <a:pt x="178" y="151"/>
                      <a:pt x="183" y="140"/>
                    </a:cubicBezTo>
                    <a:cubicBezTo>
                      <a:pt x="191" y="136"/>
                      <a:pt x="196" y="129"/>
                      <a:pt x="196" y="121"/>
                    </a:cubicBezTo>
                    <a:lnTo>
                      <a:pt x="196" y="99"/>
                    </a:lnTo>
                    <a:cubicBezTo>
                      <a:pt x="196" y="93"/>
                      <a:pt x="193" y="89"/>
                      <a:pt x="189" y="84"/>
                    </a:cubicBezTo>
                    <a:lnTo>
                      <a:pt x="189" y="56"/>
                    </a:lnTo>
                    <a:cubicBezTo>
                      <a:pt x="191" y="52"/>
                      <a:pt x="191" y="35"/>
                      <a:pt x="178" y="20"/>
                    </a:cubicBezTo>
                    <a:cubicBezTo>
                      <a:pt x="168" y="7"/>
                      <a:pt x="151" y="1"/>
                      <a:pt x="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82;p38">
                <a:extLst>
                  <a:ext uri="{FF2B5EF4-FFF2-40B4-BE49-F238E27FC236}">
                    <a16:creationId xmlns:a16="http://schemas.microsoft.com/office/drawing/2014/main" id="{05B86465-6B50-4C22-A91D-E34804B22EA1}"/>
                  </a:ext>
                </a:extLst>
              </p:cNvPr>
              <p:cNvSpPr/>
              <p:nvPr/>
            </p:nvSpPr>
            <p:spPr>
              <a:xfrm>
                <a:off x="7253343" y="1769858"/>
                <a:ext cx="793113" cy="149644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440" extrusionOk="0">
                    <a:moveTo>
                      <a:pt x="219" y="1"/>
                    </a:moveTo>
                    <a:cubicBezTo>
                      <a:pt x="99" y="1"/>
                      <a:pt x="1" y="101"/>
                      <a:pt x="1" y="221"/>
                    </a:cubicBezTo>
                    <a:cubicBezTo>
                      <a:pt x="1" y="341"/>
                      <a:pt x="99" y="440"/>
                      <a:pt x="219" y="440"/>
                    </a:cubicBezTo>
                    <a:lnTo>
                      <a:pt x="2111" y="440"/>
                    </a:lnTo>
                    <a:cubicBezTo>
                      <a:pt x="2233" y="440"/>
                      <a:pt x="2331" y="341"/>
                      <a:pt x="2331" y="221"/>
                    </a:cubicBezTo>
                    <a:cubicBezTo>
                      <a:pt x="2331" y="101"/>
                      <a:pt x="2233" y="1"/>
                      <a:pt x="21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83;p38">
                <a:extLst>
                  <a:ext uri="{FF2B5EF4-FFF2-40B4-BE49-F238E27FC236}">
                    <a16:creationId xmlns:a16="http://schemas.microsoft.com/office/drawing/2014/main" id="{DDDCEFFD-E402-4F80-85A2-7766CBA485F1}"/>
                  </a:ext>
                </a:extLst>
              </p:cNvPr>
              <p:cNvSpPr/>
              <p:nvPr/>
            </p:nvSpPr>
            <p:spPr>
              <a:xfrm>
                <a:off x="7249942" y="1766797"/>
                <a:ext cx="799235" cy="15644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460" extrusionOk="0">
                    <a:moveTo>
                      <a:pt x="2121" y="20"/>
                    </a:moveTo>
                    <a:cubicBezTo>
                      <a:pt x="2236" y="20"/>
                      <a:pt x="2330" y="114"/>
                      <a:pt x="2330" y="230"/>
                    </a:cubicBezTo>
                    <a:cubicBezTo>
                      <a:pt x="2330" y="346"/>
                      <a:pt x="2236" y="440"/>
                      <a:pt x="2121" y="440"/>
                    </a:cubicBezTo>
                    <a:lnTo>
                      <a:pt x="229" y="440"/>
                    </a:lnTo>
                    <a:cubicBezTo>
                      <a:pt x="114" y="440"/>
                      <a:pt x="20" y="346"/>
                      <a:pt x="20" y="230"/>
                    </a:cubicBezTo>
                    <a:cubicBezTo>
                      <a:pt x="20" y="114"/>
                      <a:pt x="114" y="20"/>
                      <a:pt x="229" y="20"/>
                    </a:cubicBezTo>
                    <a:close/>
                    <a:moveTo>
                      <a:pt x="229" y="1"/>
                    </a:moveTo>
                    <a:cubicBezTo>
                      <a:pt x="103" y="1"/>
                      <a:pt x="0" y="104"/>
                      <a:pt x="0" y="230"/>
                    </a:cubicBezTo>
                    <a:cubicBezTo>
                      <a:pt x="0" y="356"/>
                      <a:pt x="103" y="459"/>
                      <a:pt x="229" y="459"/>
                    </a:cubicBezTo>
                    <a:lnTo>
                      <a:pt x="2121" y="459"/>
                    </a:lnTo>
                    <a:cubicBezTo>
                      <a:pt x="2247" y="459"/>
                      <a:pt x="2350" y="356"/>
                      <a:pt x="2350" y="230"/>
                    </a:cubicBezTo>
                    <a:cubicBezTo>
                      <a:pt x="2350" y="104"/>
                      <a:pt x="2247" y="1"/>
                      <a:pt x="2121" y="1"/>
                    </a:cubicBez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84;p38">
                <a:extLst>
                  <a:ext uri="{FF2B5EF4-FFF2-40B4-BE49-F238E27FC236}">
                    <a16:creationId xmlns:a16="http://schemas.microsoft.com/office/drawing/2014/main" id="{A90A44BE-2C27-45D7-8460-6420DFDCD7A1}"/>
                  </a:ext>
                </a:extLst>
              </p:cNvPr>
              <p:cNvSpPr/>
              <p:nvPr/>
            </p:nvSpPr>
            <p:spPr>
              <a:xfrm>
                <a:off x="7334967" y="1825974"/>
                <a:ext cx="4115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2" extrusionOk="0">
                    <a:moveTo>
                      <a:pt x="46" y="0"/>
                    </a:moveTo>
                    <a:lnTo>
                      <a:pt x="46" y="33"/>
                    </a:lnTo>
                    <a:lnTo>
                      <a:pt x="18" y="15"/>
                    </a:lnTo>
                    <a:lnTo>
                      <a:pt x="1" y="41"/>
                    </a:lnTo>
                    <a:lnTo>
                      <a:pt x="29" y="56"/>
                    </a:lnTo>
                    <a:lnTo>
                      <a:pt x="1" y="71"/>
                    </a:lnTo>
                    <a:lnTo>
                      <a:pt x="18" y="97"/>
                    </a:lnTo>
                    <a:lnTo>
                      <a:pt x="46" y="80"/>
                    </a:lnTo>
                    <a:lnTo>
                      <a:pt x="46" y="112"/>
                    </a:lnTo>
                    <a:lnTo>
                      <a:pt x="76" y="112"/>
                    </a:lnTo>
                    <a:lnTo>
                      <a:pt x="76" y="80"/>
                    </a:lnTo>
                    <a:lnTo>
                      <a:pt x="104" y="97"/>
                    </a:lnTo>
                    <a:lnTo>
                      <a:pt x="121" y="71"/>
                    </a:lnTo>
                    <a:lnTo>
                      <a:pt x="93" y="56"/>
                    </a:lnTo>
                    <a:lnTo>
                      <a:pt x="121" y="41"/>
                    </a:lnTo>
                    <a:lnTo>
                      <a:pt x="104" y="15"/>
                    </a:lnTo>
                    <a:lnTo>
                      <a:pt x="76" y="3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85;p38">
                <a:extLst>
                  <a:ext uri="{FF2B5EF4-FFF2-40B4-BE49-F238E27FC236}">
                    <a16:creationId xmlns:a16="http://schemas.microsoft.com/office/drawing/2014/main" id="{F892EBEF-2B47-48D9-85ED-FA30FD070DA6}"/>
                  </a:ext>
                </a:extLst>
              </p:cNvPr>
              <p:cNvSpPr/>
              <p:nvPr/>
            </p:nvSpPr>
            <p:spPr>
              <a:xfrm>
                <a:off x="7399926" y="1825974"/>
                <a:ext cx="4047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2" extrusionOk="0">
                    <a:moveTo>
                      <a:pt x="43" y="0"/>
                    </a:moveTo>
                    <a:lnTo>
                      <a:pt x="43" y="33"/>
                    </a:lnTo>
                    <a:lnTo>
                      <a:pt x="15" y="15"/>
                    </a:lnTo>
                    <a:lnTo>
                      <a:pt x="0" y="41"/>
                    </a:lnTo>
                    <a:lnTo>
                      <a:pt x="28" y="56"/>
                    </a:lnTo>
                    <a:lnTo>
                      <a:pt x="0" y="71"/>
                    </a:lnTo>
                    <a:lnTo>
                      <a:pt x="15" y="97"/>
                    </a:lnTo>
                    <a:lnTo>
                      <a:pt x="43" y="80"/>
                    </a:lnTo>
                    <a:lnTo>
                      <a:pt x="43" y="112"/>
                    </a:lnTo>
                    <a:lnTo>
                      <a:pt x="75" y="112"/>
                    </a:lnTo>
                    <a:lnTo>
                      <a:pt x="73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0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3" y="3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86;p38">
                <a:extLst>
                  <a:ext uri="{FF2B5EF4-FFF2-40B4-BE49-F238E27FC236}">
                    <a16:creationId xmlns:a16="http://schemas.microsoft.com/office/drawing/2014/main" id="{6AF70959-C061-4532-A751-A5494BF3B79F}"/>
                  </a:ext>
                </a:extLst>
              </p:cNvPr>
              <p:cNvSpPr/>
              <p:nvPr/>
            </p:nvSpPr>
            <p:spPr>
              <a:xfrm>
                <a:off x="7463864" y="1825974"/>
                <a:ext cx="4115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2" extrusionOk="0">
                    <a:moveTo>
                      <a:pt x="46" y="0"/>
                    </a:moveTo>
                    <a:lnTo>
                      <a:pt x="46" y="33"/>
                    </a:lnTo>
                    <a:lnTo>
                      <a:pt x="18" y="15"/>
                    </a:lnTo>
                    <a:lnTo>
                      <a:pt x="1" y="41"/>
                    </a:lnTo>
                    <a:lnTo>
                      <a:pt x="29" y="56"/>
                    </a:lnTo>
                    <a:lnTo>
                      <a:pt x="1" y="71"/>
                    </a:lnTo>
                    <a:lnTo>
                      <a:pt x="18" y="97"/>
                    </a:lnTo>
                    <a:lnTo>
                      <a:pt x="46" y="80"/>
                    </a:lnTo>
                    <a:lnTo>
                      <a:pt x="46" y="112"/>
                    </a:lnTo>
                    <a:lnTo>
                      <a:pt x="76" y="112"/>
                    </a:lnTo>
                    <a:lnTo>
                      <a:pt x="76" y="80"/>
                    </a:lnTo>
                    <a:lnTo>
                      <a:pt x="104" y="97"/>
                    </a:lnTo>
                    <a:lnTo>
                      <a:pt x="121" y="71"/>
                    </a:lnTo>
                    <a:lnTo>
                      <a:pt x="93" y="56"/>
                    </a:lnTo>
                    <a:lnTo>
                      <a:pt x="121" y="41"/>
                    </a:lnTo>
                    <a:lnTo>
                      <a:pt x="104" y="15"/>
                    </a:lnTo>
                    <a:lnTo>
                      <a:pt x="76" y="3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87;p38">
                <a:extLst>
                  <a:ext uri="{FF2B5EF4-FFF2-40B4-BE49-F238E27FC236}">
                    <a16:creationId xmlns:a16="http://schemas.microsoft.com/office/drawing/2014/main" id="{E20FD95B-F675-4B61-83C5-3BB823ACFACB}"/>
                  </a:ext>
                </a:extLst>
              </p:cNvPr>
              <p:cNvSpPr/>
              <p:nvPr/>
            </p:nvSpPr>
            <p:spPr>
              <a:xfrm>
                <a:off x="7528823" y="1825974"/>
                <a:ext cx="4047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2" extrusionOk="0">
                    <a:moveTo>
                      <a:pt x="43" y="0"/>
                    </a:moveTo>
                    <a:lnTo>
                      <a:pt x="43" y="33"/>
                    </a:lnTo>
                    <a:lnTo>
                      <a:pt x="16" y="15"/>
                    </a:lnTo>
                    <a:lnTo>
                      <a:pt x="1" y="41"/>
                    </a:lnTo>
                    <a:lnTo>
                      <a:pt x="28" y="56"/>
                    </a:lnTo>
                    <a:lnTo>
                      <a:pt x="1" y="71"/>
                    </a:lnTo>
                    <a:lnTo>
                      <a:pt x="16" y="97"/>
                    </a:lnTo>
                    <a:lnTo>
                      <a:pt x="43" y="80"/>
                    </a:lnTo>
                    <a:lnTo>
                      <a:pt x="43" y="112"/>
                    </a:lnTo>
                    <a:lnTo>
                      <a:pt x="75" y="112"/>
                    </a:lnTo>
                    <a:lnTo>
                      <a:pt x="73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0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3" y="3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88;p38">
                <a:extLst>
                  <a:ext uri="{FF2B5EF4-FFF2-40B4-BE49-F238E27FC236}">
                    <a16:creationId xmlns:a16="http://schemas.microsoft.com/office/drawing/2014/main" id="{3F2177A7-F8AD-431A-9EB0-DD176C9A5D35}"/>
                  </a:ext>
                </a:extLst>
              </p:cNvPr>
              <p:cNvSpPr/>
              <p:nvPr/>
            </p:nvSpPr>
            <p:spPr>
              <a:xfrm>
                <a:off x="7593102" y="1825974"/>
                <a:ext cx="4013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2" extrusionOk="0">
                    <a:moveTo>
                      <a:pt x="43" y="0"/>
                    </a:moveTo>
                    <a:lnTo>
                      <a:pt x="45" y="33"/>
                    </a:lnTo>
                    <a:lnTo>
                      <a:pt x="15" y="15"/>
                    </a:lnTo>
                    <a:lnTo>
                      <a:pt x="0" y="41"/>
                    </a:lnTo>
                    <a:lnTo>
                      <a:pt x="28" y="56"/>
                    </a:lnTo>
                    <a:lnTo>
                      <a:pt x="0" y="71"/>
                    </a:lnTo>
                    <a:lnTo>
                      <a:pt x="15" y="97"/>
                    </a:lnTo>
                    <a:lnTo>
                      <a:pt x="45" y="80"/>
                    </a:lnTo>
                    <a:lnTo>
                      <a:pt x="43" y="112"/>
                    </a:lnTo>
                    <a:lnTo>
                      <a:pt x="75" y="112"/>
                    </a:lnTo>
                    <a:lnTo>
                      <a:pt x="75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0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5" y="3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89;p38">
                <a:extLst>
                  <a:ext uri="{FF2B5EF4-FFF2-40B4-BE49-F238E27FC236}">
                    <a16:creationId xmlns:a16="http://schemas.microsoft.com/office/drawing/2014/main" id="{483329F5-4895-4ACB-A773-A89A2041638F}"/>
                  </a:ext>
                </a:extLst>
              </p:cNvPr>
              <p:cNvSpPr/>
              <p:nvPr/>
            </p:nvSpPr>
            <p:spPr>
              <a:xfrm>
                <a:off x="7657721" y="1825974"/>
                <a:ext cx="4047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2" extrusionOk="0">
                    <a:moveTo>
                      <a:pt x="43" y="0"/>
                    </a:moveTo>
                    <a:lnTo>
                      <a:pt x="43" y="33"/>
                    </a:lnTo>
                    <a:lnTo>
                      <a:pt x="16" y="15"/>
                    </a:lnTo>
                    <a:lnTo>
                      <a:pt x="1" y="41"/>
                    </a:lnTo>
                    <a:lnTo>
                      <a:pt x="28" y="56"/>
                    </a:lnTo>
                    <a:lnTo>
                      <a:pt x="1" y="71"/>
                    </a:lnTo>
                    <a:lnTo>
                      <a:pt x="16" y="97"/>
                    </a:lnTo>
                    <a:lnTo>
                      <a:pt x="43" y="80"/>
                    </a:lnTo>
                    <a:lnTo>
                      <a:pt x="43" y="112"/>
                    </a:lnTo>
                    <a:lnTo>
                      <a:pt x="76" y="112"/>
                    </a:lnTo>
                    <a:lnTo>
                      <a:pt x="73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1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3" y="3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90;p38">
                <a:extLst>
                  <a:ext uri="{FF2B5EF4-FFF2-40B4-BE49-F238E27FC236}">
                    <a16:creationId xmlns:a16="http://schemas.microsoft.com/office/drawing/2014/main" id="{D8D4133C-F2FB-4BC2-8A95-F5693BBC209A}"/>
                  </a:ext>
                </a:extLst>
              </p:cNvPr>
              <p:cNvSpPr/>
              <p:nvPr/>
            </p:nvSpPr>
            <p:spPr>
              <a:xfrm>
                <a:off x="7722000" y="1825974"/>
                <a:ext cx="4013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2" extrusionOk="0">
                    <a:moveTo>
                      <a:pt x="43" y="0"/>
                    </a:moveTo>
                    <a:lnTo>
                      <a:pt x="45" y="33"/>
                    </a:lnTo>
                    <a:lnTo>
                      <a:pt x="15" y="15"/>
                    </a:lnTo>
                    <a:lnTo>
                      <a:pt x="0" y="41"/>
                    </a:lnTo>
                    <a:lnTo>
                      <a:pt x="28" y="56"/>
                    </a:lnTo>
                    <a:lnTo>
                      <a:pt x="0" y="71"/>
                    </a:lnTo>
                    <a:lnTo>
                      <a:pt x="15" y="97"/>
                    </a:lnTo>
                    <a:lnTo>
                      <a:pt x="45" y="80"/>
                    </a:lnTo>
                    <a:lnTo>
                      <a:pt x="43" y="112"/>
                    </a:lnTo>
                    <a:lnTo>
                      <a:pt x="75" y="112"/>
                    </a:lnTo>
                    <a:lnTo>
                      <a:pt x="75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0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5" y="3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91;p38">
                <a:extLst>
                  <a:ext uri="{FF2B5EF4-FFF2-40B4-BE49-F238E27FC236}">
                    <a16:creationId xmlns:a16="http://schemas.microsoft.com/office/drawing/2014/main" id="{5E0ABFD9-4213-4CF5-A5FC-3FE7D0B720DF}"/>
                  </a:ext>
                </a:extLst>
              </p:cNvPr>
              <p:cNvSpPr/>
              <p:nvPr/>
            </p:nvSpPr>
            <p:spPr>
              <a:xfrm>
                <a:off x="7786619" y="1825974"/>
                <a:ext cx="4047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2" extrusionOk="0">
                    <a:moveTo>
                      <a:pt x="44" y="0"/>
                    </a:moveTo>
                    <a:lnTo>
                      <a:pt x="44" y="33"/>
                    </a:lnTo>
                    <a:lnTo>
                      <a:pt x="16" y="15"/>
                    </a:lnTo>
                    <a:lnTo>
                      <a:pt x="1" y="41"/>
                    </a:lnTo>
                    <a:lnTo>
                      <a:pt x="29" y="56"/>
                    </a:lnTo>
                    <a:lnTo>
                      <a:pt x="1" y="71"/>
                    </a:lnTo>
                    <a:lnTo>
                      <a:pt x="16" y="97"/>
                    </a:lnTo>
                    <a:lnTo>
                      <a:pt x="44" y="80"/>
                    </a:lnTo>
                    <a:lnTo>
                      <a:pt x="44" y="112"/>
                    </a:lnTo>
                    <a:lnTo>
                      <a:pt x="74" y="112"/>
                    </a:lnTo>
                    <a:lnTo>
                      <a:pt x="74" y="80"/>
                    </a:lnTo>
                    <a:lnTo>
                      <a:pt x="101" y="97"/>
                    </a:lnTo>
                    <a:lnTo>
                      <a:pt x="118" y="71"/>
                    </a:lnTo>
                    <a:lnTo>
                      <a:pt x="91" y="56"/>
                    </a:lnTo>
                    <a:lnTo>
                      <a:pt x="118" y="41"/>
                    </a:lnTo>
                    <a:lnTo>
                      <a:pt x="101" y="15"/>
                    </a:lnTo>
                    <a:lnTo>
                      <a:pt x="74" y="3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992;p38">
                <a:extLst>
                  <a:ext uri="{FF2B5EF4-FFF2-40B4-BE49-F238E27FC236}">
                    <a16:creationId xmlns:a16="http://schemas.microsoft.com/office/drawing/2014/main" id="{ACB72A0D-3620-42CB-AD57-7D455BBE4245}"/>
                  </a:ext>
                </a:extLst>
              </p:cNvPr>
              <p:cNvSpPr/>
              <p:nvPr/>
            </p:nvSpPr>
            <p:spPr>
              <a:xfrm>
                <a:off x="7850897" y="1825974"/>
                <a:ext cx="4013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2" extrusionOk="0">
                    <a:moveTo>
                      <a:pt x="43" y="0"/>
                    </a:moveTo>
                    <a:lnTo>
                      <a:pt x="45" y="33"/>
                    </a:lnTo>
                    <a:lnTo>
                      <a:pt x="15" y="15"/>
                    </a:lnTo>
                    <a:lnTo>
                      <a:pt x="0" y="41"/>
                    </a:lnTo>
                    <a:lnTo>
                      <a:pt x="28" y="56"/>
                    </a:lnTo>
                    <a:lnTo>
                      <a:pt x="0" y="71"/>
                    </a:lnTo>
                    <a:lnTo>
                      <a:pt x="15" y="97"/>
                    </a:lnTo>
                    <a:lnTo>
                      <a:pt x="45" y="80"/>
                    </a:lnTo>
                    <a:lnTo>
                      <a:pt x="43" y="112"/>
                    </a:lnTo>
                    <a:lnTo>
                      <a:pt x="75" y="112"/>
                    </a:lnTo>
                    <a:lnTo>
                      <a:pt x="75" y="80"/>
                    </a:lnTo>
                    <a:lnTo>
                      <a:pt x="103" y="97"/>
                    </a:lnTo>
                    <a:lnTo>
                      <a:pt x="118" y="71"/>
                    </a:lnTo>
                    <a:lnTo>
                      <a:pt x="90" y="56"/>
                    </a:lnTo>
                    <a:lnTo>
                      <a:pt x="118" y="41"/>
                    </a:lnTo>
                    <a:lnTo>
                      <a:pt x="103" y="15"/>
                    </a:lnTo>
                    <a:lnTo>
                      <a:pt x="75" y="3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993;p38">
                <a:extLst>
                  <a:ext uri="{FF2B5EF4-FFF2-40B4-BE49-F238E27FC236}">
                    <a16:creationId xmlns:a16="http://schemas.microsoft.com/office/drawing/2014/main" id="{F0564D35-D504-43A8-BF6E-D88D76FC3698}"/>
                  </a:ext>
                </a:extLst>
              </p:cNvPr>
              <p:cNvSpPr/>
              <p:nvPr/>
            </p:nvSpPr>
            <p:spPr>
              <a:xfrm>
                <a:off x="7914836" y="1825974"/>
                <a:ext cx="41152" cy="3809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12" extrusionOk="0">
                    <a:moveTo>
                      <a:pt x="46" y="0"/>
                    </a:moveTo>
                    <a:lnTo>
                      <a:pt x="46" y="33"/>
                    </a:lnTo>
                    <a:lnTo>
                      <a:pt x="18" y="15"/>
                    </a:lnTo>
                    <a:lnTo>
                      <a:pt x="1" y="41"/>
                    </a:lnTo>
                    <a:lnTo>
                      <a:pt x="28" y="56"/>
                    </a:lnTo>
                    <a:lnTo>
                      <a:pt x="1" y="71"/>
                    </a:lnTo>
                    <a:lnTo>
                      <a:pt x="18" y="97"/>
                    </a:lnTo>
                    <a:lnTo>
                      <a:pt x="46" y="80"/>
                    </a:lnTo>
                    <a:lnTo>
                      <a:pt x="46" y="112"/>
                    </a:lnTo>
                    <a:lnTo>
                      <a:pt x="76" y="112"/>
                    </a:lnTo>
                    <a:lnTo>
                      <a:pt x="76" y="80"/>
                    </a:lnTo>
                    <a:lnTo>
                      <a:pt x="103" y="97"/>
                    </a:lnTo>
                    <a:lnTo>
                      <a:pt x="121" y="71"/>
                    </a:lnTo>
                    <a:lnTo>
                      <a:pt x="93" y="56"/>
                    </a:lnTo>
                    <a:lnTo>
                      <a:pt x="121" y="41"/>
                    </a:lnTo>
                    <a:lnTo>
                      <a:pt x="103" y="15"/>
                    </a:lnTo>
                    <a:lnTo>
                      <a:pt x="76" y="33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4EE2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4995;p38">
              <a:extLst>
                <a:ext uri="{FF2B5EF4-FFF2-40B4-BE49-F238E27FC236}">
                  <a16:creationId xmlns:a16="http://schemas.microsoft.com/office/drawing/2014/main" id="{CD60B155-89BA-4BEC-870A-1786CECE64DE}"/>
                </a:ext>
              </a:extLst>
            </p:cNvPr>
            <p:cNvGrpSpPr/>
            <p:nvPr/>
          </p:nvGrpSpPr>
          <p:grpSpPr>
            <a:xfrm>
              <a:off x="6925147" y="3036874"/>
              <a:ext cx="1192731" cy="990371"/>
              <a:chOff x="6925147" y="3113074"/>
              <a:chExt cx="1192731" cy="990371"/>
            </a:xfrm>
          </p:grpSpPr>
          <p:sp>
            <p:nvSpPr>
              <p:cNvPr id="66" name="Google Shape;4996;p38">
                <a:extLst>
                  <a:ext uri="{FF2B5EF4-FFF2-40B4-BE49-F238E27FC236}">
                    <a16:creationId xmlns:a16="http://schemas.microsoft.com/office/drawing/2014/main" id="{920C0154-D675-4F3C-B501-E2000C0F819E}"/>
                  </a:ext>
                </a:extLst>
              </p:cNvPr>
              <p:cNvSpPr/>
              <p:nvPr/>
            </p:nvSpPr>
            <p:spPr>
              <a:xfrm>
                <a:off x="6925147" y="3113074"/>
                <a:ext cx="1192731" cy="990371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912" extrusionOk="0">
                    <a:moveTo>
                      <a:pt x="1862" y="1"/>
                    </a:moveTo>
                    <a:cubicBezTo>
                      <a:pt x="1778" y="1"/>
                      <a:pt x="1695" y="10"/>
                      <a:pt x="1621" y="27"/>
                    </a:cubicBezTo>
                    <a:cubicBezTo>
                      <a:pt x="1521" y="51"/>
                      <a:pt x="1429" y="96"/>
                      <a:pt x="1351" y="162"/>
                    </a:cubicBezTo>
                    <a:cubicBezTo>
                      <a:pt x="1274" y="228"/>
                      <a:pt x="1210" y="312"/>
                      <a:pt x="1163" y="402"/>
                    </a:cubicBezTo>
                    <a:cubicBezTo>
                      <a:pt x="1092" y="539"/>
                      <a:pt x="1112" y="710"/>
                      <a:pt x="1015" y="837"/>
                    </a:cubicBezTo>
                    <a:cubicBezTo>
                      <a:pt x="937" y="937"/>
                      <a:pt x="818" y="966"/>
                      <a:pt x="699" y="966"/>
                    </a:cubicBezTo>
                    <a:cubicBezTo>
                      <a:pt x="690" y="966"/>
                      <a:pt x="681" y="966"/>
                      <a:pt x="673" y="965"/>
                    </a:cubicBezTo>
                    <a:cubicBezTo>
                      <a:pt x="609" y="964"/>
                      <a:pt x="546" y="960"/>
                      <a:pt x="482" y="960"/>
                    </a:cubicBezTo>
                    <a:cubicBezTo>
                      <a:pt x="428" y="960"/>
                      <a:pt x="373" y="963"/>
                      <a:pt x="319" y="974"/>
                    </a:cubicBezTo>
                    <a:cubicBezTo>
                      <a:pt x="233" y="991"/>
                      <a:pt x="146" y="1032"/>
                      <a:pt x="86" y="1098"/>
                    </a:cubicBezTo>
                    <a:cubicBezTo>
                      <a:pt x="21" y="1169"/>
                      <a:pt x="0" y="1265"/>
                      <a:pt x="28" y="1355"/>
                    </a:cubicBezTo>
                    <a:cubicBezTo>
                      <a:pt x="96" y="1567"/>
                      <a:pt x="321" y="1642"/>
                      <a:pt x="478" y="1771"/>
                    </a:cubicBezTo>
                    <a:cubicBezTo>
                      <a:pt x="553" y="1833"/>
                      <a:pt x="613" y="1910"/>
                      <a:pt x="628" y="2008"/>
                    </a:cubicBezTo>
                    <a:cubicBezTo>
                      <a:pt x="636" y="2051"/>
                      <a:pt x="630" y="2096"/>
                      <a:pt x="610" y="2135"/>
                    </a:cubicBezTo>
                    <a:cubicBezTo>
                      <a:pt x="587" y="2180"/>
                      <a:pt x="548" y="2207"/>
                      <a:pt x="505" y="2233"/>
                    </a:cubicBezTo>
                    <a:cubicBezTo>
                      <a:pt x="424" y="2280"/>
                      <a:pt x="338" y="2319"/>
                      <a:pt x="300" y="2411"/>
                    </a:cubicBezTo>
                    <a:cubicBezTo>
                      <a:pt x="268" y="2490"/>
                      <a:pt x="289" y="2578"/>
                      <a:pt x="345" y="2644"/>
                    </a:cubicBezTo>
                    <a:cubicBezTo>
                      <a:pt x="499" y="2826"/>
                      <a:pt x="818" y="2846"/>
                      <a:pt x="1034" y="2874"/>
                    </a:cubicBezTo>
                    <a:cubicBezTo>
                      <a:pt x="1244" y="2901"/>
                      <a:pt x="1455" y="2912"/>
                      <a:pt x="1667" y="2912"/>
                    </a:cubicBezTo>
                    <a:cubicBezTo>
                      <a:pt x="1719" y="2912"/>
                      <a:pt x="1772" y="2911"/>
                      <a:pt x="1825" y="2910"/>
                    </a:cubicBezTo>
                    <a:cubicBezTo>
                      <a:pt x="2071" y="2901"/>
                      <a:pt x="2320" y="2886"/>
                      <a:pt x="2564" y="2848"/>
                    </a:cubicBezTo>
                    <a:cubicBezTo>
                      <a:pt x="2776" y="2816"/>
                      <a:pt x="2994" y="2758"/>
                      <a:pt x="3155" y="2608"/>
                    </a:cubicBezTo>
                    <a:cubicBezTo>
                      <a:pt x="3283" y="2488"/>
                      <a:pt x="3410" y="2235"/>
                      <a:pt x="3232" y="2096"/>
                    </a:cubicBezTo>
                    <a:cubicBezTo>
                      <a:pt x="3136" y="2019"/>
                      <a:pt x="2881" y="1905"/>
                      <a:pt x="2968" y="1736"/>
                    </a:cubicBezTo>
                    <a:cubicBezTo>
                      <a:pt x="3013" y="1655"/>
                      <a:pt x="3148" y="1640"/>
                      <a:pt x="3225" y="1606"/>
                    </a:cubicBezTo>
                    <a:cubicBezTo>
                      <a:pt x="3320" y="1563"/>
                      <a:pt x="3416" y="1514"/>
                      <a:pt x="3465" y="1419"/>
                    </a:cubicBezTo>
                    <a:cubicBezTo>
                      <a:pt x="3506" y="1340"/>
                      <a:pt x="3506" y="1250"/>
                      <a:pt x="3476" y="1169"/>
                    </a:cubicBezTo>
                    <a:cubicBezTo>
                      <a:pt x="3403" y="972"/>
                      <a:pt x="3200" y="967"/>
                      <a:pt x="3009" y="912"/>
                    </a:cubicBezTo>
                    <a:cubicBezTo>
                      <a:pt x="2767" y="841"/>
                      <a:pt x="2506" y="815"/>
                      <a:pt x="2309" y="644"/>
                    </a:cubicBezTo>
                    <a:cubicBezTo>
                      <a:pt x="2285" y="623"/>
                      <a:pt x="2262" y="599"/>
                      <a:pt x="2251" y="569"/>
                    </a:cubicBezTo>
                    <a:cubicBezTo>
                      <a:pt x="2225" y="486"/>
                      <a:pt x="2358" y="361"/>
                      <a:pt x="2373" y="273"/>
                    </a:cubicBezTo>
                    <a:cubicBezTo>
                      <a:pt x="2390" y="158"/>
                      <a:pt x="2317" y="96"/>
                      <a:pt x="2215" y="59"/>
                    </a:cubicBezTo>
                    <a:cubicBezTo>
                      <a:pt x="2109" y="20"/>
                      <a:pt x="1984" y="1"/>
                      <a:pt x="186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997;p38">
                <a:extLst>
                  <a:ext uri="{FF2B5EF4-FFF2-40B4-BE49-F238E27FC236}">
                    <a16:creationId xmlns:a16="http://schemas.microsoft.com/office/drawing/2014/main" id="{53528EAF-BE81-48C8-9D20-928EFB3FD916}"/>
                  </a:ext>
                </a:extLst>
              </p:cNvPr>
              <p:cNvSpPr/>
              <p:nvPr/>
            </p:nvSpPr>
            <p:spPr>
              <a:xfrm>
                <a:off x="7011532" y="3299109"/>
                <a:ext cx="184674" cy="183994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41" extrusionOk="0">
                    <a:moveTo>
                      <a:pt x="273" y="1"/>
                    </a:moveTo>
                    <a:cubicBezTo>
                      <a:pt x="123" y="1"/>
                      <a:pt x="1" y="121"/>
                      <a:pt x="1" y="270"/>
                    </a:cubicBezTo>
                    <a:cubicBezTo>
                      <a:pt x="1" y="420"/>
                      <a:pt x="123" y="540"/>
                      <a:pt x="273" y="540"/>
                    </a:cubicBezTo>
                    <a:cubicBezTo>
                      <a:pt x="421" y="540"/>
                      <a:pt x="543" y="420"/>
                      <a:pt x="543" y="270"/>
                    </a:cubicBezTo>
                    <a:cubicBezTo>
                      <a:pt x="543" y="121"/>
                      <a:pt x="421" y="1"/>
                      <a:pt x="273" y="1"/>
                    </a:cubicBezTo>
                    <a:close/>
                  </a:path>
                </a:pathLst>
              </a:custGeom>
              <a:solidFill>
                <a:srgbClr val="FEB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998;p38">
                <a:extLst>
                  <a:ext uri="{FF2B5EF4-FFF2-40B4-BE49-F238E27FC236}">
                    <a16:creationId xmlns:a16="http://schemas.microsoft.com/office/drawing/2014/main" id="{FAA0A451-8ED2-4AF1-85B8-2C0103C3AB84}"/>
                  </a:ext>
                </a:extLst>
              </p:cNvPr>
              <p:cNvSpPr/>
              <p:nvPr/>
            </p:nvSpPr>
            <p:spPr>
              <a:xfrm>
                <a:off x="7227155" y="3497387"/>
                <a:ext cx="661154" cy="40505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191" extrusionOk="0">
                    <a:moveTo>
                      <a:pt x="1" y="0"/>
                    </a:moveTo>
                    <a:lnTo>
                      <a:pt x="1" y="1097"/>
                    </a:lnTo>
                    <a:cubicBezTo>
                      <a:pt x="1" y="1148"/>
                      <a:pt x="44" y="1191"/>
                      <a:pt x="95" y="1191"/>
                    </a:cubicBezTo>
                    <a:lnTo>
                      <a:pt x="1849" y="1191"/>
                    </a:lnTo>
                    <a:cubicBezTo>
                      <a:pt x="1901" y="1191"/>
                      <a:pt x="1943" y="1148"/>
                      <a:pt x="1943" y="1097"/>
                    </a:cubicBezTo>
                    <a:lnTo>
                      <a:pt x="19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999;p38">
                <a:extLst>
                  <a:ext uri="{FF2B5EF4-FFF2-40B4-BE49-F238E27FC236}">
                    <a16:creationId xmlns:a16="http://schemas.microsoft.com/office/drawing/2014/main" id="{B6842B1D-260B-4146-99B8-6DC7D3E6F199}"/>
                  </a:ext>
                </a:extLst>
              </p:cNvPr>
              <p:cNvSpPr/>
              <p:nvPr/>
            </p:nvSpPr>
            <p:spPr>
              <a:xfrm>
                <a:off x="7221373" y="3491605"/>
                <a:ext cx="672718" cy="416963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226" extrusionOk="0">
                    <a:moveTo>
                      <a:pt x="1943" y="32"/>
                    </a:moveTo>
                    <a:lnTo>
                      <a:pt x="1943" y="1114"/>
                    </a:lnTo>
                    <a:cubicBezTo>
                      <a:pt x="1943" y="1157"/>
                      <a:pt x="1909" y="1191"/>
                      <a:pt x="1866" y="1191"/>
                    </a:cubicBezTo>
                    <a:lnTo>
                      <a:pt x="112" y="1191"/>
                    </a:lnTo>
                    <a:cubicBezTo>
                      <a:pt x="69" y="1191"/>
                      <a:pt x="35" y="1157"/>
                      <a:pt x="35" y="1114"/>
                    </a:cubicBezTo>
                    <a:lnTo>
                      <a:pt x="35" y="32"/>
                    </a:lnTo>
                    <a:close/>
                    <a:moveTo>
                      <a:pt x="1" y="0"/>
                    </a:moveTo>
                    <a:lnTo>
                      <a:pt x="1" y="1114"/>
                    </a:lnTo>
                    <a:cubicBezTo>
                      <a:pt x="1" y="1174"/>
                      <a:pt x="50" y="1225"/>
                      <a:pt x="112" y="1225"/>
                    </a:cubicBezTo>
                    <a:lnTo>
                      <a:pt x="1866" y="1225"/>
                    </a:lnTo>
                    <a:cubicBezTo>
                      <a:pt x="1926" y="1225"/>
                      <a:pt x="1978" y="1174"/>
                      <a:pt x="1978" y="1114"/>
                    </a:cubicBezTo>
                    <a:lnTo>
                      <a:pt x="1978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5000;p38">
                <a:extLst>
                  <a:ext uri="{FF2B5EF4-FFF2-40B4-BE49-F238E27FC236}">
                    <a16:creationId xmlns:a16="http://schemas.microsoft.com/office/drawing/2014/main" id="{1BA9A773-18B2-4259-A6BF-F03839BEA732}"/>
                  </a:ext>
                </a:extLst>
              </p:cNvPr>
              <p:cNvSpPr/>
              <p:nvPr/>
            </p:nvSpPr>
            <p:spPr>
              <a:xfrm>
                <a:off x="7221373" y="3425286"/>
                <a:ext cx="672718" cy="66660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96" extrusionOk="0">
                    <a:moveTo>
                      <a:pt x="112" y="0"/>
                    </a:moveTo>
                    <a:cubicBezTo>
                      <a:pt x="52" y="0"/>
                      <a:pt x="1" y="52"/>
                      <a:pt x="1" y="112"/>
                    </a:cubicBezTo>
                    <a:lnTo>
                      <a:pt x="1" y="195"/>
                    </a:lnTo>
                    <a:lnTo>
                      <a:pt x="1978" y="195"/>
                    </a:lnTo>
                    <a:lnTo>
                      <a:pt x="1978" y="112"/>
                    </a:lnTo>
                    <a:cubicBezTo>
                      <a:pt x="1978" y="52"/>
                      <a:pt x="1928" y="0"/>
                      <a:pt x="186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001;p38">
                <a:extLst>
                  <a:ext uri="{FF2B5EF4-FFF2-40B4-BE49-F238E27FC236}">
                    <a16:creationId xmlns:a16="http://schemas.microsoft.com/office/drawing/2014/main" id="{C4B2FDBC-9C74-4999-87EC-D2457C5CD986}"/>
                  </a:ext>
                </a:extLst>
              </p:cNvPr>
              <p:cNvSpPr/>
              <p:nvPr/>
            </p:nvSpPr>
            <p:spPr>
              <a:xfrm>
                <a:off x="7752609" y="3441270"/>
                <a:ext cx="2720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39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2"/>
                      <a:pt x="17" y="79"/>
                      <a:pt x="39" y="79"/>
                    </a:cubicBezTo>
                    <a:cubicBezTo>
                      <a:pt x="62" y="79"/>
                      <a:pt x="79" y="62"/>
                      <a:pt x="79" y="39"/>
                    </a:cubicBezTo>
                    <a:cubicBezTo>
                      <a:pt x="79" y="17"/>
                      <a:pt x="62" y="0"/>
                      <a:pt x="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002;p38">
                <a:extLst>
                  <a:ext uri="{FF2B5EF4-FFF2-40B4-BE49-F238E27FC236}">
                    <a16:creationId xmlns:a16="http://schemas.microsoft.com/office/drawing/2014/main" id="{10237E73-1A3B-4147-AE96-9D40578650A4}"/>
                  </a:ext>
                </a:extLst>
              </p:cNvPr>
              <p:cNvSpPr/>
              <p:nvPr/>
            </p:nvSpPr>
            <p:spPr>
              <a:xfrm>
                <a:off x="7793080" y="3441270"/>
                <a:ext cx="2754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1" h="80" extrusionOk="0">
                    <a:moveTo>
                      <a:pt x="40" y="0"/>
                    </a:moveTo>
                    <a:cubicBezTo>
                      <a:pt x="18" y="0"/>
                      <a:pt x="1" y="17"/>
                      <a:pt x="1" y="39"/>
                    </a:cubicBezTo>
                    <a:cubicBezTo>
                      <a:pt x="1" y="62"/>
                      <a:pt x="18" y="79"/>
                      <a:pt x="40" y="79"/>
                    </a:cubicBezTo>
                    <a:cubicBezTo>
                      <a:pt x="63" y="79"/>
                      <a:pt x="80" y="62"/>
                      <a:pt x="80" y="39"/>
                    </a:cubicBezTo>
                    <a:cubicBezTo>
                      <a:pt x="80" y="17"/>
                      <a:pt x="63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003;p38">
                <a:extLst>
                  <a:ext uri="{FF2B5EF4-FFF2-40B4-BE49-F238E27FC236}">
                    <a16:creationId xmlns:a16="http://schemas.microsoft.com/office/drawing/2014/main" id="{76949C35-ABCE-443D-B4FB-CF056FB98D2B}"/>
                  </a:ext>
                </a:extLst>
              </p:cNvPr>
              <p:cNvSpPr/>
              <p:nvPr/>
            </p:nvSpPr>
            <p:spPr>
              <a:xfrm>
                <a:off x="7833892" y="3441270"/>
                <a:ext cx="27548" cy="27208"/>
              </a:xfrm>
              <a:custGeom>
                <a:avLst/>
                <a:gdLst/>
                <a:ahLst/>
                <a:cxnLst/>
                <a:rect l="l" t="t" r="r" b="b"/>
                <a:pathLst>
                  <a:path w="81" h="80" extrusionOk="0">
                    <a:moveTo>
                      <a:pt x="39" y="0"/>
                    </a:moveTo>
                    <a:cubicBezTo>
                      <a:pt x="18" y="0"/>
                      <a:pt x="1" y="17"/>
                      <a:pt x="1" y="39"/>
                    </a:cubicBezTo>
                    <a:cubicBezTo>
                      <a:pt x="1" y="62"/>
                      <a:pt x="18" y="79"/>
                      <a:pt x="39" y="79"/>
                    </a:cubicBezTo>
                    <a:cubicBezTo>
                      <a:pt x="63" y="79"/>
                      <a:pt x="80" y="62"/>
                      <a:pt x="80" y="39"/>
                    </a:cubicBezTo>
                    <a:cubicBezTo>
                      <a:pt x="80" y="17"/>
                      <a:pt x="63" y="0"/>
                      <a:pt x="39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004;p38">
                <a:extLst>
                  <a:ext uri="{FF2B5EF4-FFF2-40B4-BE49-F238E27FC236}">
                    <a16:creationId xmlns:a16="http://schemas.microsoft.com/office/drawing/2014/main" id="{E254CB88-2815-41C7-9816-CC13F0C80B92}"/>
                  </a:ext>
                </a:extLst>
              </p:cNvPr>
              <p:cNvSpPr/>
              <p:nvPr/>
            </p:nvSpPr>
            <p:spPr>
              <a:xfrm>
                <a:off x="7409448" y="3563706"/>
                <a:ext cx="296567" cy="229568"/>
              </a:xfrm>
              <a:custGeom>
                <a:avLst/>
                <a:gdLst/>
                <a:ahLst/>
                <a:cxnLst/>
                <a:rect l="l" t="t" r="r" b="b"/>
                <a:pathLst>
                  <a:path w="872" h="675" extrusionOk="0">
                    <a:moveTo>
                      <a:pt x="20" y="0"/>
                    </a:moveTo>
                    <a:cubicBezTo>
                      <a:pt x="9" y="0"/>
                      <a:pt x="0" y="9"/>
                      <a:pt x="0" y="19"/>
                    </a:cubicBezTo>
                    <a:lnTo>
                      <a:pt x="0" y="58"/>
                    </a:lnTo>
                    <a:cubicBezTo>
                      <a:pt x="0" y="71"/>
                      <a:pt x="9" y="79"/>
                      <a:pt x="20" y="79"/>
                    </a:cubicBezTo>
                    <a:lnTo>
                      <a:pt x="69" y="79"/>
                    </a:lnTo>
                    <a:lnTo>
                      <a:pt x="193" y="486"/>
                    </a:lnTo>
                    <a:lnTo>
                      <a:pt x="146" y="540"/>
                    </a:lnTo>
                    <a:cubicBezTo>
                      <a:pt x="129" y="561"/>
                      <a:pt x="120" y="591"/>
                      <a:pt x="129" y="619"/>
                    </a:cubicBezTo>
                    <a:cubicBezTo>
                      <a:pt x="139" y="653"/>
                      <a:pt x="169" y="675"/>
                      <a:pt x="204" y="675"/>
                    </a:cubicBezTo>
                    <a:lnTo>
                      <a:pt x="773" y="675"/>
                    </a:lnTo>
                    <a:cubicBezTo>
                      <a:pt x="784" y="675"/>
                      <a:pt x="793" y="666"/>
                      <a:pt x="793" y="655"/>
                    </a:cubicBezTo>
                    <a:lnTo>
                      <a:pt x="793" y="615"/>
                    </a:lnTo>
                    <a:cubicBezTo>
                      <a:pt x="793" y="604"/>
                      <a:pt x="784" y="595"/>
                      <a:pt x="773" y="595"/>
                    </a:cubicBezTo>
                    <a:lnTo>
                      <a:pt x="204" y="595"/>
                    </a:lnTo>
                    <a:lnTo>
                      <a:pt x="268" y="523"/>
                    </a:lnTo>
                    <a:cubicBezTo>
                      <a:pt x="270" y="521"/>
                      <a:pt x="270" y="518"/>
                      <a:pt x="272" y="516"/>
                    </a:cubicBezTo>
                    <a:lnTo>
                      <a:pt x="656" y="516"/>
                    </a:lnTo>
                    <a:cubicBezTo>
                      <a:pt x="688" y="516"/>
                      <a:pt x="716" y="497"/>
                      <a:pt x="728" y="469"/>
                    </a:cubicBezTo>
                    <a:lnTo>
                      <a:pt x="868" y="176"/>
                    </a:lnTo>
                    <a:cubicBezTo>
                      <a:pt x="870" y="167"/>
                      <a:pt x="872" y="159"/>
                      <a:pt x="872" y="148"/>
                    </a:cubicBezTo>
                    <a:lnTo>
                      <a:pt x="872" y="144"/>
                    </a:lnTo>
                    <a:cubicBezTo>
                      <a:pt x="872" y="107"/>
                      <a:pt x="844" y="79"/>
                      <a:pt x="810" y="79"/>
                    </a:cubicBezTo>
                    <a:lnTo>
                      <a:pt x="152" y="79"/>
                    </a:lnTo>
                    <a:lnTo>
                      <a:pt x="137" y="28"/>
                    </a:lnTo>
                    <a:cubicBezTo>
                      <a:pt x="131" y="11"/>
                      <a:pt x="116" y="0"/>
                      <a:pt x="99" y="0"/>
                    </a:cubicBezTo>
                    <a:close/>
                  </a:path>
                </a:pathLst>
              </a:custGeom>
              <a:solidFill>
                <a:srgbClr val="FEB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005;p38">
                <a:extLst>
                  <a:ext uri="{FF2B5EF4-FFF2-40B4-BE49-F238E27FC236}">
                    <a16:creationId xmlns:a16="http://schemas.microsoft.com/office/drawing/2014/main" id="{55BAF175-9B8A-456A-96E2-79D182B27239}"/>
                  </a:ext>
                </a:extLst>
              </p:cNvPr>
              <p:cNvSpPr/>
              <p:nvPr/>
            </p:nvSpPr>
            <p:spPr>
              <a:xfrm>
                <a:off x="7451621" y="3783410"/>
                <a:ext cx="54076" cy="5441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60" extrusionOk="0">
                    <a:moveTo>
                      <a:pt x="80" y="1"/>
                    </a:moveTo>
                    <a:cubicBezTo>
                      <a:pt x="37" y="1"/>
                      <a:pt x="1" y="35"/>
                      <a:pt x="1" y="80"/>
                    </a:cubicBezTo>
                    <a:cubicBezTo>
                      <a:pt x="1" y="123"/>
                      <a:pt x="37" y="159"/>
                      <a:pt x="80" y="159"/>
                    </a:cubicBezTo>
                    <a:cubicBezTo>
                      <a:pt x="125" y="159"/>
                      <a:pt x="159" y="123"/>
                      <a:pt x="159" y="80"/>
                    </a:cubicBezTo>
                    <a:cubicBezTo>
                      <a:pt x="159" y="35"/>
                      <a:pt x="125" y="1"/>
                      <a:pt x="8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006;p38">
                <a:extLst>
                  <a:ext uri="{FF2B5EF4-FFF2-40B4-BE49-F238E27FC236}">
                    <a16:creationId xmlns:a16="http://schemas.microsoft.com/office/drawing/2014/main" id="{ADCFDB1D-153D-4F4B-9479-E1D3C75D9CE2}"/>
                  </a:ext>
                </a:extLst>
              </p:cNvPr>
              <p:cNvSpPr/>
              <p:nvPr/>
            </p:nvSpPr>
            <p:spPr>
              <a:xfrm>
                <a:off x="7613168" y="3783410"/>
                <a:ext cx="55096" cy="54416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0" extrusionOk="0">
                    <a:moveTo>
                      <a:pt x="82" y="1"/>
                    </a:moveTo>
                    <a:cubicBezTo>
                      <a:pt x="37" y="1"/>
                      <a:pt x="1" y="35"/>
                      <a:pt x="1" y="80"/>
                    </a:cubicBezTo>
                    <a:cubicBezTo>
                      <a:pt x="1" y="123"/>
                      <a:pt x="37" y="159"/>
                      <a:pt x="82" y="159"/>
                    </a:cubicBezTo>
                    <a:cubicBezTo>
                      <a:pt x="125" y="159"/>
                      <a:pt x="162" y="123"/>
                      <a:pt x="162" y="80"/>
                    </a:cubicBezTo>
                    <a:cubicBezTo>
                      <a:pt x="162" y="35"/>
                      <a:pt x="125" y="1"/>
                      <a:pt x="8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007;p38">
                <a:extLst>
                  <a:ext uri="{FF2B5EF4-FFF2-40B4-BE49-F238E27FC236}">
                    <a16:creationId xmlns:a16="http://schemas.microsoft.com/office/drawing/2014/main" id="{B4341542-D254-4BD4-903B-C4450C035C5F}"/>
                  </a:ext>
                </a:extLst>
              </p:cNvPr>
              <p:cNvSpPr/>
              <p:nvPr/>
            </p:nvSpPr>
            <p:spPr>
              <a:xfrm>
                <a:off x="7115943" y="3769806"/>
                <a:ext cx="229568" cy="23024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7" extrusionOk="0">
                    <a:moveTo>
                      <a:pt x="336" y="0"/>
                    </a:moveTo>
                    <a:cubicBezTo>
                      <a:pt x="150" y="0"/>
                      <a:pt x="0" y="152"/>
                      <a:pt x="0" y="339"/>
                    </a:cubicBezTo>
                    <a:cubicBezTo>
                      <a:pt x="0" y="525"/>
                      <a:pt x="150" y="677"/>
                      <a:pt x="336" y="677"/>
                    </a:cubicBezTo>
                    <a:cubicBezTo>
                      <a:pt x="523" y="677"/>
                      <a:pt x="675" y="525"/>
                      <a:pt x="675" y="339"/>
                    </a:cubicBezTo>
                    <a:cubicBezTo>
                      <a:pt x="675" y="152"/>
                      <a:pt x="523" y="0"/>
                      <a:pt x="336" y="0"/>
                    </a:cubicBezTo>
                    <a:close/>
                  </a:path>
                </a:pathLst>
              </a:custGeom>
              <a:solidFill>
                <a:srgbClr val="FEB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008;p38">
                <a:extLst>
                  <a:ext uri="{FF2B5EF4-FFF2-40B4-BE49-F238E27FC236}">
                    <a16:creationId xmlns:a16="http://schemas.microsoft.com/office/drawing/2014/main" id="{3B7B362C-7DA8-4DAB-9627-366640E1036D}"/>
                  </a:ext>
                </a:extLst>
              </p:cNvPr>
              <p:cNvSpPr/>
              <p:nvPr/>
            </p:nvSpPr>
            <p:spPr>
              <a:xfrm>
                <a:off x="7219333" y="3875237"/>
                <a:ext cx="20066" cy="34690"/>
              </a:xfrm>
              <a:custGeom>
                <a:avLst/>
                <a:gdLst/>
                <a:ahLst/>
                <a:cxnLst/>
                <a:rect l="l" t="t" r="r" b="b"/>
                <a:pathLst>
                  <a:path w="59" h="102" extrusionOk="0">
                    <a:moveTo>
                      <a:pt x="28" y="1"/>
                    </a:moveTo>
                    <a:cubicBezTo>
                      <a:pt x="13" y="1"/>
                      <a:pt x="0" y="14"/>
                      <a:pt x="0" y="29"/>
                    </a:cubicBezTo>
                    <a:cubicBezTo>
                      <a:pt x="0" y="39"/>
                      <a:pt x="5" y="48"/>
                      <a:pt x="11" y="52"/>
                    </a:cubicBezTo>
                    <a:lnTo>
                      <a:pt x="7" y="93"/>
                    </a:lnTo>
                    <a:cubicBezTo>
                      <a:pt x="7" y="95"/>
                      <a:pt x="7" y="97"/>
                      <a:pt x="9" y="99"/>
                    </a:cubicBezTo>
                    <a:cubicBezTo>
                      <a:pt x="9" y="101"/>
                      <a:pt x="11" y="101"/>
                      <a:pt x="13" y="101"/>
                    </a:cubicBezTo>
                    <a:lnTo>
                      <a:pt x="43" y="101"/>
                    </a:lnTo>
                    <a:cubicBezTo>
                      <a:pt x="45" y="101"/>
                      <a:pt x="47" y="101"/>
                      <a:pt x="47" y="99"/>
                    </a:cubicBezTo>
                    <a:cubicBezTo>
                      <a:pt x="50" y="97"/>
                      <a:pt x="50" y="95"/>
                      <a:pt x="50" y="93"/>
                    </a:cubicBezTo>
                    <a:lnTo>
                      <a:pt x="45" y="52"/>
                    </a:lnTo>
                    <a:cubicBezTo>
                      <a:pt x="54" y="48"/>
                      <a:pt x="58" y="39"/>
                      <a:pt x="58" y="29"/>
                    </a:cubicBezTo>
                    <a:cubicBezTo>
                      <a:pt x="58" y="14"/>
                      <a:pt x="45" y="1"/>
                      <a:pt x="28" y="1"/>
                    </a:cubicBezTo>
                    <a:close/>
                  </a:path>
                </a:pathLst>
              </a:custGeom>
              <a:solidFill>
                <a:srgbClr val="FEB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009;p38">
                <a:extLst>
                  <a:ext uri="{FF2B5EF4-FFF2-40B4-BE49-F238E27FC236}">
                    <a16:creationId xmlns:a16="http://schemas.microsoft.com/office/drawing/2014/main" id="{E3487668-1E43-4AD0-9045-985B6572CE15}"/>
                  </a:ext>
                </a:extLst>
              </p:cNvPr>
              <p:cNvSpPr/>
              <p:nvPr/>
            </p:nvSpPr>
            <p:spPr>
              <a:xfrm>
                <a:off x="7194506" y="3810618"/>
                <a:ext cx="69380" cy="4319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7" extrusionOk="0">
                    <a:moveTo>
                      <a:pt x="101" y="0"/>
                    </a:moveTo>
                    <a:cubicBezTo>
                      <a:pt x="45" y="0"/>
                      <a:pt x="0" y="47"/>
                      <a:pt x="0" y="103"/>
                    </a:cubicBezTo>
                    <a:lnTo>
                      <a:pt x="0" y="126"/>
                    </a:lnTo>
                    <a:lnTo>
                      <a:pt x="43" y="126"/>
                    </a:lnTo>
                    <a:lnTo>
                      <a:pt x="43" y="103"/>
                    </a:lnTo>
                    <a:cubicBezTo>
                      <a:pt x="43" y="71"/>
                      <a:pt x="69" y="45"/>
                      <a:pt x="101" y="45"/>
                    </a:cubicBezTo>
                    <a:cubicBezTo>
                      <a:pt x="133" y="45"/>
                      <a:pt x="161" y="71"/>
                      <a:pt x="161" y="103"/>
                    </a:cubicBezTo>
                    <a:lnTo>
                      <a:pt x="161" y="126"/>
                    </a:lnTo>
                    <a:lnTo>
                      <a:pt x="204" y="126"/>
                    </a:lnTo>
                    <a:lnTo>
                      <a:pt x="204" y="103"/>
                    </a:lnTo>
                    <a:cubicBezTo>
                      <a:pt x="204" y="47"/>
                      <a:pt x="159" y="0"/>
                      <a:pt x="10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010;p38">
                <a:extLst>
                  <a:ext uri="{FF2B5EF4-FFF2-40B4-BE49-F238E27FC236}">
                    <a16:creationId xmlns:a16="http://schemas.microsoft.com/office/drawing/2014/main" id="{ABC81524-2F36-41DA-BD48-FA5A7E5E0EC3}"/>
                  </a:ext>
                </a:extLst>
              </p:cNvPr>
              <p:cNvSpPr/>
              <p:nvPr/>
            </p:nvSpPr>
            <p:spPr>
              <a:xfrm>
                <a:off x="7184303" y="3853471"/>
                <a:ext cx="89106" cy="7686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26" extrusionOk="0">
                    <a:moveTo>
                      <a:pt x="131" y="65"/>
                    </a:moveTo>
                    <a:cubicBezTo>
                      <a:pt x="148" y="65"/>
                      <a:pt x="161" y="78"/>
                      <a:pt x="161" y="93"/>
                    </a:cubicBezTo>
                    <a:cubicBezTo>
                      <a:pt x="161" y="103"/>
                      <a:pt x="157" y="112"/>
                      <a:pt x="148" y="116"/>
                    </a:cubicBezTo>
                    <a:lnTo>
                      <a:pt x="153" y="159"/>
                    </a:lnTo>
                    <a:cubicBezTo>
                      <a:pt x="155" y="159"/>
                      <a:pt x="153" y="161"/>
                      <a:pt x="153" y="163"/>
                    </a:cubicBezTo>
                    <a:cubicBezTo>
                      <a:pt x="150" y="165"/>
                      <a:pt x="148" y="165"/>
                      <a:pt x="146" y="165"/>
                    </a:cubicBezTo>
                    <a:lnTo>
                      <a:pt x="116" y="165"/>
                    </a:lnTo>
                    <a:cubicBezTo>
                      <a:pt x="114" y="165"/>
                      <a:pt x="114" y="165"/>
                      <a:pt x="112" y="163"/>
                    </a:cubicBezTo>
                    <a:cubicBezTo>
                      <a:pt x="110" y="161"/>
                      <a:pt x="110" y="159"/>
                      <a:pt x="110" y="159"/>
                    </a:cubicBezTo>
                    <a:lnTo>
                      <a:pt x="114" y="116"/>
                    </a:lnTo>
                    <a:cubicBezTo>
                      <a:pt x="108" y="112"/>
                      <a:pt x="103" y="103"/>
                      <a:pt x="103" y="93"/>
                    </a:cubicBezTo>
                    <a:cubicBezTo>
                      <a:pt x="103" y="78"/>
                      <a:pt x="116" y="65"/>
                      <a:pt x="131" y="65"/>
                    </a:cubicBezTo>
                    <a:close/>
                    <a:moveTo>
                      <a:pt x="30" y="0"/>
                    </a:moveTo>
                    <a:lnTo>
                      <a:pt x="30" y="7"/>
                    </a:lnTo>
                    <a:lnTo>
                      <a:pt x="7" y="7"/>
                    </a:lnTo>
                    <a:cubicBezTo>
                      <a:pt x="5" y="7"/>
                      <a:pt x="0" y="9"/>
                      <a:pt x="0" y="13"/>
                    </a:cubicBezTo>
                    <a:lnTo>
                      <a:pt x="0" y="195"/>
                    </a:lnTo>
                    <a:cubicBezTo>
                      <a:pt x="0" y="210"/>
                      <a:pt x="13" y="225"/>
                      <a:pt x="30" y="225"/>
                    </a:cubicBezTo>
                    <a:lnTo>
                      <a:pt x="234" y="225"/>
                    </a:lnTo>
                    <a:cubicBezTo>
                      <a:pt x="249" y="225"/>
                      <a:pt x="262" y="210"/>
                      <a:pt x="262" y="195"/>
                    </a:cubicBezTo>
                    <a:lnTo>
                      <a:pt x="262" y="13"/>
                    </a:lnTo>
                    <a:cubicBezTo>
                      <a:pt x="262" y="9"/>
                      <a:pt x="260" y="7"/>
                      <a:pt x="255" y="7"/>
                    </a:cubicBezTo>
                    <a:lnTo>
                      <a:pt x="234" y="7"/>
                    </a:lnTo>
                    <a:lnTo>
                      <a:pt x="234" y="0"/>
                    </a:lnTo>
                    <a:lnTo>
                      <a:pt x="189" y="0"/>
                    </a:lnTo>
                    <a:lnTo>
                      <a:pt x="189" y="7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011;p38">
                <a:extLst>
                  <a:ext uri="{FF2B5EF4-FFF2-40B4-BE49-F238E27FC236}">
                    <a16:creationId xmlns:a16="http://schemas.microsoft.com/office/drawing/2014/main" id="{147A24F8-3F4E-4C82-8E0D-364B142D4745}"/>
                  </a:ext>
                </a:extLst>
              </p:cNvPr>
              <p:cNvSpPr/>
              <p:nvPr/>
            </p:nvSpPr>
            <p:spPr>
              <a:xfrm>
                <a:off x="7701594" y="3781370"/>
                <a:ext cx="311872" cy="20576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605" extrusionOk="0">
                    <a:moveTo>
                      <a:pt x="84" y="0"/>
                    </a:moveTo>
                    <a:cubicBezTo>
                      <a:pt x="37" y="0"/>
                      <a:pt x="0" y="39"/>
                      <a:pt x="0" y="86"/>
                    </a:cubicBezTo>
                    <a:lnTo>
                      <a:pt x="0" y="519"/>
                    </a:lnTo>
                    <a:cubicBezTo>
                      <a:pt x="0" y="566"/>
                      <a:pt x="37" y="604"/>
                      <a:pt x="84" y="604"/>
                    </a:cubicBezTo>
                    <a:lnTo>
                      <a:pt x="833" y="604"/>
                    </a:lnTo>
                    <a:cubicBezTo>
                      <a:pt x="880" y="604"/>
                      <a:pt x="917" y="566"/>
                      <a:pt x="917" y="519"/>
                    </a:cubicBezTo>
                    <a:lnTo>
                      <a:pt x="917" y="86"/>
                    </a:lnTo>
                    <a:cubicBezTo>
                      <a:pt x="917" y="39"/>
                      <a:pt x="880" y="0"/>
                      <a:pt x="833" y="0"/>
                    </a:cubicBezTo>
                    <a:close/>
                  </a:path>
                </a:pathLst>
              </a:custGeom>
              <a:solidFill>
                <a:srgbClr val="FEBA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012;p38">
                <a:extLst>
                  <a:ext uri="{FF2B5EF4-FFF2-40B4-BE49-F238E27FC236}">
                    <a16:creationId xmlns:a16="http://schemas.microsoft.com/office/drawing/2014/main" id="{A4AD5218-642B-4A16-993D-A40B7E3AE988}"/>
                  </a:ext>
                </a:extLst>
              </p:cNvPr>
              <p:cNvSpPr/>
              <p:nvPr/>
            </p:nvSpPr>
            <p:spPr>
              <a:xfrm>
                <a:off x="7883547" y="3810618"/>
                <a:ext cx="59518" cy="5917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74" extrusionOk="0">
                    <a:moveTo>
                      <a:pt x="86" y="0"/>
                    </a:moveTo>
                    <a:cubicBezTo>
                      <a:pt x="39" y="0"/>
                      <a:pt x="1" y="39"/>
                      <a:pt x="1" y="88"/>
                    </a:cubicBezTo>
                    <a:cubicBezTo>
                      <a:pt x="1" y="135"/>
                      <a:pt x="39" y="174"/>
                      <a:pt x="86" y="174"/>
                    </a:cubicBezTo>
                    <a:cubicBezTo>
                      <a:pt x="135" y="174"/>
                      <a:pt x="174" y="135"/>
                      <a:pt x="174" y="88"/>
                    </a:cubicBezTo>
                    <a:cubicBezTo>
                      <a:pt x="174" y="39"/>
                      <a:pt x="135" y="0"/>
                      <a:pt x="8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013;p38">
                <a:extLst>
                  <a:ext uri="{FF2B5EF4-FFF2-40B4-BE49-F238E27FC236}">
                    <a16:creationId xmlns:a16="http://schemas.microsoft.com/office/drawing/2014/main" id="{9F82E1E0-95E4-4FB0-B07B-267EE512FBBC}"/>
                  </a:ext>
                </a:extLst>
              </p:cNvPr>
              <p:cNvSpPr/>
              <p:nvPr/>
            </p:nvSpPr>
            <p:spPr>
              <a:xfrm>
                <a:off x="7925719" y="3810618"/>
                <a:ext cx="58837" cy="59177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0"/>
                    </a:moveTo>
                    <a:cubicBezTo>
                      <a:pt x="39" y="0"/>
                      <a:pt x="1" y="39"/>
                      <a:pt x="1" y="88"/>
                    </a:cubicBezTo>
                    <a:cubicBezTo>
                      <a:pt x="1" y="135"/>
                      <a:pt x="39" y="174"/>
                      <a:pt x="86" y="174"/>
                    </a:cubicBezTo>
                    <a:cubicBezTo>
                      <a:pt x="134" y="174"/>
                      <a:pt x="172" y="135"/>
                      <a:pt x="172" y="88"/>
                    </a:cubicBezTo>
                    <a:cubicBezTo>
                      <a:pt x="172" y="39"/>
                      <a:pt x="134" y="0"/>
                      <a:pt x="8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014;p38">
                <a:extLst>
                  <a:ext uri="{FF2B5EF4-FFF2-40B4-BE49-F238E27FC236}">
                    <a16:creationId xmlns:a16="http://schemas.microsoft.com/office/drawing/2014/main" id="{08504D97-4EE5-4D5B-A33C-2BDD1677D547}"/>
                  </a:ext>
                </a:extLst>
              </p:cNvPr>
              <p:cNvSpPr/>
              <p:nvPr/>
            </p:nvSpPr>
            <p:spPr>
              <a:xfrm>
                <a:off x="7730502" y="3898704"/>
                <a:ext cx="2540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747" h="86" extrusionOk="0">
                    <a:moveTo>
                      <a:pt x="31" y="0"/>
                    </a:moveTo>
                    <a:cubicBezTo>
                      <a:pt x="14" y="0"/>
                      <a:pt x="1" y="13"/>
                      <a:pt x="1" y="30"/>
                    </a:cubicBezTo>
                    <a:lnTo>
                      <a:pt x="1" y="56"/>
                    </a:lnTo>
                    <a:cubicBezTo>
                      <a:pt x="1" y="73"/>
                      <a:pt x="14" y="86"/>
                      <a:pt x="31" y="86"/>
                    </a:cubicBezTo>
                    <a:lnTo>
                      <a:pt x="716" y="86"/>
                    </a:lnTo>
                    <a:cubicBezTo>
                      <a:pt x="733" y="86"/>
                      <a:pt x="746" y="73"/>
                      <a:pt x="746" y="56"/>
                    </a:cubicBezTo>
                    <a:lnTo>
                      <a:pt x="746" y="30"/>
                    </a:lnTo>
                    <a:cubicBezTo>
                      <a:pt x="746" y="13"/>
                      <a:pt x="733" y="0"/>
                      <a:pt x="71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015;p38">
                <a:extLst>
                  <a:ext uri="{FF2B5EF4-FFF2-40B4-BE49-F238E27FC236}">
                    <a16:creationId xmlns:a16="http://schemas.microsoft.com/office/drawing/2014/main" id="{F4F62093-5238-4F1A-B785-2567F30FEA73}"/>
                  </a:ext>
                </a:extLst>
              </p:cNvPr>
              <p:cNvSpPr/>
              <p:nvPr/>
            </p:nvSpPr>
            <p:spPr>
              <a:xfrm>
                <a:off x="7730502" y="3820821"/>
                <a:ext cx="39112" cy="9523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8" extrusionOk="0">
                    <a:moveTo>
                      <a:pt x="11" y="0"/>
                    </a:moveTo>
                    <a:cubicBezTo>
                      <a:pt x="5" y="0"/>
                      <a:pt x="1" y="4"/>
                      <a:pt x="1" y="11"/>
                    </a:cubicBezTo>
                    <a:lnTo>
                      <a:pt x="1" y="17"/>
                    </a:lnTo>
                    <a:cubicBezTo>
                      <a:pt x="1" y="24"/>
                      <a:pt x="5" y="28"/>
                      <a:pt x="11" y="28"/>
                    </a:cubicBezTo>
                    <a:lnTo>
                      <a:pt x="106" y="28"/>
                    </a:lnTo>
                    <a:cubicBezTo>
                      <a:pt x="110" y="28"/>
                      <a:pt x="114" y="24"/>
                      <a:pt x="114" y="17"/>
                    </a:cubicBezTo>
                    <a:lnTo>
                      <a:pt x="114" y="11"/>
                    </a:lnTo>
                    <a:cubicBezTo>
                      <a:pt x="114" y="4"/>
                      <a:pt x="110" y="0"/>
                      <a:pt x="106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016;p38">
                <a:extLst>
                  <a:ext uri="{FF2B5EF4-FFF2-40B4-BE49-F238E27FC236}">
                    <a16:creationId xmlns:a16="http://schemas.microsoft.com/office/drawing/2014/main" id="{351DDE2C-4367-4345-8279-2EE40C58111C}"/>
                  </a:ext>
                </a:extLst>
              </p:cNvPr>
              <p:cNvSpPr/>
              <p:nvPr/>
            </p:nvSpPr>
            <p:spPr>
              <a:xfrm>
                <a:off x="7730502" y="3947338"/>
                <a:ext cx="107472" cy="9863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9" extrusionOk="0">
                    <a:moveTo>
                      <a:pt x="11" y="1"/>
                    </a:moveTo>
                    <a:cubicBezTo>
                      <a:pt x="5" y="1"/>
                      <a:pt x="1" y="5"/>
                      <a:pt x="1" y="11"/>
                    </a:cubicBezTo>
                    <a:lnTo>
                      <a:pt x="1" y="20"/>
                    </a:lnTo>
                    <a:cubicBezTo>
                      <a:pt x="1" y="24"/>
                      <a:pt x="5" y="29"/>
                      <a:pt x="11" y="29"/>
                    </a:cubicBezTo>
                    <a:lnTo>
                      <a:pt x="305" y="29"/>
                    </a:lnTo>
                    <a:cubicBezTo>
                      <a:pt x="311" y="29"/>
                      <a:pt x="316" y="24"/>
                      <a:pt x="316" y="20"/>
                    </a:cubicBezTo>
                    <a:lnTo>
                      <a:pt x="316" y="11"/>
                    </a:lnTo>
                    <a:cubicBezTo>
                      <a:pt x="316" y="5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5017;p38">
              <a:extLst>
                <a:ext uri="{FF2B5EF4-FFF2-40B4-BE49-F238E27FC236}">
                  <a16:creationId xmlns:a16="http://schemas.microsoft.com/office/drawing/2014/main" id="{DCDADE56-37F8-4BDD-9FB3-7E8259858A1A}"/>
                </a:ext>
              </a:extLst>
            </p:cNvPr>
            <p:cNvGrpSpPr/>
            <p:nvPr/>
          </p:nvGrpSpPr>
          <p:grpSpPr>
            <a:xfrm>
              <a:off x="824325" y="2187088"/>
              <a:ext cx="1616400" cy="695413"/>
              <a:chOff x="824325" y="2263288"/>
              <a:chExt cx="1616400" cy="695413"/>
            </a:xfrm>
          </p:grpSpPr>
          <p:grpSp>
            <p:nvGrpSpPr>
              <p:cNvPr id="88" name="Google Shape;5018;p38">
                <a:extLst>
                  <a:ext uri="{FF2B5EF4-FFF2-40B4-BE49-F238E27FC236}">
                    <a16:creationId xmlns:a16="http://schemas.microsoft.com/office/drawing/2014/main" id="{443C1E57-4D2E-4882-9532-617A1756EC22}"/>
                  </a:ext>
                </a:extLst>
              </p:cNvPr>
              <p:cNvGrpSpPr/>
              <p:nvPr/>
            </p:nvGrpSpPr>
            <p:grpSpPr>
              <a:xfrm>
                <a:off x="1035823" y="2263288"/>
                <a:ext cx="1193404" cy="309824"/>
                <a:chOff x="1047213" y="2248975"/>
                <a:chExt cx="1193404" cy="309824"/>
              </a:xfrm>
            </p:grpSpPr>
            <p:sp>
              <p:nvSpPr>
                <p:cNvPr id="90" name="Google Shape;5019;p38">
                  <a:extLst>
                    <a:ext uri="{FF2B5EF4-FFF2-40B4-BE49-F238E27FC236}">
                      <a16:creationId xmlns:a16="http://schemas.microsoft.com/office/drawing/2014/main" id="{F3F8859A-6F8B-4EB8-9018-EC6A943C1BBF}"/>
                    </a:ext>
                  </a:extLst>
                </p:cNvPr>
                <p:cNvSpPr/>
                <p:nvPr/>
              </p:nvSpPr>
              <p:spPr>
                <a:xfrm>
                  <a:off x="1047213" y="2248975"/>
                  <a:ext cx="1193404" cy="3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710" extrusionOk="0">
                      <a:moveTo>
                        <a:pt x="2954" y="35"/>
                      </a:moveTo>
                      <a:cubicBezTo>
                        <a:pt x="3132" y="35"/>
                        <a:pt x="3275" y="179"/>
                        <a:pt x="3275" y="356"/>
                      </a:cubicBezTo>
                      <a:cubicBezTo>
                        <a:pt x="3275" y="532"/>
                        <a:pt x="3132" y="678"/>
                        <a:pt x="2954" y="678"/>
                      </a:cubicBezTo>
                      <a:lnTo>
                        <a:pt x="354" y="678"/>
                      </a:lnTo>
                      <a:cubicBezTo>
                        <a:pt x="179" y="678"/>
                        <a:pt x="33" y="532"/>
                        <a:pt x="33" y="356"/>
                      </a:cubicBezTo>
                      <a:cubicBezTo>
                        <a:pt x="33" y="179"/>
                        <a:pt x="179" y="35"/>
                        <a:pt x="354" y="35"/>
                      </a:cubicBezTo>
                      <a:close/>
                      <a:moveTo>
                        <a:pt x="354" y="1"/>
                      </a:moveTo>
                      <a:cubicBezTo>
                        <a:pt x="159" y="1"/>
                        <a:pt x="1" y="159"/>
                        <a:pt x="1" y="356"/>
                      </a:cubicBezTo>
                      <a:cubicBezTo>
                        <a:pt x="1" y="551"/>
                        <a:pt x="159" y="710"/>
                        <a:pt x="354" y="710"/>
                      </a:cubicBezTo>
                      <a:lnTo>
                        <a:pt x="2954" y="710"/>
                      </a:lnTo>
                      <a:cubicBezTo>
                        <a:pt x="3151" y="710"/>
                        <a:pt x="3310" y="551"/>
                        <a:pt x="3310" y="356"/>
                      </a:cubicBezTo>
                      <a:cubicBezTo>
                        <a:pt x="3310" y="159"/>
                        <a:pt x="3151" y="1"/>
                        <a:pt x="2954" y="1"/>
                      </a:cubicBezTo>
                      <a:close/>
                    </a:path>
                  </a:pathLst>
                </a:custGeom>
                <a:solidFill>
                  <a:srgbClr val="FF69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020;p38">
                  <a:extLst>
                    <a:ext uri="{FF2B5EF4-FFF2-40B4-BE49-F238E27FC236}">
                      <a16:creationId xmlns:a16="http://schemas.microsoft.com/office/drawing/2014/main" id="{A11BC243-AE17-43ED-9F9E-AEFC23076DF4}"/>
                    </a:ext>
                  </a:extLst>
                </p:cNvPr>
                <p:cNvSpPr txBox="1"/>
                <p:nvPr/>
              </p:nvSpPr>
              <p:spPr>
                <a:xfrm>
                  <a:off x="1125064" y="2322437"/>
                  <a:ext cx="1037700" cy="16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latin typeface="Georgia" panose="02040502050405020303" pitchFamily="18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Caption</a:t>
                  </a:r>
                  <a:endParaRPr sz="12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89" name="Google Shape;5021;p38">
                <a:extLst>
                  <a:ext uri="{FF2B5EF4-FFF2-40B4-BE49-F238E27FC236}">
                    <a16:creationId xmlns:a16="http://schemas.microsoft.com/office/drawing/2014/main" id="{AD7625DD-6D5C-44A2-A8B2-03C2DEA943CE}"/>
                  </a:ext>
                </a:extLst>
              </p:cNvPr>
              <p:cNvSpPr txBox="1"/>
              <p:nvPr/>
            </p:nvSpPr>
            <p:spPr>
              <a:xfrm>
                <a:off x="824325" y="2643100"/>
                <a:ext cx="16164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2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92" name="Google Shape;5022;p38">
              <a:extLst>
                <a:ext uri="{FF2B5EF4-FFF2-40B4-BE49-F238E27FC236}">
                  <a16:creationId xmlns:a16="http://schemas.microsoft.com/office/drawing/2014/main" id="{0E656E0E-2425-4D2D-9F7F-3FD31D61B3A4}"/>
                </a:ext>
              </a:extLst>
            </p:cNvPr>
            <p:cNvGrpSpPr/>
            <p:nvPr/>
          </p:nvGrpSpPr>
          <p:grpSpPr>
            <a:xfrm>
              <a:off x="808150" y="4092144"/>
              <a:ext cx="1618500" cy="697703"/>
              <a:chOff x="808150" y="4168344"/>
              <a:chExt cx="1618500" cy="697703"/>
            </a:xfrm>
          </p:grpSpPr>
          <p:grpSp>
            <p:nvGrpSpPr>
              <p:cNvPr id="93" name="Google Shape;5023;p38">
                <a:extLst>
                  <a:ext uri="{FF2B5EF4-FFF2-40B4-BE49-F238E27FC236}">
                    <a16:creationId xmlns:a16="http://schemas.microsoft.com/office/drawing/2014/main" id="{A48D1B7A-A433-4F79-A8F1-4AF2D2AEDB37}"/>
                  </a:ext>
                </a:extLst>
              </p:cNvPr>
              <p:cNvGrpSpPr/>
              <p:nvPr/>
            </p:nvGrpSpPr>
            <p:grpSpPr>
              <a:xfrm>
                <a:off x="1023061" y="4168344"/>
                <a:ext cx="1193404" cy="309824"/>
                <a:chOff x="1023061" y="4155988"/>
                <a:chExt cx="1193404" cy="309824"/>
              </a:xfrm>
            </p:grpSpPr>
            <p:sp>
              <p:nvSpPr>
                <p:cNvPr id="95" name="Google Shape;5024;p38">
                  <a:extLst>
                    <a:ext uri="{FF2B5EF4-FFF2-40B4-BE49-F238E27FC236}">
                      <a16:creationId xmlns:a16="http://schemas.microsoft.com/office/drawing/2014/main" id="{AC422565-D888-47DA-926B-75AEA8E55769}"/>
                    </a:ext>
                  </a:extLst>
                </p:cNvPr>
                <p:cNvSpPr/>
                <p:nvPr/>
              </p:nvSpPr>
              <p:spPr>
                <a:xfrm>
                  <a:off x="1023061" y="4155988"/>
                  <a:ext cx="1193404" cy="30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710" extrusionOk="0">
                      <a:moveTo>
                        <a:pt x="2954" y="35"/>
                      </a:moveTo>
                      <a:cubicBezTo>
                        <a:pt x="3132" y="35"/>
                        <a:pt x="3275" y="179"/>
                        <a:pt x="3275" y="356"/>
                      </a:cubicBezTo>
                      <a:cubicBezTo>
                        <a:pt x="3275" y="532"/>
                        <a:pt x="3132" y="678"/>
                        <a:pt x="2954" y="678"/>
                      </a:cubicBezTo>
                      <a:lnTo>
                        <a:pt x="354" y="678"/>
                      </a:lnTo>
                      <a:cubicBezTo>
                        <a:pt x="179" y="678"/>
                        <a:pt x="33" y="532"/>
                        <a:pt x="33" y="356"/>
                      </a:cubicBezTo>
                      <a:cubicBezTo>
                        <a:pt x="33" y="179"/>
                        <a:pt x="179" y="35"/>
                        <a:pt x="354" y="35"/>
                      </a:cubicBezTo>
                      <a:close/>
                      <a:moveTo>
                        <a:pt x="354" y="1"/>
                      </a:moveTo>
                      <a:cubicBezTo>
                        <a:pt x="159" y="1"/>
                        <a:pt x="1" y="159"/>
                        <a:pt x="1" y="356"/>
                      </a:cubicBezTo>
                      <a:cubicBezTo>
                        <a:pt x="1" y="551"/>
                        <a:pt x="159" y="710"/>
                        <a:pt x="354" y="710"/>
                      </a:cubicBezTo>
                      <a:lnTo>
                        <a:pt x="2954" y="710"/>
                      </a:lnTo>
                      <a:cubicBezTo>
                        <a:pt x="3151" y="710"/>
                        <a:pt x="3310" y="551"/>
                        <a:pt x="3310" y="356"/>
                      </a:cubicBezTo>
                      <a:cubicBezTo>
                        <a:pt x="3310" y="159"/>
                        <a:pt x="3151" y="1"/>
                        <a:pt x="29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5025;p38">
                  <a:extLst>
                    <a:ext uri="{FF2B5EF4-FFF2-40B4-BE49-F238E27FC236}">
                      <a16:creationId xmlns:a16="http://schemas.microsoft.com/office/drawing/2014/main" id="{8A0BCA60-A491-4097-820A-CD1B07EE07C5}"/>
                    </a:ext>
                  </a:extLst>
                </p:cNvPr>
                <p:cNvSpPr txBox="1"/>
                <p:nvPr/>
              </p:nvSpPr>
              <p:spPr>
                <a:xfrm>
                  <a:off x="1100913" y="4229450"/>
                  <a:ext cx="1037700" cy="16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latin typeface="Georgia" panose="02040502050405020303" pitchFamily="18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Caption</a:t>
                  </a:r>
                  <a:endParaRPr sz="12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4" name="Google Shape;5026;p38">
                <a:extLst>
                  <a:ext uri="{FF2B5EF4-FFF2-40B4-BE49-F238E27FC236}">
                    <a16:creationId xmlns:a16="http://schemas.microsoft.com/office/drawing/2014/main" id="{2DB6C9B6-E4E0-473F-8A4B-91B31EFEA6C6}"/>
                  </a:ext>
                </a:extLst>
              </p:cNvPr>
              <p:cNvSpPr txBox="1"/>
              <p:nvPr/>
            </p:nvSpPr>
            <p:spPr>
              <a:xfrm>
                <a:off x="808150" y="4550447"/>
                <a:ext cx="16185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2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97" name="Google Shape;5027;p38">
              <a:extLst>
                <a:ext uri="{FF2B5EF4-FFF2-40B4-BE49-F238E27FC236}">
                  <a16:creationId xmlns:a16="http://schemas.microsoft.com/office/drawing/2014/main" id="{F74A251B-26F7-4E8F-A832-B2D32557D274}"/>
                </a:ext>
              </a:extLst>
            </p:cNvPr>
            <p:cNvGrpSpPr/>
            <p:nvPr/>
          </p:nvGrpSpPr>
          <p:grpSpPr>
            <a:xfrm>
              <a:off x="6705874" y="2187088"/>
              <a:ext cx="1618500" cy="690942"/>
              <a:chOff x="6705874" y="2263288"/>
              <a:chExt cx="1618500" cy="690942"/>
            </a:xfrm>
          </p:grpSpPr>
          <p:sp>
            <p:nvSpPr>
              <p:cNvPr id="98" name="Google Shape;5028;p38">
                <a:extLst>
                  <a:ext uri="{FF2B5EF4-FFF2-40B4-BE49-F238E27FC236}">
                    <a16:creationId xmlns:a16="http://schemas.microsoft.com/office/drawing/2014/main" id="{003155B1-921D-4899-9B8C-6FE72880C617}"/>
                  </a:ext>
                </a:extLst>
              </p:cNvPr>
              <p:cNvSpPr txBox="1"/>
              <p:nvPr/>
            </p:nvSpPr>
            <p:spPr>
              <a:xfrm>
                <a:off x="7009049" y="2336750"/>
                <a:ext cx="1037700" cy="1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Caption</a:t>
                </a:r>
                <a:endParaRPr sz="1200" b="1" dirty="0"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" name="Google Shape;5029;p38">
                <a:extLst>
                  <a:ext uri="{FF2B5EF4-FFF2-40B4-BE49-F238E27FC236}">
                    <a16:creationId xmlns:a16="http://schemas.microsoft.com/office/drawing/2014/main" id="{32355B36-87A2-41F2-AF25-F73C0F24B053}"/>
                  </a:ext>
                </a:extLst>
              </p:cNvPr>
              <p:cNvSpPr/>
              <p:nvPr/>
            </p:nvSpPr>
            <p:spPr>
              <a:xfrm>
                <a:off x="6931197" y="2263288"/>
                <a:ext cx="1193404" cy="309824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710" extrusionOk="0">
                    <a:moveTo>
                      <a:pt x="2954" y="35"/>
                    </a:moveTo>
                    <a:cubicBezTo>
                      <a:pt x="3132" y="35"/>
                      <a:pt x="3275" y="179"/>
                      <a:pt x="3275" y="356"/>
                    </a:cubicBezTo>
                    <a:cubicBezTo>
                      <a:pt x="3275" y="532"/>
                      <a:pt x="3132" y="678"/>
                      <a:pt x="2954" y="678"/>
                    </a:cubicBezTo>
                    <a:lnTo>
                      <a:pt x="354" y="678"/>
                    </a:lnTo>
                    <a:cubicBezTo>
                      <a:pt x="179" y="678"/>
                      <a:pt x="33" y="532"/>
                      <a:pt x="33" y="356"/>
                    </a:cubicBezTo>
                    <a:cubicBezTo>
                      <a:pt x="33" y="179"/>
                      <a:pt x="179" y="35"/>
                      <a:pt x="354" y="35"/>
                    </a:cubicBezTo>
                    <a:close/>
                    <a:moveTo>
                      <a:pt x="354" y="1"/>
                    </a:moveTo>
                    <a:cubicBezTo>
                      <a:pt x="159" y="1"/>
                      <a:pt x="1" y="159"/>
                      <a:pt x="1" y="356"/>
                    </a:cubicBezTo>
                    <a:cubicBezTo>
                      <a:pt x="1" y="551"/>
                      <a:pt x="159" y="710"/>
                      <a:pt x="354" y="710"/>
                    </a:cubicBezTo>
                    <a:lnTo>
                      <a:pt x="2954" y="710"/>
                    </a:lnTo>
                    <a:cubicBezTo>
                      <a:pt x="3151" y="710"/>
                      <a:pt x="3310" y="551"/>
                      <a:pt x="3310" y="356"/>
                    </a:cubicBezTo>
                    <a:cubicBezTo>
                      <a:pt x="3310" y="159"/>
                      <a:pt x="3151" y="1"/>
                      <a:pt x="29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030;p38">
                <a:extLst>
                  <a:ext uri="{FF2B5EF4-FFF2-40B4-BE49-F238E27FC236}">
                    <a16:creationId xmlns:a16="http://schemas.microsoft.com/office/drawing/2014/main" id="{2F5A5309-3731-42AB-8066-D18398D6C346}"/>
                  </a:ext>
                </a:extLst>
              </p:cNvPr>
              <p:cNvSpPr txBox="1"/>
              <p:nvPr/>
            </p:nvSpPr>
            <p:spPr>
              <a:xfrm>
                <a:off x="6705874" y="2638630"/>
                <a:ext cx="16185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2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101" name="Google Shape;5031;p38">
              <a:extLst>
                <a:ext uri="{FF2B5EF4-FFF2-40B4-BE49-F238E27FC236}">
                  <a16:creationId xmlns:a16="http://schemas.microsoft.com/office/drawing/2014/main" id="{A0DE723A-68E2-444C-A13E-362A0F672582}"/>
                </a:ext>
              </a:extLst>
            </p:cNvPr>
            <p:cNvGrpSpPr/>
            <p:nvPr/>
          </p:nvGrpSpPr>
          <p:grpSpPr>
            <a:xfrm>
              <a:off x="6705886" y="4098323"/>
              <a:ext cx="1618500" cy="691528"/>
              <a:chOff x="6705886" y="4174523"/>
              <a:chExt cx="1618500" cy="691528"/>
            </a:xfrm>
          </p:grpSpPr>
          <p:sp>
            <p:nvSpPr>
              <p:cNvPr id="102" name="Google Shape;5032;p38">
                <a:extLst>
                  <a:ext uri="{FF2B5EF4-FFF2-40B4-BE49-F238E27FC236}">
                    <a16:creationId xmlns:a16="http://schemas.microsoft.com/office/drawing/2014/main" id="{55768032-4BD7-4051-A533-98DEBAFEF42C}"/>
                  </a:ext>
                </a:extLst>
              </p:cNvPr>
              <p:cNvSpPr/>
              <p:nvPr/>
            </p:nvSpPr>
            <p:spPr>
              <a:xfrm>
                <a:off x="6918434" y="4174523"/>
                <a:ext cx="1193404" cy="309824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710" extrusionOk="0">
                    <a:moveTo>
                      <a:pt x="2954" y="35"/>
                    </a:moveTo>
                    <a:cubicBezTo>
                      <a:pt x="3132" y="35"/>
                      <a:pt x="3275" y="179"/>
                      <a:pt x="3275" y="356"/>
                    </a:cubicBezTo>
                    <a:cubicBezTo>
                      <a:pt x="3275" y="532"/>
                      <a:pt x="3132" y="678"/>
                      <a:pt x="2954" y="678"/>
                    </a:cubicBezTo>
                    <a:lnTo>
                      <a:pt x="354" y="678"/>
                    </a:lnTo>
                    <a:cubicBezTo>
                      <a:pt x="179" y="678"/>
                      <a:pt x="33" y="532"/>
                      <a:pt x="33" y="356"/>
                    </a:cubicBezTo>
                    <a:cubicBezTo>
                      <a:pt x="33" y="179"/>
                      <a:pt x="179" y="35"/>
                      <a:pt x="354" y="35"/>
                    </a:cubicBezTo>
                    <a:close/>
                    <a:moveTo>
                      <a:pt x="354" y="1"/>
                    </a:moveTo>
                    <a:cubicBezTo>
                      <a:pt x="159" y="1"/>
                      <a:pt x="1" y="159"/>
                      <a:pt x="1" y="356"/>
                    </a:cubicBezTo>
                    <a:cubicBezTo>
                      <a:pt x="1" y="551"/>
                      <a:pt x="159" y="710"/>
                      <a:pt x="354" y="710"/>
                    </a:cubicBezTo>
                    <a:lnTo>
                      <a:pt x="2954" y="710"/>
                    </a:lnTo>
                    <a:cubicBezTo>
                      <a:pt x="3151" y="710"/>
                      <a:pt x="3310" y="551"/>
                      <a:pt x="3310" y="356"/>
                    </a:cubicBezTo>
                    <a:cubicBezTo>
                      <a:pt x="3310" y="159"/>
                      <a:pt x="3151" y="1"/>
                      <a:pt x="29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033;p38">
                <a:extLst>
                  <a:ext uri="{FF2B5EF4-FFF2-40B4-BE49-F238E27FC236}">
                    <a16:creationId xmlns:a16="http://schemas.microsoft.com/office/drawing/2014/main" id="{49AB8DA5-8D2F-46B2-93A9-5B1C30E2DDE8}"/>
                  </a:ext>
                </a:extLst>
              </p:cNvPr>
              <p:cNvSpPr txBox="1"/>
              <p:nvPr/>
            </p:nvSpPr>
            <p:spPr>
              <a:xfrm>
                <a:off x="6996286" y="4247985"/>
                <a:ext cx="1037700" cy="1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Caption</a:t>
                </a:r>
                <a:endParaRPr sz="1200" b="1" dirty="0"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" name="Google Shape;5034;p38">
                <a:extLst>
                  <a:ext uri="{FF2B5EF4-FFF2-40B4-BE49-F238E27FC236}">
                    <a16:creationId xmlns:a16="http://schemas.microsoft.com/office/drawing/2014/main" id="{C36DCCF0-658F-427D-B267-F92928CB8513}"/>
                  </a:ext>
                </a:extLst>
              </p:cNvPr>
              <p:cNvSpPr txBox="1"/>
              <p:nvPr/>
            </p:nvSpPr>
            <p:spPr>
              <a:xfrm>
                <a:off x="6705886" y="4550450"/>
                <a:ext cx="1618500" cy="3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sz="12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105" name="Google Shape;5035;p38">
              <a:extLst>
                <a:ext uri="{FF2B5EF4-FFF2-40B4-BE49-F238E27FC236}">
                  <a16:creationId xmlns:a16="http://schemas.microsoft.com/office/drawing/2014/main" id="{5FDF66CD-2D2E-4BEA-A03A-1950F74C05F9}"/>
                </a:ext>
              </a:extLst>
            </p:cNvPr>
            <p:cNvGrpSpPr/>
            <p:nvPr/>
          </p:nvGrpSpPr>
          <p:grpSpPr>
            <a:xfrm>
              <a:off x="2206267" y="2089668"/>
              <a:ext cx="4715478" cy="1975638"/>
              <a:chOff x="2206267" y="1832846"/>
              <a:chExt cx="4715478" cy="1975638"/>
            </a:xfrm>
          </p:grpSpPr>
          <p:sp>
            <p:nvSpPr>
              <p:cNvPr id="106" name="Google Shape;5036;p38">
                <a:extLst>
                  <a:ext uri="{FF2B5EF4-FFF2-40B4-BE49-F238E27FC236}">
                    <a16:creationId xmlns:a16="http://schemas.microsoft.com/office/drawing/2014/main" id="{F36266E7-C82B-4447-9836-CF287181F06E}"/>
                  </a:ext>
                </a:extLst>
              </p:cNvPr>
              <p:cNvSpPr/>
              <p:nvPr/>
            </p:nvSpPr>
            <p:spPr>
              <a:xfrm>
                <a:off x="2206267" y="3745565"/>
                <a:ext cx="63259" cy="62918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5" extrusionOk="0">
                    <a:moveTo>
                      <a:pt x="93" y="1"/>
                    </a:moveTo>
                    <a:cubicBezTo>
                      <a:pt x="42" y="1"/>
                      <a:pt x="1" y="41"/>
                      <a:pt x="1" y="93"/>
                    </a:cubicBezTo>
                    <a:cubicBezTo>
                      <a:pt x="1" y="144"/>
                      <a:pt x="42" y="185"/>
                      <a:pt x="93" y="185"/>
                    </a:cubicBezTo>
                    <a:cubicBezTo>
                      <a:pt x="144" y="185"/>
                      <a:pt x="185" y="144"/>
                      <a:pt x="185" y="93"/>
                    </a:cubicBezTo>
                    <a:cubicBezTo>
                      <a:pt x="185" y="41"/>
                      <a:pt x="144" y="1"/>
                      <a:pt x="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037;p38">
                <a:extLst>
                  <a:ext uri="{FF2B5EF4-FFF2-40B4-BE49-F238E27FC236}">
                    <a16:creationId xmlns:a16="http://schemas.microsoft.com/office/drawing/2014/main" id="{0C8DBA87-E067-4659-9053-7785A8601834}"/>
                  </a:ext>
                </a:extLst>
              </p:cNvPr>
              <p:cNvSpPr/>
              <p:nvPr/>
            </p:nvSpPr>
            <p:spPr>
              <a:xfrm>
                <a:off x="2206267" y="1832846"/>
                <a:ext cx="63259" cy="6359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93" y="1"/>
                    </a:moveTo>
                    <a:cubicBezTo>
                      <a:pt x="42" y="1"/>
                      <a:pt x="1" y="41"/>
                      <a:pt x="1" y="93"/>
                    </a:cubicBezTo>
                    <a:cubicBezTo>
                      <a:pt x="1" y="144"/>
                      <a:pt x="42" y="187"/>
                      <a:pt x="93" y="187"/>
                    </a:cubicBezTo>
                    <a:cubicBezTo>
                      <a:pt x="144" y="187"/>
                      <a:pt x="185" y="144"/>
                      <a:pt x="185" y="93"/>
                    </a:cubicBezTo>
                    <a:cubicBezTo>
                      <a:pt x="185" y="43"/>
                      <a:pt x="144" y="1"/>
                      <a:pt x="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038;p38">
                <a:extLst>
                  <a:ext uri="{FF2B5EF4-FFF2-40B4-BE49-F238E27FC236}">
                    <a16:creationId xmlns:a16="http://schemas.microsoft.com/office/drawing/2014/main" id="{8BA4C725-BC30-494F-8C46-5A8D45809BA0}"/>
                  </a:ext>
                </a:extLst>
              </p:cNvPr>
              <p:cNvSpPr/>
              <p:nvPr/>
            </p:nvSpPr>
            <p:spPr>
              <a:xfrm>
                <a:off x="6858827" y="3745565"/>
                <a:ext cx="62918" cy="6291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5" extrusionOk="0">
                    <a:moveTo>
                      <a:pt x="92" y="1"/>
                    </a:moveTo>
                    <a:cubicBezTo>
                      <a:pt x="41" y="1"/>
                      <a:pt x="0" y="41"/>
                      <a:pt x="0" y="93"/>
                    </a:cubicBezTo>
                    <a:cubicBezTo>
                      <a:pt x="0" y="144"/>
                      <a:pt x="41" y="185"/>
                      <a:pt x="92" y="185"/>
                    </a:cubicBezTo>
                    <a:cubicBezTo>
                      <a:pt x="144" y="185"/>
                      <a:pt x="184" y="144"/>
                      <a:pt x="184" y="93"/>
                    </a:cubicBezTo>
                    <a:cubicBezTo>
                      <a:pt x="184" y="41"/>
                      <a:pt x="144" y="1"/>
                      <a:pt x="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039;p38">
                <a:extLst>
                  <a:ext uri="{FF2B5EF4-FFF2-40B4-BE49-F238E27FC236}">
                    <a16:creationId xmlns:a16="http://schemas.microsoft.com/office/drawing/2014/main" id="{0CBE69F8-0717-4164-86CE-3B12D3D09741}"/>
                  </a:ext>
                </a:extLst>
              </p:cNvPr>
              <p:cNvSpPr/>
              <p:nvPr/>
            </p:nvSpPr>
            <p:spPr>
              <a:xfrm>
                <a:off x="6858827" y="1832846"/>
                <a:ext cx="62918" cy="63599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87" extrusionOk="0">
                    <a:moveTo>
                      <a:pt x="92" y="1"/>
                    </a:moveTo>
                    <a:cubicBezTo>
                      <a:pt x="41" y="1"/>
                      <a:pt x="0" y="43"/>
                      <a:pt x="0" y="93"/>
                    </a:cubicBezTo>
                    <a:cubicBezTo>
                      <a:pt x="0" y="144"/>
                      <a:pt x="41" y="187"/>
                      <a:pt x="92" y="187"/>
                    </a:cubicBezTo>
                    <a:cubicBezTo>
                      <a:pt x="144" y="187"/>
                      <a:pt x="184" y="144"/>
                      <a:pt x="184" y="93"/>
                    </a:cubicBezTo>
                    <a:cubicBezTo>
                      <a:pt x="184" y="41"/>
                      <a:pt x="144" y="1"/>
                      <a:pt x="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" name="Google Shape;5040;p38">
                <a:extLst>
                  <a:ext uri="{FF2B5EF4-FFF2-40B4-BE49-F238E27FC236}">
                    <a16:creationId xmlns:a16="http://schemas.microsoft.com/office/drawing/2014/main" id="{DBA82B4C-EB61-4D32-A400-7B9A5FE336C5}"/>
                  </a:ext>
                </a:extLst>
              </p:cNvPr>
              <p:cNvGrpSpPr/>
              <p:nvPr/>
            </p:nvGrpSpPr>
            <p:grpSpPr>
              <a:xfrm>
                <a:off x="2235516" y="1859317"/>
                <a:ext cx="4656982" cy="1935291"/>
                <a:chOff x="2235516" y="1859317"/>
                <a:chExt cx="4656982" cy="1935291"/>
              </a:xfrm>
            </p:grpSpPr>
            <p:sp>
              <p:nvSpPr>
                <p:cNvPr id="111" name="Google Shape;5041;p38">
                  <a:extLst>
                    <a:ext uri="{FF2B5EF4-FFF2-40B4-BE49-F238E27FC236}">
                      <a16:creationId xmlns:a16="http://schemas.microsoft.com/office/drawing/2014/main" id="{918E6E56-301D-4F6C-9967-8C535886C146}"/>
                    </a:ext>
                  </a:extLst>
                </p:cNvPr>
                <p:cNvSpPr/>
                <p:nvPr/>
              </p:nvSpPr>
              <p:spPr>
                <a:xfrm>
                  <a:off x="3564965" y="3269834"/>
                  <a:ext cx="1985164" cy="42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7" h="1239" extrusionOk="0">
                      <a:moveTo>
                        <a:pt x="321" y="1"/>
                      </a:moveTo>
                      <a:cubicBezTo>
                        <a:pt x="146" y="1"/>
                        <a:pt x="0" y="144"/>
                        <a:pt x="0" y="322"/>
                      </a:cubicBezTo>
                      <a:lnTo>
                        <a:pt x="0" y="917"/>
                      </a:lnTo>
                      <a:cubicBezTo>
                        <a:pt x="0" y="1095"/>
                        <a:pt x="146" y="1238"/>
                        <a:pt x="321" y="1238"/>
                      </a:cubicBezTo>
                      <a:lnTo>
                        <a:pt x="5515" y="1238"/>
                      </a:lnTo>
                      <a:cubicBezTo>
                        <a:pt x="5693" y="1238"/>
                        <a:pt x="5836" y="1095"/>
                        <a:pt x="5836" y="917"/>
                      </a:cubicBezTo>
                      <a:lnTo>
                        <a:pt x="5836" y="322"/>
                      </a:lnTo>
                      <a:cubicBezTo>
                        <a:pt x="5836" y="144"/>
                        <a:pt x="5693" y="1"/>
                        <a:pt x="5515" y="1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5042;p38">
                  <a:extLst>
                    <a:ext uri="{FF2B5EF4-FFF2-40B4-BE49-F238E27FC236}">
                      <a16:creationId xmlns:a16="http://schemas.microsoft.com/office/drawing/2014/main" id="{8A46528A-31E4-4A55-9536-69A6E231CA87}"/>
                    </a:ext>
                  </a:extLst>
                </p:cNvPr>
                <p:cNvSpPr/>
                <p:nvPr/>
              </p:nvSpPr>
              <p:spPr>
                <a:xfrm>
                  <a:off x="2845314" y="1859317"/>
                  <a:ext cx="8843" cy="1914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628" extrusionOk="0">
                      <a:moveTo>
                        <a:pt x="13" y="1"/>
                      </a:moveTo>
                      <a:cubicBezTo>
                        <a:pt x="7" y="1"/>
                        <a:pt x="0" y="7"/>
                        <a:pt x="0" y="14"/>
                      </a:cubicBezTo>
                      <a:lnTo>
                        <a:pt x="0" y="52"/>
                      </a:lnTo>
                      <a:cubicBezTo>
                        <a:pt x="0" y="59"/>
                        <a:pt x="7" y="65"/>
                        <a:pt x="13" y="65"/>
                      </a:cubicBezTo>
                      <a:cubicBezTo>
                        <a:pt x="19" y="65"/>
                        <a:pt x="26" y="59"/>
                        <a:pt x="26" y="52"/>
                      </a:cubicBezTo>
                      <a:lnTo>
                        <a:pt x="26" y="14"/>
                      </a:lnTo>
                      <a:cubicBezTo>
                        <a:pt x="26" y="7"/>
                        <a:pt x="19" y="1"/>
                        <a:pt x="13" y="1"/>
                      </a:cubicBezTo>
                      <a:close/>
                      <a:moveTo>
                        <a:pt x="13" y="112"/>
                      </a:moveTo>
                      <a:cubicBezTo>
                        <a:pt x="7" y="112"/>
                        <a:pt x="0" y="119"/>
                        <a:pt x="0" y="125"/>
                      </a:cubicBezTo>
                      <a:lnTo>
                        <a:pt x="0" y="164"/>
                      </a:lnTo>
                      <a:cubicBezTo>
                        <a:pt x="0" y="170"/>
                        <a:pt x="7" y="177"/>
                        <a:pt x="13" y="177"/>
                      </a:cubicBezTo>
                      <a:cubicBezTo>
                        <a:pt x="19" y="177"/>
                        <a:pt x="26" y="170"/>
                        <a:pt x="26" y="164"/>
                      </a:cubicBezTo>
                      <a:lnTo>
                        <a:pt x="26" y="125"/>
                      </a:lnTo>
                      <a:cubicBezTo>
                        <a:pt x="26" y="119"/>
                        <a:pt x="19" y="112"/>
                        <a:pt x="13" y="112"/>
                      </a:cubicBezTo>
                      <a:close/>
                      <a:moveTo>
                        <a:pt x="13" y="224"/>
                      </a:moveTo>
                      <a:cubicBezTo>
                        <a:pt x="7" y="224"/>
                        <a:pt x="0" y="230"/>
                        <a:pt x="0" y="237"/>
                      </a:cubicBezTo>
                      <a:lnTo>
                        <a:pt x="0" y="275"/>
                      </a:lnTo>
                      <a:cubicBezTo>
                        <a:pt x="0" y="281"/>
                        <a:pt x="7" y="286"/>
                        <a:pt x="13" y="286"/>
                      </a:cubicBezTo>
                      <a:cubicBezTo>
                        <a:pt x="19" y="286"/>
                        <a:pt x="26" y="281"/>
                        <a:pt x="26" y="275"/>
                      </a:cubicBezTo>
                      <a:lnTo>
                        <a:pt x="26" y="237"/>
                      </a:lnTo>
                      <a:cubicBezTo>
                        <a:pt x="26" y="230"/>
                        <a:pt x="19" y="224"/>
                        <a:pt x="13" y="224"/>
                      </a:cubicBezTo>
                      <a:close/>
                      <a:moveTo>
                        <a:pt x="13" y="335"/>
                      </a:moveTo>
                      <a:cubicBezTo>
                        <a:pt x="7" y="335"/>
                        <a:pt x="0" y="341"/>
                        <a:pt x="0" y="348"/>
                      </a:cubicBezTo>
                      <a:lnTo>
                        <a:pt x="0" y="386"/>
                      </a:lnTo>
                      <a:cubicBezTo>
                        <a:pt x="0" y="393"/>
                        <a:pt x="7" y="397"/>
                        <a:pt x="13" y="397"/>
                      </a:cubicBezTo>
                      <a:cubicBezTo>
                        <a:pt x="19" y="397"/>
                        <a:pt x="26" y="393"/>
                        <a:pt x="26" y="386"/>
                      </a:cubicBezTo>
                      <a:lnTo>
                        <a:pt x="26" y="348"/>
                      </a:lnTo>
                      <a:cubicBezTo>
                        <a:pt x="26" y="341"/>
                        <a:pt x="19" y="335"/>
                        <a:pt x="13" y="335"/>
                      </a:cubicBezTo>
                      <a:close/>
                      <a:moveTo>
                        <a:pt x="13" y="446"/>
                      </a:moveTo>
                      <a:cubicBezTo>
                        <a:pt x="7" y="446"/>
                        <a:pt x="0" y="453"/>
                        <a:pt x="0" y="459"/>
                      </a:cubicBezTo>
                      <a:lnTo>
                        <a:pt x="0" y="498"/>
                      </a:lnTo>
                      <a:cubicBezTo>
                        <a:pt x="0" y="504"/>
                        <a:pt x="7" y="509"/>
                        <a:pt x="13" y="509"/>
                      </a:cubicBezTo>
                      <a:cubicBezTo>
                        <a:pt x="19" y="509"/>
                        <a:pt x="26" y="504"/>
                        <a:pt x="26" y="498"/>
                      </a:cubicBezTo>
                      <a:lnTo>
                        <a:pt x="26" y="459"/>
                      </a:lnTo>
                      <a:cubicBezTo>
                        <a:pt x="26" y="453"/>
                        <a:pt x="19" y="446"/>
                        <a:pt x="13" y="446"/>
                      </a:cubicBezTo>
                      <a:close/>
                      <a:moveTo>
                        <a:pt x="13" y="558"/>
                      </a:moveTo>
                      <a:cubicBezTo>
                        <a:pt x="7" y="558"/>
                        <a:pt x="0" y="564"/>
                        <a:pt x="0" y="571"/>
                      </a:cubicBezTo>
                      <a:lnTo>
                        <a:pt x="0" y="607"/>
                      </a:lnTo>
                      <a:cubicBezTo>
                        <a:pt x="0" y="616"/>
                        <a:pt x="7" y="620"/>
                        <a:pt x="13" y="620"/>
                      </a:cubicBezTo>
                      <a:cubicBezTo>
                        <a:pt x="19" y="620"/>
                        <a:pt x="26" y="616"/>
                        <a:pt x="26" y="607"/>
                      </a:cubicBezTo>
                      <a:lnTo>
                        <a:pt x="26" y="571"/>
                      </a:lnTo>
                      <a:cubicBezTo>
                        <a:pt x="26" y="564"/>
                        <a:pt x="19" y="558"/>
                        <a:pt x="13" y="558"/>
                      </a:cubicBezTo>
                      <a:close/>
                      <a:moveTo>
                        <a:pt x="13" y="669"/>
                      </a:moveTo>
                      <a:cubicBezTo>
                        <a:pt x="7" y="669"/>
                        <a:pt x="0" y="676"/>
                        <a:pt x="0" y="682"/>
                      </a:cubicBezTo>
                      <a:lnTo>
                        <a:pt x="0" y="718"/>
                      </a:lnTo>
                      <a:cubicBezTo>
                        <a:pt x="0" y="727"/>
                        <a:pt x="7" y="731"/>
                        <a:pt x="13" y="731"/>
                      </a:cubicBezTo>
                      <a:cubicBezTo>
                        <a:pt x="19" y="731"/>
                        <a:pt x="26" y="727"/>
                        <a:pt x="26" y="718"/>
                      </a:cubicBezTo>
                      <a:lnTo>
                        <a:pt x="26" y="682"/>
                      </a:lnTo>
                      <a:cubicBezTo>
                        <a:pt x="26" y="676"/>
                        <a:pt x="19" y="669"/>
                        <a:pt x="13" y="669"/>
                      </a:cubicBezTo>
                      <a:close/>
                      <a:moveTo>
                        <a:pt x="13" y="781"/>
                      </a:moveTo>
                      <a:cubicBezTo>
                        <a:pt x="7" y="781"/>
                        <a:pt x="0" y="787"/>
                        <a:pt x="0" y="793"/>
                      </a:cubicBezTo>
                      <a:lnTo>
                        <a:pt x="0" y="830"/>
                      </a:lnTo>
                      <a:cubicBezTo>
                        <a:pt x="0" y="838"/>
                        <a:pt x="7" y="843"/>
                        <a:pt x="13" y="843"/>
                      </a:cubicBezTo>
                      <a:cubicBezTo>
                        <a:pt x="19" y="843"/>
                        <a:pt x="26" y="838"/>
                        <a:pt x="26" y="830"/>
                      </a:cubicBezTo>
                      <a:lnTo>
                        <a:pt x="26" y="793"/>
                      </a:lnTo>
                      <a:cubicBezTo>
                        <a:pt x="26" y="787"/>
                        <a:pt x="19" y="781"/>
                        <a:pt x="13" y="781"/>
                      </a:cubicBezTo>
                      <a:close/>
                      <a:moveTo>
                        <a:pt x="13" y="892"/>
                      </a:moveTo>
                      <a:cubicBezTo>
                        <a:pt x="7" y="892"/>
                        <a:pt x="0" y="898"/>
                        <a:pt x="0" y="905"/>
                      </a:cubicBezTo>
                      <a:lnTo>
                        <a:pt x="0" y="941"/>
                      </a:lnTo>
                      <a:cubicBezTo>
                        <a:pt x="0" y="948"/>
                        <a:pt x="7" y="954"/>
                        <a:pt x="13" y="954"/>
                      </a:cubicBezTo>
                      <a:cubicBezTo>
                        <a:pt x="19" y="954"/>
                        <a:pt x="26" y="948"/>
                        <a:pt x="26" y="941"/>
                      </a:cubicBezTo>
                      <a:lnTo>
                        <a:pt x="26" y="905"/>
                      </a:lnTo>
                      <a:cubicBezTo>
                        <a:pt x="26" y="898"/>
                        <a:pt x="19" y="892"/>
                        <a:pt x="13" y="892"/>
                      </a:cubicBezTo>
                      <a:close/>
                      <a:moveTo>
                        <a:pt x="13" y="1003"/>
                      </a:moveTo>
                      <a:cubicBezTo>
                        <a:pt x="7" y="1003"/>
                        <a:pt x="0" y="1010"/>
                        <a:pt x="0" y="1016"/>
                      </a:cubicBezTo>
                      <a:lnTo>
                        <a:pt x="0" y="1053"/>
                      </a:lnTo>
                      <a:cubicBezTo>
                        <a:pt x="0" y="1061"/>
                        <a:pt x="7" y="1065"/>
                        <a:pt x="13" y="1065"/>
                      </a:cubicBezTo>
                      <a:cubicBezTo>
                        <a:pt x="19" y="1065"/>
                        <a:pt x="26" y="1059"/>
                        <a:pt x="26" y="1053"/>
                      </a:cubicBezTo>
                      <a:lnTo>
                        <a:pt x="26" y="1016"/>
                      </a:lnTo>
                      <a:cubicBezTo>
                        <a:pt x="26" y="1010"/>
                        <a:pt x="19" y="1003"/>
                        <a:pt x="13" y="1003"/>
                      </a:cubicBezTo>
                      <a:close/>
                      <a:moveTo>
                        <a:pt x="13" y="1115"/>
                      </a:moveTo>
                      <a:cubicBezTo>
                        <a:pt x="7" y="1115"/>
                        <a:pt x="0" y="1121"/>
                        <a:pt x="0" y="1127"/>
                      </a:cubicBezTo>
                      <a:lnTo>
                        <a:pt x="0" y="1164"/>
                      </a:lnTo>
                      <a:cubicBezTo>
                        <a:pt x="0" y="1170"/>
                        <a:pt x="7" y="1177"/>
                        <a:pt x="13" y="1177"/>
                      </a:cubicBezTo>
                      <a:cubicBezTo>
                        <a:pt x="19" y="1177"/>
                        <a:pt x="26" y="1170"/>
                        <a:pt x="26" y="1164"/>
                      </a:cubicBezTo>
                      <a:lnTo>
                        <a:pt x="26" y="1127"/>
                      </a:lnTo>
                      <a:cubicBezTo>
                        <a:pt x="26" y="1121"/>
                        <a:pt x="19" y="1115"/>
                        <a:pt x="13" y="1115"/>
                      </a:cubicBezTo>
                      <a:close/>
                      <a:moveTo>
                        <a:pt x="13" y="1226"/>
                      </a:moveTo>
                      <a:cubicBezTo>
                        <a:pt x="7" y="1226"/>
                        <a:pt x="0" y="1230"/>
                        <a:pt x="0" y="1239"/>
                      </a:cubicBezTo>
                      <a:lnTo>
                        <a:pt x="0" y="1275"/>
                      </a:lnTo>
                      <a:cubicBezTo>
                        <a:pt x="0" y="1282"/>
                        <a:pt x="7" y="1288"/>
                        <a:pt x="13" y="1288"/>
                      </a:cubicBezTo>
                      <a:cubicBezTo>
                        <a:pt x="19" y="1288"/>
                        <a:pt x="26" y="1282"/>
                        <a:pt x="26" y="1275"/>
                      </a:cubicBezTo>
                      <a:lnTo>
                        <a:pt x="26" y="1239"/>
                      </a:lnTo>
                      <a:cubicBezTo>
                        <a:pt x="26" y="1230"/>
                        <a:pt x="19" y="1226"/>
                        <a:pt x="13" y="1226"/>
                      </a:cubicBezTo>
                      <a:close/>
                      <a:moveTo>
                        <a:pt x="13" y="1337"/>
                      </a:moveTo>
                      <a:cubicBezTo>
                        <a:pt x="7" y="1337"/>
                        <a:pt x="0" y="1342"/>
                        <a:pt x="0" y="1350"/>
                      </a:cubicBezTo>
                      <a:lnTo>
                        <a:pt x="0" y="1387"/>
                      </a:lnTo>
                      <a:cubicBezTo>
                        <a:pt x="0" y="1393"/>
                        <a:pt x="7" y="1399"/>
                        <a:pt x="13" y="1399"/>
                      </a:cubicBezTo>
                      <a:cubicBezTo>
                        <a:pt x="19" y="1399"/>
                        <a:pt x="26" y="1393"/>
                        <a:pt x="26" y="1387"/>
                      </a:cubicBezTo>
                      <a:lnTo>
                        <a:pt x="26" y="1350"/>
                      </a:lnTo>
                      <a:cubicBezTo>
                        <a:pt x="26" y="1342"/>
                        <a:pt x="19" y="1337"/>
                        <a:pt x="13" y="1337"/>
                      </a:cubicBezTo>
                      <a:close/>
                      <a:moveTo>
                        <a:pt x="13" y="1449"/>
                      </a:moveTo>
                      <a:cubicBezTo>
                        <a:pt x="7" y="1449"/>
                        <a:pt x="0" y="1453"/>
                        <a:pt x="0" y="1462"/>
                      </a:cubicBezTo>
                      <a:lnTo>
                        <a:pt x="0" y="1498"/>
                      </a:lnTo>
                      <a:cubicBezTo>
                        <a:pt x="0" y="1504"/>
                        <a:pt x="7" y="1511"/>
                        <a:pt x="13" y="1511"/>
                      </a:cubicBezTo>
                      <a:cubicBezTo>
                        <a:pt x="19" y="1511"/>
                        <a:pt x="26" y="1504"/>
                        <a:pt x="26" y="1498"/>
                      </a:cubicBezTo>
                      <a:lnTo>
                        <a:pt x="26" y="1462"/>
                      </a:lnTo>
                      <a:cubicBezTo>
                        <a:pt x="26" y="1453"/>
                        <a:pt x="19" y="1449"/>
                        <a:pt x="13" y="1449"/>
                      </a:cubicBezTo>
                      <a:close/>
                      <a:moveTo>
                        <a:pt x="13" y="1560"/>
                      </a:moveTo>
                      <a:cubicBezTo>
                        <a:pt x="7" y="1560"/>
                        <a:pt x="0" y="1564"/>
                        <a:pt x="0" y="1573"/>
                      </a:cubicBezTo>
                      <a:lnTo>
                        <a:pt x="0" y="1609"/>
                      </a:lnTo>
                      <a:cubicBezTo>
                        <a:pt x="0" y="1616"/>
                        <a:pt x="7" y="1622"/>
                        <a:pt x="13" y="1622"/>
                      </a:cubicBezTo>
                      <a:cubicBezTo>
                        <a:pt x="19" y="1622"/>
                        <a:pt x="26" y="1616"/>
                        <a:pt x="26" y="1609"/>
                      </a:cubicBezTo>
                      <a:lnTo>
                        <a:pt x="26" y="1573"/>
                      </a:lnTo>
                      <a:cubicBezTo>
                        <a:pt x="26" y="1564"/>
                        <a:pt x="19" y="1560"/>
                        <a:pt x="13" y="1560"/>
                      </a:cubicBezTo>
                      <a:close/>
                      <a:moveTo>
                        <a:pt x="13" y="1671"/>
                      </a:moveTo>
                      <a:cubicBezTo>
                        <a:pt x="7" y="1671"/>
                        <a:pt x="0" y="1676"/>
                        <a:pt x="0" y="1684"/>
                      </a:cubicBezTo>
                      <a:lnTo>
                        <a:pt x="0" y="1721"/>
                      </a:lnTo>
                      <a:cubicBezTo>
                        <a:pt x="0" y="1727"/>
                        <a:pt x="7" y="1734"/>
                        <a:pt x="13" y="1734"/>
                      </a:cubicBezTo>
                      <a:cubicBezTo>
                        <a:pt x="19" y="1734"/>
                        <a:pt x="26" y="1727"/>
                        <a:pt x="26" y="1721"/>
                      </a:cubicBezTo>
                      <a:lnTo>
                        <a:pt x="26" y="1684"/>
                      </a:lnTo>
                      <a:cubicBezTo>
                        <a:pt x="26" y="1676"/>
                        <a:pt x="19" y="1671"/>
                        <a:pt x="13" y="1671"/>
                      </a:cubicBezTo>
                      <a:close/>
                      <a:moveTo>
                        <a:pt x="13" y="1783"/>
                      </a:moveTo>
                      <a:cubicBezTo>
                        <a:pt x="7" y="1783"/>
                        <a:pt x="0" y="1787"/>
                        <a:pt x="0" y="1794"/>
                      </a:cubicBezTo>
                      <a:lnTo>
                        <a:pt x="0" y="1832"/>
                      </a:lnTo>
                      <a:cubicBezTo>
                        <a:pt x="0" y="1839"/>
                        <a:pt x="7" y="1845"/>
                        <a:pt x="13" y="1845"/>
                      </a:cubicBezTo>
                      <a:cubicBezTo>
                        <a:pt x="19" y="1845"/>
                        <a:pt x="26" y="1839"/>
                        <a:pt x="26" y="1832"/>
                      </a:cubicBezTo>
                      <a:lnTo>
                        <a:pt x="26" y="1794"/>
                      </a:lnTo>
                      <a:cubicBezTo>
                        <a:pt x="26" y="1787"/>
                        <a:pt x="19" y="1783"/>
                        <a:pt x="13" y="1783"/>
                      </a:cubicBezTo>
                      <a:close/>
                      <a:moveTo>
                        <a:pt x="13" y="1894"/>
                      </a:moveTo>
                      <a:cubicBezTo>
                        <a:pt x="7" y="1894"/>
                        <a:pt x="0" y="1898"/>
                        <a:pt x="0" y="1905"/>
                      </a:cubicBezTo>
                      <a:lnTo>
                        <a:pt x="0" y="1943"/>
                      </a:lnTo>
                      <a:cubicBezTo>
                        <a:pt x="0" y="1950"/>
                        <a:pt x="7" y="1956"/>
                        <a:pt x="13" y="1956"/>
                      </a:cubicBezTo>
                      <a:cubicBezTo>
                        <a:pt x="19" y="1956"/>
                        <a:pt x="26" y="1950"/>
                        <a:pt x="26" y="1943"/>
                      </a:cubicBezTo>
                      <a:lnTo>
                        <a:pt x="26" y="1905"/>
                      </a:lnTo>
                      <a:cubicBezTo>
                        <a:pt x="26" y="1898"/>
                        <a:pt x="19" y="1894"/>
                        <a:pt x="13" y="1894"/>
                      </a:cubicBezTo>
                      <a:close/>
                      <a:moveTo>
                        <a:pt x="13" y="2006"/>
                      </a:moveTo>
                      <a:cubicBezTo>
                        <a:pt x="7" y="2006"/>
                        <a:pt x="0" y="2010"/>
                        <a:pt x="0" y="2016"/>
                      </a:cubicBezTo>
                      <a:lnTo>
                        <a:pt x="0" y="2055"/>
                      </a:lnTo>
                      <a:cubicBezTo>
                        <a:pt x="0" y="2061"/>
                        <a:pt x="7" y="2068"/>
                        <a:pt x="13" y="2068"/>
                      </a:cubicBezTo>
                      <a:cubicBezTo>
                        <a:pt x="19" y="2068"/>
                        <a:pt x="26" y="2061"/>
                        <a:pt x="26" y="2055"/>
                      </a:cubicBezTo>
                      <a:lnTo>
                        <a:pt x="26" y="2016"/>
                      </a:lnTo>
                      <a:cubicBezTo>
                        <a:pt x="26" y="2010"/>
                        <a:pt x="19" y="2006"/>
                        <a:pt x="13" y="2006"/>
                      </a:cubicBezTo>
                      <a:close/>
                      <a:moveTo>
                        <a:pt x="13" y="2115"/>
                      </a:moveTo>
                      <a:cubicBezTo>
                        <a:pt x="7" y="2115"/>
                        <a:pt x="0" y="2121"/>
                        <a:pt x="0" y="2128"/>
                      </a:cubicBezTo>
                      <a:lnTo>
                        <a:pt x="0" y="2166"/>
                      </a:lnTo>
                      <a:cubicBezTo>
                        <a:pt x="0" y="2173"/>
                        <a:pt x="7" y="2179"/>
                        <a:pt x="13" y="2179"/>
                      </a:cubicBezTo>
                      <a:cubicBezTo>
                        <a:pt x="19" y="2179"/>
                        <a:pt x="26" y="2173"/>
                        <a:pt x="26" y="2166"/>
                      </a:cubicBezTo>
                      <a:lnTo>
                        <a:pt x="26" y="2128"/>
                      </a:lnTo>
                      <a:cubicBezTo>
                        <a:pt x="26" y="2121"/>
                        <a:pt x="19" y="2115"/>
                        <a:pt x="13" y="2115"/>
                      </a:cubicBezTo>
                      <a:close/>
                      <a:moveTo>
                        <a:pt x="13" y="2226"/>
                      </a:moveTo>
                      <a:cubicBezTo>
                        <a:pt x="7" y="2226"/>
                        <a:pt x="0" y="2233"/>
                        <a:pt x="0" y="2239"/>
                      </a:cubicBezTo>
                      <a:lnTo>
                        <a:pt x="0" y="2278"/>
                      </a:lnTo>
                      <a:cubicBezTo>
                        <a:pt x="0" y="2284"/>
                        <a:pt x="7" y="2290"/>
                        <a:pt x="13" y="2290"/>
                      </a:cubicBezTo>
                      <a:cubicBezTo>
                        <a:pt x="19" y="2290"/>
                        <a:pt x="26" y="2284"/>
                        <a:pt x="26" y="2278"/>
                      </a:cubicBezTo>
                      <a:lnTo>
                        <a:pt x="26" y="2239"/>
                      </a:lnTo>
                      <a:cubicBezTo>
                        <a:pt x="26" y="2233"/>
                        <a:pt x="19" y="2226"/>
                        <a:pt x="13" y="2226"/>
                      </a:cubicBezTo>
                      <a:close/>
                      <a:moveTo>
                        <a:pt x="13" y="2338"/>
                      </a:moveTo>
                      <a:cubicBezTo>
                        <a:pt x="7" y="2338"/>
                        <a:pt x="0" y="2344"/>
                        <a:pt x="0" y="2350"/>
                      </a:cubicBezTo>
                      <a:lnTo>
                        <a:pt x="0" y="2389"/>
                      </a:lnTo>
                      <a:cubicBezTo>
                        <a:pt x="0" y="2395"/>
                        <a:pt x="7" y="2400"/>
                        <a:pt x="13" y="2400"/>
                      </a:cubicBezTo>
                      <a:cubicBezTo>
                        <a:pt x="19" y="2400"/>
                        <a:pt x="26" y="2395"/>
                        <a:pt x="26" y="2389"/>
                      </a:cubicBezTo>
                      <a:lnTo>
                        <a:pt x="26" y="2350"/>
                      </a:lnTo>
                      <a:cubicBezTo>
                        <a:pt x="26" y="2344"/>
                        <a:pt x="19" y="2338"/>
                        <a:pt x="13" y="2338"/>
                      </a:cubicBezTo>
                      <a:close/>
                      <a:moveTo>
                        <a:pt x="13" y="2449"/>
                      </a:moveTo>
                      <a:cubicBezTo>
                        <a:pt x="7" y="2449"/>
                        <a:pt x="0" y="2455"/>
                        <a:pt x="0" y="2462"/>
                      </a:cubicBezTo>
                      <a:lnTo>
                        <a:pt x="0" y="2500"/>
                      </a:lnTo>
                      <a:cubicBezTo>
                        <a:pt x="0" y="2507"/>
                        <a:pt x="7" y="2513"/>
                        <a:pt x="13" y="2513"/>
                      </a:cubicBezTo>
                      <a:cubicBezTo>
                        <a:pt x="19" y="2513"/>
                        <a:pt x="26" y="2507"/>
                        <a:pt x="26" y="2500"/>
                      </a:cubicBezTo>
                      <a:lnTo>
                        <a:pt x="26" y="2462"/>
                      </a:lnTo>
                      <a:cubicBezTo>
                        <a:pt x="26" y="2455"/>
                        <a:pt x="19" y="2449"/>
                        <a:pt x="13" y="2449"/>
                      </a:cubicBezTo>
                      <a:close/>
                      <a:moveTo>
                        <a:pt x="13" y="2560"/>
                      </a:moveTo>
                      <a:cubicBezTo>
                        <a:pt x="7" y="2560"/>
                        <a:pt x="0" y="2567"/>
                        <a:pt x="0" y="2573"/>
                      </a:cubicBezTo>
                      <a:lnTo>
                        <a:pt x="0" y="2612"/>
                      </a:lnTo>
                      <a:cubicBezTo>
                        <a:pt x="0" y="2618"/>
                        <a:pt x="7" y="2622"/>
                        <a:pt x="13" y="2622"/>
                      </a:cubicBezTo>
                      <a:cubicBezTo>
                        <a:pt x="19" y="2622"/>
                        <a:pt x="26" y="2618"/>
                        <a:pt x="26" y="2612"/>
                      </a:cubicBezTo>
                      <a:lnTo>
                        <a:pt x="26" y="2573"/>
                      </a:lnTo>
                      <a:cubicBezTo>
                        <a:pt x="26" y="2567"/>
                        <a:pt x="19" y="2560"/>
                        <a:pt x="13" y="2560"/>
                      </a:cubicBezTo>
                      <a:close/>
                      <a:moveTo>
                        <a:pt x="13" y="2672"/>
                      </a:moveTo>
                      <a:cubicBezTo>
                        <a:pt x="7" y="2672"/>
                        <a:pt x="0" y="2678"/>
                        <a:pt x="0" y="2685"/>
                      </a:cubicBezTo>
                      <a:lnTo>
                        <a:pt x="0" y="2721"/>
                      </a:lnTo>
                      <a:cubicBezTo>
                        <a:pt x="0" y="2729"/>
                        <a:pt x="7" y="2734"/>
                        <a:pt x="13" y="2734"/>
                      </a:cubicBezTo>
                      <a:cubicBezTo>
                        <a:pt x="19" y="2734"/>
                        <a:pt x="26" y="2729"/>
                        <a:pt x="26" y="2721"/>
                      </a:cubicBezTo>
                      <a:lnTo>
                        <a:pt x="26" y="2685"/>
                      </a:lnTo>
                      <a:cubicBezTo>
                        <a:pt x="26" y="2678"/>
                        <a:pt x="19" y="2672"/>
                        <a:pt x="13" y="2672"/>
                      </a:cubicBezTo>
                      <a:close/>
                      <a:moveTo>
                        <a:pt x="13" y="2783"/>
                      </a:moveTo>
                      <a:cubicBezTo>
                        <a:pt x="7" y="2783"/>
                        <a:pt x="0" y="2789"/>
                        <a:pt x="0" y="2796"/>
                      </a:cubicBezTo>
                      <a:lnTo>
                        <a:pt x="0" y="2832"/>
                      </a:lnTo>
                      <a:cubicBezTo>
                        <a:pt x="0" y="2841"/>
                        <a:pt x="7" y="2845"/>
                        <a:pt x="13" y="2845"/>
                      </a:cubicBezTo>
                      <a:cubicBezTo>
                        <a:pt x="19" y="2845"/>
                        <a:pt x="26" y="2841"/>
                        <a:pt x="26" y="2832"/>
                      </a:cubicBezTo>
                      <a:lnTo>
                        <a:pt x="26" y="2796"/>
                      </a:lnTo>
                      <a:cubicBezTo>
                        <a:pt x="26" y="2789"/>
                        <a:pt x="19" y="2783"/>
                        <a:pt x="13" y="2783"/>
                      </a:cubicBezTo>
                      <a:close/>
                      <a:moveTo>
                        <a:pt x="13" y="2894"/>
                      </a:moveTo>
                      <a:cubicBezTo>
                        <a:pt x="7" y="2894"/>
                        <a:pt x="0" y="2901"/>
                        <a:pt x="0" y="2907"/>
                      </a:cubicBezTo>
                      <a:lnTo>
                        <a:pt x="0" y="2944"/>
                      </a:lnTo>
                      <a:cubicBezTo>
                        <a:pt x="0" y="2952"/>
                        <a:pt x="7" y="2957"/>
                        <a:pt x="13" y="2957"/>
                      </a:cubicBezTo>
                      <a:cubicBezTo>
                        <a:pt x="19" y="2957"/>
                        <a:pt x="26" y="2952"/>
                        <a:pt x="26" y="2944"/>
                      </a:cubicBezTo>
                      <a:lnTo>
                        <a:pt x="26" y="2907"/>
                      </a:lnTo>
                      <a:cubicBezTo>
                        <a:pt x="26" y="2901"/>
                        <a:pt x="19" y="2894"/>
                        <a:pt x="13" y="2894"/>
                      </a:cubicBezTo>
                      <a:close/>
                      <a:moveTo>
                        <a:pt x="13" y="3006"/>
                      </a:moveTo>
                      <a:cubicBezTo>
                        <a:pt x="7" y="3006"/>
                        <a:pt x="0" y="3012"/>
                        <a:pt x="0" y="3019"/>
                      </a:cubicBezTo>
                      <a:lnTo>
                        <a:pt x="0" y="3055"/>
                      </a:lnTo>
                      <a:cubicBezTo>
                        <a:pt x="0" y="3064"/>
                        <a:pt x="7" y="3068"/>
                        <a:pt x="13" y="3068"/>
                      </a:cubicBezTo>
                      <a:cubicBezTo>
                        <a:pt x="19" y="3068"/>
                        <a:pt x="26" y="3064"/>
                        <a:pt x="26" y="3055"/>
                      </a:cubicBezTo>
                      <a:lnTo>
                        <a:pt x="26" y="3019"/>
                      </a:lnTo>
                      <a:cubicBezTo>
                        <a:pt x="26" y="3012"/>
                        <a:pt x="19" y="3006"/>
                        <a:pt x="13" y="3006"/>
                      </a:cubicBezTo>
                      <a:close/>
                      <a:moveTo>
                        <a:pt x="13" y="3117"/>
                      </a:moveTo>
                      <a:cubicBezTo>
                        <a:pt x="7" y="3117"/>
                        <a:pt x="0" y="3124"/>
                        <a:pt x="0" y="3130"/>
                      </a:cubicBezTo>
                      <a:lnTo>
                        <a:pt x="0" y="3166"/>
                      </a:lnTo>
                      <a:cubicBezTo>
                        <a:pt x="0" y="3175"/>
                        <a:pt x="7" y="3179"/>
                        <a:pt x="13" y="3179"/>
                      </a:cubicBezTo>
                      <a:cubicBezTo>
                        <a:pt x="19" y="3179"/>
                        <a:pt x="26" y="3175"/>
                        <a:pt x="26" y="3166"/>
                      </a:cubicBezTo>
                      <a:lnTo>
                        <a:pt x="26" y="3130"/>
                      </a:lnTo>
                      <a:cubicBezTo>
                        <a:pt x="26" y="3124"/>
                        <a:pt x="19" y="3117"/>
                        <a:pt x="13" y="3117"/>
                      </a:cubicBezTo>
                      <a:close/>
                      <a:moveTo>
                        <a:pt x="13" y="3229"/>
                      </a:moveTo>
                      <a:cubicBezTo>
                        <a:pt x="7" y="3229"/>
                        <a:pt x="0" y="3235"/>
                        <a:pt x="0" y="3241"/>
                      </a:cubicBezTo>
                      <a:lnTo>
                        <a:pt x="0" y="3278"/>
                      </a:lnTo>
                      <a:cubicBezTo>
                        <a:pt x="0" y="3284"/>
                        <a:pt x="7" y="3291"/>
                        <a:pt x="13" y="3291"/>
                      </a:cubicBezTo>
                      <a:cubicBezTo>
                        <a:pt x="19" y="3291"/>
                        <a:pt x="26" y="3286"/>
                        <a:pt x="26" y="3278"/>
                      </a:cubicBezTo>
                      <a:lnTo>
                        <a:pt x="26" y="3241"/>
                      </a:lnTo>
                      <a:cubicBezTo>
                        <a:pt x="26" y="3235"/>
                        <a:pt x="19" y="3229"/>
                        <a:pt x="13" y="3229"/>
                      </a:cubicBezTo>
                      <a:close/>
                      <a:moveTo>
                        <a:pt x="13" y="3340"/>
                      </a:moveTo>
                      <a:cubicBezTo>
                        <a:pt x="7" y="3340"/>
                        <a:pt x="0" y="3344"/>
                        <a:pt x="0" y="3353"/>
                      </a:cubicBezTo>
                      <a:lnTo>
                        <a:pt x="0" y="3389"/>
                      </a:lnTo>
                      <a:cubicBezTo>
                        <a:pt x="0" y="3396"/>
                        <a:pt x="7" y="3402"/>
                        <a:pt x="13" y="3402"/>
                      </a:cubicBezTo>
                      <a:cubicBezTo>
                        <a:pt x="19" y="3402"/>
                        <a:pt x="26" y="3396"/>
                        <a:pt x="26" y="3389"/>
                      </a:cubicBezTo>
                      <a:lnTo>
                        <a:pt x="26" y="3353"/>
                      </a:lnTo>
                      <a:cubicBezTo>
                        <a:pt x="26" y="3344"/>
                        <a:pt x="19" y="3340"/>
                        <a:pt x="13" y="3340"/>
                      </a:cubicBezTo>
                      <a:close/>
                      <a:moveTo>
                        <a:pt x="13" y="3451"/>
                      </a:moveTo>
                      <a:cubicBezTo>
                        <a:pt x="7" y="3451"/>
                        <a:pt x="0" y="3458"/>
                        <a:pt x="0" y="3464"/>
                      </a:cubicBezTo>
                      <a:lnTo>
                        <a:pt x="0" y="3501"/>
                      </a:lnTo>
                      <a:cubicBezTo>
                        <a:pt x="0" y="3507"/>
                        <a:pt x="7" y="3513"/>
                        <a:pt x="13" y="3513"/>
                      </a:cubicBezTo>
                      <a:cubicBezTo>
                        <a:pt x="19" y="3513"/>
                        <a:pt x="26" y="3507"/>
                        <a:pt x="26" y="3501"/>
                      </a:cubicBezTo>
                      <a:lnTo>
                        <a:pt x="26" y="3464"/>
                      </a:lnTo>
                      <a:cubicBezTo>
                        <a:pt x="26" y="3458"/>
                        <a:pt x="19" y="3451"/>
                        <a:pt x="13" y="3451"/>
                      </a:cubicBezTo>
                      <a:close/>
                      <a:moveTo>
                        <a:pt x="13" y="3563"/>
                      </a:moveTo>
                      <a:cubicBezTo>
                        <a:pt x="7" y="3563"/>
                        <a:pt x="0" y="3567"/>
                        <a:pt x="0" y="3575"/>
                      </a:cubicBezTo>
                      <a:lnTo>
                        <a:pt x="0" y="3612"/>
                      </a:lnTo>
                      <a:cubicBezTo>
                        <a:pt x="0" y="3618"/>
                        <a:pt x="7" y="3625"/>
                        <a:pt x="13" y="3625"/>
                      </a:cubicBezTo>
                      <a:cubicBezTo>
                        <a:pt x="19" y="3625"/>
                        <a:pt x="26" y="3618"/>
                        <a:pt x="26" y="3612"/>
                      </a:cubicBezTo>
                      <a:lnTo>
                        <a:pt x="26" y="3575"/>
                      </a:lnTo>
                      <a:cubicBezTo>
                        <a:pt x="26" y="3567"/>
                        <a:pt x="19" y="3563"/>
                        <a:pt x="13" y="3563"/>
                      </a:cubicBezTo>
                      <a:close/>
                      <a:moveTo>
                        <a:pt x="13" y="3674"/>
                      </a:moveTo>
                      <a:cubicBezTo>
                        <a:pt x="7" y="3674"/>
                        <a:pt x="0" y="3678"/>
                        <a:pt x="0" y="3687"/>
                      </a:cubicBezTo>
                      <a:lnTo>
                        <a:pt x="0" y="3723"/>
                      </a:lnTo>
                      <a:cubicBezTo>
                        <a:pt x="0" y="3730"/>
                        <a:pt x="7" y="3736"/>
                        <a:pt x="13" y="3736"/>
                      </a:cubicBezTo>
                      <a:cubicBezTo>
                        <a:pt x="19" y="3736"/>
                        <a:pt x="26" y="3730"/>
                        <a:pt x="26" y="3723"/>
                      </a:cubicBezTo>
                      <a:lnTo>
                        <a:pt x="26" y="3687"/>
                      </a:lnTo>
                      <a:cubicBezTo>
                        <a:pt x="26" y="3678"/>
                        <a:pt x="19" y="3674"/>
                        <a:pt x="13" y="3674"/>
                      </a:cubicBezTo>
                      <a:close/>
                      <a:moveTo>
                        <a:pt x="13" y="3785"/>
                      </a:moveTo>
                      <a:cubicBezTo>
                        <a:pt x="7" y="3785"/>
                        <a:pt x="0" y="3792"/>
                        <a:pt x="0" y="3798"/>
                      </a:cubicBezTo>
                      <a:lnTo>
                        <a:pt x="0" y="3835"/>
                      </a:lnTo>
                      <a:cubicBezTo>
                        <a:pt x="0" y="3841"/>
                        <a:pt x="7" y="3847"/>
                        <a:pt x="13" y="3847"/>
                      </a:cubicBezTo>
                      <a:cubicBezTo>
                        <a:pt x="19" y="3847"/>
                        <a:pt x="26" y="3841"/>
                        <a:pt x="26" y="3835"/>
                      </a:cubicBezTo>
                      <a:lnTo>
                        <a:pt x="26" y="3798"/>
                      </a:lnTo>
                      <a:cubicBezTo>
                        <a:pt x="26" y="3792"/>
                        <a:pt x="19" y="3785"/>
                        <a:pt x="13" y="3785"/>
                      </a:cubicBezTo>
                      <a:close/>
                      <a:moveTo>
                        <a:pt x="13" y="3897"/>
                      </a:moveTo>
                      <a:cubicBezTo>
                        <a:pt x="7" y="3897"/>
                        <a:pt x="0" y="3901"/>
                        <a:pt x="0" y="3907"/>
                      </a:cubicBezTo>
                      <a:lnTo>
                        <a:pt x="0" y="3946"/>
                      </a:lnTo>
                      <a:cubicBezTo>
                        <a:pt x="0" y="3952"/>
                        <a:pt x="7" y="3959"/>
                        <a:pt x="13" y="3959"/>
                      </a:cubicBezTo>
                      <a:cubicBezTo>
                        <a:pt x="19" y="3959"/>
                        <a:pt x="26" y="3952"/>
                        <a:pt x="26" y="3946"/>
                      </a:cubicBezTo>
                      <a:lnTo>
                        <a:pt x="26" y="3907"/>
                      </a:lnTo>
                      <a:cubicBezTo>
                        <a:pt x="26" y="3901"/>
                        <a:pt x="19" y="3897"/>
                        <a:pt x="13" y="3897"/>
                      </a:cubicBezTo>
                      <a:close/>
                      <a:moveTo>
                        <a:pt x="13" y="4008"/>
                      </a:moveTo>
                      <a:cubicBezTo>
                        <a:pt x="7" y="4008"/>
                        <a:pt x="0" y="4012"/>
                        <a:pt x="0" y="4021"/>
                      </a:cubicBezTo>
                      <a:lnTo>
                        <a:pt x="0" y="4057"/>
                      </a:lnTo>
                      <a:cubicBezTo>
                        <a:pt x="0" y="4064"/>
                        <a:pt x="7" y="4070"/>
                        <a:pt x="13" y="4070"/>
                      </a:cubicBezTo>
                      <a:cubicBezTo>
                        <a:pt x="19" y="4070"/>
                        <a:pt x="26" y="4064"/>
                        <a:pt x="26" y="4057"/>
                      </a:cubicBezTo>
                      <a:lnTo>
                        <a:pt x="26" y="4021"/>
                      </a:lnTo>
                      <a:cubicBezTo>
                        <a:pt x="26" y="4012"/>
                        <a:pt x="19" y="4008"/>
                        <a:pt x="13" y="4008"/>
                      </a:cubicBezTo>
                      <a:close/>
                      <a:moveTo>
                        <a:pt x="13" y="4119"/>
                      </a:moveTo>
                      <a:cubicBezTo>
                        <a:pt x="7" y="4119"/>
                        <a:pt x="0" y="4124"/>
                        <a:pt x="0" y="4132"/>
                      </a:cubicBezTo>
                      <a:lnTo>
                        <a:pt x="0" y="4169"/>
                      </a:lnTo>
                      <a:cubicBezTo>
                        <a:pt x="0" y="4175"/>
                        <a:pt x="7" y="4182"/>
                        <a:pt x="13" y="4182"/>
                      </a:cubicBezTo>
                      <a:cubicBezTo>
                        <a:pt x="19" y="4182"/>
                        <a:pt x="26" y="4175"/>
                        <a:pt x="26" y="4169"/>
                      </a:cubicBezTo>
                      <a:lnTo>
                        <a:pt x="26" y="4132"/>
                      </a:lnTo>
                      <a:cubicBezTo>
                        <a:pt x="26" y="4124"/>
                        <a:pt x="19" y="4119"/>
                        <a:pt x="13" y="4119"/>
                      </a:cubicBezTo>
                      <a:close/>
                      <a:moveTo>
                        <a:pt x="13" y="4229"/>
                      </a:moveTo>
                      <a:cubicBezTo>
                        <a:pt x="7" y="4229"/>
                        <a:pt x="0" y="4235"/>
                        <a:pt x="0" y="4242"/>
                      </a:cubicBezTo>
                      <a:lnTo>
                        <a:pt x="0" y="4280"/>
                      </a:lnTo>
                      <a:cubicBezTo>
                        <a:pt x="0" y="4287"/>
                        <a:pt x="7" y="4293"/>
                        <a:pt x="13" y="4293"/>
                      </a:cubicBezTo>
                      <a:cubicBezTo>
                        <a:pt x="19" y="4293"/>
                        <a:pt x="26" y="4287"/>
                        <a:pt x="26" y="4280"/>
                      </a:cubicBezTo>
                      <a:lnTo>
                        <a:pt x="26" y="4242"/>
                      </a:lnTo>
                      <a:cubicBezTo>
                        <a:pt x="26" y="4235"/>
                        <a:pt x="19" y="4229"/>
                        <a:pt x="13" y="4229"/>
                      </a:cubicBezTo>
                      <a:close/>
                      <a:moveTo>
                        <a:pt x="13" y="4342"/>
                      </a:moveTo>
                      <a:cubicBezTo>
                        <a:pt x="7" y="4342"/>
                        <a:pt x="0" y="4346"/>
                        <a:pt x="0" y="4355"/>
                      </a:cubicBezTo>
                      <a:lnTo>
                        <a:pt x="0" y="4391"/>
                      </a:lnTo>
                      <a:cubicBezTo>
                        <a:pt x="0" y="4398"/>
                        <a:pt x="7" y="4404"/>
                        <a:pt x="13" y="4404"/>
                      </a:cubicBezTo>
                      <a:cubicBezTo>
                        <a:pt x="19" y="4404"/>
                        <a:pt x="26" y="4398"/>
                        <a:pt x="26" y="4391"/>
                      </a:cubicBezTo>
                      <a:lnTo>
                        <a:pt x="26" y="4355"/>
                      </a:lnTo>
                      <a:cubicBezTo>
                        <a:pt x="26" y="4346"/>
                        <a:pt x="19" y="4342"/>
                        <a:pt x="13" y="4342"/>
                      </a:cubicBezTo>
                      <a:close/>
                      <a:moveTo>
                        <a:pt x="13" y="4451"/>
                      </a:moveTo>
                      <a:cubicBezTo>
                        <a:pt x="7" y="4451"/>
                        <a:pt x="0" y="4458"/>
                        <a:pt x="0" y="4464"/>
                      </a:cubicBezTo>
                      <a:lnTo>
                        <a:pt x="0" y="4503"/>
                      </a:lnTo>
                      <a:cubicBezTo>
                        <a:pt x="0" y="4509"/>
                        <a:pt x="7" y="4516"/>
                        <a:pt x="13" y="4516"/>
                      </a:cubicBezTo>
                      <a:cubicBezTo>
                        <a:pt x="19" y="4516"/>
                        <a:pt x="26" y="4509"/>
                        <a:pt x="26" y="4503"/>
                      </a:cubicBezTo>
                      <a:lnTo>
                        <a:pt x="26" y="4464"/>
                      </a:lnTo>
                      <a:cubicBezTo>
                        <a:pt x="26" y="4458"/>
                        <a:pt x="19" y="4451"/>
                        <a:pt x="13" y="4451"/>
                      </a:cubicBezTo>
                      <a:close/>
                      <a:moveTo>
                        <a:pt x="13" y="4563"/>
                      </a:moveTo>
                      <a:cubicBezTo>
                        <a:pt x="7" y="4563"/>
                        <a:pt x="0" y="4569"/>
                        <a:pt x="0" y="4576"/>
                      </a:cubicBezTo>
                      <a:lnTo>
                        <a:pt x="0" y="4614"/>
                      </a:lnTo>
                      <a:cubicBezTo>
                        <a:pt x="0" y="4621"/>
                        <a:pt x="7" y="4627"/>
                        <a:pt x="13" y="4627"/>
                      </a:cubicBezTo>
                      <a:cubicBezTo>
                        <a:pt x="19" y="4627"/>
                        <a:pt x="26" y="4621"/>
                        <a:pt x="26" y="4614"/>
                      </a:cubicBezTo>
                      <a:lnTo>
                        <a:pt x="26" y="4576"/>
                      </a:lnTo>
                      <a:cubicBezTo>
                        <a:pt x="26" y="4569"/>
                        <a:pt x="19" y="4563"/>
                        <a:pt x="13" y="4563"/>
                      </a:cubicBezTo>
                      <a:close/>
                      <a:moveTo>
                        <a:pt x="13" y="4676"/>
                      </a:moveTo>
                      <a:cubicBezTo>
                        <a:pt x="7" y="4676"/>
                        <a:pt x="0" y="4681"/>
                        <a:pt x="0" y="4687"/>
                      </a:cubicBezTo>
                      <a:lnTo>
                        <a:pt x="0" y="4726"/>
                      </a:lnTo>
                      <a:cubicBezTo>
                        <a:pt x="0" y="4732"/>
                        <a:pt x="7" y="4738"/>
                        <a:pt x="13" y="4738"/>
                      </a:cubicBezTo>
                      <a:cubicBezTo>
                        <a:pt x="19" y="4738"/>
                        <a:pt x="26" y="4732"/>
                        <a:pt x="26" y="4726"/>
                      </a:cubicBezTo>
                      <a:lnTo>
                        <a:pt x="26" y="4687"/>
                      </a:lnTo>
                      <a:cubicBezTo>
                        <a:pt x="26" y="4681"/>
                        <a:pt x="19" y="4676"/>
                        <a:pt x="13" y="4676"/>
                      </a:cubicBezTo>
                      <a:close/>
                      <a:moveTo>
                        <a:pt x="13" y="4786"/>
                      </a:moveTo>
                      <a:cubicBezTo>
                        <a:pt x="7" y="4786"/>
                        <a:pt x="0" y="4792"/>
                        <a:pt x="0" y="4798"/>
                      </a:cubicBezTo>
                      <a:lnTo>
                        <a:pt x="0" y="4837"/>
                      </a:lnTo>
                      <a:cubicBezTo>
                        <a:pt x="0" y="4843"/>
                        <a:pt x="7" y="4848"/>
                        <a:pt x="13" y="4848"/>
                      </a:cubicBezTo>
                      <a:cubicBezTo>
                        <a:pt x="19" y="4848"/>
                        <a:pt x="26" y="4843"/>
                        <a:pt x="26" y="4837"/>
                      </a:cubicBezTo>
                      <a:lnTo>
                        <a:pt x="26" y="4798"/>
                      </a:lnTo>
                      <a:cubicBezTo>
                        <a:pt x="26" y="4792"/>
                        <a:pt x="19" y="4786"/>
                        <a:pt x="13" y="4786"/>
                      </a:cubicBezTo>
                      <a:close/>
                      <a:moveTo>
                        <a:pt x="13" y="4897"/>
                      </a:moveTo>
                      <a:cubicBezTo>
                        <a:pt x="7" y="4897"/>
                        <a:pt x="0" y="4903"/>
                        <a:pt x="0" y="4910"/>
                      </a:cubicBezTo>
                      <a:lnTo>
                        <a:pt x="0" y="4948"/>
                      </a:lnTo>
                      <a:cubicBezTo>
                        <a:pt x="0" y="4955"/>
                        <a:pt x="7" y="4959"/>
                        <a:pt x="13" y="4959"/>
                      </a:cubicBezTo>
                      <a:cubicBezTo>
                        <a:pt x="19" y="4959"/>
                        <a:pt x="26" y="4955"/>
                        <a:pt x="26" y="4948"/>
                      </a:cubicBezTo>
                      <a:lnTo>
                        <a:pt x="26" y="4910"/>
                      </a:lnTo>
                      <a:cubicBezTo>
                        <a:pt x="26" y="4903"/>
                        <a:pt x="19" y="4897"/>
                        <a:pt x="13" y="4897"/>
                      </a:cubicBezTo>
                      <a:close/>
                      <a:moveTo>
                        <a:pt x="13" y="5008"/>
                      </a:moveTo>
                      <a:cubicBezTo>
                        <a:pt x="7" y="5008"/>
                        <a:pt x="0" y="5015"/>
                        <a:pt x="0" y="5021"/>
                      </a:cubicBezTo>
                      <a:lnTo>
                        <a:pt x="0" y="5058"/>
                      </a:lnTo>
                      <a:cubicBezTo>
                        <a:pt x="0" y="5066"/>
                        <a:pt x="7" y="5070"/>
                        <a:pt x="13" y="5070"/>
                      </a:cubicBezTo>
                      <a:cubicBezTo>
                        <a:pt x="19" y="5070"/>
                        <a:pt x="26" y="5066"/>
                        <a:pt x="26" y="5058"/>
                      </a:cubicBezTo>
                      <a:lnTo>
                        <a:pt x="26" y="5021"/>
                      </a:lnTo>
                      <a:cubicBezTo>
                        <a:pt x="26" y="5015"/>
                        <a:pt x="19" y="5008"/>
                        <a:pt x="13" y="5008"/>
                      </a:cubicBezTo>
                      <a:close/>
                      <a:moveTo>
                        <a:pt x="13" y="5120"/>
                      </a:moveTo>
                      <a:cubicBezTo>
                        <a:pt x="7" y="5120"/>
                        <a:pt x="0" y="5126"/>
                        <a:pt x="0" y="5133"/>
                      </a:cubicBezTo>
                      <a:lnTo>
                        <a:pt x="0" y="5169"/>
                      </a:lnTo>
                      <a:cubicBezTo>
                        <a:pt x="0" y="5177"/>
                        <a:pt x="7" y="5182"/>
                        <a:pt x="13" y="5182"/>
                      </a:cubicBezTo>
                      <a:cubicBezTo>
                        <a:pt x="19" y="5182"/>
                        <a:pt x="26" y="5177"/>
                        <a:pt x="26" y="5169"/>
                      </a:cubicBezTo>
                      <a:lnTo>
                        <a:pt x="26" y="5133"/>
                      </a:lnTo>
                      <a:cubicBezTo>
                        <a:pt x="26" y="5126"/>
                        <a:pt x="19" y="5120"/>
                        <a:pt x="13" y="5120"/>
                      </a:cubicBezTo>
                      <a:close/>
                      <a:moveTo>
                        <a:pt x="13" y="5231"/>
                      </a:moveTo>
                      <a:cubicBezTo>
                        <a:pt x="7" y="5231"/>
                        <a:pt x="0" y="5237"/>
                        <a:pt x="0" y="5244"/>
                      </a:cubicBezTo>
                      <a:lnTo>
                        <a:pt x="0" y="5280"/>
                      </a:lnTo>
                      <a:cubicBezTo>
                        <a:pt x="0" y="5289"/>
                        <a:pt x="7" y="5293"/>
                        <a:pt x="13" y="5293"/>
                      </a:cubicBezTo>
                      <a:cubicBezTo>
                        <a:pt x="19" y="5293"/>
                        <a:pt x="26" y="5289"/>
                        <a:pt x="26" y="5280"/>
                      </a:cubicBezTo>
                      <a:lnTo>
                        <a:pt x="26" y="5244"/>
                      </a:lnTo>
                      <a:cubicBezTo>
                        <a:pt x="26" y="5237"/>
                        <a:pt x="19" y="5231"/>
                        <a:pt x="13" y="5231"/>
                      </a:cubicBezTo>
                      <a:close/>
                      <a:moveTo>
                        <a:pt x="13" y="5342"/>
                      </a:moveTo>
                      <a:cubicBezTo>
                        <a:pt x="7" y="5342"/>
                        <a:pt x="0" y="5349"/>
                        <a:pt x="0" y="5355"/>
                      </a:cubicBezTo>
                      <a:lnTo>
                        <a:pt x="0" y="5392"/>
                      </a:lnTo>
                      <a:cubicBezTo>
                        <a:pt x="0" y="5400"/>
                        <a:pt x="7" y="5405"/>
                        <a:pt x="13" y="5405"/>
                      </a:cubicBezTo>
                      <a:cubicBezTo>
                        <a:pt x="19" y="5405"/>
                        <a:pt x="26" y="5400"/>
                        <a:pt x="26" y="5392"/>
                      </a:cubicBezTo>
                      <a:lnTo>
                        <a:pt x="26" y="5355"/>
                      </a:lnTo>
                      <a:cubicBezTo>
                        <a:pt x="26" y="5349"/>
                        <a:pt x="19" y="5342"/>
                        <a:pt x="13" y="5342"/>
                      </a:cubicBezTo>
                      <a:close/>
                      <a:moveTo>
                        <a:pt x="13" y="5454"/>
                      </a:moveTo>
                      <a:cubicBezTo>
                        <a:pt x="7" y="5454"/>
                        <a:pt x="0" y="5460"/>
                        <a:pt x="0" y="5467"/>
                      </a:cubicBezTo>
                      <a:lnTo>
                        <a:pt x="0" y="5503"/>
                      </a:lnTo>
                      <a:cubicBezTo>
                        <a:pt x="0" y="5512"/>
                        <a:pt x="7" y="5516"/>
                        <a:pt x="13" y="5516"/>
                      </a:cubicBezTo>
                      <a:cubicBezTo>
                        <a:pt x="19" y="5516"/>
                        <a:pt x="26" y="5512"/>
                        <a:pt x="26" y="5503"/>
                      </a:cubicBezTo>
                      <a:lnTo>
                        <a:pt x="26" y="5467"/>
                      </a:lnTo>
                      <a:cubicBezTo>
                        <a:pt x="26" y="5460"/>
                        <a:pt x="19" y="5454"/>
                        <a:pt x="13" y="5454"/>
                      </a:cubicBezTo>
                      <a:close/>
                      <a:moveTo>
                        <a:pt x="13" y="5565"/>
                      </a:moveTo>
                      <a:cubicBezTo>
                        <a:pt x="7" y="5565"/>
                        <a:pt x="0" y="5572"/>
                        <a:pt x="0" y="5578"/>
                      </a:cubicBezTo>
                      <a:lnTo>
                        <a:pt x="0" y="5614"/>
                      </a:lnTo>
                      <a:cubicBezTo>
                        <a:pt x="0" y="5621"/>
                        <a:pt x="7" y="5627"/>
                        <a:pt x="13" y="5627"/>
                      </a:cubicBezTo>
                      <a:cubicBezTo>
                        <a:pt x="19" y="5627"/>
                        <a:pt x="26" y="5621"/>
                        <a:pt x="26" y="5614"/>
                      </a:cubicBezTo>
                      <a:lnTo>
                        <a:pt x="26" y="5578"/>
                      </a:lnTo>
                      <a:cubicBezTo>
                        <a:pt x="26" y="5572"/>
                        <a:pt x="19" y="5565"/>
                        <a:pt x="13" y="55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5043;p38">
                  <a:extLst>
                    <a:ext uri="{FF2B5EF4-FFF2-40B4-BE49-F238E27FC236}">
                      <a16:creationId xmlns:a16="http://schemas.microsoft.com/office/drawing/2014/main" id="{57B39A40-D346-4FF3-A29F-83F8B94DD58B}"/>
                    </a:ext>
                  </a:extLst>
                </p:cNvPr>
                <p:cNvSpPr/>
                <p:nvPr/>
              </p:nvSpPr>
              <p:spPr>
                <a:xfrm>
                  <a:off x="3538777" y="3449066"/>
                  <a:ext cx="63599" cy="6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85" extrusionOk="0">
                      <a:moveTo>
                        <a:pt x="94" y="0"/>
                      </a:moveTo>
                      <a:cubicBezTo>
                        <a:pt x="43" y="0"/>
                        <a:pt x="0" y="41"/>
                        <a:pt x="0" y="93"/>
                      </a:cubicBezTo>
                      <a:cubicBezTo>
                        <a:pt x="0" y="144"/>
                        <a:pt x="43" y="185"/>
                        <a:pt x="94" y="185"/>
                      </a:cubicBezTo>
                      <a:cubicBezTo>
                        <a:pt x="146" y="185"/>
                        <a:pt x="186" y="144"/>
                        <a:pt x="186" y="93"/>
                      </a:cubicBezTo>
                      <a:cubicBezTo>
                        <a:pt x="186" y="41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5044;p38">
                  <a:extLst>
                    <a:ext uri="{FF2B5EF4-FFF2-40B4-BE49-F238E27FC236}">
                      <a16:creationId xmlns:a16="http://schemas.microsoft.com/office/drawing/2014/main" id="{5E463FEA-AF4A-48D9-B2E0-48D91B2A877A}"/>
                    </a:ext>
                  </a:extLst>
                </p:cNvPr>
                <p:cNvSpPr/>
                <p:nvPr/>
              </p:nvSpPr>
              <p:spPr>
                <a:xfrm>
                  <a:off x="2235516" y="3766255"/>
                  <a:ext cx="617281" cy="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27" extrusionOk="0">
                      <a:moveTo>
                        <a:pt x="11" y="1"/>
                      </a:moveTo>
                      <a:cubicBezTo>
                        <a:pt x="5" y="1"/>
                        <a:pt x="1" y="7"/>
                        <a:pt x="1" y="14"/>
                      </a:cubicBezTo>
                      <a:cubicBezTo>
                        <a:pt x="1" y="20"/>
                        <a:pt x="5" y="27"/>
                        <a:pt x="11" y="27"/>
                      </a:cubicBezTo>
                      <a:lnTo>
                        <a:pt x="50" y="27"/>
                      </a:lnTo>
                      <a:cubicBezTo>
                        <a:pt x="56" y="27"/>
                        <a:pt x="63" y="20"/>
                        <a:pt x="63" y="14"/>
                      </a:cubicBezTo>
                      <a:cubicBezTo>
                        <a:pt x="63" y="7"/>
                        <a:pt x="56" y="1"/>
                        <a:pt x="50" y="1"/>
                      </a:cubicBezTo>
                      <a:close/>
                      <a:moveTo>
                        <a:pt x="125" y="1"/>
                      </a:moveTo>
                      <a:cubicBezTo>
                        <a:pt x="116" y="1"/>
                        <a:pt x="112" y="7"/>
                        <a:pt x="112" y="14"/>
                      </a:cubicBezTo>
                      <a:cubicBezTo>
                        <a:pt x="112" y="20"/>
                        <a:pt x="116" y="27"/>
                        <a:pt x="125" y="27"/>
                      </a:cubicBezTo>
                      <a:lnTo>
                        <a:pt x="161" y="27"/>
                      </a:lnTo>
                      <a:cubicBezTo>
                        <a:pt x="168" y="27"/>
                        <a:pt x="174" y="20"/>
                        <a:pt x="174" y="14"/>
                      </a:cubicBezTo>
                      <a:cubicBezTo>
                        <a:pt x="174" y="7"/>
                        <a:pt x="168" y="1"/>
                        <a:pt x="161" y="1"/>
                      </a:cubicBezTo>
                      <a:close/>
                      <a:moveTo>
                        <a:pt x="234" y="1"/>
                      </a:moveTo>
                      <a:cubicBezTo>
                        <a:pt x="228" y="1"/>
                        <a:pt x="221" y="7"/>
                        <a:pt x="221" y="14"/>
                      </a:cubicBezTo>
                      <a:cubicBezTo>
                        <a:pt x="221" y="20"/>
                        <a:pt x="228" y="27"/>
                        <a:pt x="234" y="27"/>
                      </a:cubicBezTo>
                      <a:lnTo>
                        <a:pt x="273" y="27"/>
                      </a:lnTo>
                      <a:cubicBezTo>
                        <a:pt x="279" y="27"/>
                        <a:pt x="285" y="20"/>
                        <a:pt x="285" y="14"/>
                      </a:cubicBezTo>
                      <a:cubicBezTo>
                        <a:pt x="285" y="7"/>
                        <a:pt x="279" y="1"/>
                        <a:pt x="273" y="1"/>
                      </a:cubicBezTo>
                      <a:close/>
                      <a:moveTo>
                        <a:pt x="345" y="1"/>
                      </a:moveTo>
                      <a:cubicBezTo>
                        <a:pt x="339" y="1"/>
                        <a:pt x="333" y="7"/>
                        <a:pt x="333" y="14"/>
                      </a:cubicBezTo>
                      <a:cubicBezTo>
                        <a:pt x="333" y="20"/>
                        <a:pt x="339" y="27"/>
                        <a:pt x="345" y="27"/>
                      </a:cubicBezTo>
                      <a:lnTo>
                        <a:pt x="384" y="27"/>
                      </a:lnTo>
                      <a:cubicBezTo>
                        <a:pt x="390" y="27"/>
                        <a:pt x="397" y="20"/>
                        <a:pt x="397" y="14"/>
                      </a:cubicBezTo>
                      <a:cubicBezTo>
                        <a:pt x="397" y="7"/>
                        <a:pt x="390" y="1"/>
                        <a:pt x="384" y="1"/>
                      </a:cubicBezTo>
                      <a:close/>
                      <a:moveTo>
                        <a:pt x="457" y="1"/>
                      </a:moveTo>
                      <a:cubicBezTo>
                        <a:pt x="450" y="1"/>
                        <a:pt x="444" y="7"/>
                        <a:pt x="444" y="14"/>
                      </a:cubicBezTo>
                      <a:cubicBezTo>
                        <a:pt x="444" y="20"/>
                        <a:pt x="450" y="27"/>
                        <a:pt x="457" y="27"/>
                      </a:cubicBezTo>
                      <a:lnTo>
                        <a:pt x="495" y="27"/>
                      </a:lnTo>
                      <a:cubicBezTo>
                        <a:pt x="502" y="27"/>
                        <a:pt x="508" y="20"/>
                        <a:pt x="508" y="14"/>
                      </a:cubicBezTo>
                      <a:cubicBezTo>
                        <a:pt x="508" y="7"/>
                        <a:pt x="502" y="1"/>
                        <a:pt x="495" y="1"/>
                      </a:cubicBezTo>
                      <a:close/>
                      <a:moveTo>
                        <a:pt x="568" y="1"/>
                      </a:moveTo>
                      <a:cubicBezTo>
                        <a:pt x="562" y="1"/>
                        <a:pt x="555" y="7"/>
                        <a:pt x="555" y="14"/>
                      </a:cubicBezTo>
                      <a:cubicBezTo>
                        <a:pt x="555" y="20"/>
                        <a:pt x="562" y="27"/>
                        <a:pt x="568" y="27"/>
                      </a:cubicBezTo>
                      <a:lnTo>
                        <a:pt x="607" y="27"/>
                      </a:lnTo>
                      <a:cubicBezTo>
                        <a:pt x="613" y="27"/>
                        <a:pt x="620" y="20"/>
                        <a:pt x="620" y="14"/>
                      </a:cubicBezTo>
                      <a:cubicBezTo>
                        <a:pt x="620" y="7"/>
                        <a:pt x="613" y="1"/>
                        <a:pt x="607" y="1"/>
                      </a:cubicBezTo>
                      <a:close/>
                      <a:moveTo>
                        <a:pt x="679" y="1"/>
                      </a:moveTo>
                      <a:cubicBezTo>
                        <a:pt x="673" y="1"/>
                        <a:pt x="667" y="7"/>
                        <a:pt x="667" y="14"/>
                      </a:cubicBezTo>
                      <a:cubicBezTo>
                        <a:pt x="667" y="20"/>
                        <a:pt x="673" y="27"/>
                        <a:pt x="679" y="27"/>
                      </a:cubicBezTo>
                      <a:lnTo>
                        <a:pt x="718" y="27"/>
                      </a:lnTo>
                      <a:cubicBezTo>
                        <a:pt x="724" y="27"/>
                        <a:pt x="731" y="20"/>
                        <a:pt x="731" y="14"/>
                      </a:cubicBezTo>
                      <a:cubicBezTo>
                        <a:pt x="731" y="7"/>
                        <a:pt x="724" y="1"/>
                        <a:pt x="718" y="1"/>
                      </a:cubicBezTo>
                      <a:close/>
                      <a:moveTo>
                        <a:pt x="791" y="1"/>
                      </a:moveTo>
                      <a:cubicBezTo>
                        <a:pt x="784" y="1"/>
                        <a:pt x="778" y="7"/>
                        <a:pt x="778" y="14"/>
                      </a:cubicBezTo>
                      <a:cubicBezTo>
                        <a:pt x="778" y="20"/>
                        <a:pt x="784" y="27"/>
                        <a:pt x="791" y="27"/>
                      </a:cubicBezTo>
                      <a:lnTo>
                        <a:pt x="829" y="27"/>
                      </a:lnTo>
                      <a:cubicBezTo>
                        <a:pt x="836" y="27"/>
                        <a:pt x="842" y="20"/>
                        <a:pt x="842" y="14"/>
                      </a:cubicBezTo>
                      <a:cubicBezTo>
                        <a:pt x="842" y="7"/>
                        <a:pt x="836" y="1"/>
                        <a:pt x="829" y="1"/>
                      </a:cubicBezTo>
                      <a:close/>
                      <a:moveTo>
                        <a:pt x="902" y="1"/>
                      </a:moveTo>
                      <a:cubicBezTo>
                        <a:pt x="896" y="1"/>
                        <a:pt x="889" y="7"/>
                        <a:pt x="889" y="14"/>
                      </a:cubicBezTo>
                      <a:cubicBezTo>
                        <a:pt x="889" y="20"/>
                        <a:pt x="896" y="27"/>
                        <a:pt x="902" y="27"/>
                      </a:cubicBezTo>
                      <a:lnTo>
                        <a:pt x="939" y="27"/>
                      </a:lnTo>
                      <a:cubicBezTo>
                        <a:pt x="947" y="27"/>
                        <a:pt x="951" y="20"/>
                        <a:pt x="951" y="14"/>
                      </a:cubicBezTo>
                      <a:cubicBezTo>
                        <a:pt x="951" y="7"/>
                        <a:pt x="947" y="1"/>
                        <a:pt x="939" y="1"/>
                      </a:cubicBezTo>
                      <a:close/>
                      <a:moveTo>
                        <a:pt x="1014" y="1"/>
                      </a:moveTo>
                      <a:cubicBezTo>
                        <a:pt x="1007" y="1"/>
                        <a:pt x="1001" y="7"/>
                        <a:pt x="1001" y="14"/>
                      </a:cubicBezTo>
                      <a:cubicBezTo>
                        <a:pt x="1001" y="20"/>
                        <a:pt x="1007" y="27"/>
                        <a:pt x="1014" y="27"/>
                      </a:cubicBezTo>
                      <a:lnTo>
                        <a:pt x="1052" y="27"/>
                      </a:lnTo>
                      <a:cubicBezTo>
                        <a:pt x="1059" y="27"/>
                        <a:pt x="1063" y="20"/>
                        <a:pt x="1063" y="14"/>
                      </a:cubicBezTo>
                      <a:cubicBezTo>
                        <a:pt x="1063" y="7"/>
                        <a:pt x="1059" y="1"/>
                        <a:pt x="1052" y="1"/>
                      </a:cubicBezTo>
                      <a:close/>
                      <a:moveTo>
                        <a:pt x="1125" y="1"/>
                      </a:moveTo>
                      <a:cubicBezTo>
                        <a:pt x="1119" y="1"/>
                        <a:pt x="1112" y="7"/>
                        <a:pt x="1112" y="14"/>
                      </a:cubicBezTo>
                      <a:cubicBezTo>
                        <a:pt x="1112" y="20"/>
                        <a:pt x="1119" y="27"/>
                        <a:pt x="1125" y="27"/>
                      </a:cubicBezTo>
                      <a:lnTo>
                        <a:pt x="1161" y="27"/>
                      </a:lnTo>
                      <a:cubicBezTo>
                        <a:pt x="1170" y="27"/>
                        <a:pt x="1174" y="20"/>
                        <a:pt x="1174" y="14"/>
                      </a:cubicBezTo>
                      <a:cubicBezTo>
                        <a:pt x="1174" y="7"/>
                        <a:pt x="1170" y="1"/>
                        <a:pt x="1161" y="1"/>
                      </a:cubicBezTo>
                      <a:close/>
                      <a:moveTo>
                        <a:pt x="1236" y="1"/>
                      </a:moveTo>
                      <a:cubicBezTo>
                        <a:pt x="1230" y="1"/>
                        <a:pt x="1223" y="7"/>
                        <a:pt x="1223" y="14"/>
                      </a:cubicBezTo>
                      <a:cubicBezTo>
                        <a:pt x="1223" y="20"/>
                        <a:pt x="1230" y="27"/>
                        <a:pt x="1236" y="27"/>
                      </a:cubicBezTo>
                      <a:lnTo>
                        <a:pt x="1273" y="27"/>
                      </a:lnTo>
                      <a:cubicBezTo>
                        <a:pt x="1281" y="27"/>
                        <a:pt x="1286" y="20"/>
                        <a:pt x="1286" y="14"/>
                      </a:cubicBezTo>
                      <a:cubicBezTo>
                        <a:pt x="1286" y="7"/>
                        <a:pt x="1281" y="1"/>
                        <a:pt x="1273" y="1"/>
                      </a:cubicBezTo>
                      <a:close/>
                      <a:moveTo>
                        <a:pt x="1348" y="1"/>
                      </a:moveTo>
                      <a:cubicBezTo>
                        <a:pt x="1341" y="1"/>
                        <a:pt x="1335" y="7"/>
                        <a:pt x="1335" y="14"/>
                      </a:cubicBezTo>
                      <a:cubicBezTo>
                        <a:pt x="1335" y="20"/>
                        <a:pt x="1341" y="27"/>
                        <a:pt x="1348" y="27"/>
                      </a:cubicBezTo>
                      <a:lnTo>
                        <a:pt x="1384" y="27"/>
                      </a:lnTo>
                      <a:cubicBezTo>
                        <a:pt x="1393" y="27"/>
                        <a:pt x="1397" y="20"/>
                        <a:pt x="1397" y="14"/>
                      </a:cubicBezTo>
                      <a:cubicBezTo>
                        <a:pt x="1397" y="7"/>
                        <a:pt x="1393" y="1"/>
                        <a:pt x="1384" y="1"/>
                      </a:cubicBezTo>
                      <a:close/>
                      <a:moveTo>
                        <a:pt x="1459" y="1"/>
                      </a:moveTo>
                      <a:cubicBezTo>
                        <a:pt x="1453" y="1"/>
                        <a:pt x="1446" y="7"/>
                        <a:pt x="1446" y="14"/>
                      </a:cubicBezTo>
                      <a:cubicBezTo>
                        <a:pt x="1446" y="20"/>
                        <a:pt x="1453" y="27"/>
                        <a:pt x="1459" y="27"/>
                      </a:cubicBezTo>
                      <a:lnTo>
                        <a:pt x="1495" y="27"/>
                      </a:lnTo>
                      <a:cubicBezTo>
                        <a:pt x="1502" y="27"/>
                        <a:pt x="1508" y="20"/>
                        <a:pt x="1508" y="14"/>
                      </a:cubicBezTo>
                      <a:cubicBezTo>
                        <a:pt x="1508" y="7"/>
                        <a:pt x="1504" y="1"/>
                        <a:pt x="1495" y="1"/>
                      </a:cubicBezTo>
                      <a:close/>
                      <a:moveTo>
                        <a:pt x="1570" y="1"/>
                      </a:moveTo>
                      <a:cubicBezTo>
                        <a:pt x="1564" y="1"/>
                        <a:pt x="1558" y="7"/>
                        <a:pt x="1558" y="14"/>
                      </a:cubicBezTo>
                      <a:cubicBezTo>
                        <a:pt x="1558" y="20"/>
                        <a:pt x="1564" y="27"/>
                        <a:pt x="1570" y="27"/>
                      </a:cubicBezTo>
                      <a:lnTo>
                        <a:pt x="1607" y="27"/>
                      </a:lnTo>
                      <a:cubicBezTo>
                        <a:pt x="1615" y="27"/>
                        <a:pt x="1620" y="20"/>
                        <a:pt x="1620" y="14"/>
                      </a:cubicBezTo>
                      <a:cubicBezTo>
                        <a:pt x="1620" y="7"/>
                        <a:pt x="1615" y="1"/>
                        <a:pt x="1607" y="1"/>
                      </a:cubicBezTo>
                      <a:close/>
                      <a:moveTo>
                        <a:pt x="1682" y="1"/>
                      </a:moveTo>
                      <a:cubicBezTo>
                        <a:pt x="1673" y="1"/>
                        <a:pt x="1669" y="7"/>
                        <a:pt x="1669" y="14"/>
                      </a:cubicBezTo>
                      <a:cubicBezTo>
                        <a:pt x="1669" y="20"/>
                        <a:pt x="1673" y="27"/>
                        <a:pt x="1682" y="27"/>
                      </a:cubicBezTo>
                      <a:lnTo>
                        <a:pt x="1718" y="27"/>
                      </a:lnTo>
                      <a:cubicBezTo>
                        <a:pt x="1725" y="27"/>
                        <a:pt x="1731" y="20"/>
                        <a:pt x="1731" y="14"/>
                      </a:cubicBezTo>
                      <a:cubicBezTo>
                        <a:pt x="1731" y="7"/>
                        <a:pt x="1725" y="1"/>
                        <a:pt x="1718" y="1"/>
                      </a:cubicBezTo>
                      <a:close/>
                      <a:moveTo>
                        <a:pt x="1793" y="1"/>
                      </a:moveTo>
                      <a:cubicBezTo>
                        <a:pt x="1787" y="1"/>
                        <a:pt x="1780" y="7"/>
                        <a:pt x="1780" y="14"/>
                      </a:cubicBezTo>
                      <a:cubicBezTo>
                        <a:pt x="1780" y="20"/>
                        <a:pt x="1787" y="27"/>
                        <a:pt x="1793" y="27"/>
                      </a:cubicBezTo>
                      <a:lnTo>
                        <a:pt x="1802" y="27"/>
                      </a:lnTo>
                      <a:cubicBezTo>
                        <a:pt x="1810" y="27"/>
                        <a:pt x="1815" y="20"/>
                        <a:pt x="1815" y="14"/>
                      </a:cubicBezTo>
                      <a:cubicBezTo>
                        <a:pt x="1815" y="7"/>
                        <a:pt x="1810" y="1"/>
                        <a:pt x="18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5045;p38">
                  <a:extLst>
                    <a:ext uri="{FF2B5EF4-FFF2-40B4-BE49-F238E27FC236}">
                      <a16:creationId xmlns:a16="http://schemas.microsoft.com/office/drawing/2014/main" id="{AD6B5460-71CB-4A5D-B432-05D65C2BCD43}"/>
                    </a:ext>
                  </a:extLst>
                </p:cNvPr>
                <p:cNvSpPr/>
                <p:nvPr/>
              </p:nvSpPr>
              <p:spPr>
                <a:xfrm>
                  <a:off x="2235516" y="1860337"/>
                  <a:ext cx="617281" cy="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24" extrusionOk="0">
                      <a:moveTo>
                        <a:pt x="11" y="0"/>
                      </a:moveTo>
                      <a:cubicBezTo>
                        <a:pt x="5" y="0"/>
                        <a:pt x="1" y="4"/>
                        <a:pt x="1" y="11"/>
                      </a:cubicBezTo>
                      <a:cubicBezTo>
                        <a:pt x="1" y="19"/>
                        <a:pt x="5" y="24"/>
                        <a:pt x="11" y="24"/>
                      </a:cubicBezTo>
                      <a:lnTo>
                        <a:pt x="50" y="24"/>
                      </a:lnTo>
                      <a:cubicBezTo>
                        <a:pt x="56" y="24"/>
                        <a:pt x="63" y="19"/>
                        <a:pt x="63" y="11"/>
                      </a:cubicBezTo>
                      <a:cubicBezTo>
                        <a:pt x="63" y="4"/>
                        <a:pt x="56" y="0"/>
                        <a:pt x="50" y="0"/>
                      </a:cubicBezTo>
                      <a:close/>
                      <a:moveTo>
                        <a:pt x="125" y="0"/>
                      </a:moveTo>
                      <a:cubicBezTo>
                        <a:pt x="116" y="0"/>
                        <a:pt x="112" y="4"/>
                        <a:pt x="112" y="11"/>
                      </a:cubicBezTo>
                      <a:cubicBezTo>
                        <a:pt x="112" y="19"/>
                        <a:pt x="116" y="24"/>
                        <a:pt x="125" y="24"/>
                      </a:cubicBezTo>
                      <a:lnTo>
                        <a:pt x="161" y="24"/>
                      </a:lnTo>
                      <a:cubicBezTo>
                        <a:pt x="168" y="24"/>
                        <a:pt x="174" y="19"/>
                        <a:pt x="174" y="11"/>
                      </a:cubicBezTo>
                      <a:cubicBezTo>
                        <a:pt x="174" y="4"/>
                        <a:pt x="168" y="0"/>
                        <a:pt x="161" y="0"/>
                      </a:cubicBezTo>
                      <a:close/>
                      <a:moveTo>
                        <a:pt x="234" y="0"/>
                      </a:moveTo>
                      <a:cubicBezTo>
                        <a:pt x="228" y="0"/>
                        <a:pt x="221" y="4"/>
                        <a:pt x="221" y="11"/>
                      </a:cubicBezTo>
                      <a:cubicBezTo>
                        <a:pt x="221" y="19"/>
                        <a:pt x="228" y="24"/>
                        <a:pt x="234" y="24"/>
                      </a:cubicBezTo>
                      <a:lnTo>
                        <a:pt x="273" y="24"/>
                      </a:lnTo>
                      <a:cubicBezTo>
                        <a:pt x="279" y="24"/>
                        <a:pt x="285" y="19"/>
                        <a:pt x="285" y="11"/>
                      </a:cubicBezTo>
                      <a:cubicBezTo>
                        <a:pt x="285" y="4"/>
                        <a:pt x="279" y="0"/>
                        <a:pt x="273" y="0"/>
                      </a:cubicBezTo>
                      <a:close/>
                      <a:moveTo>
                        <a:pt x="345" y="0"/>
                      </a:moveTo>
                      <a:cubicBezTo>
                        <a:pt x="339" y="0"/>
                        <a:pt x="333" y="4"/>
                        <a:pt x="333" y="11"/>
                      </a:cubicBezTo>
                      <a:cubicBezTo>
                        <a:pt x="333" y="19"/>
                        <a:pt x="339" y="24"/>
                        <a:pt x="345" y="24"/>
                      </a:cubicBezTo>
                      <a:lnTo>
                        <a:pt x="384" y="24"/>
                      </a:lnTo>
                      <a:cubicBezTo>
                        <a:pt x="390" y="24"/>
                        <a:pt x="397" y="19"/>
                        <a:pt x="397" y="11"/>
                      </a:cubicBezTo>
                      <a:cubicBezTo>
                        <a:pt x="397" y="4"/>
                        <a:pt x="390" y="0"/>
                        <a:pt x="384" y="0"/>
                      </a:cubicBezTo>
                      <a:close/>
                      <a:moveTo>
                        <a:pt x="457" y="0"/>
                      </a:moveTo>
                      <a:cubicBezTo>
                        <a:pt x="450" y="0"/>
                        <a:pt x="444" y="4"/>
                        <a:pt x="444" y="11"/>
                      </a:cubicBezTo>
                      <a:cubicBezTo>
                        <a:pt x="444" y="19"/>
                        <a:pt x="450" y="24"/>
                        <a:pt x="457" y="24"/>
                      </a:cubicBezTo>
                      <a:lnTo>
                        <a:pt x="495" y="24"/>
                      </a:lnTo>
                      <a:cubicBezTo>
                        <a:pt x="502" y="24"/>
                        <a:pt x="508" y="19"/>
                        <a:pt x="508" y="11"/>
                      </a:cubicBezTo>
                      <a:cubicBezTo>
                        <a:pt x="508" y="4"/>
                        <a:pt x="502" y="0"/>
                        <a:pt x="495" y="0"/>
                      </a:cubicBezTo>
                      <a:close/>
                      <a:moveTo>
                        <a:pt x="568" y="0"/>
                      </a:moveTo>
                      <a:cubicBezTo>
                        <a:pt x="562" y="0"/>
                        <a:pt x="555" y="4"/>
                        <a:pt x="555" y="11"/>
                      </a:cubicBezTo>
                      <a:cubicBezTo>
                        <a:pt x="555" y="19"/>
                        <a:pt x="562" y="24"/>
                        <a:pt x="568" y="24"/>
                      </a:cubicBezTo>
                      <a:lnTo>
                        <a:pt x="607" y="24"/>
                      </a:lnTo>
                      <a:cubicBezTo>
                        <a:pt x="613" y="24"/>
                        <a:pt x="620" y="19"/>
                        <a:pt x="620" y="11"/>
                      </a:cubicBezTo>
                      <a:cubicBezTo>
                        <a:pt x="620" y="4"/>
                        <a:pt x="613" y="0"/>
                        <a:pt x="607" y="0"/>
                      </a:cubicBezTo>
                      <a:close/>
                      <a:moveTo>
                        <a:pt x="679" y="0"/>
                      </a:moveTo>
                      <a:cubicBezTo>
                        <a:pt x="673" y="0"/>
                        <a:pt x="667" y="4"/>
                        <a:pt x="667" y="11"/>
                      </a:cubicBezTo>
                      <a:cubicBezTo>
                        <a:pt x="667" y="19"/>
                        <a:pt x="673" y="24"/>
                        <a:pt x="679" y="24"/>
                      </a:cubicBezTo>
                      <a:lnTo>
                        <a:pt x="718" y="24"/>
                      </a:lnTo>
                      <a:cubicBezTo>
                        <a:pt x="724" y="24"/>
                        <a:pt x="731" y="19"/>
                        <a:pt x="731" y="11"/>
                      </a:cubicBezTo>
                      <a:cubicBezTo>
                        <a:pt x="731" y="4"/>
                        <a:pt x="724" y="0"/>
                        <a:pt x="718" y="0"/>
                      </a:cubicBezTo>
                      <a:close/>
                      <a:moveTo>
                        <a:pt x="791" y="0"/>
                      </a:moveTo>
                      <a:cubicBezTo>
                        <a:pt x="784" y="0"/>
                        <a:pt x="778" y="4"/>
                        <a:pt x="778" y="11"/>
                      </a:cubicBezTo>
                      <a:cubicBezTo>
                        <a:pt x="778" y="19"/>
                        <a:pt x="784" y="24"/>
                        <a:pt x="791" y="24"/>
                      </a:cubicBezTo>
                      <a:lnTo>
                        <a:pt x="829" y="24"/>
                      </a:lnTo>
                      <a:cubicBezTo>
                        <a:pt x="836" y="24"/>
                        <a:pt x="842" y="19"/>
                        <a:pt x="842" y="11"/>
                      </a:cubicBezTo>
                      <a:cubicBezTo>
                        <a:pt x="842" y="4"/>
                        <a:pt x="836" y="0"/>
                        <a:pt x="829" y="0"/>
                      </a:cubicBezTo>
                      <a:close/>
                      <a:moveTo>
                        <a:pt x="902" y="0"/>
                      </a:moveTo>
                      <a:cubicBezTo>
                        <a:pt x="896" y="0"/>
                        <a:pt x="889" y="4"/>
                        <a:pt x="889" y="11"/>
                      </a:cubicBezTo>
                      <a:cubicBezTo>
                        <a:pt x="889" y="19"/>
                        <a:pt x="896" y="24"/>
                        <a:pt x="902" y="24"/>
                      </a:cubicBezTo>
                      <a:lnTo>
                        <a:pt x="939" y="24"/>
                      </a:lnTo>
                      <a:cubicBezTo>
                        <a:pt x="947" y="24"/>
                        <a:pt x="951" y="19"/>
                        <a:pt x="951" y="11"/>
                      </a:cubicBezTo>
                      <a:cubicBezTo>
                        <a:pt x="951" y="4"/>
                        <a:pt x="947" y="0"/>
                        <a:pt x="939" y="0"/>
                      </a:cubicBezTo>
                      <a:close/>
                      <a:moveTo>
                        <a:pt x="1014" y="0"/>
                      </a:moveTo>
                      <a:cubicBezTo>
                        <a:pt x="1007" y="0"/>
                        <a:pt x="1001" y="4"/>
                        <a:pt x="1001" y="11"/>
                      </a:cubicBezTo>
                      <a:cubicBezTo>
                        <a:pt x="1001" y="19"/>
                        <a:pt x="1007" y="24"/>
                        <a:pt x="1014" y="24"/>
                      </a:cubicBezTo>
                      <a:lnTo>
                        <a:pt x="1052" y="24"/>
                      </a:lnTo>
                      <a:cubicBezTo>
                        <a:pt x="1059" y="24"/>
                        <a:pt x="1063" y="19"/>
                        <a:pt x="1063" y="11"/>
                      </a:cubicBezTo>
                      <a:cubicBezTo>
                        <a:pt x="1063" y="4"/>
                        <a:pt x="1059" y="0"/>
                        <a:pt x="1052" y="0"/>
                      </a:cubicBezTo>
                      <a:close/>
                      <a:moveTo>
                        <a:pt x="1125" y="0"/>
                      </a:moveTo>
                      <a:cubicBezTo>
                        <a:pt x="1119" y="0"/>
                        <a:pt x="1112" y="4"/>
                        <a:pt x="1112" y="11"/>
                      </a:cubicBezTo>
                      <a:cubicBezTo>
                        <a:pt x="1112" y="19"/>
                        <a:pt x="1119" y="24"/>
                        <a:pt x="1125" y="24"/>
                      </a:cubicBezTo>
                      <a:lnTo>
                        <a:pt x="1161" y="24"/>
                      </a:lnTo>
                      <a:cubicBezTo>
                        <a:pt x="1170" y="24"/>
                        <a:pt x="1174" y="19"/>
                        <a:pt x="1174" y="11"/>
                      </a:cubicBezTo>
                      <a:cubicBezTo>
                        <a:pt x="1174" y="4"/>
                        <a:pt x="1170" y="0"/>
                        <a:pt x="1161" y="0"/>
                      </a:cubicBezTo>
                      <a:close/>
                      <a:moveTo>
                        <a:pt x="1236" y="0"/>
                      </a:moveTo>
                      <a:cubicBezTo>
                        <a:pt x="1230" y="0"/>
                        <a:pt x="1223" y="4"/>
                        <a:pt x="1223" y="11"/>
                      </a:cubicBezTo>
                      <a:cubicBezTo>
                        <a:pt x="1223" y="19"/>
                        <a:pt x="1230" y="24"/>
                        <a:pt x="1236" y="24"/>
                      </a:cubicBezTo>
                      <a:lnTo>
                        <a:pt x="1273" y="24"/>
                      </a:lnTo>
                      <a:cubicBezTo>
                        <a:pt x="1281" y="24"/>
                        <a:pt x="1286" y="19"/>
                        <a:pt x="1286" y="11"/>
                      </a:cubicBezTo>
                      <a:cubicBezTo>
                        <a:pt x="1286" y="4"/>
                        <a:pt x="1281" y="0"/>
                        <a:pt x="1273" y="0"/>
                      </a:cubicBezTo>
                      <a:close/>
                      <a:moveTo>
                        <a:pt x="1348" y="0"/>
                      </a:moveTo>
                      <a:cubicBezTo>
                        <a:pt x="1341" y="0"/>
                        <a:pt x="1335" y="4"/>
                        <a:pt x="1335" y="11"/>
                      </a:cubicBezTo>
                      <a:cubicBezTo>
                        <a:pt x="1335" y="19"/>
                        <a:pt x="1341" y="24"/>
                        <a:pt x="1348" y="24"/>
                      </a:cubicBezTo>
                      <a:lnTo>
                        <a:pt x="1384" y="24"/>
                      </a:lnTo>
                      <a:cubicBezTo>
                        <a:pt x="1393" y="24"/>
                        <a:pt x="1397" y="19"/>
                        <a:pt x="1397" y="11"/>
                      </a:cubicBezTo>
                      <a:cubicBezTo>
                        <a:pt x="1397" y="4"/>
                        <a:pt x="1393" y="0"/>
                        <a:pt x="1384" y="0"/>
                      </a:cubicBezTo>
                      <a:close/>
                      <a:moveTo>
                        <a:pt x="1459" y="0"/>
                      </a:moveTo>
                      <a:cubicBezTo>
                        <a:pt x="1453" y="0"/>
                        <a:pt x="1446" y="4"/>
                        <a:pt x="1446" y="11"/>
                      </a:cubicBezTo>
                      <a:cubicBezTo>
                        <a:pt x="1446" y="19"/>
                        <a:pt x="1453" y="24"/>
                        <a:pt x="1459" y="24"/>
                      </a:cubicBezTo>
                      <a:lnTo>
                        <a:pt x="1495" y="24"/>
                      </a:lnTo>
                      <a:cubicBezTo>
                        <a:pt x="1502" y="24"/>
                        <a:pt x="1508" y="19"/>
                        <a:pt x="1508" y="11"/>
                      </a:cubicBezTo>
                      <a:cubicBezTo>
                        <a:pt x="1508" y="4"/>
                        <a:pt x="1504" y="0"/>
                        <a:pt x="1495" y="0"/>
                      </a:cubicBezTo>
                      <a:close/>
                      <a:moveTo>
                        <a:pt x="1570" y="0"/>
                      </a:moveTo>
                      <a:cubicBezTo>
                        <a:pt x="1564" y="0"/>
                        <a:pt x="1558" y="4"/>
                        <a:pt x="1558" y="11"/>
                      </a:cubicBezTo>
                      <a:cubicBezTo>
                        <a:pt x="1558" y="19"/>
                        <a:pt x="1564" y="24"/>
                        <a:pt x="1570" y="24"/>
                      </a:cubicBezTo>
                      <a:lnTo>
                        <a:pt x="1607" y="24"/>
                      </a:lnTo>
                      <a:cubicBezTo>
                        <a:pt x="1615" y="24"/>
                        <a:pt x="1620" y="19"/>
                        <a:pt x="1620" y="11"/>
                      </a:cubicBezTo>
                      <a:cubicBezTo>
                        <a:pt x="1620" y="4"/>
                        <a:pt x="1615" y="0"/>
                        <a:pt x="1607" y="0"/>
                      </a:cubicBezTo>
                      <a:close/>
                      <a:moveTo>
                        <a:pt x="1682" y="0"/>
                      </a:moveTo>
                      <a:cubicBezTo>
                        <a:pt x="1673" y="0"/>
                        <a:pt x="1669" y="4"/>
                        <a:pt x="1669" y="11"/>
                      </a:cubicBezTo>
                      <a:cubicBezTo>
                        <a:pt x="1669" y="19"/>
                        <a:pt x="1673" y="24"/>
                        <a:pt x="1682" y="24"/>
                      </a:cubicBezTo>
                      <a:lnTo>
                        <a:pt x="1718" y="24"/>
                      </a:lnTo>
                      <a:cubicBezTo>
                        <a:pt x="1725" y="24"/>
                        <a:pt x="1731" y="19"/>
                        <a:pt x="1731" y="11"/>
                      </a:cubicBezTo>
                      <a:cubicBezTo>
                        <a:pt x="1731" y="4"/>
                        <a:pt x="1725" y="0"/>
                        <a:pt x="1718" y="0"/>
                      </a:cubicBezTo>
                      <a:close/>
                      <a:moveTo>
                        <a:pt x="1793" y="0"/>
                      </a:moveTo>
                      <a:cubicBezTo>
                        <a:pt x="1787" y="0"/>
                        <a:pt x="1780" y="4"/>
                        <a:pt x="1780" y="11"/>
                      </a:cubicBezTo>
                      <a:cubicBezTo>
                        <a:pt x="1780" y="19"/>
                        <a:pt x="1787" y="24"/>
                        <a:pt x="1793" y="24"/>
                      </a:cubicBezTo>
                      <a:lnTo>
                        <a:pt x="1802" y="24"/>
                      </a:lnTo>
                      <a:cubicBezTo>
                        <a:pt x="1810" y="24"/>
                        <a:pt x="1815" y="19"/>
                        <a:pt x="1815" y="11"/>
                      </a:cubicBezTo>
                      <a:cubicBezTo>
                        <a:pt x="1815" y="4"/>
                        <a:pt x="1810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046;p38">
                  <a:extLst>
                    <a:ext uri="{FF2B5EF4-FFF2-40B4-BE49-F238E27FC236}">
                      <a16:creationId xmlns:a16="http://schemas.microsoft.com/office/drawing/2014/main" id="{A94BE25E-59C3-49B9-9DE9-122295FB5E6D}"/>
                    </a:ext>
                  </a:extLst>
                </p:cNvPr>
                <p:cNvSpPr/>
                <p:nvPr/>
              </p:nvSpPr>
              <p:spPr>
                <a:xfrm>
                  <a:off x="6273856" y="1859317"/>
                  <a:ext cx="9183" cy="1914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628" extrusionOk="0">
                      <a:moveTo>
                        <a:pt x="13" y="1"/>
                      </a:moveTo>
                      <a:cubicBezTo>
                        <a:pt x="7" y="1"/>
                        <a:pt x="0" y="7"/>
                        <a:pt x="0" y="14"/>
                      </a:cubicBezTo>
                      <a:lnTo>
                        <a:pt x="0" y="52"/>
                      </a:lnTo>
                      <a:cubicBezTo>
                        <a:pt x="0" y="59"/>
                        <a:pt x="7" y="65"/>
                        <a:pt x="13" y="65"/>
                      </a:cubicBezTo>
                      <a:cubicBezTo>
                        <a:pt x="20" y="65"/>
                        <a:pt x="26" y="59"/>
                        <a:pt x="26" y="52"/>
                      </a:cubicBezTo>
                      <a:lnTo>
                        <a:pt x="26" y="14"/>
                      </a:lnTo>
                      <a:cubicBezTo>
                        <a:pt x="26" y="7"/>
                        <a:pt x="20" y="1"/>
                        <a:pt x="13" y="1"/>
                      </a:cubicBezTo>
                      <a:close/>
                      <a:moveTo>
                        <a:pt x="13" y="112"/>
                      </a:moveTo>
                      <a:cubicBezTo>
                        <a:pt x="7" y="112"/>
                        <a:pt x="0" y="119"/>
                        <a:pt x="0" y="125"/>
                      </a:cubicBezTo>
                      <a:lnTo>
                        <a:pt x="0" y="164"/>
                      </a:lnTo>
                      <a:cubicBezTo>
                        <a:pt x="0" y="170"/>
                        <a:pt x="7" y="174"/>
                        <a:pt x="13" y="174"/>
                      </a:cubicBezTo>
                      <a:cubicBezTo>
                        <a:pt x="20" y="174"/>
                        <a:pt x="26" y="170"/>
                        <a:pt x="26" y="164"/>
                      </a:cubicBezTo>
                      <a:lnTo>
                        <a:pt x="26" y="125"/>
                      </a:lnTo>
                      <a:cubicBezTo>
                        <a:pt x="26" y="119"/>
                        <a:pt x="20" y="112"/>
                        <a:pt x="13" y="112"/>
                      </a:cubicBezTo>
                      <a:close/>
                      <a:moveTo>
                        <a:pt x="13" y="224"/>
                      </a:moveTo>
                      <a:cubicBezTo>
                        <a:pt x="7" y="224"/>
                        <a:pt x="0" y="230"/>
                        <a:pt x="0" y="237"/>
                      </a:cubicBezTo>
                      <a:lnTo>
                        <a:pt x="0" y="275"/>
                      </a:lnTo>
                      <a:cubicBezTo>
                        <a:pt x="0" y="281"/>
                        <a:pt x="7" y="286"/>
                        <a:pt x="13" y="286"/>
                      </a:cubicBezTo>
                      <a:cubicBezTo>
                        <a:pt x="20" y="286"/>
                        <a:pt x="26" y="281"/>
                        <a:pt x="26" y="275"/>
                      </a:cubicBezTo>
                      <a:lnTo>
                        <a:pt x="26" y="237"/>
                      </a:lnTo>
                      <a:cubicBezTo>
                        <a:pt x="26" y="230"/>
                        <a:pt x="20" y="224"/>
                        <a:pt x="13" y="224"/>
                      </a:cubicBezTo>
                      <a:close/>
                      <a:moveTo>
                        <a:pt x="13" y="335"/>
                      </a:moveTo>
                      <a:cubicBezTo>
                        <a:pt x="7" y="335"/>
                        <a:pt x="0" y="341"/>
                        <a:pt x="0" y="348"/>
                      </a:cubicBezTo>
                      <a:lnTo>
                        <a:pt x="0" y="386"/>
                      </a:lnTo>
                      <a:cubicBezTo>
                        <a:pt x="0" y="393"/>
                        <a:pt x="7" y="397"/>
                        <a:pt x="13" y="397"/>
                      </a:cubicBezTo>
                      <a:cubicBezTo>
                        <a:pt x="20" y="397"/>
                        <a:pt x="26" y="393"/>
                        <a:pt x="26" y="386"/>
                      </a:cubicBezTo>
                      <a:lnTo>
                        <a:pt x="26" y="348"/>
                      </a:lnTo>
                      <a:cubicBezTo>
                        <a:pt x="26" y="341"/>
                        <a:pt x="20" y="335"/>
                        <a:pt x="13" y="335"/>
                      </a:cubicBezTo>
                      <a:close/>
                      <a:moveTo>
                        <a:pt x="13" y="446"/>
                      </a:moveTo>
                      <a:cubicBezTo>
                        <a:pt x="7" y="446"/>
                        <a:pt x="0" y="453"/>
                        <a:pt x="0" y="459"/>
                      </a:cubicBezTo>
                      <a:lnTo>
                        <a:pt x="0" y="496"/>
                      </a:lnTo>
                      <a:cubicBezTo>
                        <a:pt x="0" y="504"/>
                        <a:pt x="7" y="509"/>
                        <a:pt x="13" y="509"/>
                      </a:cubicBezTo>
                      <a:cubicBezTo>
                        <a:pt x="20" y="509"/>
                        <a:pt x="26" y="504"/>
                        <a:pt x="26" y="496"/>
                      </a:cubicBezTo>
                      <a:lnTo>
                        <a:pt x="26" y="459"/>
                      </a:lnTo>
                      <a:cubicBezTo>
                        <a:pt x="26" y="453"/>
                        <a:pt x="20" y="446"/>
                        <a:pt x="13" y="446"/>
                      </a:cubicBezTo>
                      <a:close/>
                      <a:moveTo>
                        <a:pt x="13" y="558"/>
                      </a:moveTo>
                      <a:cubicBezTo>
                        <a:pt x="7" y="558"/>
                        <a:pt x="0" y="564"/>
                        <a:pt x="0" y="571"/>
                      </a:cubicBezTo>
                      <a:lnTo>
                        <a:pt x="0" y="607"/>
                      </a:lnTo>
                      <a:cubicBezTo>
                        <a:pt x="0" y="616"/>
                        <a:pt x="7" y="620"/>
                        <a:pt x="13" y="620"/>
                      </a:cubicBezTo>
                      <a:cubicBezTo>
                        <a:pt x="20" y="620"/>
                        <a:pt x="26" y="616"/>
                        <a:pt x="26" y="607"/>
                      </a:cubicBezTo>
                      <a:lnTo>
                        <a:pt x="26" y="571"/>
                      </a:lnTo>
                      <a:cubicBezTo>
                        <a:pt x="26" y="564"/>
                        <a:pt x="20" y="558"/>
                        <a:pt x="13" y="558"/>
                      </a:cubicBezTo>
                      <a:close/>
                      <a:moveTo>
                        <a:pt x="13" y="669"/>
                      </a:moveTo>
                      <a:cubicBezTo>
                        <a:pt x="7" y="669"/>
                        <a:pt x="0" y="676"/>
                        <a:pt x="0" y="682"/>
                      </a:cubicBezTo>
                      <a:lnTo>
                        <a:pt x="0" y="718"/>
                      </a:lnTo>
                      <a:cubicBezTo>
                        <a:pt x="0" y="727"/>
                        <a:pt x="7" y="731"/>
                        <a:pt x="13" y="731"/>
                      </a:cubicBezTo>
                      <a:cubicBezTo>
                        <a:pt x="20" y="731"/>
                        <a:pt x="26" y="727"/>
                        <a:pt x="26" y="718"/>
                      </a:cubicBezTo>
                      <a:lnTo>
                        <a:pt x="26" y="682"/>
                      </a:lnTo>
                      <a:cubicBezTo>
                        <a:pt x="26" y="676"/>
                        <a:pt x="20" y="669"/>
                        <a:pt x="13" y="669"/>
                      </a:cubicBezTo>
                      <a:close/>
                      <a:moveTo>
                        <a:pt x="13" y="781"/>
                      </a:moveTo>
                      <a:cubicBezTo>
                        <a:pt x="7" y="781"/>
                        <a:pt x="0" y="787"/>
                        <a:pt x="0" y="793"/>
                      </a:cubicBezTo>
                      <a:lnTo>
                        <a:pt x="0" y="830"/>
                      </a:lnTo>
                      <a:cubicBezTo>
                        <a:pt x="0" y="838"/>
                        <a:pt x="7" y="843"/>
                        <a:pt x="13" y="843"/>
                      </a:cubicBezTo>
                      <a:cubicBezTo>
                        <a:pt x="20" y="843"/>
                        <a:pt x="26" y="838"/>
                        <a:pt x="26" y="830"/>
                      </a:cubicBezTo>
                      <a:lnTo>
                        <a:pt x="26" y="793"/>
                      </a:lnTo>
                      <a:cubicBezTo>
                        <a:pt x="26" y="787"/>
                        <a:pt x="20" y="781"/>
                        <a:pt x="13" y="781"/>
                      </a:cubicBezTo>
                      <a:close/>
                      <a:moveTo>
                        <a:pt x="13" y="892"/>
                      </a:moveTo>
                      <a:cubicBezTo>
                        <a:pt x="7" y="892"/>
                        <a:pt x="0" y="898"/>
                        <a:pt x="0" y="905"/>
                      </a:cubicBezTo>
                      <a:lnTo>
                        <a:pt x="0" y="941"/>
                      </a:lnTo>
                      <a:cubicBezTo>
                        <a:pt x="0" y="948"/>
                        <a:pt x="7" y="954"/>
                        <a:pt x="13" y="954"/>
                      </a:cubicBezTo>
                      <a:cubicBezTo>
                        <a:pt x="20" y="954"/>
                        <a:pt x="26" y="948"/>
                        <a:pt x="26" y="941"/>
                      </a:cubicBezTo>
                      <a:lnTo>
                        <a:pt x="26" y="905"/>
                      </a:lnTo>
                      <a:cubicBezTo>
                        <a:pt x="26" y="898"/>
                        <a:pt x="20" y="892"/>
                        <a:pt x="13" y="892"/>
                      </a:cubicBezTo>
                      <a:close/>
                      <a:moveTo>
                        <a:pt x="13" y="1003"/>
                      </a:moveTo>
                      <a:cubicBezTo>
                        <a:pt x="7" y="1003"/>
                        <a:pt x="0" y="1010"/>
                        <a:pt x="0" y="1016"/>
                      </a:cubicBezTo>
                      <a:lnTo>
                        <a:pt x="0" y="1053"/>
                      </a:lnTo>
                      <a:cubicBezTo>
                        <a:pt x="0" y="1059"/>
                        <a:pt x="7" y="1065"/>
                        <a:pt x="13" y="1065"/>
                      </a:cubicBezTo>
                      <a:cubicBezTo>
                        <a:pt x="20" y="1065"/>
                        <a:pt x="26" y="1059"/>
                        <a:pt x="26" y="1053"/>
                      </a:cubicBezTo>
                      <a:lnTo>
                        <a:pt x="26" y="1016"/>
                      </a:lnTo>
                      <a:cubicBezTo>
                        <a:pt x="26" y="1010"/>
                        <a:pt x="20" y="1003"/>
                        <a:pt x="13" y="1003"/>
                      </a:cubicBezTo>
                      <a:close/>
                      <a:moveTo>
                        <a:pt x="13" y="1115"/>
                      </a:moveTo>
                      <a:cubicBezTo>
                        <a:pt x="7" y="1115"/>
                        <a:pt x="0" y="1121"/>
                        <a:pt x="0" y="1127"/>
                      </a:cubicBezTo>
                      <a:lnTo>
                        <a:pt x="0" y="1164"/>
                      </a:lnTo>
                      <a:cubicBezTo>
                        <a:pt x="0" y="1170"/>
                        <a:pt x="7" y="1177"/>
                        <a:pt x="13" y="1177"/>
                      </a:cubicBezTo>
                      <a:cubicBezTo>
                        <a:pt x="20" y="1177"/>
                        <a:pt x="26" y="1170"/>
                        <a:pt x="26" y="1164"/>
                      </a:cubicBezTo>
                      <a:lnTo>
                        <a:pt x="26" y="1127"/>
                      </a:lnTo>
                      <a:cubicBezTo>
                        <a:pt x="26" y="1121"/>
                        <a:pt x="20" y="1115"/>
                        <a:pt x="13" y="1115"/>
                      </a:cubicBezTo>
                      <a:close/>
                      <a:moveTo>
                        <a:pt x="13" y="1226"/>
                      </a:moveTo>
                      <a:cubicBezTo>
                        <a:pt x="7" y="1226"/>
                        <a:pt x="0" y="1230"/>
                        <a:pt x="0" y="1239"/>
                      </a:cubicBezTo>
                      <a:lnTo>
                        <a:pt x="0" y="1275"/>
                      </a:lnTo>
                      <a:cubicBezTo>
                        <a:pt x="0" y="1282"/>
                        <a:pt x="7" y="1288"/>
                        <a:pt x="13" y="1288"/>
                      </a:cubicBezTo>
                      <a:cubicBezTo>
                        <a:pt x="20" y="1288"/>
                        <a:pt x="26" y="1282"/>
                        <a:pt x="26" y="1275"/>
                      </a:cubicBezTo>
                      <a:lnTo>
                        <a:pt x="26" y="1239"/>
                      </a:lnTo>
                      <a:cubicBezTo>
                        <a:pt x="26" y="1230"/>
                        <a:pt x="20" y="1226"/>
                        <a:pt x="13" y="1226"/>
                      </a:cubicBezTo>
                      <a:close/>
                      <a:moveTo>
                        <a:pt x="13" y="1337"/>
                      </a:moveTo>
                      <a:cubicBezTo>
                        <a:pt x="7" y="1337"/>
                        <a:pt x="0" y="1342"/>
                        <a:pt x="0" y="1350"/>
                      </a:cubicBezTo>
                      <a:lnTo>
                        <a:pt x="0" y="1387"/>
                      </a:lnTo>
                      <a:cubicBezTo>
                        <a:pt x="0" y="1393"/>
                        <a:pt x="7" y="1399"/>
                        <a:pt x="13" y="1399"/>
                      </a:cubicBezTo>
                      <a:cubicBezTo>
                        <a:pt x="20" y="1399"/>
                        <a:pt x="26" y="1393"/>
                        <a:pt x="26" y="1387"/>
                      </a:cubicBezTo>
                      <a:lnTo>
                        <a:pt x="26" y="1350"/>
                      </a:lnTo>
                      <a:cubicBezTo>
                        <a:pt x="26" y="1342"/>
                        <a:pt x="20" y="1337"/>
                        <a:pt x="13" y="1337"/>
                      </a:cubicBezTo>
                      <a:close/>
                      <a:moveTo>
                        <a:pt x="13" y="1449"/>
                      </a:moveTo>
                      <a:cubicBezTo>
                        <a:pt x="7" y="1449"/>
                        <a:pt x="0" y="1453"/>
                        <a:pt x="0" y="1462"/>
                      </a:cubicBezTo>
                      <a:lnTo>
                        <a:pt x="0" y="1498"/>
                      </a:lnTo>
                      <a:cubicBezTo>
                        <a:pt x="0" y="1504"/>
                        <a:pt x="7" y="1511"/>
                        <a:pt x="13" y="1511"/>
                      </a:cubicBezTo>
                      <a:cubicBezTo>
                        <a:pt x="20" y="1511"/>
                        <a:pt x="26" y="1504"/>
                        <a:pt x="26" y="1498"/>
                      </a:cubicBezTo>
                      <a:lnTo>
                        <a:pt x="26" y="1462"/>
                      </a:lnTo>
                      <a:cubicBezTo>
                        <a:pt x="26" y="1453"/>
                        <a:pt x="20" y="1449"/>
                        <a:pt x="13" y="1449"/>
                      </a:cubicBezTo>
                      <a:close/>
                      <a:moveTo>
                        <a:pt x="13" y="1560"/>
                      </a:moveTo>
                      <a:cubicBezTo>
                        <a:pt x="7" y="1560"/>
                        <a:pt x="0" y="1564"/>
                        <a:pt x="0" y="1573"/>
                      </a:cubicBezTo>
                      <a:lnTo>
                        <a:pt x="0" y="1609"/>
                      </a:lnTo>
                      <a:cubicBezTo>
                        <a:pt x="0" y="1616"/>
                        <a:pt x="7" y="1622"/>
                        <a:pt x="13" y="1622"/>
                      </a:cubicBezTo>
                      <a:cubicBezTo>
                        <a:pt x="20" y="1622"/>
                        <a:pt x="26" y="1616"/>
                        <a:pt x="26" y="1609"/>
                      </a:cubicBezTo>
                      <a:lnTo>
                        <a:pt x="26" y="1573"/>
                      </a:lnTo>
                      <a:cubicBezTo>
                        <a:pt x="26" y="1564"/>
                        <a:pt x="20" y="1560"/>
                        <a:pt x="13" y="1560"/>
                      </a:cubicBezTo>
                      <a:close/>
                      <a:moveTo>
                        <a:pt x="13" y="1671"/>
                      </a:moveTo>
                      <a:cubicBezTo>
                        <a:pt x="7" y="1671"/>
                        <a:pt x="0" y="1676"/>
                        <a:pt x="0" y="1684"/>
                      </a:cubicBezTo>
                      <a:lnTo>
                        <a:pt x="0" y="1721"/>
                      </a:lnTo>
                      <a:cubicBezTo>
                        <a:pt x="0" y="1727"/>
                        <a:pt x="7" y="1734"/>
                        <a:pt x="13" y="1734"/>
                      </a:cubicBezTo>
                      <a:cubicBezTo>
                        <a:pt x="20" y="1734"/>
                        <a:pt x="26" y="1727"/>
                        <a:pt x="26" y="1721"/>
                      </a:cubicBezTo>
                      <a:lnTo>
                        <a:pt x="26" y="1684"/>
                      </a:lnTo>
                      <a:cubicBezTo>
                        <a:pt x="26" y="1676"/>
                        <a:pt x="20" y="1671"/>
                        <a:pt x="13" y="1671"/>
                      </a:cubicBezTo>
                      <a:close/>
                      <a:moveTo>
                        <a:pt x="13" y="1783"/>
                      </a:moveTo>
                      <a:cubicBezTo>
                        <a:pt x="7" y="1783"/>
                        <a:pt x="0" y="1787"/>
                        <a:pt x="0" y="1794"/>
                      </a:cubicBezTo>
                      <a:lnTo>
                        <a:pt x="0" y="1832"/>
                      </a:lnTo>
                      <a:cubicBezTo>
                        <a:pt x="0" y="1839"/>
                        <a:pt x="7" y="1845"/>
                        <a:pt x="13" y="1845"/>
                      </a:cubicBezTo>
                      <a:cubicBezTo>
                        <a:pt x="20" y="1845"/>
                        <a:pt x="26" y="1839"/>
                        <a:pt x="26" y="1832"/>
                      </a:cubicBezTo>
                      <a:lnTo>
                        <a:pt x="26" y="1794"/>
                      </a:lnTo>
                      <a:cubicBezTo>
                        <a:pt x="26" y="1787"/>
                        <a:pt x="20" y="1783"/>
                        <a:pt x="13" y="1783"/>
                      </a:cubicBezTo>
                      <a:close/>
                      <a:moveTo>
                        <a:pt x="13" y="1894"/>
                      </a:moveTo>
                      <a:cubicBezTo>
                        <a:pt x="7" y="1894"/>
                        <a:pt x="0" y="1898"/>
                        <a:pt x="0" y="1905"/>
                      </a:cubicBezTo>
                      <a:lnTo>
                        <a:pt x="0" y="1943"/>
                      </a:lnTo>
                      <a:cubicBezTo>
                        <a:pt x="0" y="1950"/>
                        <a:pt x="7" y="1956"/>
                        <a:pt x="13" y="1956"/>
                      </a:cubicBezTo>
                      <a:cubicBezTo>
                        <a:pt x="20" y="1956"/>
                        <a:pt x="26" y="1950"/>
                        <a:pt x="26" y="1943"/>
                      </a:cubicBezTo>
                      <a:lnTo>
                        <a:pt x="26" y="1905"/>
                      </a:lnTo>
                      <a:cubicBezTo>
                        <a:pt x="26" y="1898"/>
                        <a:pt x="20" y="1894"/>
                        <a:pt x="13" y="1894"/>
                      </a:cubicBezTo>
                      <a:close/>
                      <a:moveTo>
                        <a:pt x="13" y="2006"/>
                      </a:moveTo>
                      <a:cubicBezTo>
                        <a:pt x="7" y="2006"/>
                        <a:pt x="0" y="2010"/>
                        <a:pt x="0" y="2016"/>
                      </a:cubicBezTo>
                      <a:lnTo>
                        <a:pt x="0" y="2055"/>
                      </a:lnTo>
                      <a:cubicBezTo>
                        <a:pt x="0" y="2061"/>
                        <a:pt x="7" y="2068"/>
                        <a:pt x="13" y="2068"/>
                      </a:cubicBezTo>
                      <a:cubicBezTo>
                        <a:pt x="20" y="2068"/>
                        <a:pt x="26" y="2061"/>
                        <a:pt x="26" y="2055"/>
                      </a:cubicBezTo>
                      <a:lnTo>
                        <a:pt x="26" y="2016"/>
                      </a:lnTo>
                      <a:cubicBezTo>
                        <a:pt x="26" y="2010"/>
                        <a:pt x="20" y="2006"/>
                        <a:pt x="13" y="2006"/>
                      </a:cubicBezTo>
                      <a:close/>
                      <a:moveTo>
                        <a:pt x="13" y="2115"/>
                      </a:moveTo>
                      <a:cubicBezTo>
                        <a:pt x="7" y="2115"/>
                        <a:pt x="0" y="2121"/>
                        <a:pt x="0" y="2128"/>
                      </a:cubicBezTo>
                      <a:lnTo>
                        <a:pt x="0" y="2166"/>
                      </a:lnTo>
                      <a:cubicBezTo>
                        <a:pt x="0" y="2173"/>
                        <a:pt x="7" y="2179"/>
                        <a:pt x="13" y="2179"/>
                      </a:cubicBezTo>
                      <a:cubicBezTo>
                        <a:pt x="20" y="2179"/>
                        <a:pt x="26" y="2173"/>
                        <a:pt x="26" y="2166"/>
                      </a:cubicBezTo>
                      <a:lnTo>
                        <a:pt x="26" y="2128"/>
                      </a:lnTo>
                      <a:cubicBezTo>
                        <a:pt x="26" y="2121"/>
                        <a:pt x="20" y="2115"/>
                        <a:pt x="13" y="2115"/>
                      </a:cubicBezTo>
                      <a:close/>
                      <a:moveTo>
                        <a:pt x="13" y="2226"/>
                      </a:moveTo>
                      <a:cubicBezTo>
                        <a:pt x="7" y="2226"/>
                        <a:pt x="0" y="2233"/>
                        <a:pt x="0" y="2239"/>
                      </a:cubicBezTo>
                      <a:lnTo>
                        <a:pt x="0" y="2278"/>
                      </a:lnTo>
                      <a:cubicBezTo>
                        <a:pt x="0" y="2284"/>
                        <a:pt x="7" y="2290"/>
                        <a:pt x="13" y="2290"/>
                      </a:cubicBezTo>
                      <a:cubicBezTo>
                        <a:pt x="20" y="2290"/>
                        <a:pt x="26" y="2284"/>
                        <a:pt x="26" y="2278"/>
                      </a:cubicBezTo>
                      <a:lnTo>
                        <a:pt x="26" y="2239"/>
                      </a:lnTo>
                      <a:cubicBezTo>
                        <a:pt x="26" y="2233"/>
                        <a:pt x="20" y="2226"/>
                        <a:pt x="13" y="2226"/>
                      </a:cubicBezTo>
                      <a:close/>
                      <a:moveTo>
                        <a:pt x="13" y="2338"/>
                      </a:moveTo>
                      <a:cubicBezTo>
                        <a:pt x="7" y="2338"/>
                        <a:pt x="0" y="2344"/>
                        <a:pt x="0" y="2350"/>
                      </a:cubicBezTo>
                      <a:lnTo>
                        <a:pt x="0" y="2389"/>
                      </a:lnTo>
                      <a:cubicBezTo>
                        <a:pt x="0" y="2395"/>
                        <a:pt x="7" y="2402"/>
                        <a:pt x="13" y="2402"/>
                      </a:cubicBezTo>
                      <a:cubicBezTo>
                        <a:pt x="20" y="2402"/>
                        <a:pt x="26" y="2395"/>
                        <a:pt x="26" y="2389"/>
                      </a:cubicBezTo>
                      <a:lnTo>
                        <a:pt x="26" y="2350"/>
                      </a:lnTo>
                      <a:cubicBezTo>
                        <a:pt x="26" y="2344"/>
                        <a:pt x="20" y="2338"/>
                        <a:pt x="13" y="2338"/>
                      </a:cubicBezTo>
                      <a:close/>
                      <a:moveTo>
                        <a:pt x="13" y="2449"/>
                      </a:moveTo>
                      <a:cubicBezTo>
                        <a:pt x="7" y="2449"/>
                        <a:pt x="0" y="2455"/>
                        <a:pt x="0" y="2462"/>
                      </a:cubicBezTo>
                      <a:lnTo>
                        <a:pt x="0" y="2500"/>
                      </a:lnTo>
                      <a:cubicBezTo>
                        <a:pt x="0" y="2507"/>
                        <a:pt x="7" y="2511"/>
                        <a:pt x="13" y="2511"/>
                      </a:cubicBezTo>
                      <a:cubicBezTo>
                        <a:pt x="20" y="2511"/>
                        <a:pt x="26" y="2507"/>
                        <a:pt x="26" y="2500"/>
                      </a:cubicBezTo>
                      <a:lnTo>
                        <a:pt x="26" y="2462"/>
                      </a:lnTo>
                      <a:cubicBezTo>
                        <a:pt x="26" y="2455"/>
                        <a:pt x="20" y="2449"/>
                        <a:pt x="13" y="2449"/>
                      </a:cubicBezTo>
                      <a:close/>
                      <a:moveTo>
                        <a:pt x="13" y="2560"/>
                      </a:moveTo>
                      <a:cubicBezTo>
                        <a:pt x="7" y="2560"/>
                        <a:pt x="0" y="2567"/>
                        <a:pt x="0" y="2573"/>
                      </a:cubicBezTo>
                      <a:lnTo>
                        <a:pt x="0" y="2612"/>
                      </a:lnTo>
                      <a:cubicBezTo>
                        <a:pt x="0" y="2618"/>
                        <a:pt x="7" y="2622"/>
                        <a:pt x="13" y="2622"/>
                      </a:cubicBezTo>
                      <a:cubicBezTo>
                        <a:pt x="20" y="2622"/>
                        <a:pt x="26" y="2618"/>
                        <a:pt x="26" y="2612"/>
                      </a:cubicBezTo>
                      <a:lnTo>
                        <a:pt x="26" y="2573"/>
                      </a:lnTo>
                      <a:cubicBezTo>
                        <a:pt x="26" y="2567"/>
                        <a:pt x="20" y="2560"/>
                        <a:pt x="13" y="2560"/>
                      </a:cubicBezTo>
                      <a:close/>
                      <a:moveTo>
                        <a:pt x="13" y="2672"/>
                      </a:moveTo>
                      <a:cubicBezTo>
                        <a:pt x="7" y="2672"/>
                        <a:pt x="0" y="2678"/>
                        <a:pt x="0" y="2685"/>
                      </a:cubicBezTo>
                      <a:lnTo>
                        <a:pt x="0" y="2721"/>
                      </a:lnTo>
                      <a:cubicBezTo>
                        <a:pt x="0" y="2729"/>
                        <a:pt x="7" y="2734"/>
                        <a:pt x="13" y="2734"/>
                      </a:cubicBezTo>
                      <a:cubicBezTo>
                        <a:pt x="20" y="2734"/>
                        <a:pt x="26" y="2729"/>
                        <a:pt x="26" y="2721"/>
                      </a:cubicBezTo>
                      <a:lnTo>
                        <a:pt x="26" y="2685"/>
                      </a:lnTo>
                      <a:cubicBezTo>
                        <a:pt x="26" y="2678"/>
                        <a:pt x="20" y="2672"/>
                        <a:pt x="13" y="2672"/>
                      </a:cubicBezTo>
                      <a:close/>
                      <a:moveTo>
                        <a:pt x="13" y="2783"/>
                      </a:moveTo>
                      <a:cubicBezTo>
                        <a:pt x="7" y="2783"/>
                        <a:pt x="0" y="2789"/>
                        <a:pt x="0" y="2796"/>
                      </a:cubicBezTo>
                      <a:lnTo>
                        <a:pt x="0" y="2832"/>
                      </a:lnTo>
                      <a:cubicBezTo>
                        <a:pt x="0" y="2841"/>
                        <a:pt x="7" y="2845"/>
                        <a:pt x="13" y="2845"/>
                      </a:cubicBezTo>
                      <a:cubicBezTo>
                        <a:pt x="20" y="2845"/>
                        <a:pt x="26" y="2841"/>
                        <a:pt x="26" y="2832"/>
                      </a:cubicBezTo>
                      <a:lnTo>
                        <a:pt x="26" y="2796"/>
                      </a:lnTo>
                      <a:cubicBezTo>
                        <a:pt x="26" y="2789"/>
                        <a:pt x="20" y="2783"/>
                        <a:pt x="13" y="2783"/>
                      </a:cubicBezTo>
                      <a:close/>
                      <a:moveTo>
                        <a:pt x="13" y="2894"/>
                      </a:moveTo>
                      <a:cubicBezTo>
                        <a:pt x="7" y="2894"/>
                        <a:pt x="0" y="2901"/>
                        <a:pt x="0" y="2907"/>
                      </a:cubicBezTo>
                      <a:lnTo>
                        <a:pt x="0" y="2944"/>
                      </a:lnTo>
                      <a:cubicBezTo>
                        <a:pt x="0" y="2952"/>
                        <a:pt x="7" y="2957"/>
                        <a:pt x="13" y="2957"/>
                      </a:cubicBezTo>
                      <a:cubicBezTo>
                        <a:pt x="20" y="2957"/>
                        <a:pt x="26" y="2952"/>
                        <a:pt x="26" y="2944"/>
                      </a:cubicBezTo>
                      <a:lnTo>
                        <a:pt x="26" y="2907"/>
                      </a:lnTo>
                      <a:cubicBezTo>
                        <a:pt x="26" y="2901"/>
                        <a:pt x="20" y="2894"/>
                        <a:pt x="13" y="2894"/>
                      </a:cubicBezTo>
                      <a:close/>
                      <a:moveTo>
                        <a:pt x="13" y="3006"/>
                      </a:moveTo>
                      <a:cubicBezTo>
                        <a:pt x="7" y="3006"/>
                        <a:pt x="0" y="3012"/>
                        <a:pt x="0" y="3019"/>
                      </a:cubicBezTo>
                      <a:lnTo>
                        <a:pt x="0" y="3055"/>
                      </a:lnTo>
                      <a:cubicBezTo>
                        <a:pt x="0" y="3064"/>
                        <a:pt x="7" y="3068"/>
                        <a:pt x="13" y="3068"/>
                      </a:cubicBezTo>
                      <a:cubicBezTo>
                        <a:pt x="20" y="3068"/>
                        <a:pt x="26" y="3064"/>
                        <a:pt x="26" y="3055"/>
                      </a:cubicBezTo>
                      <a:lnTo>
                        <a:pt x="26" y="3019"/>
                      </a:lnTo>
                      <a:cubicBezTo>
                        <a:pt x="26" y="3012"/>
                        <a:pt x="20" y="3006"/>
                        <a:pt x="13" y="3006"/>
                      </a:cubicBezTo>
                      <a:close/>
                      <a:moveTo>
                        <a:pt x="13" y="3117"/>
                      </a:moveTo>
                      <a:cubicBezTo>
                        <a:pt x="7" y="3117"/>
                        <a:pt x="0" y="3124"/>
                        <a:pt x="0" y="3130"/>
                      </a:cubicBezTo>
                      <a:lnTo>
                        <a:pt x="0" y="3166"/>
                      </a:lnTo>
                      <a:cubicBezTo>
                        <a:pt x="0" y="3175"/>
                        <a:pt x="7" y="3179"/>
                        <a:pt x="13" y="3179"/>
                      </a:cubicBezTo>
                      <a:cubicBezTo>
                        <a:pt x="20" y="3179"/>
                        <a:pt x="26" y="3175"/>
                        <a:pt x="26" y="3166"/>
                      </a:cubicBezTo>
                      <a:lnTo>
                        <a:pt x="26" y="3130"/>
                      </a:lnTo>
                      <a:cubicBezTo>
                        <a:pt x="26" y="3124"/>
                        <a:pt x="20" y="3117"/>
                        <a:pt x="13" y="3117"/>
                      </a:cubicBezTo>
                      <a:close/>
                      <a:moveTo>
                        <a:pt x="13" y="3229"/>
                      </a:moveTo>
                      <a:cubicBezTo>
                        <a:pt x="7" y="3229"/>
                        <a:pt x="0" y="3235"/>
                        <a:pt x="0" y="3241"/>
                      </a:cubicBezTo>
                      <a:lnTo>
                        <a:pt x="0" y="3278"/>
                      </a:lnTo>
                      <a:cubicBezTo>
                        <a:pt x="0" y="3286"/>
                        <a:pt x="7" y="3291"/>
                        <a:pt x="13" y="3291"/>
                      </a:cubicBezTo>
                      <a:cubicBezTo>
                        <a:pt x="20" y="3291"/>
                        <a:pt x="26" y="3284"/>
                        <a:pt x="26" y="3278"/>
                      </a:cubicBezTo>
                      <a:lnTo>
                        <a:pt x="26" y="3241"/>
                      </a:lnTo>
                      <a:cubicBezTo>
                        <a:pt x="26" y="3235"/>
                        <a:pt x="20" y="3229"/>
                        <a:pt x="13" y="3229"/>
                      </a:cubicBezTo>
                      <a:close/>
                      <a:moveTo>
                        <a:pt x="13" y="3340"/>
                      </a:moveTo>
                      <a:cubicBezTo>
                        <a:pt x="7" y="3340"/>
                        <a:pt x="0" y="3344"/>
                        <a:pt x="0" y="3353"/>
                      </a:cubicBezTo>
                      <a:lnTo>
                        <a:pt x="0" y="3389"/>
                      </a:lnTo>
                      <a:cubicBezTo>
                        <a:pt x="0" y="3396"/>
                        <a:pt x="7" y="3402"/>
                        <a:pt x="13" y="3402"/>
                      </a:cubicBezTo>
                      <a:cubicBezTo>
                        <a:pt x="20" y="3402"/>
                        <a:pt x="26" y="3396"/>
                        <a:pt x="26" y="3389"/>
                      </a:cubicBezTo>
                      <a:lnTo>
                        <a:pt x="26" y="3353"/>
                      </a:lnTo>
                      <a:cubicBezTo>
                        <a:pt x="26" y="3344"/>
                        <a:pt x="20" y="3340"/>
                        <a:pt x="13" y="3340"/>
                      </a:cubicBezTo>
                      <a:close/>
                      <a:moveTo>
                        <a:pt x="13" y="3451"/>
                      </a:moveTo>
                      <a:cubicBezTo>
                        <a:pt x="7" y="3451"/>
                        <a:pt x="0" y="3458"/>
                        <a:pt x="0" y="3464"/>
                      </a:cubicBezTo>
                      <a:lnTo>
                        <a:pt x="0" y="3501"/>
                      </a:lnTo>
                      <a:cubicBezTo>
                        <a:pt x="0" y="3507"/>
                        <a:pt x="7" y="3513"/>
                        <a:pt x="13" y="3513"/>
                      </a:cubicBezTo>
                      <a:cubicBezTo>
                        <a:pt x="20" y="3513"/>
                        <a:pt x="26" y="3507"/>
                        <a:pt x="26" y="3501"/>
                      </a:cubicBezTo>
                      <a:lnTo>
                        <a:pt x="26" y="3464"/>
                      </a:lnTo>
                      <a:cubicBezTo>
                        <a:pt x="26" y="3458"/>
                        <a:pt x="20" y="3451"/>
                        <a:pt x="13" y="3451"/>
                      </a:cubicBezTo>
                      <a:close/>
                      <a:moveTo>
                        <a:pt x="13" y="3563"/>
                      </a:moveTo>
                      <a:cubicBezTo>
                        <a:pt x="7" y="3563"/>
                        <a:pt x="0" y="3567"/>
                        <a:pt x="0" y="3575"/>
                      </a:cubicBezTo>
                      <a:lnTo>
                        <a:pt x="0" y="3612"/>
                      </a:lnTo>
                      <a:cubicBezTo>
                        <a:pt x="0" y="3618"/>
                        <a:pt x="7" y="3625"/>
                        <a:pt x="13" y="3625"/>
                      </a:cubicBezTo>
                      <a:cubicBezTo>
                        <a:pt x="20" y="3625"/>
                        <a:pt x="26" y="3618"/>
                        <a:pt x="26" y="3612"/>
                      </a:cubicBezTo>
                      <a:lnTo>
                        <a:pt x="26" y="3575"/>
                      </a:lnTo>
                      <a:cubicBezTo>
                        <a:pt x="26" y="3567"/>
                        <a:pt x="20" y="3563"/>
                        <a:pt x="13" y="3563"/>
                      </a:cubicBezTo>
                      <a:close/>
                      <a:moveTo>
                        <a:pt x="13" y="3674"/>
                      </a:moveTo>
                      <a:cubicBezTo>
                        <a:pt x="7" y="3674"/>
                        <a:pt x="0" y="3678"/>
                        <a:pt x="0" y="3687"/>
                      </a:cubicBezTo>
                      <a:lnTo>
                        <a:pt x="0" y="3723"/>
                      </a:lnTo>
                      <a:cubicBezTo>
                        <a:pt x="0" y="3730"/>
                        <a:pt x="7" y="3736"/>
                        <a:pt x="13" y="3736"/>
                      </a:cubicBezTo>
                      <a:cubicBezTo>
                        <a:pt x="20" y="3736"/>
                        <a:pt x="26" y="3730"/>
                        <a:pt x="26" y="3723"/>
                      </a:cubicBezTo>
                      <a:lnTo>
                        <a:pt x="26" y="3687"/>
                      </a:lnTo>
                      <a:cubicBezTo>
                        <a:pt x="26" y="3678"/>
                        <a:pt x="20" y="3674"/>
                        <a:pt x="13" y="3674"/>
                      </a:cubicBezTo>
                      <a:close/>
                      <a:moveTo>
                        <a:pt x="13" y="3785"/>
                      </a:moveTo>
                      <a:cubicBezTo>
                        <a:pt x="7" y="3785"/>
                        <a:pt x="0" y="3792"/>
                        <a:pt x="0" y="3798"/>
                      </a:cubicBezTo>
                      <a:lnTo>
                        <a:pt x="0" y="3835"/>
                      </a:lnTo>
                      <a:cubicBezTo>
                        <a:pt x="0" y="3841"/>
                        <a:pt x="7" y="3847"/>
                        <a:pt x="13" y="3847"/>
                      </a:cubicBezTo>
                      <a:cubicBezTo>
                        <a:pt x="20" y="3847"/>
                        <a:pt x="26" y="3841"/>
                        <a:pt x="26" y="3835"/>
                      </a:cubicBezTo>
                      <a:lnTo>
                        <a:pt x="26" y="3798"/>
                      </a:lnTo>
                      <a:cubicBezTo>
                        <a:pt x="26" y="3792"/>
                        <a:pt x="20" y="3785"/>
                        <a:pt x="13" y="3785"/>
                      </a:cubicBezTo>
                      <a:close/>
                      <a:moveTo>
                        <a:pt x="13" y="3897"/>
                      </a:moveTo>
                      <a:cubicBezTo>
                        <a:pt x="7" y="3897"/>
                        <a:pt x="0" y="3901"/>
                        <a:pt x="0" y="3907"/>
                      </a:cubicBezTo>
                      <a:lnTo>
                        <a:pt x="0" y="3946"/>
                      </a:lnTo>
                      <a:cubicBezTo>
                        <a:pt x="0" y="3952"/>
                        <a:pt x="7" y="3959"/>
                        <a:pt x="13" y="3959"/>
                      </a:cubicBezTo>
                      <a:cubicBezTo>
                        <a:pt x="20" y="3959"/>
                        <a:pt x="26" y="3952"/>
                        <a:pt x="26" y="3946"/>
                      </a:cubicBezTo>
                      <a:lnTo>
                        <a:pt x="26" y="3907"/>
                      </a:lnTo>
                      <a:cubicBezTo>
                        <a:pt x="26" y="3901"/>
                        <a:pt x="20" y="3897"/>
                        <a:pt x="13" y="3897"/>
                      </a:cubicBezTo>
                      <a:close/>
                      <a:moveTo>
                        <a:pt x="13" y="4008"/>
                      </a:moveTo>
                      <a:cubicBezTo>
                        <a:pt x="7" y="4008"/>
                        <a:pt x="0" y="4012"/>
                        <a:pt x="0" y="4021"/>
                      </a:cubicBezTo>
                      <a:lnTo>
                        <a:pt x="0" y="4057"/>
                      </a:lnTo>
                      <a:cubicBezTo>
                        <a:pt x="0" y="4064"/>
                        <a:pt x="7" y="4070"/>
                        <a:pt x="13" y="4070"/>
                      </a:cubicBezTo>
                      <a:cubicBezTo>
                        <a:pt x="20" y="4070"/>
                        <a:pt x="26" y="4064"/>
                        <a:pt x="26" y="4057"/>
                      </a:cubicBezTo>
                      <a:lnTo>
                        <a:pt x="26" y="4021"/>
                      </a:lnTo>
                      <a:cubicBezTo>
                        <a:pt x="26" y="4012"/>
                        <a:pt x="20" y="4008"/>
                        <a:pt x="13" y="4008"/>
                      </a:cubicBezTo>
                      <a:close/>
                      <a:moveTo>
                        <a:pt x="13" y="4119"/>
                      </a:moveTo>
                      <a:cubicBezTo>
                        <a:pt x="7" y="4119"/>
                        <a:pt x="0" y="4124"/>
                        <a:pt x="0" y="4132"/>
                      </a:cubicBezTo>
                      <a:lnTo>
                        <a:pt x="0" y="4169"/>
                      </a:lnTo>
                      <a:cubicBezTo>
                        <a:pt x="0" y="4175"/>
                        <a:pt x="7" y="4182"/>
                        <a:pt x="13" y="4182"/>
                      </a:cubicBezTo>
                      <a:cubicBezTo>
                        <a:pt x="20" y="4182"/>
                        <a:pt x="26" y="4175"/>
                        <a:pt x="26" y="4169"/>
                      </a:cubicBezTo>
                      <a:lnTo>
                        <a:pt x="26" y="4132"/>
                      </a:lnTo>
                      <a:cubicBezTo>
                        <a:pt x="26" y="4124"/>
                        <a:pt x="20" y="4119"/>
                        <a:pt x="13" y="4119"/>
                      </a:cubicBezTo>
                      <a:close/>
                      <a:moveTo>
                        <a:pt x="13" y="4229"/>
                      </a:moveTo>
                      <a:cubicBezTo>
                        <a:pt x="7" y="4229"/>
                        <a:pt x="0" y="4235"/>
                        <a:pt x="0" y="4242"/>
                      </a:cubicBezTo>
                      <a:lnTo>
                        <a:pt x="0" y="4280"/>
                      </a:lnTo>
                      <a:cubicBezTo>
                        <a:pt x="0" y="4287"/>
                        <a:pt x="7" y="4293"/>
                        <a:pt x="13" y="4293"/>
                      </a:cubicBezTo>
                      <a:cubicBezTo>
                        <a:pt x="20" y="4293"/>
                        <a:pt x="26" y="4287"/>
                        <a:pt x="26" y="4280"/>
                      </a:cubicBezTo>
                      <a:lnTo>
                        <a:pt x="26" y="4242"/>
                      </a:lnTo>
                      <a:cubicBezTo>
                        <a:pt x="26" y="4235"/>
                        <a:pt x="20" y="4229"/>
                        <a:pt x="13" y="4229"/>
                      </a:cubicBezTo>
                      <a:close/>
                      <a:moveTo>
                        <a:pt x="13" y="4342"/>
                      </a:moveTo>
                      <a:cubicBezTo>
                        <a:pt x="7" y="4342"/>
                        <a:pt x="0" y="4346"/>
                        <a:pt x="0" y="4353"/>
                      </a:cubicBezTo>
                      <a:lnTo>
                        <a:pt x="0" y="4391"/>
                      </a:lnTo>
                      <a:cubicBezTo>
                        <a:pt x="0" y="4398"/>
                        <a:pt x="7" y="4404"/>
                        <a:pt x="13" y="4404"/>
                      </a:cubicBezTo>
                      <a:cubicBezTo>
                        <a:pt x="20" y="4404"/>
                        <a:pt x="26" y="4398"/>
                        <a:pt x="26" y="4391"/>
                      </a:cubicBezTo>
                      <a:lnTo>
                        <a:pt x="26" y="4353"/>
                      </a:lnTo>
                      <a:cubicBezTo>
                        <a:pt x="26" y="4346"/>
                        <a:pt x="20" y="4342"/>
                        <a:pt x="13" y="4342"/>
                      </a:cubicBezTo>
                      <a:close/>
                      <a:moveTo>
                        <a:pt x="13" y="4451"/>
                      </a:moveTo>
                      <a:cubicBezTo>
                        <a:pt x="7" y="4451"/>
                        <a:pt x="0" y="4458"/>
                        <a:pt x="0" y="4464"/>
                      </a:cubicBezTo>
                      <a:lnTo>
                        <a:pt x="0" y="4503"/>
                      </a:lnTo>
                      <a:cubicBezTo>
                        <a:pt x="0" y="4509"/>
                        <a:pt x="7" y="4516"/>
                        <a:pt x="13" y="4516"/>
                      </a:cubicBezTo>
                      <a:cubicBezTo>
                        <a:pt x="20" y="4516"/>
                        <a:pt x="26" y="4509"/>
                        <a:pt x="26" y="4503"/>
                      </a:cubicBezTo>
                      <a:lnTo>
                        <a:pt x="26" y="4464"/>
                      </a:lnTo>
                      <a:cubicBezTo>
                        <a:pt x="26" y="4458"/>
                        <a:pt x="20" y="4451"/>
                        <a:pt x="13" y="4451"/>
                      </a:cubicBezTo>
                      <a:close/>
                      <a:moveTo>
                        <a:pt x="13" y="4563"/>
                      </a:moveTo>
                      <a:cubicBezTo>
                        <a:pt x="7" y="4563"/>
                        <a:pt x="0" y="4569"/>
                        <a:pt x="0" y="4576"/>
                      </a:cubicBezTo>
                      <a:lnTo>
                        <a:pt x="0" y="4614"/>
                      </a:lnTo>
                      <a:cubicBezTo>
                        <a:pt x="0" y="4621"/>
                        <a:pt x="7" y="4627"/>
                        <a:pt x="13" y="4627"/>
                      </a:cubicBezTo>
                      <a:cubicBezTo>
                        <a:pt x="20" y="4627"/>
                        <a:pt x="26" y="4621"/>
                        <a:pt x="26" y="4614"/>
                      </a:cubicBezTo>
                      <a:lnTo>
                        <a:pt x="26" y="4576"/>
                      </a:lnTo>
                      <a:cubicBezTo>
                        <a:pt x="26" y="4569"/>
                        <a:pt x="20" y="4563"/>
                        <a:pt x="13" y="4563"/>
                      </a:cubicBezTo>
                      <a:close/>
                      <a:moveTo>
                        <a:pt x="13" y="4674"/>
                      </a:moveTo>
                      <a:cubicBezTo>
                        <a:pt x="7" y="4674"/>
                        <a:pt x="0" y="4681"/>
                        <a:pt x="0" y="4687"/>
                      </a:cubicBezTo>
                      <a:lnTo>
                        <a:pt x="0" y="4726"/>
                      </a:lnTo>
                      <a:cubicBezTo>
                        <a:pt x="0" y="4732"/>
                        <a:pt x="7" y="4736"/>
                        <a:pt x="13" y="4736"/>
                      </a:cubicBezTo>
                      <a:cubicBezTo>
                        <a:pt x="20" y="4736"/>
                        <a:pt x="26" y="4732"/>
                        <a:pt x="26" y="4726"/>
                      </a:cubicBezTo>
                      <a:lnTo>
                        <a:pt x="26" y="4687"/>
                      </a:lnTo>
                      <a:cubicBezTo>
                        <a:pt x="26" y="4681"/>
                        <a:pt x="20" y="4674"/>
                        <a:pt x="13" y="4674"/>
                      </a:cubicBezTo>
                      <a:close/>
                      <a:moveTo>
                        <a:pt x="13" y="4786"/>
                      </a:moveTo>
                      <a:cubicBezTo>
                        <a:pt x="7" y="4786"/>
                        <a:pt x="0" y="4792"/>
                        <a:pt x="0" y="4798"/>
                      </a:cubicBezTo>
                      <a:lnTo>
                        <a:pt x="0" y="4837"/>
                      </a:lnTo>
                      <a:cubicBezTo>
                        <a:pt x="0" y="4843"/>
                        <a:pt x="7" y="4848"/>
                        <a:pt x="13" y="4848"/>
                      </a:cubicBezTo>
                      <a:cubicBezTo>
                        <a:pt x="20" y="4848"/>
                        <a:pt x="26" y="4843"/>
                        <a:pt x="26" y="4837"/>
                      </a:cubicBezTo>
                      <a:lnTo>
                        <a:pt x="26" y="4798"/>
                      </a:lnTo>
                      <a:cubicBezTo>
                        <a:pt x="26" y="4792"/>
                        <a:pt x="20" y="4786"/>
                        <a:pt x="13" y="4786"/>
                      </a:cubicBezTo>
                      <a:close/>
                      <a:moveTo>
                        <a:pt x="13" y="4897"/>
                      </a:moveTo>
                      <a:cubicBezTo>
                        <a:pt x="7" y="4897"/>
                        <a:pt x="0" y="4903"/>
                        <a:pt x="0" y="4910"/>
                      </a:cubicBezTo>
                      <a:lnTo>
                        <a:pt x="0" y="4948"/>
                      </a:lnTo>
                      <a:cubicBezTo>
                        <a:pt x="0" y="4955"/>
                        <a:pt x="7" y="4959"/>
                        <a:pt x="13" y="4959"/>
                      </a:cubicBezTo>
                      <a:cubicBezTo>
                        <a:pt x="20" y="4959"/>
                        <a:pt x="26" y="4955"/>
                        <a:pt x="26" y="4948"/>
                      </a:cubicBezTo>
                      <a:lnTo>
                        <a:pt x="26" y="4910"/>
                      </a:lnTo>
                      <a:cubicBezTo>
                        <a:pt x="26" y="4903"/>
                        <a:pt x="20" y="4897"/>
                        <a:pt x="13" y="4897"/>
                      </a:cubicBezTo>
                      <a:close/>
                      <a:moveTo>
                        <a:pt x="13" y="5008"/>
                      </a:moveTo>
                      <a:cubicBezTo>
                        <a:pt x="7" y="5008"/>
                        <a:pt x="0" y="5015"/>
                        <a:pt x="0" y="5021"/>
                      </a:cubicBezTo>
                      <a:lnTo>
                        <a:pt x="0" y="5058"/>
                      </a:lnTo>
                      <a:cubicBezTo>
                        <a:pt x="0" y="5066"/>
                        <a:pt x="7" y="5070"/>
                        <a:pt x="13" y="5070"/>
                      </a:cubicBezTo>
                      <a:cubicBezTo>
                        <a:pt x="20" y="5070"/>
                        <a:pt x="26" y="5066"/>
                        <a:pt x="26" y="5058"/>
                      </a:cubicBezTo>
                      <a:lnTo>
                        <a:pt x="26" y="5021"/>
                      </a:lnTo>
                      <a:cubicBezTo>
                        <a:pt x="26" y="5015"/>
                        <a:pt x="20" y="5008"/>
                        <a:pt x="13" y="5008"/>
                      </a:cubicBezTo>
                      <a:close/>
                      <a:moveTo>
                        <a:pt x="13" y="5120"/>
                      </a:moveTo>
                      <a:cubicBezTo>
                        <a:pt x="7" y="5120"/>
                        <a:pt x="0" y="5126"/>
                        <a:pt x="0" y="5133"/>
                      </a:cubicBezTo>
                      <a:lnTo>
                        <a:pt x="0" y="5169"/>
                      </a:lnTo>
                      <a:cubicBezTo>
                        <a:pt x="0" y="5177"/>
                        <a:pt x="7" y="5182"/>
                        <a:pt x="13" y="5182"/>
                      </a:cubicBezTo>
                      <a:cubicBezTo>
                        <a:pt x="20" y="5182"/>
                        <a:pt x="26" y="5177"/>
                        <a:pt x="26" y="5169"/>
                      </a:cubicBezTo>
                      <a:lnTo>
                        <a:pt x="26" y="5133"/>
                      </a:lnTo>
                      <a:cubicBezTo>
                        <a:pt x="26" y="5126"/>
                        <a:pt x="20" y="5120"/>
                        <a:pt x="13" y="5120"/>
                      </a:cubicBezTo>
                      <a:close/>
                      <a:moveTo>
                        <a:pt x="13" y="5231"/>
                      </a:moveTo>
                      <a:cubicBezTo>
                        <a:pt x="7" y="5231"/>
                        <a:pt x="0" y="5237"/>
                        <a:pt x="0" y="5244"/>
                      </a:cubicBezTo>
                      <a:lnTo>
                        <a:pt x="0" y="5280"/>
                      </a:lnTo>
                      <a:cubicBezTo>
                        <a:pt x="0" y="5289"/>
                        <a:pt x="7" y="5293"/>
                        <a:pt x="13" y="5293"/>
                      </a:cubicBezTo>
                      <a:cubicBezTo>
                        <a:pt x="20" y="5293"/>
                        <a:pt x="26" y="5289"/>
                        <a:pt x="26" y="5280"/>
                      </a:cubicBezTo>
                      <a:lnTo>
                        <a:pt x="26" y="5244"/>
                      </a:lnTo>
                      <a:cubicBezTo>
                        <a:pt x="26" y="5237"/>
                        <a:pt x="20" y="5231"/>
                        <a:pt x="13" y="5231"/>
                      </a:cubicBezTo>
                      <a:close/>
                      <a:moveTo>
                        <a:pt x="13" y="5342"/>
                      </a:moveTo>
                      <a:cubicBezTo>
                        <a:pt x="7" y="5342"/>
                        <a:pt x="0" y="5349"/>
                        <a:pt x="0" y="5355"/>
                      </a:cubicBezTo>
                      <a:lnTo>
                        <a:pt x="0" y="5392"/>
                      </a:lnTo>
                      <a:cubicBezTo>
                        <a:pt x="0" y="5400"/>
                        <a:pt x="7" y="5405"/>
                        <a:pt x="13" y="5405"/>
                      </a:cubicBezTo>
                      <a:cubicBezTo>
                        <a:pt x="20" y="5405"/>
                        <a:pt x="26" y="5400"/>
                        <a:pt x="26" y="5392"/>
                      </a:cubicBezTo>
                      <a:lnTo>
                        <a:pt x="26" y="5355"/>
                      </a:lnTo>
                      <a:cubicBezTo>
                        <a:pt x="26" y="5349"/>
                        <a:pt x="20" y="5342"/>
                        <a:pt x="13" y="5342"/>
                      </a:cubicBezTo>
                      <a:close/>
                      <a:moveTo>
                        <a:pt x="13" y="5454"/>
                      </a:moveTo>
                      <a:cubicBezTo>
                        <a:pt x="7" y="5454"/>
                        <a:pt x="0" y="5460"/>
                        <a:pt x="0" y="5467"/>
                      </a:cubicBezTo>
                      <a:lnTo>
                        <a:pt x="0" y="5503"/>
                      </a:lnTo>
                      <a:cubicBezTo>
                        <a:pt x="0" y="5512"/>
                        <a:pt x="7" y="5516"/>
                        <a:pt x="13" y="5516"/>
                      </a:cubicBezTo>
                      <a:cubicBezTo>
                        <a:pt x="20" y="5516"/>
                        <a:pt x="26" y="5512"/>
                        <a:pt x="26" y="5503"/>
                      </a:cubicBezTo>
                      <a:lnTo>
                        <a:pt x="26" y="5467"/>
                      </a:lnTo>
                      <a:cubicBezTo>
                        <a:pt x="26" y="5460"/>
                        <a:pt x="20" y="5454"/>
                        <a:pt x="13" y="5454"/>
                      </a:cubicBezTo>
                      <a:close/>
                      <a:moveTo>
                        <a:pt x="13" y="5565"/>
                      </a:moveTo>
                      <a:cubicBezTo>
                        <a:pt x="7" y="5565"/>
                        <a:pt x="0" y="5572"/>
                        <a:pt x="0" y="5578"/>
                      </a:cubicBezTo>
                      <a:lnTo>
                        <a:pt x="0" y="5614"/>
                      </a:lnTo>
                      <a:cubicBezTo>
                        <a:pt x="0" y="5621"/>
                        <a:pt x="7" y="5627"/>
                        <a:pt x="13" y="5627"/>
                      </a:cubicBezTo>
                      <a:cubicBezTo>
                        <a:pt x="20" y="5627"/>
                        <a:pt x="26" y="5621"/>
                        <a:pt x="26" y="5614"/>
                      </a:cubicBezTo>
                      <a:lnTo>
                        <a:pt x="26" y="5578"/>
                      </a:lnTo>
                      <a:cubicBezTo>
                        <a:pt x="26" y="5572"/>
                        <a:pt x="20" y="5565"/>
                        <a:pt x="13" y="55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5047;p38">
                  <a:extLst>
                    <a:ext uri="{FF2B5EF4-FFF2-40B4-BE49-F238E27FC236}">
                      <a16:creationId xmlns:a16="http://schemas.microsoft.com/office/drawing/2014/main" id="{C6602204-53A6-42EB-915A-C22931157971}"/>
                    </a:ext>
                  </a:extLst>
                </p:cNvPr>
                <p:cNvSpPr/>
                <p:nvPr/>
              </p:nvSpPr>
              <p:spPr>
                <a:xfrm>
                  <a:off x="5525638" y="3449066"/>
                  <a:ext cx="62918" cy="6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85" extrusionOk="0">
                      <a:moveTo>
                        <a:pt x="93" y="0"/>
                      </a:moveTo>
                      <a:cubicBezTo>
                        <a:pt x="41" y="0"/>
                        <a:pt x="1" y="41"/>
                        <a:pt x="1" y="93"/>
                      </a:cubicBezTo>
                      <a:cubicBezTo>
                        <a:pt x="1" y="144"/>
                        <a:pt x="41" y="185"/>
                        <a:pt x="93" y="185"/>
                      </a:cubicBezTo>
                      <a:cubicBezTo>
                        <a:pt x="144" y="185"/>
                        <a:pt x="185" y="144"/>
                        <a:pt x="185" y="93"/>
                      </a:cubicBezTo>
                      <a:cubicBezTo>
                        <a:pt x="185" y="41"/>
                        <a:pt x="144" y="0"/>
                        <a:pt x="9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5048;p38">
                  <a:extLst>
                    <a:ext uri="{FF2B5EF4-FFF2-40B4-BE49-F238E27FC236}">
                      <a16:creationId xmlns:a16="http://schemas.microsoft.com/office/drawing/2014/main" id="{BABE2B79-A204-4D46-906E-2579885D5531}"/>
                    </a:ext>
                  </a:extLst>
                </p:cNvPr>
                <p:cNvSpPr/>
                <p:nvPr/>
              </p:nvSpPr>
              <p:spPr>
                <a:xfrm>
                  <a:off x="6275217" y="3766255"/>
                  <a:ext cx="617281" cy="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27" extrusionOk="0">
                      <a:moveTo>
                        <a:pt x="13" y="1"/>
                      </a:moveTo>
                      <a:cubicBezTo>
                        <a:pt x="5" y="1"/>
                        <a:pt x="1" y="7"/>
                        <a:pt x="1" y="14"/>
                      </a:cubicBezTo>
                      <a:cubicBezTo>
                        <a:pt x="1" y="20"/>
                        <a:pt x="5" y="27"/>
                        <a:pt x="13" y="27"/>
                      </a:cubicBezTo>
                      <a:lnTo>
                        <a:pt x="22" y="27"/>
                      </a:lnTo>
                      <a:cubicBezTo>
                        <a:pt x="28" y="27"/>
                        <a:pt x="35" y="20"/>
                        <a:pt x="35" y="14"/>
                      </a:cubicBezTo>
                      <a:cubicBezTo>
                        <a:pt x="35" y="7"/>
                        <a:pt x="28" y="1"/>
                        <a:pt x="22" y="1"/>
                      </a:cubicBezTo>
                      <a:close/>
                      <a:moveTo>
                        <a:pt x="97" y="1"/>
                      </a:moveTo>
                      <a:cubicBezTo>
                        <a:pt x="88" y="1"/>
                        <a:pt x="84" y="7"/>
                        <a:pt x="84" y="14"/>
                      </a:cubicBezTo>
                      <a:cubicBezTo>
                        <a:pt x="84" y="20"/>
                        <a:pt x="88" y="27"/>
                        <a:pt x="97" y="27"/>
                      </a:cubicBezTo>
                      <a:lnTo>
                        <a:pt x="133" y="27"/>
                      </a:lnTo>
                      <a:cubicBezTo>
                        <a:pt x="140" y="27"/>
                        <a:pt x="146" y="20"/>
                        <a:pt x="146" y="14"/>
                      </a:cubicBezTo>
                      <a:cubicBezTo>
                        <a:pt x="146" y="7"/>
                        <a:pt x="140" y="1"/>
                        <a:pt x="133" y="1"/>
                      </a:cubicBezTo>
                      <a:close/>
                      <a:moveTo>
                        <a:pt x="208" y="1"/>
                      </a:moveTo>
                      <a:cubicBezTo>
                        <a:pt x="200" y="1"/>
                        <a:pt x="196" y="7"/>
                        <a:pt x="196" y="14"/>
                      </a:cubicBezTo>
                      <a:cubicBezTo>
                        <a:pt x="196" y="20"/>
                        <a:pt x="200" y="27"/>
                        <a:pt x="208" y="27"/>
                      </a:cubicBezTo>
                      <a:lnTo>
                        <a:pt x="245" y="27"/>
                      </a:lnTo>
                      <a:cubicBezTo>
                        <a:pt x="251" y="27"/>
                        <a:pt x="258" y="20"/>
                        <a:pt x="258" y="14"/>
                      </a:cubicBezTo>
                      <a:cubicBezTo>
                        <a:pt x="258" y="7"/>
                        <a:pt x="251" y="1"/>
                        <a:pt x="245" y="1"/>
                      </a:cubicBezTo>
                      <a:close/>
                      <a:moveTo>
                        <a:pt x="320" y="1"/>
                      </a:moveTo>
                      <a:cubicBezTo>
                        <a:pt x="311" y="1"/>
                        <a:pt x="307" y="7"/>
                        <a:pt x="307" y="14"/>
                      </a:cubicBezTo>
                      <a:cubicBezTo>
                        <a:pt x="307" y="20"/>
                        <a:pt x="311" y="27"/>
                        <a:pt x="320" y="27"/>
                      </a:cubicBezTo>
                      <a:lnTo>
                        <a:pt x="356" y="27"/>
                      </a:lnTo>
                      <a:cubicBezTo>
                        <a:pt x="363" y="27"/>
                        <a:pt x="369" y="20"/>
                        <a:pt x="369" y="14"/>
                      </a:cubicBezTo>
                      <a:cubicBezTo>
                        <a:pt x="369" y="7"/>
                        <a:pt x="363" y="1"/>
                        <a:pt x="356" y="1"/>
                      </a:cubicBezTo>
                      <a:close/>
                      <a:moveTo>
                        <a:pt x="431" y="1"/>
                      </a:moveTo>
                      <a:cubicBezTo>
                        <a:pt x="423" y="1"/>
                        <a:pt x="418" y="7"/>
                        <a:pt x="418" y="14"/>
                      </a:cubicBezTo>
                      <a:cubicBezTo>
                        <a:pt x="418" y="20"/>
                        <a:pt x="423" y="27"/>
                        <a:pt x="431" y="27"/>
                      </a:cubicBezTo>
                      <a:lnTo>
                        <a:pt x="468" y="27"/>
                      </a:lnTo>
                      <a:cubicBezTo>
                        <a:pt x="474" y="27"/>
                        <a:pt x="480" y="20"/>
                        <a:pt x="480" y="14"/>
                      </a:cubicBezTo>
                      <a:cubicBezTo>
                        <a:pt x="480" y="7"/>
                        <a:pt x="474" y="1"/>
                        <a:pt x="468" y="1"/>
                      </a:cubicBezTo>
                      <a:close/>
                      <a:moveTo>
                        <a:pt x="542" y="1"/>
                      </a:moveTo>
                      <a:cubicBezTo>
                        <a:pt x="534" y="1"/>
                        <a:pt x="530" y="7"/>
                        <a:pt x="530" y="14"/>
                      </a:cubicBezTo>
                      <a:cubicBezTo>
                        <a:pt x="530" y="20"/>
                        <a:pt x="534" y="27"/>
                        <a:pt x="542" y="27"/>
                      </a:cubicBezTo>
                      <a:lnTo>
                        <a:pt x="579" y="27"/>
                      </a:lnTo>
                      <a:cubicBezTo>
                        <a:pt x="585" y="27"/>
                        <a:pt x="592" y="20"/>
                        <a:pt x="592" y="14"/>
                      </a:cubicBezTo>
                      <a:cubicBezTo>
                        <a:pt x="592" y="7"/>
                        <a:pt x="585" y="1"/>
                        <a:pt x="579" y="1"/>
                      </a:cubicBezTo>
                      <a:close/>
                      <a:moveTo>
                        <a:pt x="652" y="1"/>
                      </a:moveTo>
                      <a:cubicBezTo>
                        <a:pt x="645" y="1"/>
                        <a:pt x="641" y="7"/>
                        <a:pt x="641" y="14"/>
                      </a:cubicBezTo>
                      <a:cubicBezTo>
                        <a:pt x="641" y="20"/>
                        <a:pt x="645" y="27"/>
                        <a:pt x="652" y="27"/>
                      </a:cubicBezTo>
                      <a:lnTo>
                        <a:pt x="690" y="27"/>
                      </a:lnTo>
                      <a:cubicBezTo>
                        <a:pt x="697" y="27"/>
                        <a:pt x="703" y="20"/>
                        <a:pt x="703" y="14"/>
                      </a:cubicBezTo>
                      <a:cubicBezTo>
                        <a:pt x="703" y="7"/>
                        <a:pt x="697" y="1"/>
                        <a:pt x="690" y="1"/>
                      </a:cubicBezTo>
                      <a:close/>
                      <a:moveTo>
                        <a:pt x="763" y="1"/>
                      </a:moveTo>
                      <a:cubicBezTo>
                        <a:pt x="757" y="1"/>
                        <a:pt x="752" y="7"/>
                        <a:pt x="752" y="14"/>
                      </a:cubicBezTo>
                      <a:cubicBezTo>
                        <a:pt x="752" y="20"/>
                        <a:pt x="757" y="27"/>
                        <a:pt x="763" y="27"/>
                      </a:cubicBezTo>
                      <a:lnTo>
                        <a:pt x="802" y="27"/>
                      </a:lnTo>
                      <a:cubicBezTo>
                        <a:pt x="808" y="27"/>
                        <a:pt x="814" y="20"/>
                        <a:pt x="814" y="14"/>
                      </a:cubicBezTo>
                      <a:cubicBezTo>
                        <a:pt x="814" y="7"/>
                        <a:pt x="808" y="1"/>
                        <a:pt x="802" y="1"/>
                      </a:cubicBezTo>
                      <a:close/>
                      <a:moveTo>
                        <a:pt x="874" y="1"/>
                      </a:moveTo>
                      <a:cubicBezTo>
                        <a:pt x="868" y="1"/>
                        <a:pt x="862" y="7"/>
                        <a:pt x="862" y="14"/>
                      </a:cubicBezTo>
                      <a:cubicBezTo>
                        <a:pt x="862" y="20"/>
                        <a:pt x="868" y="27"/>
                        <a:pt x="874" y="27"/>
                      </a:cubicBezTo>
                      <a:lnTo>
                        <a:pt x="913" y="27"/>
                      </a:lnTo>
                      <a:cubicBezTo>
                        <a:pt x="919" y="27"/>
                        <a:pt x="926" y="20"/>
                        <a:pt x="926" y="14"/>
                      </a:cubicBezTo>
                      <a:cubicBezTo>
                        <a:pt x="926" y="7"/>
                        <a:pt x="919" y="1"/>
                        <a:pt x="913" y="1"/>
                      </a:cubicBezTo>
                      <a:close/>
                      <a:moveTo>
                        <a:pt x="986" y="1"/>
                      </a:moveTo>
                      <a:cubicBezTo>
                        <a:pt x="979" y="1"/>
                        <a:pt x="973" y="7"/>
                        <a:pt x="973" y="14"/>
                      </a:cubicBezTo>
                      <a:cubicBezTo>
                        <a:pt x="973" y="20"/>
                        <a:pt x="979" y="27"/>
                        <a:pt x="986" y="27"/>
                      </a:cubicBezTo>
                      <a:lnTo>
                        <a:pt x="1024" y="27"/>
                      </a:lnTo>
                      <a:cubicBezTo>
                        <a:pt x="1031" y="27"/>
                        <a:pt x="1037" y="20"/>
                        <a:pt x="1037" y="14"/>
                      </a:cubicBezTo>
                      <a:cubicBezTo>
                        <a:pt x="1037" y="7"/>
                        <a:pt x="1031" y="1"/>
                        <a:pt x="1024" y="1"/>
                      </a:cubicBezTo>
                      <a:close/>
                      <a:moveTo>
                        <a:pt x="1097" y="1"/>
                      </a:moveTo>
                      <a:cubicBezTo>
                        <a:pt x="1091" y="1"/>
                        <a:pt x="1084" y="7"/>
                        <a:pt x="1084" y="14"/>
                      </a:cubicBezTo>
                      <a:cubicBezTo>
                        <a:pt x="1084" y="20"/>
                        <a:pt x="1091" y="27"/>
                        <a:pt x="1097" y="27"/>
                      </a:cubicBezTo>
                      <a:lnTo>
                        <a:pt x="1136" y="27"/>
                      </a:lnTo>
                      <a:cubicBezTo>
                        <a:pt x="1142" y="27"/>
                        <a:pt x="1149" y="20"/>
                        <a:pt x="1149" y="14"/>
                      </a:cubicBezTo>
                      <a:cubicBezTo>
                        <a:pt x="1149" y="7"/>
                        <a:pt x="1142" y="1"/>
                        <a:pt x="1136" y="1"/>
                      </a:cubicBezTo>
                      <a:close/>
                      <a:moveTo>
                        <a:pt x="1209" y="1"/>
                      </a:moveTo>
                      <a:cubicBezTo>
                        <a:pt x="1202" y="1"/>
                        <a:pt x="1196" y="7"/>
                        <a:pt x="1196" y="14"/>
                      </a:cubicBezTo>
                      <a:cubicBezTo>
                        <a:pt x="1196" y="20"/>
                        <a:pt x="1202" y="27"/>
                        <a:pt x="1209" y="27"/>
                      </a:cubicBezTo>
                      <a:lnTo>
                        <a:pt x="1247" y="27"/>
                      </a:lnTo>
                      <a:cubicBezTo>
                        <a:pt x="1254" y="27"/>
                        <a:pt x="1258" y="20"/>
                        <a:pt x="1258" y="14"/>
                      </a:cubicBezTo>
                      <a:cubicBezTo>
                        <a:pt x="1258" y="7"/>
                        <a:pt x="1254" y="1"/>
                        <a:pt x="1247" y="1"/>
                      </a:cubicBezTo>
                      <a:close/>
                      <a:moveTo>
                        <a:pt x="1320" y="1"/>
                      </a:moveTo>
                      <a:cubicBezTo>
                        <a:pt x="1313" y="1"/>
                        <a:pt x="1307" y="7"/>
                        <a:pt x="1307" y="14"/>
                      </a:cubicBezTo>
                      <a:cubicBezTo>
                        <a:pt x="1307" y="20"/>
                        <a:pt x="1313" y="27"/>
                        <a:pt x="1320" y="27"/>
                      </a:cubicBezTo>
                      <a:lnTo>
                        <a:pt x="1358" y="27"/>
                      </a:lnTo>
                      <a:cubicBezTo>
                        <a:pt x="1365" y="27"/>
                        <a:pt x="1369" y="20"/>
                        <a:pt x="1369" y="14"/>
                      </a:cubicBezTo>
                      <a:cubicBezTo>
                        <a:pt x="1369" y="7"/>
                        <a:pt x="1365" y="1"/>
                        <a:pt x="1358" y="1"/>
                      </a:cubicBezTo>
                      <a:close/>
                      <a:moveTo>
                        <a:pt x="1431" y="1"/>
                      </a:moveTo>
                      <a:cubicBezTo>
                        <a:pt x="1425" y="1"/>
                        <a:pt x="1418" y="7"/>
                        <a:pt x="1418" y="14"/>
                      </a:cubicBezTo>
                      <a:cubicBezTo>
                        <a:pt x="1418" y="20"/>
                        <a:pt x="1425" y="27"/>
                        <a:pt x="1431" y="27"/>
                      </a:cubicBezTo>
                      <a:lnTo>
                        <a:pt x="1468" y="27"/>
                      </a:lnTo>
                      <a:cubicBezTo>
                        <a:pt x="1476" y="27"/>
                        <a:pt x="1481" y="20"/>
                        <a:pt x="1481" y="14"/>
                      </a:cubicBezTo>
                      <a:cubicBezTo>
                        <a:pt x="1481" y="7"/>
                        <a:pt x="1476" y="1"/>
                        <a:pt x="1468" y="1"/>
                      </a:cubicBezTo>
                      <a:close/>
                      <a:moveTo>
                        <a:pt x="1543" y="1"/>
                      </a:moveTo>
                      <a:cubicBezTo>
                        <a:pt x="1536" y="1"/>
                        <a:pt x="1530" y="7"/>
                        <a:pt x="1530" y="14"/>
                      </a:cubicBezTo>
                      <a:cubicBezTo>
                        <a:pt x="1530" y="20"/>
                        <a:pt x="1536" y="27"/>
                        <a:pt x="1543" y="27"/>
                      </a:cubicBezTo>
                      <a:lnTo>
                        <a:pt x="1579" y="27"/>
                      </a:lnTo>
                      <a:cubicBezTo>
                        <a:pt x="1588" y="27"/>
                        <a:pt x="1592" y="20"/>
                        <a:pt x="1592" y="14"/>
                      </a:cubicBezTo>
                      <a:cubicBezTo>
                        <a:pt x="1592" y="7"/>
                        <a:pt x="1588" y="1"/>
                        <a:pt x="1579" y="1"/>
                      </a:cubicBezTo>
                      <a:close/>
                      <a:moveTo>
                        <a:pt x="1654" y="1"/>
                      </a:moveTo>
                      <a:cubicBezTo>
                        <a:pt x="1648" y="1"/>
                        <a:pt x="1641" y="7"/>
                        <a:pt x="1641" y="14"/>
                      </a:cubicBezTo>
                      <a:cubicBezTo>
                        <a:pt x="1641" y="20"/>
                        <a:pt x="1648" y="27"/>
                        <a:pt x="1654" y="27"/>
                      </a:cubicBezTo>
                      <a:lnTo>
                        <a:pt x="1690" y="27"/>
                      </a:lnTo>
                      <a:cubicBezTo>
                        <a:pt x="1699" y="27"/>
                        <a:pt x="1703" y="20"/>
                        <a:pt x="1703" y="14"/>
                      </a:cubicBezTo>
                      <a:cubicBezTo>
                        <a:pt x="1703" y="7"/>
                        <a:pt x="1699" y="1"/>
                        <a:pt x="1690" y="1"/>
                      </a:cubicBezTo>
                      <a:close/>
                      <a:moveTo>
                        <a:pt x="1765" y="1"/>
                      </a:moveTo>
                      <a:cubicBezTo>
                        <a:pt x="1759" y="1"/>
                        <a:pt x="1753" y="7"/>
                        <a:pt x="1753" y="14"/>
                      </a:cubicBezTo>
                      <a:cubicBezTo>
                        <a:pt x="1753" y="20"/>
                        <a:pt x="1759" y="27"/>
                        <a:pt x="1765" y="27"/>
                      </a:cubicBezTo>
                      <a:lnTo>
                        <a:pt x="1802" y="27"/>
                      </a:lnTo>
                      <a:cubicBezTo>
                        <a:pt x="1810" y="27"/>
                        <a:pt x="1815" y="20"/>
                        <a:pt x="1815" y="14"/>
                      </a:cubicBezTo>
                      <a:cubicBezTo>
                        <a:pt x="1815" y="7"/>
                        <a:pt x="1810" y="1"/>
                        <a:pt x="18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5049;p38">
                  <a:extLst>
                    <a:ext uri="{FF2B5EF4-FFF2-40B4-BE49-F238E27FC236}">
                      <a16:creationId xmlns:a16="http://schemas.microsoft.com/office/drawing/2014/main" id="{1A97EB99-561D-4A9C-9FA5-7EB5E3DCAC9A}"/>
                    </a:ext>
                  </a:extLst>
                </p:cNvPr>
                <p:cNvSpPr/>
                <p:nvPr/>
              </p:nvSpPr>
              <p:spPr>
                <a:xfrm>
                  <a:off x="6275217" y="1859317"/>
                  <a:ext cx="617281" cy="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27" extrusionOk="0">
                      <a:moveTo>
                        <a:pt x="13" y="1"/>
                      </a:moveTo>
                      <a:cubicBezTo>
                        <a:pt x="5" y="1"/>
                        <a:pt x="1" y="7"/>
                        <a:pt x="1" y="14"/>
                      </a:cubicBezTo>
                      <a:cubicBezTo>
                        <a:pt x="1" y="22"/>
                        <a:pt x="5" y="27"/>
                        <a:pt x="13" y="27"/>
                      </a:cubicBezTo>
                      <a:lnTo>
                        <a:pt x="22" y="27"/>
                      </a:lnTo>
                      <a:cubicBezTo>
                        <a:pt x="28" y="27"/>
                        <a:pt x="35" y="22"/>
                        <a:pt x="35" y="14"/>
                      </a:cubicBezTo>
                      <a:cubicBezTo>
                        <a:pt x="35" y="7"/>
                        <a:pt x="28" y="1"/>
                        <a:pt x="22" y="1"/>
                      </a:cubicBezTo>
                      <a:close/>
                      <a:moveTo>
                        <a:pt x="97" y="1"/>
                      </a:moveTo>
                      <a:cubicBezTo>
                        <a:pt x="88" y="1"/>
                        <a:pt x="84" y="7"/>
                        <a:pt x="84" y="14"/>
                      </a:cubicBezTo>
                      <a:cubicBezTo>
                        <a:pt x="84" y="22"/>
                        <a:pt x="88" y="27"/>
                        <a:pt x="97" y="27"/>
                      </a:cubicBezTo>
                      <a:lnTo>
                        <a:pt x="133" y="27"/>
                      </a:lnTo>
                      <a:cubicBezTo>
                        <a:pt x="140" y="27"/>
                        <a:pt x="146" y="22"/>
                        <a:pt x="146" y="14"/>
                      </a:cubicBezTo>
                      <a:cubicBezTo>
                        <a:pt x="146" y="7"/>
                        <a:pt x="140" y="1"/>
                        <a:pt x="133" y="1"/>
                      </a:cubicBezTo>
                      <a:close/>
                      <a:moveTo>
                        <a:pt x="208" y="1"/>
                      </a:moveTo>
                      <a:cubicBezTo>
                        <a:pt x="200" y="1"/>
                        <a:pt x="196" y="7"/>
                        <a:pt x="196" y="14"/>
                      </a:cubicBezTo>
                      <a:cubicBezTo>
                        <a:pt x="196" y="22"/>
                        <a:pt x="200" y="27"/>
                        <a:pt x="208" y="27"/>
                      </a:cubicBezTo>
                      <a:lnTo>
                        <a:pt x="245" y="27"/>
                      </a:lnTo>
                      <a:cubicBezTo>
                        <a:pt x="251" y="27"/>
                        <a:pt x="258" y="22"/>
                        <a:pt x="258" y="14"/>
                      </a:cubicBezTo>
                      <a:cubicBezTo>
                        <a:pt x="258" y="7"/>
                        <a:pt x="251" y="1"/>
                        <a:pt x="245" y="1"/>
                      </a:cubicBezTo>
                      <a:close/>
                      <a:moveTo>
                        <a:pt x="320" y="1"/>
                      </a:moveTo>
                      <a:cubicBezTo>
                        <a:pt x="311" y="1"/>
                        <a:pt x="307" y="7"/>
                        <a:pt x="307" y="14"/>
                      </a:cubicBezTo>
                      <a:cubicBezTo>
                        <a:pt x="307" y="22"/>
                        <a:pt x="311" y="27"/>
                        <a:pt x="320" y="27"/>
                      </a:cubicBezTo>
                      <a:lnTo>
                        <a:pt x="356" y="27"/>
                      </a:lnTo>
                      <a:cubicBezTo>
                        <a:pt x="363" y="27"/>
                        <a:pt x="369" y="22"/>
                        <a:pt x="369" y="14"/>
                      </a:cubicBezTo>
                      <a:cubicBezTo>
                        <a:pt x="369" y="7"/>
                        <a:pt x="363" y="1"/>
                        <a:pt x="356" y="1"/>
                      </a:cubicBezTo>
                      <a:close/>
                      <a:moveTo>
                        <a:pt x="431" y="1"/>
                      </a:moveTo>
                      <a:cubicBezTo>
                        <a:pt x="423" y="1"/>
                        <a:pt x="418" y="7"/>
                        <a:pt x="418" y="14"/>
                      </a:cubicBezTo>
                      <a:cubicBezTo>
                        <a:pt x="418" y="22"/>
                        <a:pt x="423" y="27"/>
                        <a:pt x="431" y="27"/>
                      </a:cubicBezTo>
                      <a:lnTo>
                        <a:pt x="468" y="27"/>
                      </a:lnTo>
                      <a:cubicBezTo>
                        <a:pt x="474" y="27"/>
                        <a:pt x="480" y="22"/>
                        <a:pt x="480" y="14"/>
                      </a:cubicBezTo>
                      <a:cubicBezTo>
                        <a:pt x="480" y="7"/>
                        <a:pt x="474" y="1"/>
                        <a:pt x="468" y="1"/>
                      </a:cubicBezTo>
                      <a:close/>
                      <a:moveTo>
                        <a:pt x="542" y="1"/>
                      </a:moveTo>
                      <a:cubicBezTo>
                        <a:pt x="534" y="1"/>
                        <a:pt x="530" y="7"/>
                        <a:pt x="530" y="14"/>
                      </a:cubicBezTo>
                      <a:cubicBezTo>
                        <a:pt x="530" y="22"/>
                        <a:pt x="534" y="27"/>
                        <a:pt x="542" y="27"/>
                      </a:cubicBezTo>
                      <a:lnTo>
                        <a:pt x="579" y="27"/>
                      </a:lnTo>
                      <a:cubicBezTo>
                        <a:pt x="585" y="27"/>
                        <a:pt x="592" y="22"/>
                        <a:pt x="592" y="14"/>
                      </a:cubicBezTo>
                      <a:cubicBezTo>
                        <a:pt x="592" y="7"/>
                        <a:pt x="585" y="1"/>
                        <a:pt x="579" y="1"/>
                      </a:cubicBezTo>
                      <a:close/>
                      <a:moveTo>
                        <a:pt x="652" y="1"/>
                      </a:moveTo>
                      <a:cubicBezTo>
                        <a:pt x="645" y="1"/>
                        <a:pt x="641" y="7"/>
                        <a:pt x="641" y="14"/>
                      </a:cubicBezTo>
                      <a:cubicBezTo>
                        <a:pt x="641" y="22"/>
                        <a:pt x="645" y="27"/>
                        <a:pt x="652" y="27"/>
                      </a:cubicBezTo>
                      <a:lnTo>
                        <a:pt x="690" y="27"/>
                      </a:lnTo>
                      <a:cubicBezTo>
                        <a:pt x="697" y="27"/>
                        <a:pt x="703" y="22"/>
                        <a:pt x="703" y="14"/>
                      </a:cubicBezTo>
                      <a:cubicBezTo>
                        <a:pt x="703" y="7"/>
                        <a:pt x="697" y="1"/>
                        <a:pt x="690" y="1"/>
                      </a:cubicBezTo>
                      <a:close/>
                      <a:moveTo>
                        <a:pt x="763" y="1"/>
                      </a:moveTo>
                      <a:cubicBezTo>
                        <a:pt x="757" y="1"/>
                        <a:pt x="752" y="7"/>
                        <a:pt x="752" y="14"/>
                      </a:cubicBezTo>
                      <a:cubicBezTo>
                        <a:pt x="752" y="22"/>
                        <a:pt x="757" y="27"/>
                        <a:pt x="763" y="27"/>
                      </a:cubicBezTo>
                      <a:lnTo>
                        <a:pt x="802" y="27"/>
                      </a:lnTo>
                      <a:cubicBezTo>
                        <a:pt x="808" y="27"/>
                        <a:pt x="814" y="22"/>
                        <a:pt x="814" y="14"/>
                      </a:cubicBezTo>
                      <a:cubicBezTo>
                        <a:pt x="814" y="7"/>
                        <a:pt x="808" y="1"/>
                        <a:pt x="802" y="1"/>
                      </a:cubicBezTo>
                      <a:close/>
                      <a:moveTo>
                        <a:pt x="874" y="1"/>
                      </a:moveTo>
                      <a:cubicBezTo>
                        <a:pt x="868" y="1"/>
                        <a:pt x="862" y="7"/>
                        <a:pt x="862" y="14"/>
                      </a:cubicBezTo>
                      <a:cubicBezTo>
                        <a:pt x="862" y="22"/>
                        <a:pt x="868" y="27"/>
                        <a:pt x="874" y="27"/>
                      </a:cubicBezTo>
                      <a:lnTo>
                        <a:pt x="913" y="27"/>
                      </a:lnTo>
                      <a:cubicBezTo>
                        <a:pt x="919" y="27"/>
                        <a:pt x="926" y="22"/>
                        <a:pt x="926" y="14"/>
                      </a:cubicBezTo>
                      <a:cubicBezTo>
                        <a:pt x="926" y="7"/>
                        <a:pt x="919" y="1"/>
                        <a:pt x="913" y="1"/>
                      </a:cubicBezTo>
                      <a:close/>
                      <a:moveTo>
                        <a:pt x="986" y="1"/>
                      </a:moveTo>
                      <a:cubicBezTo>
                        <a:pt x="979" y="1"/>
                        <a:pt x="973" y="7"/>
                        <a:pt x="973" y="14"/>
                      </a:cubicBezTo>
                      <a:cubicBezTo>
                        <a:pt x="973" y="22"/>
                        <a:pt x="979" y="27"/>
                        <a:pt x="986" y="27"/>
                      </a:cubicBezTo>
                      <a:lnTo>
                        <a:pt x="1024" y="27"/>
                      </a:lnTo>
                      <a:cubicBezTo>
                        <a:pt x="1031" y="27"/>
                        <a:pt x="1037" y="22"/>
                        <a:pt x="1037" y="14"/>
                      </a:cubicBezTo>
                      <a:cubicBezTo>
                        <a:pt x="1037" y="7"/>
                        <a:pt x="1031" y="1"/>
                        <a:pt x="1024" y="1"/>
                      </a:cubicBezTo>
                      <a:close/>
                      <a:moveTo>
                        <a:pt x="1097" y="1"/>
                      </a:moveTo>
                      <a:cubicBezTo>
                        <a:pt x="1091" y="1"/>
                        <a:pt x="1084" y="7"/>
                        <a:pt x="1084" y="14"/>
                      </a:cubicBezTo>
                      <a:cubicBezTo>
                        <a:pt x="1084" y="22"/>
                        <a:pt x="1091" y="27"/>
                        <a:pt x="1097" y="27"/>
                      </a:cubicBezTo>
                      <a:lnTo>
                        <a:pt x="1136" y="27"/>
                      </a:lnTo>
                      <a:cubicBezTo>
                        <a:pt x="1142" y="27"/>
                        <a:pt x="1149" y="22"/>
                        <a:pt x="1149" y="14"/>
                      </a:cubicBezTo>
                      <a:cubicBezTo>
                        <a:pt x="1149" y="7"/>
                        <a:pt x="1142" y="1"/>
                        <a:pt x="1136" y="1"/>
                      </a:cubicBezTo>
                      <a:close/>
                      <a:moveTo>
                        <a:pt x="1209" y="1"/>
                      </a:moveTo>
                      <a:cubicBezTo>
                        <a:pt x="1202" y="1"/>
                        <a:pt x="1196" y="7"/>
                        <a:pt x="1196" y="14"/>
                      </a:cubicBezTo>
                      <a:cubicBezTo>
                        <a:pt x="1196" y="22"/>
                        <a:pt x="1202" y="27"/>
                        <a:pt x="1209" y="27"/>
                      </a:cubicBezTo>
                      <a:lnTo>
                        <a:pt x="1247" y="27"/>
                      </a:lnTo>
                      <a:cubicBezTo>
                        <a:pt x="1254" y="27"/>
                        <a:pt x="1258" y="22"/>
                        <a:pt x="1258" y="14"/>
                      </a:cubicBezTo>
                      <a:cubicBezTo>
                        <a:pt x="1258" y="7"/>
                        <a:pt x="1254" y="1"/>
                        <a:pt x="1247" y="1"/>
                      </a:cubicBezTo>
                      <a:close/>
                      <a:moveTo>
                        <a:pt x="1320" y="1"/>
                      </a:moveTo>
                      <a:cubicBezTo>
                        <a:pt x="1313" y="1"/>
                        <a:pt x="1307" y="7"/>
                        <a:pt x="1307" y="14"/>
                      </a:cubicBezTo>
                      <a:cubicBezTo>
                        <a:pt x="1307" y="22"/>
                        <a:pt x="1313" y="27"/>
                        <a:pt x="1320" y="27"/>
                      </a:cubicBezTo>
                      <a:lnTo>
                        <a:pt x="1358" y="27"/>
                      </a:lnTo>
                      <a:cubicBezTo>
                        <a:pt x="1365" y="27"/>
                        <a:pt x="1369" y="22"/>
                        <a:pt x="1369" y="14"/>
                      </a:cubicBezTo>
                      <a:cubicBezTo>
                        <a:pt x="1369" y="7"/>
                        <a:pt x="1365" y="1"/>
                        <a:pt x="1358" y="1"/>
                      </a:cubicBezTo>
                      <a:close/>
                      <a:moveTo>
                        <a:pt x="1431" y="1"/>
                      </a:moveTo>
                      <a:cubicBezTo>
                        <a:pt x="1425" y="1"/>
                        <a:pt x="1418" y="7"/>
                        <a:pt x="1418" y="14"/>
                      </a:cubicBezTo>
                      <a:cubicBezTo>
                        <a:pt x="1418" y="22"/>
                        <a:pt x="1425" y="27"/>
                        <a:pt x="1431" y="27"/>
                      </a:cubicBezTo>
                      <a:lnTo>
                        <a:pt x="1468" y="27"/>
                      </a:lnTo>
                      <a:cubicBezTo>
                        <a:pt x="1476" y="27"/>
                        <a:pt x="1481" y="22"/>
                        <a:pt x="1481" y="14"/>
                      </a:cubicBezTo>
                      <a:cubicBezTo>
                        <a:pt x="1481" y="7"/>
                        <a:pt x="1476" y="1"/>
                        <a:pt x="1468" y="1"/>
                      </a:cubicBezTo>
                      <a:close/>
                      <a:moveTo>
                        <a:pt x="1543" y="1"/>
                      </a:moveTo>
                      <a:cubicBezTo>
                        <a:pt x="1536" y="1"/>
                        <a:pt x="1530" y="7"/>
                        <a:pt x="1530" y="14"/>
                      </a:cubicBezTo>
                      <a:cubicBezTo>
                        <a:pt x="1530" y="22"/>
                        <a:pt x="1536" y="27"/>
                        <a:pt x="1543" y="27"/>
                      </a:cubicBezTo>
                      <a:lnTo>
                        <a:pt x="1579" y="27"/>
                      </a:lnTo>
                      <a:cubicBezTo>
                        <a:pt x="1588" y="27"/>
                        <a:pt x="1592" y="22"/>
                        <a:pt x="1592" y="14"/>
                      </a:cubicBezTo>
                      <a:cubicBezTo>
                        <a:pt x="1592" y="7"/>
                        <a:pt x="1588" y="1"/>
                        <a:pt x="1579" y="1"/>
                      </a:cubicBezTo>
                      <a:close/>
                      <a:moveTo>
                        <a:pt x="1654" y="1"/>
                      </a:moveTo>
                      <a:cubicBezTo>
                        <a:pt x="1648" y="1"/>
                        <a:pt x="1641" y="7"/>
                        <a:pt x="1641" y="14"/>
                      </a:cubicBezTo>
                      <a:cubicBezTo>
                        <a:pt x="1641" y="22"/>
                        <a:pt x="1648" y="27"/>
                        <a:pt x="1654" y="27"/>
                      </a:cubicBezTo>
                      <a:lnTo>
                        <a:pt x="1690" y="27"/>
                      </a:lnTo>
                      <a:cubicBezTo>
                        <a:pt x="1699" y="27"/>
                        <a:pt x="1703" y="22"/>
                        <a:pt x="1703" y="14"/>
                      </a:cubicBezTo>
                      <a:cubicBezTo>
                        <a:pt x="1703" y="7"/>
                        <a:pt x="1699" y="1"/>
                        <a:pt x="1690" y="1"/>
                      </a:cubicBezTo>
                      <a:close/>
                      <a:moveTo>
                        <a:pt x="1765" y="1"/>
                      </a:moveTo>
                      <a:cubicBezTo>
                        <a:pt x="1759" y="1"/>
                        <a:pt x="1753" y="7"/>
                        <a:pt x="1753" y="14"/>
                      </a:cubicBezTo>
                      <a:cubicBezTo>
                        <a:pt x="1753" y="22"/>
                        <a:pt x="1759" y="27"/>
                        <a:pt x="1765" y="27"/>
                      </a:cubicBezTo>
                      <a:lnTo>
                        <a:pt x="1802" y="27"/>
                      </a:lnTo>
                      <a:cubicBezTo>
                        <a:pt x="1810" y="27"/>
                        <a:pt x="1815" y="22"/>
                        <a:pt x="1815" y="14"/>
                      </a:cubicBezTo>
                      <a:cubicBezTo>
                        <a:pt x="1815" y="7"/>
                        <a:pt x="1810" y="1"/>
                        <a:pt x="18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5050;p38">
                  <a:extLst>
                    <a:ext uri="{FF2B5EF4-FFF2-40B4-BE49-F238E27FC236}">
                      <a16:creationId xmlns:a16="http://schemas.microsoft.com/office/drawing/2014/main" id="{57536E3D-D10D-488A-BA34-A35F1AF480DB}"/>
                    </a:ext>
                  </a:extLst>
                </p:cNvPr>
                <p:cNvSpPr txBox="1"/>
                <p:nvPr/>
              </p:nvSpPr>
              <p:spPr>
                <a:xfrm>
                  <a:off x="3883296" y="3312525"/>
                  <a:ext cx="1348500" cy="33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chemeClr val="dk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WEBINAR</a:t>
                  </a:r>
                  <a:endParaRPr sz="17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21" name="Google Shape;5051;p38">
                  <a:extLst>
                    <a:ext uri="{FF2B5EF4-FFF2-40B4-BE49-F238E27FC236}">
                      <a16:creationId xmlns:a16="http://schemas.microsoft.com/office/drawing/2014/main" id="{F0360F60-77D7-4B6A-9059-BC5950331949}"/>
                    </a:ext>
                  </a:extLst>
                </p:cNvPr>
                <p:cNvSpPr/>
                <p:nvPr/>
              </p:nvSpPr>
              <p:spPr>
                <a:xfrm>
                  <a:off x="5344365" y="3587486"/>
                  <a:ext cx="209502" cy="207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609" extrusionOk="0">
                      <a:moveTo>
                        <a:pt x="30" y="0"/>
                      </a:moveTo>
                      <a:cubicBezTo>
                        <a:pt x="24" y="0"/>
                        <a:pt x="17" y="3"/>
                        <a:pt x="11" y="9"/>
                      </a:cubicBezTo>
                      <a:cubicBezTo>
                        <a:pt x="5" y="15"/>
                        <a:pt x="0" y="26"/>
                        <a:pt x="5" y="37"/>
                      </a:cubicBezTo>
                      <a:lnTo>
                        <a:pt x="161" y="508"/>
                      </a:lnTo>
                      <a:cubicBezTo>
                        <a:pt x="163" y="517"/>
                        <a:pt x="172" y="523"/>
                        <a:pt x="180" y="525"/>
                      </a:cubicBezTo>
                      <a:cubicBezTo>
                        <a:pt x="183" y="526"/>
                        <a:pt x="186" y="526"/>
                        <a:pt x="188" y="526"/>
                      </a:cubicBezTo>
                      <a:cubicBezTo>
                        <a:pt x="195" y="526"/>
                        <a:pt x="202" y="523"/>
                        <a:pt x="208" y="519"/>
                      </a:cubicBezTo>
                      <a:lnTo>
                        <a:pt x="285" y="439"/>
                      </a:lnTo>
                      <a:lnTo>
                        <a:pt x="448" y="600"/>
                      </a:lnTo>
                      <a:cubicBezTo>
                        <a:pt x="453" y="605"/>
                        <a:pt x="460" y="608"/>
                        <a:pt x="467" y="608"/>
                      </a:cubicBezTo>
                      <a:cubicBezTo>
                        <a:pt x="474" y="608"/>
                        <a:pt x="481" y="605"/>
                        <a:pt x="487" y="600"/>
                      </a:cubicBezTo>
                      <a:lnTo>
                        <a:pt x="604" y="484"/>
                      </a:lnTo>
                      <a:cubicBezTo>
                        <a:pt x="615" y="474"/>
                        <a:pt x="615" y="454"/>
                        <a:pt x="604" y="444"/>
                      </a:cubicBezTo>
                      <a:lnTo>
                        <a:pt x="442" y="283"/>
                      </a:lnTo>
                      <a:lnTo>
                        <a:pt x="521" y="204"/>
                      </a:lnTo>
                      <a:cubicBezTo>
                        <a:pt x="527" y="197"/>
                        <a:pt x="529" y="187"/>
                        <a:pt x="527" y="178"/>
                      </a:cubicBezTo>
                      <a:cubicBezTo>
                        <a:pt x="525" y="170"/>
                        <a:pt x="519" y="161"/>
                        <a:pt x="510" y="159"/>
                      </a:cubicBezTo>
                      <a:lnTo>
                        <a:pt x="39" y="3"/>
                      </a:lnTo>
                      <a:cubicBezTo>
                        <a:pt x="36" y="1"/>
                        <a:pt x="33" y="0"/>
                        <a:pt x="30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5052;p38">
                  <a:extLst>
                    <a:ext uri="{FF2B5EF4-FFF2-40B4-BE49-F238E27FC236}">
                      <a16:creationId xmlns:a16="http://schemas.microsoft.com/office/drawing/2014/main" id="{9A943D38-20F5-40BC-8294-6483DEDA62BD}"/>
                    </a:ext>
                  </a:extLst>
                </p:cNvPr>
                <p:cNvSpPr/>
                <p:nvPr/>
              </p:nvSpPr>
              <p:spPr>
                <a:xfrm>
                  <a:off x="2843614" y="3475934"/>
                  <a:ext cx="733256" cy="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27" extrusionOk="0">
                      <a:moveTo>
                        <a:pt x="14" y="1"/>
                      </a:moveTo>
                      <a:cubicBezTo>
                        <a:pt x="7" y="1"/>
                        <a:pt x="1" y="7"/>
                        <a:pt x="1" y="14"/>
                      </a:cubicBezTo>
                      <a:cubicBezTo>
                        <a:pt x="1" y="20"/>
                        <a:pt x="7" y="26"/>
                        <a:pt x="14" y="26"/>
                      </a:cubicBezTo>
                      <a:lnTo>
                        <a:pt x="29" y="26"/>
                      </a:lnTo>
                      <a:cubicBezTo>
                        <a:pt x="35" y="26"/>
                        <a:pt x="42" y="20"/>
                        <a:pt x="42" y="14"/>
                      </a:cubicBezTo>
                      <a:cubicBezTo>
                        <a:pt x="42" y="7"/>
                        <a:pt x="35" y="1"/>
                        <a:pt x="29" y="1"/>
                      </a:cubicBezTo>
                      <a:close/>
                      <a:moveTo>
                        <a:pt x="102" y="1"/>
                      </a:moveTo>
                      <a:cubicBezTo>
                        <a:pt x="95" y="1"/>
                        <a:pt x="89" y="7"/>
                        <a:pt x="89" y="14"/>
                      </a:cubicBezTo>
                      <a:cubicBezTo>
                        <a:pt x="89" y="20"/>
                        <a:pt x="95" y="26"/>
                        <a:pt x="102" y="26"/>
                      </a:cubicBezTo>
                      <a:lnTo>
                        <a:pt x="140" y="26"/>
                      </a:lnTo>
                      <a:cubicBezTo>
                        <a:pt x="147" y="26"/>
                        <a:pt x="153" y="20"/>
                        <a:pt x="153" y="14"/>
                      </a:cubicBezTo>
                      <a:cubicBezTo>
                        <a:pt x="153" y="7"/>
                        <a:pt x="147" y="1"/>
                        <a:pt x="140" y="1"/>
                      </a:cubicBezTo>
                      <a:close/>
                      <a:moveTo>
                        <a:pt x="213" y="1"/>
                      </a:moveTo>
                      <a:cubicBezTo>
                        <a:pt x="207" y="1"/>
                        <a:pt x="200" y="7"/>
                        <a:pt x="200" y="14"/>
                      </a:cubicBezTo>
                      <a:cubicBezTo>
                        <a:pt x="200" y="20"/>
                        <a:pt x="207" y="26"/>
                        <a:pt x="213" y="26"/>
                      </a:cubicBezTo>
                      <a:lnTo>
                        <a:pt x="251" y="26"/>
                      </a:lnTo>
                      <a:cubicBezTo>
                        <a:pt x="258" y="26"/>
                        <a:pt x="264" y="20"/>
                        <a:pt x="264" y="14"/>
                      </a:cubicBezTo>
                      <a:cubicBezTo>
                        <a:pt x="264" y="7"/>
                        <a:pt x="258" y="1"/>
                        <a:pt x="251" y="1"/>
                      </a:cubicBezTo>
                      <a:close/>
                      <a:moveTo>
                        <a:pt x="324" y="1"/>
                      </a:moveTo>
                      <a:cubicBezTo>
                        <a:pt x="318" y="1"/>
                        <a:pt x="311" y="7"/>
                        <a:pt x="311" y="14"/>
                      </a:cubicBezTo>
                      <a:cubicBezTo>
                        <a:pt x="311" y="20"/>
                        <a:pt x="318" y="26"/>
                        <a:pt x="324" y="26"/>
                      </a:cubicBezTo>
                      <a:lnTo>
                        <a:pt x="363" y="26"/>
                      </a:lnTo>
                      <a:cubicBezTo>
                        <a:pt x="369" y="26"/>
                        <a:pt x="374" y="20"/>
                        <a:pt x="374" y="14"/>
                      </a:cubicBezTo>
                      <a:cubicBezTo>
                        <a:pt x="374" y="7"/>
                        <a:pt x="369" y="1"/>
                        <a:pt x="363" y="1"/>
                      </a:cubicBezTo>
                      <a:close/>
                      <a:moveTo>
                        <a:pt x="436" y="1"/>
                      </a:moveTo>
                      <a:cubicBezTo>
                        <a:pt x="429" y="1"/>
                        <a:pt x="423" y="7"/>
                        <a:pt x="423" y="14"/>
                      </a:cubicBezTo>
                      <a:cubicBezTo>
                        <a:pt x="423" y="20"/>
                        <a:pt x="429" y="26"/>
                        <a:pt x="436" y="26"/>
                      </a:cubicBezTo>
                      <a:lnTo>
                        <a:pt x="474" y="26"/>
                      </a:lnTo>
                      <a:cubicBezTo>
                        <a:pt x="481" y="26"/>
                        <a:pt x="485" y="20"/>
                        <a:pt x="485" y="14"/>
                      </a:cubicBezTo>
                      <a:cubicBezTo>
                        <a:pt x="485" y="7"/>
                        <a:pt x="481" y="1"/>
                        <a:pt x="474" y="1"/>
                      </a:cubicBezTo>
                      <a:close/>
                      <a:moveTo>
                        <a:pt x="547" y="1"/>
                      </a:moveTo>
                      <a:cubicBezTo>
                        <a:pt x="541" y="1"/>
                        <a:pt x="534" y="7"/>
                        <a:pt x="534" y="14"/>
                      </a:cubicBezTo>
                      <a:cubicBezTo>
                        <a:pt x="534" y="20"/>
                        <a:pt x="541" y="26"/>
                        <a:pt x="547" y="26"/>
                      </a:cubicBezTo>
                      <a:lnTo>
                        <a:pt x="586" y="26"/>
                      </a:lnTo>
                      <a:cubicBezTo>
                        <a:pt x="592" y="26"/>
                        <a:pt x="596" y="20"/>
                        <a:pt x="596" y="14"/>
                      </a:cubicBezTo>
                      <a:cubicBezTo>
                        <a:pt x="596" y="7"/>
                        <a:pt x="592" y="1"/>
                        <a:pt x="586" y="1"/>
                      </a:cubicBezTo>
                      <a:close/>
                      <a:moveTo>
                        <a:pt x="658" y="1"/>
                      </a:moveTo>
                      <a:cubicBezTo>
                        <a:pt x="652" y="1"/>
                        <a:pt x="646" y="7"/>
                        <a:pt x="646" y="14"/>
                      </a:cubicBezTo>
                      <a:cubicBezTo>
                        <a:pt x="646" y="20"/>
                        <a:pt x="652" y="26"/>
                        <a:pt x="658" y="26"/>
                      </a:cubicBezTo>
                      <a:lnTo>
                        <a:pt x="695" y="26"/>
                      </a:lnTo>
                      <a:cubicBezTo>
                        <a:pt x="703" y="26"/>
                        <a:pt x="708" y="20"/>
                        <a:pt x="708" y="14"/>
                      </a:cubicBezTo>
                      <a:cubicBezTo>
                        <a:pt x="708" y="7"/>
                        <a:pt x="703" y="1"/>
                        <a:pt x="695" y="1"/>
                      </a:cubicBezTo>
                      <a:close/>
                      <a:moveTo>
                        <a:pt x="770" y="1"/>
                      </a:moveTo>
                      <a:cubicBezTo>
                        <a:pt x="763" y="1"/>
                        <a:pt x="757" y="7"/>
                        <a:pt x="757" y="14"/>
                      </a:cubicBezTo>
                      <a:cubicBezTo>
                        <a:pt x="757" y="20"/>
                        <a:pt x="763" y="26"/>
                        <a:pt x="770" y="26"/>
                      </a:cubicBezTo>
                      <a:lnTo>
                        <a:pt x="806" y="26"/>
                      </a:lnTo>
                      <a:cubicBezTo>
                        <a:pt x="815" y="26"/>
                        <a:pt x="819" y="20"/>
                        <a:pt x="819" y="14"/>
                      </a:cubicBezTo>
                      <a:cubicBezTo>
                        <a:pt x="819" y="7"/>
                        <a:pt x="815" y="1"/>
                        <a:pt x="806" y="1"/>
                      </a:cubicBezTo>
                      <a:close/>
                      <a:moveTo>
                        <a:pt x="881" y="1"/>
                      </a:moveTo>
                      <a:cubicBezTo>
                        <a:pt x="875" y="1"/>
                        <a:pt x="868" y="7"/>
                        <a:pt x="868" y="14"/>
                      </a:cubicBezTo>
                      <a:cubicBezTo>
                        <a:pt x="868" y="20"/>
                        <a:pt x="875" y="26"/>
                        <a:pt x="881" y="26"/>
                      </a:cubicBezTo>
                      <a:lnTo>
                        <a:pt x="918" y="26"/>
                      </a:lnTo>
                      <a:cubicBezTo>
                        <a:pt x="926" y="26"/>
                        <a:pt x="930" y="20"/>
                        <a:pt x="930" y="14"/>
                      </a:cubicBezTo>
                      <a:cubicBezTo>
                        <a:pt x="930" y="7"/>
                        <a:pt x="926" y="1"/>
                        <a:pt x="918" y="1"/>
                      </a:cubicBezTo>
                      <a:close/>
                      <a:moveTo>
                        <a:pt x="993" y="1"/>
                      </a:moveTo>
                      <a:cubicBezTo>
                        <a:pt x="986" y="1"/>
                        <a:pt x="980" y="7"/>
                        <a:pt x="980" y="14"/>
                      </a:cubicBezTo>
                      <a:cubicBezTo>
                        <a:pt x="980" y="20"/>
                        <a:pt x="986" y="26"/>
                        <a:pt x="993" y="26"/>
                      </a:cubicBezTo>
                      <a:lnTo>
                        <a:pt x="1029" y="26"/>
                      </a:lnTo>
                      <a:cubicBezTo>
                        <a:pt x="1038" y="26"/>
                        <a:pt x="1042" y="20"/>
                        <a:pt x="1042" y="14"/>
                      </a:cubicBezTo>
                      <a:cubicBezTo>
                        <a:pt x="1042" y="7"/>
                        <a:pt x="1038" y="1"/>
                        <a:pt x="1029" y="1"/>
                      </a:cubicBezTo>
                      <a:close/>
                      <a:moveTo>
                        <a:pt x="1104" y="1"/>
                      </a:moveTo>
                      <a:cubicBezTo>
                        <a:pt x="1095" y="1"/>
                        <a:pt x="1091" y="7"/>
                        <a:pt x="1091" y="14"/>
                      </a:cubicBezTo>
                      <a:cubicBezTo>
                        <a:pt x="1091" y="20"/>
                        <a:pt x="1095" y="26"/>
                        <a:pt x="1104" y="26"/>
                      </a:cubicBezTo>
                      <a:lnTo>
                        <a:pt x="1140" y="26"/>
                      </a:lnTo>
                      <a:cubicBezTo>
                        <a:pt x="1149" y="26"/>
                        <a:pt x="1153" y="20"/>
                        <a:pt x="1153" y="14"/>
                      </a:cubicBezTo>
                      <a:cubicBezTo>
                        <a:pt x="1153" y="7"/>
                        <a:pt x="1147" y="1"/>
                        <a:pt x="1140" y="1"/>
                      </a:cubicBezTo>
                      <a:close/>
                      <a:moveTo>
                        <a:pt x="1215" y="1"/>
                      </a:moveTo>
                      <a:cubicBezTo>
                        <a:pt x="1209" y="1"/>
                        <a:pt x="1202" y="7"/>
                        <a:pt x="1202" y="14"/>
                      </a:cubicBezTo>
                      <a:cubicBezTo>
                        <a:pt x="1202" y="20"/>
                        <a:pt x="1209" y="26"/>
                        <a:pt x="1215" y="26"/>
                      </a:cubicBezTo>
                      <a:lnTo>
                        <a:pt x="1252" y="26"/>
                      </a:lnTo>
                      <a:cubicBezTo>
                        <a:pt x="1258" y="26"/>
                        <a:pt x="1265" y="20"/>
                        <a:pt x="1265" y="14"/>
                      </a:cubicBezTo>
                      <a:cubicBezTo>
                        <a:pt x="1265" y="7"/>
                        <a:pt x="1258" y="1"/>
                        <a:pt x="1252" y="1"/>
                      </a:cubicBezTo>
                      <a:close/>
                      <a:moveTo>
                        <a:pt x="1327" y="1"/>
                      </a:moveTo>
                      <a:cubicBezTo>
                        <a:pt x="1318" y="1"/>
                        <a:pt x="1314" y="7"/>
                        <a:pt x="1314" y="14"/>
                      </a:cubicBezTo>
                      <a:cubicBezTo>
                        <a:pt x="1314" y="20"/>
                        <a:pt x="1318" y="26"/>
                        <a:pt x="1327" y="26"/>
                      </a:cubicBezTo>
                      <a:lnTo>
                        <a:pt x="1363" y="26"/>
                      </a:lnTo>
                      <a:cubicBezTo>
                        <a:pt x="1369" y="26"/>
                        <a:pt x="1376" y="20"/>
                        <a:pt x="1376" y="14"/>
                      </a:cubicBezTo>
                      <a:cubicBezTo>
                        <a:pt x="1376" y="7"/>
                        <a:pt x="1369" y="1"/>
                        <a:pt x="1363" y="1"/>
                      </a:cubicBezTo>
                      <a:close/>
                      <a:moveTo>
                        <a:pt x="1438" y="1"/>
                      </a:moveTo>
                      <a:cubicBezTo>
                        <a:pt x="1429" y="1"/>
                        <a:pt x="1425" y="7"/>
                        <a:pt x="1425" y="14"/>
                      </a:cubicBezTo>
                      <a:cubicBezTo>
                        <a:pt x="1425" y="20"/>
                        <a:pt x="1429" y="26"/>
                        <a:pt x="1438" y="26"/>
                      </a:cubicBezTo>
                      <a:lnTo>
                        <a:pt x="1474" y="26"/>
                      </a:lnTo>
                      <a:cubicBezTo>
                        <a:pt x="1481" y="26"/>
                        <a:pt x="1487" y="20"/>
                        <a:pt x="1487" y="14"/>
                      </a:cubicBezTo>
                      <a:cubicBezTo>
                        <a:pt x="1487" y="7"/>
                        <a:pt x="1481" y="1"/>
                        <a:pt x="1474" y="1"/>
                      </a:cubicBezTo>
                      <a:close/>
                      <a:moveTo>
                        <a:pt x="1549" y="1"/>
                      </a:moveTo>
                      <a:cubicBezTo>
                        <a:pt x="1541" y="1"/>
                        <a:pt x="1537" y="7"/>
                        <a:pt x="1537" y="14"/>
                      </a:cubicBezTo>
                      <a:cubicBezTo>
                        <a:pt x="1537" y="20"/>
                        <a:pt x="1541" y="26"/>
                        <a:pt x="1549" y="26"/>
                      </a:cubicBezTo>
                      <a:lnTo>
                        <a:pt x="1586" y="26"/>
                      </a:lnTo>
                      <a:cubicBezTo>
                        <a:pt x="1592" y="26"/>
                        <a:pt x="1599" y="20"/>
                        <a:pt x="1599" y="14"/>
                      </a:cubicBezTo>
                      <a:cubicBezTo>
                        <a:pt x="1599" y="7"/>
                        <a:pt x="1592" y="1"/>
                        <a:pt x="1586" y="1"/>
                      </a:cubicBezTo>
                      <a:close/>
                      <a:moveTo>
                        <a:pt x="1661" y="1"/>
                      </a:moveTo>
                      <a:cubicBezTo>
                        <a:pt x="1652" y="1"/>
                        <a:pt x="1648" y="7"/>
                        <a:pt x="1648" y="14"/>
                      </a:cubicBezTo>
                      <a:cubicBezTo>
                        <a:pt x="1648" y="20"/>
                        <a:pt x="1652" y="26"/>
                        <a:pt x="1661" y="26"/>
                      </a:cubicBezTo>
                      <a:lnTo>
                        <a:pt x="1697" y="26"/>
                      </a:lnTo>
                      <a:cubicBezTo>
                        <a:pt x="1704" y="26"/>
                        <a:pt x="1710" y="20"/>
                        <a:pt x="1710" y="14"/>
                      </a:cubicBezTo>
                      <a:cubicBezTo>
                        <a:pt x="1710" y="7"/>
                        <a:pt x="1704" y="1"/>
                        <a:pt x="1697" y="1"/>
                      </a:cubicBezTo>
                      <a:close/>
                      <a:moveTo>
                        <a:pt x="1772" y="1"/>
                      </a:moveTo>
                      <a:cubicBezTo>
                        <a:pt x="1764" y="1"/>
                        <a:pt x="1759" y="7"/>
                        <a:pt x="1759" y="14"/>
                      </a:cubicBezTo>
                      <a:cubicBezTo>
                        <a:pt x="1759" y="20"/>
                        <a:pt x="1764" y="26"/>
                        <a:pt x="1772" y="26"/>
                      </a:cubicBezTo>
                      <a:lnTo>
                        <a:pt x="1809" y="26"/>
                      </a:lnTo>
                      <a:cubicBezTo>
                        <a:pt x="1815" y="26"/>
                        <a:pt x="1821" y="20"/>
                        <a:pt x="1821" y="14"/>
                      </a:cubicBezTo>
                      <a:cubicBezTo>
                        <a:pt x="1821" y="7"/>
                        <a:pt x="1815" y="1"/>
                        <a:pt x="1809" y="1"/>
                      </a:cubicBezTo>
                      <a:close/>
                      <a:moveTo>
                        <a:pt x="1881" y="1"/>
                      </a:moveTo>
                      <a:cubicBezTo>
                        <a:pt x="1875" y="1"/>
                        <a:pt x="1871" y="7"/>
                        <a:pt x="1871" y="14"/>
                      </a:cubicBezTo>
                      <a:cubicBezTo>
                        <a:pt x="1871" y="20"/>
                        <a:pt x="1875" y="26"/>
                        <a:pt x="1881" y="26"/>
                      </a:cubicBezTo>
                      <a:lnTo>
                        <a:pt x="1920" y="26"/>
                      </a:lnTo>
                      <a:cubicBezTo>
                        <a:pt x="1926" y="26"/>
                        <a:pt x="1933" y="20"/>
                        <a:pt x="1933" y="14"/>
                      </a:cubicBezTo>
                      <a:cubicBezTo>
                        <a:pt x="1933" y="7"/>
                        <a:pt x="1926" y="1"/>
                        <a:pt x="1920" y="1"/>
                      </a:cubicBezTo>
                      <a:close/>
                      <a:moveTo>
                        <a:pt x="1993" y="1"/>
                      </a:moveTo>
                      <a:cubicBezTo>
                        <a:pt x="1986" y="1"/>
                        <a:pt x="1980" y="7"/>
                        <a:pt x="1980" y="14"/>
                      </a:cubicBezTo>
                      <a:cubicBezTo>
                        <a:pt x="1980" y="20"/>
                        <a:pt x="1986" y="26"/>
                        <a:pt x="1993" y="26"/>
                      </a:cubicBezTo>
                      <a:lnTo>
                        <a:pt x="2031" y="26"/>
                      </a:lnTo>
                      <a:cubicBezTo>
                        <a:pt x="2038" y="26"/>
                        <a:pt x="2044" y="20"/>
                        <a:pt x="2044" y="14"/>
                      </a:cubicBezTo>
                      <a:cubicBezTo>
                        <a:pt x="2044" y="7"/>
                        <a:pt x="2038" y="1"/>
                        <a:pt x="2031" y="1"/>
                      </a:cubicBezTo>
                      <a:close/>
                      <a:moveTo>
                        <a:pt x="2104" y="1"/>
                      </a:moveTo>
                      <a:cubicBezTo>
                        <a:pt x="2098" y="1"/>
                        <a:pt x="2093" y="7"/>
                        <a:pt x="2093" y="14"/>
                      </a:cubicBezTo>
                      <a:cubicBezTo>
                        <a:pt x="2093" y="20"/>
                        <a:pt x="2098" y="26"/>
                        <a:pt x="2104" y="26"/>
                      </a:cubicBezTo>
                      <a:lnTo>
                        <a:pt x="2143" y="26"/>
                      </a:lnTo>
                      <a:cubicBezTo>
                        <a:pt x="2149" y="26"/>
                        <a:pt x="2155" y="20"/>
                        <a:pt x="2155" y="14"/>
                      </a:cubicBezTo>
                      <a:cubicBezTo>
                        <a:pt x="2155" y="7"/>
                        <a:pt x="2149" y="1"/>
                        <a:pt x="214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5053;p38">
                  <a:extLst>
                    <a:ext uri="{FF2B5EF4-FFF2-40B4-BE49-F238E27FC236}">
                      <a16:creationId xmlns:a16="http://schemas.microsoft.com/office/drawing/2014/main" id="{3E744850-F524-4101-B700-B89AB2CFEBC7}"/>
                    </a:ext>
                  </a:extLst>
                </p:cNvPr>
                <p:cNvSpPr/>
                <p:nvPr/>
              </p:nvSpPr>
              <p:spPr>
                <a:xfrm>
                  <a:off x="5551145" y="3475934"/>
                  <a:ext cx="732575" cy="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4" h="27" extrusionOk="0">
                      <a:moveTo>
                        <a:pt x="14" y="1"/>
                      </a:moveTo>
                      <a:cubicBezTo>
                        <a:pt x="7" y="1"/>
                        <a:pt x="1" y="7"/>
                        <a:pt x="1" y="14"/>
                      </a:cubicBezTo>
                      <a:cubicBezTo>
                        <a:pt x="1" y="20"/>
                        <a:pt x="7" y="26"/>
                        <a:pt x="14" y="26"/>
                      </a:cubicBezTo>
                      <a:lnTo>
                        <a:pt x="50" y="26"/>
                      </a:lnTo>
                      <a:cubicBezTo>
                        <a:pt x="59" y="26"/>
                        <a:pt x="63" y="20"/>
                        <a:pt x="63" y="14"/>
                      </a:cubicBezTo>
                      <a:cubicBezTo>
                        <a:pt x="63" y="7"/>
                        <a:pt x="59" y="1"/>
                        <a:pt x="50" y="1"/>
                      </a:cubicBezTo>
                      <a:close/>
                      <a:moveTo>
                        <a:pt x="125" y="1"/>
                      </a:moveTo>
                      <a:cubicBezTo>
                        <a:pt x="119" y="1"/>
                        <a:pt x="112" y="7"/>
                        <a:pt x="112" y="14"/>
                      </a:cubicBezTo>
                      <a:cubicBezTo>
                        <a:pt x="112" y="20"/>
                        <a:pt x="119" y="26"/>
                        <a:pt x="125" y="26"/>
                      </a:cubicBezTo>
                      <a:lnTo>
                        <a:pt x="161" y="26"/>
                      </a:lnTo>
                      <a:cubicBezTo>
                        <a:pt x="170" y="26"/>
                        <a:pt x="174" y="20"/>
                        <a:pt x="174" y="14"/>
                      </a:cubicBezTo>
                      <a:cubicBezTo>
                        <a:pt x="174" y="7"/>
                        <a:pt x="170" y="1"/>
                        <a:pt x="161" y="1"/>
                      </a:cubicBezTo>
                      <a:close/>
                      <a:moveTo>
                        <a:pt x="236" y="1"/>
                      </a:moveTo>
                      <a:cubicBezTo>
                        <a:pt x="230" y="1"/>
                        <a:pt x="223" y="7"/>
                        <a:pt x="223" y="14"/>
                      </a:cubicBezTo>
                      <a:cubicBezTo>
                        <a:pt x="223" y="20"/>
                        <a:pt x="230" y="26"/>
                        <a:pt x="236" y="26"/>
                      </a:cubicBezTo>
                      <a:lnTo>
                        <a:pt x="273" y="26"/>
                      </a:lnTo>
                      <a:cubicBezTo>
                        <a:pt x="281" y="26"/>
                        <a:pt x="286" y="20"/>
                        <a:pt x="286" y="14"/>
                      </a:cubicBezTo>
                      <a:cubicBezTo>
                        <a:pt x="286" y="7"/>
                        <a:pt x="281" y="1"/>
                        <a:pt x="273" y="1"/>
                      </a:cubicBezTo>
                      <a:close/>
                      <a:moveTo>
                        <a:pt x="348" y="1"/>
                      </a:moveTo>
                      <a:cubicBezTo>
                        <a:pt x="341" y="1"/>
                        <a:pt x="335" y="7"/>
                        <a:pt x="335" y="14"/>
                      </a:cubicBezTo>
                      <a:cubicBezTo>
                        <a:pt x="335" y="20"/>
                        <a:pt x="341" y="26"/>
                        <a:pt x="348" y="26"/>
                      </a:cubicBezTo>
                      <a:lnTo>
                        <a:pt x="384" y="26"/>
                      </a:lnTo>
                      <a:cubicBezTo>
                        <a:pt x="393" y="26"/>
                        <a:pt x="397" y="20"/>
                        <a:pt x="397" y="14"/>
                      </a:cubicBezTo>
                      <a:cubicBezTo>
                        <a:pt x="397" y="7"/>
                        <a:pt x="393" y="1"/>
                        <a:pt x="384" y="1"/>
                      </a:cubicBezTo>
                      <a:close/>
                      <a:moveTo>
                        <a:pt x="459" y="1"/>
                      </a:moveTo>
                      <a:cubicBezTo>
                        <a:pt x="453" y="1"/>
                        <a:pt x="446" y="7"/>
                        <a:pt x="446" y="14"/>
                      </a:cubicBezTo>
                      <a:cubicBezTo>
                        <a:pt x="446" y="20"/>
                        <a:pt x="453" y="26"/>
                        <a:pt x="459" y="26"/>
                      </a:cubicBezTo>
                      <a:lnTo>
                        <a:pt x="495" y="26"/>
                      </a:lnTo>
                      <a:cubicBezTo>
                        <a:pt x="504" y="26"/>
                        <a:pt x="508" y="20"/>
                        <a:pt x="508" y="14"/>
                      </a:cubicBezTo>
                      <a:cubicBezTo>
                        <a:pt x="508" y="7"/>
                        <a:pt x="504" y="1"/>
                        <a:pt x="495" y="1"/>
                      </a:cubicBezTo>
                      <a:close/>
                      <a:moveTo>
                        <a:pt x="570" y="1"/>
                      </a:moveTo>
                      <a:cubicBezTo>
                        <a:pt x="564" y="1"/>
                        <a:pt x="558" y="7"/>
                        <a:pt x="558" y="14"/>
                      </a:cubicBezTo>
                      <a:cubicBezTo>
                        <a:pt x="558" y="20"/>
                        <a:pt x="564" y="26"/>
                        <a:pt x="570" y="26"/>
                      </a:cubicBezTo>
                      <a:lnTo>
                        <a:pt x="607" y="26"/>
                      </a:lnTo>
                      <a:cubicBezTo>
                        <a:pt x="613" y="26"/>
                        <a:pt x="620" y="20"/>
                        <a:pt x="620" y="14"/>
                      </a:cubicBezTo>
                      <a:cubicBezTo>
                        <a:pt x="620" y="7"/>
                        <a:pt x="613" y="1"/>
                        <a:pt x="607" y="1"/>
                      </a:cubicBezTo>
                      <a:close/>
                      <a:moveTo>
                        <a:pt x="682" y="1"/>
                      </a:moveTo>
                      <a:cubicBezTo>
                        <a:pt x="675" y="1"/>
                        <a:pt x="669" y="7"/>
                        <a:pt x="669" y="14"/>
                      </a:cubicBezTo>
                      <a:cubicBezTo>
                        <a:pt x="669" y="20"/>
                        <a:pt x="675" y="26"/>
                        <a:pt x="682" y="26"/>
                      </a:cubicBezTo>
                      <a:lnTo>
                        <a:pt x="718" y="26"/>
                      </a:lnTo>
                      <a:cubicBezTo>
                        <a:pt x="725" y="26"/>
                        <a:pt x="731" y="20"/>
                        <a:pt x="731" y="14"/>
                      </a:cubicBezTo>
                      <a:cubicBezTo>
                        <a:pt x="731" y="7"/>
                        <a:pt x="725" y="1"/>
                        <a:pt x="718" y="1"/>
                      </a:cubicBezTo>
                      <a:close/>
                      <a:moveTo>
                        <a:pt x="793" y="1"/>
                      </a:moveTo>
                      <a:cubicBezTo>
                        <a:pt x="787" y="1"/>
                        <a:pt x="780" y="7"/>
                        <a:pt x="780" y="14"/>
                      </a:cubicBezTo>
                      <a:cubicBezTo>
                        <a:pt x="780" y="20"/>
                        <a:pt x="787" y="26"/>
                        <a:pt x="793" y="26"/>
                      </a:cubicBezTo>
                      <a:lnTo>
                        <a:pt x="830" y="26"/>
                      </a:lnTo>
                      <a:cubicBezTo>
                        <a:pt x="836" y="26"/>
                        <a:pt x="842" y="20"/>
                        <a:pt x="842" y="14"/>
                      </a:cubicBezTo>
                      <a:cubicBezTo>
                        <a:pt x="842" y="7"/>
                        <a:pt x="836" y="1"/>
                        <a:pt x="830" y="1"/>
                      </a:cubicBezTo>
                      <a:close/>
                      <a:moveTo>
                        <a:pt x="905" y="1"/>
                      </a:moveTo>
                      <a:cubicBezTo>
                        <a:pt x="896" y="1"/>
                        <a:pt x="892" y="7"/>
                        <a:pt x="892" y="14"/>
                      </a:cubicBezTo>
                      <a:cubicBezTo>
                        <a:pt x="892" y="20"/>
                        <a:pt x="896" y="26"/>
                        <a:pt x="905" y="26"/>
                      </a:cubicBezTo>
                      <a:lnTo>
                        <a:pt x="941" y="26"/>
                      </a:lnTo>
                      <a:cubicBezTo>
                        <a:pt x="947" y="26"/>
                        <a:pt x="954" y="20"/>
                        <a:pt x="954" y="14"/>
                      </a:cubicBezTo>
                      <a:cubicBezTo>
                        <a:pt x="954" y="7"/>
                        <a:pt x="947" y="1"/>
                        <a:pt x="941" y="1"/>
                      </a:cubicBezTo>
                      <a:close/>
                      <a:moveTo>
                        <a:pt x="1016" y="1"/>
                      </a:moveTo>
                      <a:cubicBezTo>
                        <a:pt x="1007" y="1"/>
                        <a:pt x="1003" y="7"/>
                        <a:pt x="1003" y="14"/>
                      </a:cubicBezTo>
                      <a:cubicBezTo>
                        <a:pt x="1003" y="20"/>
                        <a:pt x="1007" y="26"/>
                        <a:pt x="1016" y="26"/>
                      </a:cubicBezTo>
                      <a:lnTo>
                        <a:pt x="1052" y="26"/>
                      </a:lnTo>
                      <a:cubicBezTo>
                        <a:pt x="1059" y="26"/>
                        <a:pt x="1065" y="20"/>
                        <a:pt x="1065" y="14"/>
                      </a:cubicBezTo>
                      <a:cubicBezTo>
                        <a:pt x="1065" y="7"/>
                        <a:pt x="1059" y="1"/>
                        <a:pt x="1052" y="1"/>
                      </a:cubicBezTo>
                      <a:close/>
                      <a:moveTo>
                        <a:pt x="1127" y="1"/>
                      </a:moveTo>
                      <a:cubicBezTo>
                        <a:pt x="1119" y="1"/>
                        <a:pt x="1114" y="7"/>
                        <a:pt x="1114" y="14"/>
                      </a:cubicBezTo>
                      <a:cubicBezTo>
                        <a:pt x="1114" y="20"/>
                        <a:pt x="1119" y="26"/>
                        <a:pt x="1127" y="26"/>
                      </a:cubicBezTo>
                      <a:lnTo>
                        <a:pt x="1164" y="26"/>
                      </a:lnTo>
                      <a:cubicBezTo>
                        <a:pt x="1170" y="26"/>
                        <a:pt x="1177" y="20"/>
                        <a:pt x="1177" y="14"/>
                      </a:cubicBezTo>
                      <a:cubicBezTo>
                        <a:pt x="1177" y="7"/>
                        <a:pt x="1170" y="1"/>
                        <a:pt x="1164" y="1"/>
                      </a:cubicBezTo>
                      <a:close/>
                      <a:moveTo>
                        <a:pt x="1239" y="1"/>
                      </a:moveTo>
                      <a:cubicBezTo>
                        <a:pt x="1230" y="1"/>
                        <a:pt x="1226" y="7"/>
                        <a:pt x="1226" y="14"/>
                      </a:cubicBezTo>
                      <a:cubicBezTo>
                        <a:pt x="1226" y="20"/>
                        <a:pt x="1230" y="26"/>
                        <a:pt x="1239" y="26"/>
                      </a:cubicBezTo>
                      <a:lnTo>
                        <a:pt x="1275" y="26"/>
                      </a:lnTo>
                      <a:cubicBezTo>
                        <a:pt x="1281" y="26"/>
                        <a:pt x="1288" y="20"/>
                        <a:pt x="1288" y="14"/>
                      </a:cubicBezTo>
                      <a:cubicBezTo>
                        <a:pt x="1288" y="7"/>
                        <a:pt x="1281" y="1"/>
                        <a:pt x="1275" y="1"/>
                      </a:cubicBezTo>
                      <a:close/>
                      <a:moveTo>
                        <a:pt x="1350" y="1"/>
                      </a:moveTo>
                      <a:cubicBezTo>
                        <a:pt x="1341" y="1"/>
                        <a:pt x="1337" y="7"/>
                        <a:pt x="1337" y="14"/>
                      </a:cubicBezTo>
                      <a:cubicBezTo>
                        <a:pt x="1337" y="20"/>
                        <a:pt x="1341" y="26"/>
                        <a:pt x="1350" y="26"/>
                      </a:cubicBezTo>
                      <a:lnTo>
                        <a:pt x="1386" y="26"/>
                      </a:lnTo>
                      <a:cubicBezTo>
                        <a:pt x="1393" y="26"/>
                        <a:pt x="1399" y="20"/>
                        <a:pt x="1399" y="14"/>
                      </a:cubicBezTo>
                      <a:cubicBezTo>
                        <a:pt x="1399" y="7"/>
                        <a:pt x="1393" y="1"/>
                        <a:pt x="1386" y="1"/>
                      </a:cubicBezTo>
                      <a:close/>
                      <a:moveTo>
                        <a:pt x="1459" y="1"/>
                      </a:moveTo>
                      <a:cubicBezTo>
                        <a:pt x="1453" y="1"/>
                        <a:pt x="1449" y="7"/>
                        <a:pt x="1449" y="14"/>
                      </a:cubicBezTo>
                      <a:cubicBezTo>
                        <a:pt x="1449" y="20"/>
                        <a:pt x="1453" y="26"/>
                        <a:pt x="1461" y="26"/>
                      </a:cubicBezTo>
                      <a:lnTo>
                        <a:pt x="1498" y="26"/>
                      </a:lnTo>
                      <a:cubicBezTo>
                        <a:pt x="1504" y="26"/>
                        <a:pt x="1511" y="20"/>
                        <a:pt x="1511" y="14"/>
                      </a:cubicBezTo>
                      <a:cubicBezTo>
                        <a:pt x="1511" y="7"/>
                        <a:pt x="1504" y="1"/>
                        <a:pt x="1498" y="1"/>
                      </a:cubicBezTo>
                      <a:close/>
                      <a:moveTo>
                        <a:pt x="1571" y="1"/>
                      </a:moveTo>
                      <a:cubicBezTo>
                        <a:pt x="1564" y="1"/>
                        <a:pt x="1560" y="7"/>
                        <a:pt x="1560" y="14"/>
                      </a:cubicBezTo>
                      <a:cubicBezTo>
                        <a:pt x="1560" y="20"/>
                        <a:pt x="1564" y="26"/>
                        <a:pt x="1571" y="26"/>
                      </a:cubicBezTo>
                      <a:lnTo>
                        <a:pt x="1609" y="26"/>
                      </a:lnTo>
                      <a:cubicBezTo>
                        <a:pt x="1616" y="26"/>
                        <a:pt x="1622" y="20"/>
                        <a:pt x="1622" y="14"/>
                      </a:cubicBezTo>
                      <a:cubicBezTo>
                        <a:pt x="1622" y="7"/>
                        <a:pt x="1616" y="1"/>
                        <a:pt x="1609" y="1"/>
                      </a:cubicBezTo>
                      <a:close/>
                      <a:moveTo>
                        <a:pt x="1682" y="1"/>
                      </a:moveTo>
                      <a:cubicBezTo>
                        <a:pt x="1676" y="1"/>
                        <a:pt x="1671" y="7"/>
                        <a:pt x="1671" y="14"/>
                      </a:cubicBezTo>
                      <a:cubicBezTo>
                        <a:pt x="1671" y="20"/>
                        <a:pt x="1676" y="26"/>
                        <a:pt x="1682" y="26"/>
                      </a:cubicBezTo>
                      <a:lnTo>
                        <a:pt x="1721" y="26"/>
                      </a:lnTo>
                      <a:cubicBezTo>
                        <a:pt x="1727" y="26"/>
                        <a:pt x="1733" y="20"/>
                        <a:pt x="1733" y="14"/>
                      </a:cubicBezTo>
                      <a:cubicBezTo>
                        <a:pt x="1733" y="7"/>
                        <a:pt x="1727" y="1"/>
                        <a:pt x="1721" y="1"/>
                      </a:cubicBezTo>
                      <a:close/>
                      <a:moveTo>
                        <a:pt x="1793" y="1"/>
                      </a:moveTo>
                      <a:cubicBezTo>
                        <a:pt x="1787" y="1"/>
                        <a:pt x="1781" y="7"/>
                        <a:pt x="1781" y="14"/>
                      </a:cubicBezTo>
                      <a:cubicBezTo>
                        <a:pt x="1781" y="20"/>
                        <a:pt x="1787" y="26"/>
                        <a:pt x="1793" y="26"/>
                      </a:cubicBezTo>
                      <a:lnTo>
                        <a:pt x="1832" y="26"/>
                      </a:lnTo>
                      <a:cubicBezTo>
                        <a:pt x="1838" y="26"/>
                        <a:pt x="1845" y="20"/>
                        <a:pt x="1845" y="14"/>
                      </a:cubicBezTo>
                      <a:cubicBezTo>
                        <a:pt x="1845" y="7"/>
                        <a:pt x="1838" y="1"/>
                        <a:pt x="1832" y="1"/>
                      </a:cubicBezTo>
                      <a:close/>
                      <a:moveTo>
                        <a:pt x="1905" y="1"/>
                      </a:moveTo>
                      <a:cubicBezTo>
                        <a:pt x="1898" y="1"/>
                        <a:pt x="1892" y="7"/>
                        <a:pt x="1892" y="14"/>
                      </a:cubicBezTo>
                      <a:cubicBezTo>
                        <a:pt x="1892" y="20"/>
                        <a:pt x="1898" y="26"/>
                        <a:pt x="1905" y="26"/>
                      </a:cubicBezTo>
                      <a:lnTo>
                        <a:pt x="1943" y="26"/>
                      </a:lnTo>
                      <a:cubicBezTo>
                        <a:pt x="1950" y="26"/>
                        <a:pt x="1956" y="20"/>
                        <a:pt x="1956" y="14"/>
                      </a:cubicBezTo>
                      <a:cubicBezTo>
                        <a:pt x="1956" y="7"/>
                        <a:pt x="1950" y="1"/>
                        <a:pt x="1943" y="1"/>
                      </a:cubicBezTo>
                      <a:close/>
                      <a:moveTo>
                        <a:pt x="2016" y="1"/>
                      </a:moveTo>
                      <a:cubicBezTo>
                        <a:pt x="2010" y="1"/>
                        <a:pt x="2003" y="7"/>
                        <a:pt x="2003" y="14"/>
                      </a:cubicBezTo>
                      <a:cubicBezTo>
                        <a:pt x="2003" y="20"/>
                        <a:pt x="2010" y="26"/>
                        <a:pt x="2016" y="26"/>
                      </a:cubicBezTo>
                      <a:lnTo>
                        <a:pt x="2055" y="26"/>
                      </a:lnTo>
                      <a:cubicBezTo>
                        <a:pt x="2061" y="26"/>
                        <a:pt x="2065" y="20"/>
                        <a:pt x="2065" y="14"/>
                      </a:cubicBezTo>
                      <a:cubicBezTo>
                        <a:pt x="2065" y="7"/>
                        <a:pt x="2061" y="1"/>
                        <a:pt x="2055" y="1"/>
                      </a:cubicBezTo>
                      <a:close/>
                      <a:moveTo>
                        <a:pt x="2127" y="1"/>
                      </a:moveTo>
                      <a:cubicBezTo>
                        <a:pt x="2121" y="1"/>
                        <a:pt x="2115" y="7"/>
                        <a:pt x="2115" y="14"/>
                      </a:cubicBezTo>
                      <a:cubicBezTo>
                        <a:pt x="2115" y="20"/>
                        <a:pt x="2121" y="26"/>
                        <a:pt x="2127" y="26"/>
                      </a:cubicBezTo>
                      <a:lnTo>
                        <a:pt x="2142" y="26"/>
                      </a:lnTo>
                      <a:cubicBezTo>
                        <a:pt x="2149" y="26"/>
                        <a:pt x="2153" y="20"/>
                        <a:pt x="2153" y="14"/>
                      </a:cubicBezTo>
                      <a:cubicBezTo>
                        <a:pt x="2153" y="7"/>
                        <a:pt x="2149" y="1"/>
                        <a:pt x="21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" name="Google Shape;5054;p38">
              <a:extLst>
                <a:ext uri="{FF2B5EF4-FFF2-40B4-BE49-F238E27FC236}">
                  <a16:creationId xmlns:a16="http://schemas.microsoft.com/office/drawing/2014/main" id="{B688AED4-F4C4-4B9F-8A11-C0333F4B1003}"/>
                </a:ext>
              </a:extLst>
            </p:cNvPr>
            <p:cNvGrpSpPr/>
            <p:nvPr/>
          </p:nvGrpSpPr>
          <p:grpSpPr>
            <a:xfrm>
              <a:off x="3308530" y="1825756"/>
              <a:ext cx="2554828" cy="1527789"/>
              <a:chOff x="3308530" y="1568934"/>
              <a:chExt cx="2554828" cy="1527789"/>
            </a:xfrm>
          </p:grpSpPr>
          <p:grpSp>
            <p:nvGrpSpPr>
              <p:cNvPr id="125" name="Google Shape;5055;p38">
                <a:extLst>
                  <a:ext uri="{FF2B5EF4-FFF2-40B4-BE49-F238E27FC236}">
                    <a16:creationId xmlns:a16="http://schemas.microsoft.com/office/drawing/2014/main" id="{22E74F9E-C3C4-4DD2-8240-F5C154B87FE2}"/>
                  </a:ext>
                </a:extLst>
              </p:cNvPr>
              <p:cNvGrpSpPr/>
              <p:nvPr/>
            </p:nvGrpSpPr>
            <p:grpSpPr>
              <a:xfrm>
                <a:off x="3308530" y="1667625"/>
                <a:ext cx="2554828" cy="1429099"/>
                <a:chOff x="3308530" y="1667625"/>
                <a:chExt cx="2554828" cy="1429099"/>
              </a:xfrm>
            </p:grpSpPr>
            <p:sp>
              <p:nvSpPr>
                <p:cNvPr id="168" name="Google Shape;5056;p38">
                  <a:extLst>
                    <a:ext uri="{FF2B5EF4-FFF2-40B4-BE49-F238E27FC236}">
                      <a16:creationId xmlns:a16="http://schemas.microsoft.com/office/drawing/2014/main" id="{1964E651-697C-4F43-8208-7E28219C3E53}"/>
                    </a:ext>
                  </a:extLst>
                </p:cNvPr>
                <p:cNvSpPr/>
                <p:nvPr/>
              </p:nvSpPr>
              <p:spPr>
                <a:xfrm>
                  <a:off x="3308530" y="2378093"/>
                  <a:ext cx="718631" cy="46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1360" extrusionOk="0">
                      <a:moveTo>
                        <a:pt x="182" y="0"/>
                      </a:moveTo>
                      <a:cubicBezTo>
                        <a:pt x="156" y="0"/>
                        <a:pt x="130" y="5"/>
                        <a:pt x="105" y="16"/>
                      </a:cubicBezTo>
                      <a:cubicBezTo>
                        <a:pt x="45" y="44"/>
                        <a:pt x="0" y="112"/>
                        <a:pt x="22" y="179"/>
                      </a:cubicBezTo>
                      <a:cubicBezTo>
                        <a:pt x="28" y="207"/>
                        <a:pt x="47" y="224"/>
                        <a:pt x="69" y="239"/>
                      </a:cubicBezTo>
                      <a:cubicBezTo>
                        <a:pt x="110" y="265"/>
                        <a:pt x="206" y="286"/>
                        <a:pt x="163" y="354"/>
                      </a:cubicBezTo>
                      <a:cubicBezTo>
                        <a:pt x="120" y="419"/>
                        <a:pt x="28" y="429"/>
                        <a:pt x="35" y="524"/>
                      </a:cubicBezTo>
                      <a:cubicBezTo>
                        <a:pt x="43" y="609"/>
                        <a:pt x="118" y="659"/>
                        <a:pt x="191" y="680"/>
                      </a:cubicBezTo>
                      <a:cubicBezTo>
                        <a:pt x="294" y="712"/>
                        <a:pt x="469" y="714"/>
                        <a:pt x="501" y="843"/>
                      </a:cubicBezTo>
                      <a:cubicBezTo>
                        <a:pt x="514" y="892"/>
                        <a:pt x="501" y="941"/>
                        <a:pt x="512" y="988"/>
                      </a:cubicBezTo>
                      <a:cubicBezTo>
                        <a:pt x="521" y="1027"/>
                        <a:pt x="544" y="1057"/>
                        <a:pt x="576" y="1081"/>
                      </a:cubicBezTo>
                      <a:cubicBezTo>
                        <a:pt x="641" y="1126"/>
                        <a:pt x="716" y="1142"/>
                        <a:pt x="793" y="1142"/>
                      </a:cubicBezTo>
                      <a:cubicBezTo>
                        <a:pt x="831" y="1142"/>
                        <a:pt x="869" y="1138"/>
                        <a:pt x="906" y="1132"/>
                      </a:cubicBezTo>
                      <a:cubicBezTo>
                        <a:pt x="931" y="1128"/>
                        <a:pt x="954" y="1125"/>
                        <a:pt x="975" y="1125"/>
                      </a:cubicBezTo>
                      <a:cubicBezTo>
                        <a:pt x="1026" y="1125"/>
                        <a:pt x="1068" y="1141"/>
                        <a:pt x="1112" y="1188"/>
                      </a:cubicBezTo>
                      <a:cubicBezTo>
                        <a:pt x="1144" y="1222"/>
                        <a:pt x="1172" y="1265"/>
                        <a:pt x="1213" y="1293"/>
                      </a:cubicBezTo>
                      <a:cubicBezTo>
                        <a:pt x="1272" y="1338"/>
                        <a:pt x="1346" y="1359"/>
                        <a:pt x="1420" y="1359"/>
                      </a:cubicBezTo>
                      <a:cubicBezTo>
                        <a:pt x="1527" y="1359"/>
                        <a:pt x="1635" y="1316"/>
                        <a:pt x="1707" y="1239"/>
                      </a:cubicBezTo>
                      <a:cubicBezTo>
                        <a:pt x="1714" y="1232"/>
                        <a:pt x="1708" y="1223"/>
                        <a:pt x="1701" y="1223"/>
                      </a:cubicBezTo>
                      <a:cubicBezTo>
                        <a:pt x="1699" y="1223"/>
                        <a:pt x="1696" y="1224"/>
                        <a:pt x="1694" y="1226"/>
                      </a:cubicBezTo>
                      <a:cubicBezTo>
                        <a:pt x="1627" y="1300"/>
                        <a:pt x="1523" y="1342"/>
                        <a:pt x="1420" y="1342"/>
                      </a:cubicBezTo>
                      <a:cubicBezTo>
                        <a:pt x="1343" y="1342"/>
                        <a:pt x="1267" y="1318"/>
                        <a:pt x="1208" y="1267"/>
                      </a:cubicBezTo>
                      <a:cubicBezTo>
                        <a:pt x="1153" y="1220"/>
                        <a:pt x="1116" y="1145"/>
                        <a:pt x="1045" y="1115"/>
                      </a:cubicBezTo>
                      <a:cubicBezTo>
                        <a:pt x="1025" y="1106"/>
                        <a:pt x="1004" y="1103"/>
                        <a:pt x="983" y="1103"/>
                      </a:cubicBezTo>
                      <a:cubicBezTo>
                        <a:pt x="968" y="1103"/>
                        <a:pt x="953" y="1104"/>
                        <a:pt x="938" y="1106"/>
                      </a:cubicBezTo>
                      <a:cubicBezTo>
                        <a:pt x="890" y="1115"/>
                        <a:pt x="842" y="1125"/>
                        <a:pt x="793" y="1125"/>
                      </a:cubicBezTo>
                      <a:cubicBezTo>
                        <a:pt x="781" y="1125"/>
                        <a:pt x="770" y="1125"/>
                        <a:pt x="759" y="1123"/>
                      </a:cubicBezTo>
                      <a:cubicBezTo>
                        <a:pt x="701" y="1119"/>
                        <a:pt x="641" y="1102"/>
                        <a:pt x="591" y="1070"/>
                      </a:cubicBezTo>
                      <a:cubicBezTo>
                        <a:pt x="527" y="1027"/>
                        <a:pt x="527" y="967"/>
                        <a:pt x="525" y="898"/>
                      </a:cubicBezTo>
                      <a:cubicBezTo>
                        <a:pt x="525" y="819"/>
                        <a:pt x="491" y="766"/>
                        <a:pt x="422" y="729"/>
                      </a:cubicBezTo>
                      <a:cubicBezTo>
                        <a:pt x="337" y="684"/>
                        <a:pt x="236" y="686"/>
                        <a:pt x="150" y="646"/>
                      </a:cubicBezTo>
                      <a:cubicBezTo>
                        <a:pt x="99" y="622"/>
                        <a:pt x="52" y="573"/>
                        <a:pt x="54" y="513"/>
                      </a:cubicBezTo>
                      <a:cubicBezTo>
                        <a:pt x="54" y="455"/>
                        <a:pt x="103" y="429"/>
                        <a:pt x="142" y="399"/>
                      </a:cubicBezTo>
                      <a:cubicBezTo>
                        <a:pt x="176" y="372"/>
                        <a:pt x="212" y="329"/>
                        <a:pt x="178" y="286"/>
                      </a:cubicBezTo>
                      <a:cubicBezTo>
                        <a:pt x="161" y="262"/>
                        <a:pt x="131" y="252"/>
                        <a:pt x="105" y="239"/>
                      </a:cubicBezTo>
                      <a:cubicBezTo>
                        <a:pt x="52" y="211"/>
                        <a:pt x="20" y="168"/>
                        <a:pt x="41" y="106"/>
                      </a:cubicBezTo>
                      <a:cubicBezTo>
                        <a:pt x="64" y="44"/>
                        <a:pt x="117" y="19"/>
                        <a:pt x="174" y="19"/>
                      </a:cubicBezTo>
                      <a:cubicBezTo>
                        <a:pt x="234" y="19"/>
                        <a:pt x="299" y="47"/>
                        <a:pt x="337" y="89"/>
                      </a:cubicBezTo>
                      <a:cubicBezTo>
                        <a:pt x="371" y="127"/>
                        <a:pt x="390" y="172"/>
                        <a:pt x="409" y="217"/>
                      </a:cubicBezTo>
                      <a:cubicBezTo>
                        <a:pt x="422" y="247"/>
                        <a:pt x="437" y="280"/>
                        <a:pt x="465" y="299"/>
                      </a:cubicBezTo>
                      <a:cubicBezTo>
                        <a:pt x="481" y="310"/>
                        <a:pt x="497" y="315"/>
                        <a:pt x="514" y="315"/>
                      </a:cubicBezTo>
                      <a:cubicBezTo>
                        <a:pt x="564" y="315"/>
                        <a:pt x="616" y="272"/>
                        <a:pt x="669" y="272"/>
                      </a:cubicBezTo>
                      <a:cubicBezTo>
                        <a:pt x="677" y="272"/>
                        <a:pt x="686" y="273"/>
                        <a:pt x="694" y="275"/>
                      </a:cubicBezTo>
                      <a:cubicBezTo>
                        <a:pt x="786" y="301"/>
                        <a:pt x="806" y="414"/>
                        <a:pt x="840" y="492"/>
                      </a:cubicBezTo>
                      <a:cubicBezTo>
                        <a:pt x="866" y="547"/>
                        <a:pt x="904" y="607"/>
                        <a:pt x="971" y="618"/>
                      </a:cubicBezTo>
                      <a:cubicBezTo>
                        <a:pt x="977" y="619"/>
                        <a:pt x="983" y="619"/>
                        <a:pt x="989" y="619"/>
                      </a:cubicBezTo>
                      <a:cubicBezTo>
                        <a:pt x="1058" y="619"/>
                        <a:pt x="1113" y="569"/>
                        <a:pt x="1176" y="545"/>
                      </a:cubicBezTo>
                      <a:cubicBezTo>
                        <a:pt x="1198" y="537"/>
                        <a:pt x="1218" y="533"/>
                        <a:pt x="1236" y="533"/>
                      </a:cubicBezTo>
                      <a:cubicBezTo>
                        <a:pt x="1401" y="533"/>
                        <a:pt x="1403" y="849"/>
                        <a:pt x="1577" y="866"/>
                      </a:cubicBezTo>
                      <a:cubicBezTo>
                        <a:pt x="1580" y="867"/>
                        <a:pt x="1584" y="867"/>
                        <a:pt x="1588" y="867"/>
                      </a:cubicBezTo>
                      <a:cubicBezTo>
                        <a:pt x="1637" y="867"/>
                        <a:pt x="1679" y="842"/>
                        <a:pt x="1727" y="834"/>
                      </a:cubicBezTo>
                      <a:cubicBezTo>
                        <a:pt x="1743" y="832"/>
                        <a:pt x="1759" y="830"/>
                        <a:pt x="1775" y="830"/>
                      </a:cubicBezTo>
                      <a:cubicBezTo>
                        <a:pt x="1824" y="830"/>
                        <a:pt x="1873" y="842"/>
                        <a:pt x="1915" y="866"/>
                      </a:cubicBezTo>
                      <a:cubicBezTo>
                        <a:pt x="2037" y="933"/>
                        <a:pt x="2069" y="1083"/>
                        <a:pt x="2005" y="1203"/>
                      </a:cubicBezTo>
                      <a:cubicBezTo>
                        <a:pt x="2000" y="1209"/>
                        <a:pt x="2008" y="1216"/>
                        <a:pt x="2014" y="1216"/>
                      </a:cubicBezTo>
                      <a:cubicBezTo>
                        <a:pt x="2016" y="1216"/>
                        <a:pt x="2019" y="1214"/>
                        <a:pt x="2020" y="1211"/>
                      </a:cubicBezTo>
                      <a:cubicBezTo>
                        <a:pt x="2112" y="1040"/>
                        <a:pt x="2011" y="843"/>
                        <a:pt x="1821" y="815"/>
                      </a:cubicBezTo>
                      <a:cubicBezTo>
                        <a:pt x="1805" y="813"/>
                        <a:pt x="1789" y="812"/>
                        <a:pt x="1773" y="812"/>
                      </a:cubicBezTo>
                      <a:cubicBezTo>
                        <a:pt x="1750" y="812"/>
                        <a:pt x="1728" y="814"/>
                        <a:pt x="1705" y="819"/>
                      </a:cubicBezTo>
                      <a:cubicBezTo>
                        <a:pt x="1662" y="829"/>
                        <a:pt x="1623" y="845"/>
                        <a:pt x="1585" y="845"/>
                      </a:cubicBezTo>
                      <a:cubicBezTo>
                        <a:pt x="1558" y="845"/>
                        <a:pt x="1532" y="838"/>
                        <a:pt x="1506" y="815"/>
                      </a:cubicBezTo>
                      <a:cubicBezTo>
                        <a:pt x="1431" y="753"/>
                        <a:pt x="1416" y="648"/>
                        <a:pt x="1354" y="577"/>
                      </a:cubicBezTo>
                      <a:cubicBezTo>
                        <a:pt x="1319" y="538"/>
                        <a:pt x="1276" y="518"/>
                        <a:pt x="1230" y="518"/>
                      </a:cubicBezTo>
                      <a:cubicBezTo>
                        <a:pt x="1206" y="518"/>
                        <a:pt x="1180" y="523"/>
                        <a:pt x="1155" y="534"/>
                      </a:cubicBezTo>
                      <a:cubicBezTo>
                        <a:pt x="1112" y="554"/>
                        <a:pt x="1071" y="584"/>
                        <a:pt x="1026" y="596"/>
                      </a:cubicBezTo>
                      <a:cubicBezTo>
                        <a:pt x="1016" y="599"/>
                        <a:pt x="1005" y="600"/>
                        <a:pt x="995" y="600"/>
                      </a:cubicBezTo>
                      <a:cubicBezTo>
                        <a:pt x="940" y="600"/>
                        <a:pt x="899" y="562"/>
                        <a:pt x="870" y="513"/>
                      </a:cubicBezTo>
                      <a:cubicBezTo>
                        <a:pt x="829" y="440"/>
                        <a:pt x="821" y="350"/>
                        <a:pt x="756" y="290"/>
                      </a:cubicBezTo>
                      <a:cubicBezTo>
                        <a:pt x="735" y="271"/>
                        <a:pt x="709" y="256"/>
                        <a:pt x="679" y="252"/>
                      </a:cubicBezTo>
                      <a:cubicBezTo>
                        <a:pt x="676" y="251"/>
                        <a:pt x="673" y="251"/>
                        <a:pt x="671" y="251"/>
                      </a:cubicBezTo>
                      <a:cubicBezTo>
                        <a:pt x="620" y="251"/>
                        <a:pt x="584" y="286"/>
                        <a:pt x="536" y="295"/>
                      </a:cubicBezTo>
                      <a:cubicBezTo>
                        <a:pt x="530" y="295"/>
                        <a:pt x="525" y="296"/>
                        <a:pt x="521" y="296"/>
                      </a:cubicBezTo>
                      <a:cubicBezTo>
                        <a:pt x="458" y="296"/>
                        <a:pt x="438" y="233"/>
                        <a:pt x="416" y="183"/>
                      </a:cubicBezTo>
                      <a:cubicBezTo>
                        <a:pt x="397" y="138"/>
                        <a:pt x="371" y="95"/>
                        <a:pt x="334" y="61"/>
                      </a:cubicBezTo>
                      <a:cubicBezTo>
                        <a:pt x="292" y="23"/>
                        <a:pt x="237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69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5057;p38">
                  <a:extLst>
                    <a:ext uri="{FF2B5EF4-FFF2-40B4-BE49-F238E27FC236}">
                      <a16:creationId xmlns:a16="http://schemas.microsoft.com/office/drawing/2014/main" id="{A11D4E13-88DA-4DF4-AEB8-D18D1691F854}"/>
                    </a:ext>
                  </a:extLst>
                </p:cNvPr>
                <p:cNvSpPr/>
                <p:nvPr/>
              </p:nvSpPr>
              <p:spPr>
                <a:xfrm>
                  <a:off x="3398316" y="2475361"/>
                  <a:ext cx="553003" cy="28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825" extrusionOk="0">
                      <a:moveTo>
                        <a:pt x="14" y="1"/>
                      </a:moveTo>
                      <a:cubicBezTo>
                        <a:pt x="7" y="1"/>
                        <a:pt x="0" y="7"/>
                        <a:pt x="6" y="15"/>
                      </a:cubicBezTo>
                      <a:cubicBezTo>
                        <a:pt x="381" y="516"/>
                        <a:pt x="994" y="801"/>
                        <a:pt x="1615" y="825"/>
                      </a:cubicBezTo>
                      <a:cubicBezTo>
                        <a:pt x="1625" y="825"/>
                        <a:pt x="1625" y="805"/>
                        <a:pt x="1615" y="805"/>
                      </a:cubicBezTo>
                      <a:cubicBezTo>
                        <a:pt x="1000" y="784"/>
                        <a:pt x="392" y="501"/>
                        <a:pt x="21" y="4"/>
                      </a:cubicBezTo>
                      <a:cubicBezTo>
                        <a:pt x="19" y="2"/>
                        <a:pt x="17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FF69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5058;p38">
                  <a:extLst>
                    <a:ext uri="{FF2B5EF4-FFF2-40B4-BE49-F238E27FC236}">
                      <a16:creationId xmlns:a16="http://schemas.microsoft.com/office/drawing/2014/main" id="{7A3996BF-F5DE-4BCE-9DF4-FCF502013664}"/>
                    </a:ext>
                  </a:extLst>
                </p:cNvPr>
                <p:cNvSpPr/>
                <p:nvPr/>
              </p:nvSpPr>
              <p:spPr>
                <a:xfrm>
                  <a:off x="5211046" y="2451554"/>
                  <a:ext cx="650951" cy="4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351" extrusionOk="0">
                      <a:moveTo>
                        <a:pt x="1740" y="1"/>
                      </a:moveTo>
                      <a:cubicBezTo>
                        <a:pt x="1717" y="1"/>
                        <a:pt x="1695" y="5"/>
                        <a:pt x="1673" y="12"/>
                      </a:cubicBezTo>
                      <a:cubicBezTo>
                        <a:pt x="1596" y="38"/>
                        <a:pt x="1551" y="108"/>
                        <a:pt x="1525" y="181"/>
                      </a:cubicBezTo>
                      <a:cubicBezTo>
                        <a:pt x="1508" y="228"/>
                        <a:pt x="1495" y="297"/>
                        <a:pt x="1433" y="299"/>
                      </a:cubicBezTo>
                      <a:cubicBezTo>
                        <a:pt x="1432" y="299"/>
                        <a:pt x="1431" y="299"/>
                        <a:pt x="1429" y="299"/>
                      </a:cubicBezTo>
                      <a:cubicBezTo>
                        <a:pt x="1386" y="299"/>
                        <a:pt x="1347" y="268"/>
                        <a:pt x="1302" y="268"/>
                      </a:cubicBezTo>
                      <a:cubicBezTo>
                        <a:pt x="1298" y="268"/>
                        <a:pt x="1294" y="269"/>
                        <a:pt x="1290" y="269"/>
                      </a:cubicBezTo>
                      <a:cubicBezTo>
                        <a:pt x="1226" y="278"/>
                        <a:pt x="1189" y="340"/>
                        <a:pt x="1168" y="395"/>
                      </a:cubicBezTo>
                      <a:cubicBezTo>
                        <a:pt x="1138" y="475"/>
                        <a:pt x="1127" y="616"/>
                        <a:pt x="1011" y="616"/>
                      </a:cubicBezTo>
                      <a:cubicBezTo>
                        <a:pt x="937" y="616"/>
                        <a:pt x="873" y="554"/>
                        <a:pt x="799" y="554"/>
                      </a:cubicBezTo>
                      <a:cubicBezTo>
                        <a:pt x="786" y="554"/>
                        <a:pt x="772" y="556"/>
                        <a:pt x="759" y="560"/>
                      </a:cubicBezTo>
                      <a:cubicBezTo>
                        <a:pt x="682" y="588"/>
                        <a:pt x="652" y="674"/>
                        <a:pt x="624" y="742"/>
                      </a:cubicBezTo>
                      <a:cubicBezTo>
                        <a:pt x="602" y="800"/>
                        <a:pt x="566" y="869"/>
                        <a:pt x="502" y="886"/>
                      </a:cubicBezTo>
                      <a:cubicBezTo>
                        <a:pt x="492" y="888"/>
                        <a:pt x="483" y="889"/>
                        <a:pt x="473" y="889"/>
                      </a:cubicBezTo>
                      <a:cubicBezTo>
                        <a:pt x="425" y="889"/>
                        <a:pt x="374" y="867"/>
                        <a:pt x="326" y="867"/>
                      </a:cubicBezTo>
                      <a:cubicBezTo>
                        <a:pt x="125" y="871"/>
                        <a:pt x="1" y="1081"/>
                        <a:pt x="112" y="1254"/>
                      </a:cubicBezTo>
                      <a:cubicBezTo>
                        <a:pt x="114" y="1258"/>
                        <a:pt x="117" y="1259"/>
                        <a:pt x="120" y="1259"/>
                      </a:cubicBezTo>
                      <a:cubicBezTo>
                        <a:pt x="126" y="1259"/>
                        <a:pt x="131" y="1253"/>
                        <a:pt x="127" y="1246"/>
                      </a:cubicBezTo>
                      <a:cubicBezTo>
                        <a:pt x="65" y="1149"/>
                        <a:pt x="73" y="1019"/>
                        <a:pt x="165" y="944"/>
                      </a:cubicBezTo>
                      <a:cubicBezTo>
                        <a:pt x="200" y="916"/>
                        <a:pt x="240" y="899"/>
                        <a:pt x="283" y="890"/>
                      </a:cubicBezTo>
                      <a:cubicBezTo>
                        <a:pt x="296" y="888"/>
                        <a:pt x="309" y="887"/>
                        <a:pt x="321" y="887"/>
                      </a:cubicBezTo>
                      <a:cubicBezTo>
                        <a:pt x="367" y="887"/>
                        <a:pt x="409" y="900"/>
                        <a:pt x="457" y="905"/>
                      </a:cubicBezTo>
                      <a:cubicBezTo>
                        <a:pt x="463" y="906"/>
                        <a:pt x="470" y="906"/>
                        <a:pt x="476" y="906"/>
                      </a:cubicBezTo>
                      <a:cubicBezTo>
                        <a:pt x="614" y="906"/>
                        <a:pt x="631" y="728"/>
                        <a:pt x="694" y="637"/>
                      </a:cubicBezTo>
                      <a:cubicBezTo>
                        <a:pt x="720" y="598"/>
                        <a:pt x="759" y="573"/>
                        <a:pt x="803" y="573"/>
                      </a:cubicBezTo>
                      <a:cubicBezTo>
                        <a:pt x="814" y="573"/>
                        <a:pt x="825" y="575"/>
                        <a:pt x="836" y="578"/>
                      </a:cubicBezTo>
                      <a:cubicBezTo>
                        <a:pt x="879" y="588"/>
                        <a:pt x="917" y="612"/>
                        <a:pt x="958" y="625"/>
                      </a:cubicBezTo>
                      <a:cubicBezTo>
                        <a:pt x="975" y="630"/>
                        <a:pt x="993" y="633"/>
                        <a:pt x="1009" y="633"/>
                      </a:cubicBezTo>
                      <a:cubicBezTo>
                        <a:pt x="1050" y="633"/>
                        <a:pt x="1087" y="616"/>
                        <a:pt x="1114" y="580"/>
                      </a:cubicBezTo>
                      <a:cubicBezTo>
                        <a:pt x="1155" y="528"/>
                        <a:pt x="1161" y="464"/>
                        <a:pt x="1183" y="406"/>
                      </a:cubicBezTo>
                      <a:cubicBezTo>
                        <a:pt x="1196" y="365"/>
                        <a:pt x="1219" y="321"/>
                        <a:pt x="1260" y="299"/>
                      </a:cubicBezTo>
                      <a:cubicBezTo>
                        <a:pt x="1275" y="290"/>
                        <a:pt x="1289" y="287"/>
                        <a:pt x="1304" y="287"/>
                      </a:cubicBezTo>
                      <a:cubicBezTo>
                        <a:pt x="1339" y="287"/>
                        <a:pt x="1373" y="307"/>
                        <a:pt x="1410" y="314"/>
                      </a:cubicBezTo>
                      <a:cubicBezTo>
                        <a:pt x="1417" y="315"/>
                        <a:pt x="1424" y="316"/>
                        <a:pt x="1431" y="316"/>
                      </a:cubicBezTo>
                      <a:cubicBezTo>
                        <a:pt x="1475" y="316"/>
                        <a:pt x="1504" y="286"/>
                        <a:pt x="1521" y="243"/>
                      </a:cubicBezTo>
                      <a:cubicBezTo>
                        <a:pt x="1560" y="153"/>
                        <a:pt x="1583" y="55"/>
                        <a:pt x="1693" y="25"/>
                      </a:cubicBezTo>
                      <a:cubicBezTo>
                        <a:pt x="1707" y="21"/>
                        <a:pt x="1722" y="19"/>
                        <a:pt x="1738" y="19"/>
                      </a:cubicBezTo>
                      <a:cubicBezTo>
                        <a:pt x="1782" y="19"/>
                        <a:pt x="1828" y="36"/>
                        <a:pt x="1853" y="72"/>
                      </a:cubicBezTo>
                      <a:cubicBezTo>
                        <a:pt x="1887" y="123"/>
                        <a:pt x="1872" y="177"/>
                        <a:pt x="1823" y="209"/>
                      </a:cubicBezTo>
                      <a:cubicBezTo>
                        <a:pt x="1787" y="233"/>
                        <a:pt x="1725" y="258"/>
                        <a:pt x="1742" y="314"/>
                      </a:cubicBezTo>
                      <a:cubicBezTo>
                        <a:pt x="1765" y="387"/>
                        <a:pt x="1875" y="383"/>
                        <a:pt x="1881" y="468"/>
                      </a:cubicBezTo>
                      <a:cubicBezTo>
                        <a:pt x="1890" y="584"/>
                        <a:pt x="1752" y="620"/>
                        <a:pt x="1667" y="646"/>
                      </a:cubicBezTo>
                      <a:cubicBezTo>
                        <a:pt x="1605" y="665"/>
                        <a:pt x="1534" y="691"/>
                        <a:pt x="1495" y="747"/>
                      </a:cubicBezTo>
                      <a:cubicBezTo>
                        <a:pt x="1440" y="828"/>
                        <a:pt x="1510" y="933"/>
                        <a:pt x="1438" y="1006"/>
                      </a:cubicBezTo>
                      <a:cubicBezTo>
                        <a:pt x="1388" y="1055"/>
                        <a:pt x="1313" y="1079"/>
                        <a:pt x="1247" y="1085"/>
                      </a:cubicBezTo>
                      <a:cubicBezTo>
                        <a:pt x="1236" y="1086"/>
                        <a:pt x="1225" y="1087"/>
                        <a:pt x="1214" y="1087"/>
                      </a:cubicBezTo>
                      <a:cubicBezTo>
                        <a:pt x="1171" y="1087"/>
                        <a:pt x="1129" y="1079"/>
                        <a:pt x="1086" y="1079"/>
                      </a:cubicBezTo>
                      <a:cubicBezTo>
                        <a:pt x="1085" y="1079"/>
                        <a:pt x="1083" y="1079"/>
                        <a:pt x="1081" y="1079"/>
                      </a:cubicBezTo>
                      <a:cubicBezTo>
                        <a:pt x="1005" y="1079"/>
                        <a:pt x="959" y="1125"/>
                        <a:pt x="917" y="1186"/>
                      </a:cubicBezTo>
                      <a:cubicBezTo>
                        <a:pt x="857" y="1267"/>
                        <a:pt x="789" y="1319"/>
                        <a:pt x="686" y="1329"/>
                      </a:cubicBezTo>
                      <a:cubicBezTo>
                        <a:pt x="672" y="1331"/>
                        <a:pt x="659" y="1332"/>
                        <a:pt x="645" y="1332"/>
                      </a:cubicBezTo>
                      <a:cubicBezTo>
                        <a:pt x="560" y="1332"/>
                        <a:pt x="479" y="1303"/>
                        <a:pt x="416" y="1246"/>
                      </a:cubicBezTo>
                      <a:cubicBezTo>
                        <a:pt x="414" y="1244"/>
                        <a:pt x="412" y="1243"/>
                        <a:pt x="410" y="1243"/>
                      </a:cubicBezTo>
                      <a:cubicBezTo>
                        <a:pt x="403" y="1243"/>
                        <a:pt x="397" y="1252"/>
                        <a:pt x="403" y="1256"/>
                      </a:cubicBezTo>
                      <a:cubicBezTo>
                        <a:pt x="469" y="1318"/>
                        <a:pt x="559" y="1350"/>
                        <a:pt x="649" y="1350"/>
                      </a:cubicBezTo>
                      <a:cubicBezTo>
                        <a:pt x="707" y="1350"/>
                        <a:pt x="765" y="1336"/>
                        <a:pt x="817" y="1308"/>
                      </a:cubicBezTo>
                      <a:cubicBezTo>
                        <a:pt x="894" y="1267"/>
                        <a:pt x="921" y="1188"/>
                        <a:pt x="984" y="1132"/>
                      </a:cubicBezTo>
                      <a:cubicBezTo>
                        <a:pt x="1014" y="1106"/>
                        <a:pt x="1048" y="1098"/>
                        <a:pt x="1083" y="1098"/>
                      </a:cubicBezTo>
                      <a:cubicBezTo>
                        <a:pt x="1107" y="1098"/>
                        <a:pt x="1132" y="1102"/>
                        <a:pt x="1157" y="1104"/>
                      </a:cubicBezTo>
                      <a:cubicBezTo>
                        <a:pt x="1173" y="1106"/>
                        <a:pt x="1188" y="1106"/>
                        <a:pt x="1203" y="1106"/>
                      </a:cubicBezTo>
                      <a:cubicBezTo>
                        <a:pt x="1236" y="1106"/>
                        <a:pt x="1269" y="1103"/>
                        <a:pt x="1303" y="1096"/>
                      </a:cubicBezTo>
                      <a:cubicBezTo>
                        <a:pt x="1382" y="1077"/>
                        <a:pt x="1480" y="1029"/>
                        <a:pt x="1493" y="939"/>
                      </a:cubicBezTo>
                      <a:cubicBezTo>
                        <a:pt x="1500" y="890"/>
                        <a:pt x="1480" y="841"/>
                        <a:pt x="1495" y="792"/>
                      </a:cubicBezTo>
                      <a:cubicBezTo>
                        <a:pt x="1513" y="732"/>
                        <a:pt x="1573" y="700"/>
                        <a:pt x="1628" y="678"/>
                      </a:cubicBezTo>
                      <a:cubicBezTo>
                        <a:pt x="1707" y="648"/>
                        <a:pt x="1812" y="637"/>
                        <a:pt x="1868" y="563"/>
                      </a:cubicBezTo>
                      <a:cubicBezTo>
                        <a:pt x="1907" y="513"/>
                        <a:pt x="1913" y="445"/>
                        <a:pt x="1868" y="398"/>
                      </a:cubicBezTo>
                      <a:cubicBezTo>
                        <a:pt x="1842" y="374"/>
                        <a:pt x="1806" y="361"/>
                        <a:pt x="1780" y="336"/>
                      </a:cubicBezTo>
                      <a:cubicBezTo>
                        <a:pt x="1716" y="273"/>
                        <a:pt x="1817" y="241"/>
                        <a:pt x="1855" y="209"/>
                      </a:cubicBezTo>
                      <a:cubicBezTo>
                        <a:pt x="1900" y="171"/>
                        <a:pt x="1900" y="106"/>
                        <a:pt x="1866" y="59"/>
                      </a:cubicBezTo>
                      <a:cubicBezTo>
                        <a:pt x="1835" y="19"/>
                        <a:pt x="1788" y="1"/>
                        <a:pt x="1740" y="1"/>
                      </a:cubicBezTo>
                      <a:close/>
                    </a:path>
                  </a:pathLst>
                </a:custGeom>
                <a:solidFill>
                  <a:srgbClr val="FF69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5059;p38">
                  <a:extLst>
                    <a:ext uri="{FF2B5EF4-FFF2-40B4-BE49-F238E27FC236}">
                      <a16:creationId xmlns:a16="http://schemas.microsoft.com/office/drawing/2014/main" id="{1E7AD06C-C0F8-4482-B08E-B1BE21139B1E}"/>
                    </a:ext>
                  </a:extLst>
                </p:cNvPr>
                <p:cNvSpPr/>
                <p:nvPr/>
              </p:nvSpPr>
              <p:spPr>
                <a:xfrm>
                  <a:off x="5287568" y="2544061"/>
                  <a:ext cx="492125" cy="299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" h="880" extrusionOk="0">
                      <a:moveTo>
                        <a:pt x="1434" y="0"/>
                      </a:moveTo>
                      <a:cubicBezTo>
                        <a:pt x="1431" y="0"/>
                        <a:pt x="1429" y="1"/>
                        <a:pt x="1427" y="4"/>
                      </a:cubicBezTo>
                      <a:cubicBezTo>
                        <a:pt x="1118" y="492"/>
                        <a:pt x="579" y="796"/>
                        <a:pt x="11" y="860"/>
                      </a:cubicBezTo>
                      <a:cubicBezTo>
                        <a:pt x="0" y="862"/>
                        <a:pt x="0" y="880"/>
                        <a:pt x="11" y="880"/>
                      </a:cubicBezTo>
                      <a:cubicBezTo>
                        <a:pt x="585" y="813"/>
                        <a:pt x="1131" y="507"/>
                        <a:pt x="1442" y="14"/>
                      </a:cubicBezTo>
                      <a:cubicBezTo>
                        <a:pt x="1446" y="7"/>
                        <a:pt x="1440" y="0"/>
                        <a:pt x="1434" y="0"/>
                      </a:cubicBezTo>
                      <a:close/>
                    </a:path>
                  </a:pathLst>
                </a:custGeom>
                <a:solidFill>
                  <a:srgbClr val="FF69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5060;p38">
                  <a:extLst>
                    <a:ext uri="{FF2B5EF4-FFF2-40B4-BE49-F238E27FC236}">
                      <a16:creationId xmlns:a16="http://schemas.microsoft.com/office/drawing/2014/main" id="{A4DEB436-81FB-41CF-818C-8902BD3A8FF0}"/>
                    </a:ext>
                  </a:extLst>
                </p:cNvPr>
                <p:cNvSpPr/>
                <p:nvPr/>
              </p:nvSpPr>
              <p:spPr>
                <a:xfrm>
                  <a:off x="3512589" y="1792441"/>
                  <a:ext cx="361526" cy="99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2928" extrusionOk="0">
                      <a:moveTo>
                        <a:pt x="4" y="1"/>
                      </a:move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0" y="3"/>
                        <a:pt x="0" y="16"/>
                        <a:pt x="6" y="38"/>
                      </a:cubicBezTo>
                      <a:cubicBezTo>
                        <a:pt x="11" y="48"/>
                        <a:pt x="13" y="63"/>
                        <a:pt x="17" y="80"/>
                      </a:cubicBezTo>
                      <a:cubicBezTo>
                        <a:pt x="21" y="93"/>
                        <a:pt x="24" y="110"/>
                        <a:pt x="30" y="125"/>
                      </a:cubicBezTo>
                      <a:cubicBezTo>
                        <a:pt x="39" y="147"/>
                        <a:pt x="60" y="160"/>
                        <a:pt x="69" y="181"/>
                      </a:cubicBezTo>
                      <a:cubicBezTo>
                        <a:pt x="77" y="205"/>
                        <a:pt x="86" y="228"/>
                        <a:pt x="94" y="254"/>
                      </a:cubicBezTo>
                      <a:cubicBezTo>
                        <a:pt x="101" y="267"/>
                        <a:pt x="103" y="280"/>
                        <a:pt x="107" y="292"/>
                      </a:cubicBezTo>
                      <a:cubicBezTo>
                        <a:pt x="111" y="303"/>
                        <a:pt x="120" y="316"/>
                        <a:pt x="124" y="329"/>
                      </a:cubicBezTo>
                      <a:cubicBezTo>
                        <a:pt x="131" y="344"/>
                        <a:pt x="133" y="359"/>
                        <a:pt x="139" y="376"/>
                      </a:cubicBezTo>
                      <a:cubicBezTo>
                        <a:pt x="141" y="385"/>
                        <a:pt x="139" y="393"/>
                        <a:pt x="144" y="402"/>
                      </a:cubicBezTo>
                      <a:cubicBezTo>
                        <a:pt x="146" y="410"/>
                        <a:pt x="146" y="419"/>
                        <a:pt x="150" y="427"/>
                      </a:cubicBezTo>
                      <a:cubicBezTo>
                        <a:pt x="156" y="442"/>
                        <a:pt x="171" y="462"/>
                        <a:pt x="182" y="489"/>
                      </a:cubicBezTo>
                      <a:cubicBezTo>
                        <a:pt x="188" y="502"/>
                        <a:pt x="199" y="515"/>
                        <a:pt x="206" y="532"/>
                      </a:cubicBezTo>
                      <a:cubicBezTo>
                        <a:pt x="214" y="549"/>
                        <a:pt x="212" y="573"/>
                        <a:pt x="221" y="592"/>
                      </a:cubicBezTo>
                      <a:cubicBezTo>
                        <a:pt x="229" y="612"/>
                        <a:pt x="240" y="631"/>
                        <a:pt x="248" y="652"/>
                      </a:cubicBezTo>
                      <a:cubicBezTo>
                        <a:pt x="257" y="674"/>
                        <a:pt x="266" y="699"/>
                        <a:pt x="274" y="723"/>
                      </a:cubicBezTo>
                      <a:cubicBezTo>
                        <a:pt x="283" y="749"/>
                        <a:pt x="287" y="776"/>
                        <a:pt x="298" y="804"/>
                      </a:cubicBezTo>
                      <a:cubicBezTo>
                        <a:pt x="302" y="817"/>
                        <a:pt x="315" y="828"/>
                        <a:pt x="319" y="843"/>
                      </a:cubicBezTo>
                      <a:cubicBezTo>
                        <a:pt x="323" y="858"/>
                        <a:pt x="319" y="875"/>
                        <a:pt x="326" y="888"/>
                      </a:cubicBezTo>
                      <a:cubicBezTo>
                        <a:pt x="332" y="909"/>
                        <a:pt x="351" y="924"/>
                        <a:pt x="358" y="946"/>
                      </a:cubicBezTo>
                      <a:cubicBezTo>
                        <a:pt x="364" y="967"/>
                        <a:pt x="371" y="988"/>
                        <a:pt x="377" y="1008"/>
                      </a:cubicBezTo>
                      <a:cubicBezTo>
                        <a:pt x="383" y="1029"/>
                        <a:pt x="392" y="1048"/>
                        <a:pt x="401" y="1070"/>
                      </a:cubicBezTo>
                      <a:cubicBezTo>
                        <a:pt x="405" y="1087"/>
                        <a:pt x="411" y="1104"/>
                        <a:pt x="416" y="1119"/>
                      </a:cubicBezTo>
                      <a:cubicBezTo>
                        <a:pt x="422" y="1136"/>
                        <a:pt x="418" y="1158"/>
                        <a:pt x="424" y="1173"/>
                      </a:cubicBezTo>
                      <a:cubicBezTo>
                        <a:pt x="428" y="1190"/>
                        <a:pt x="445" y="1203"/>
                        <a:pt x="452" y="1220"/>
                      </a:cubicBezTo>
                      <a:cubicBezTo>
                        <a:pt x="456" y="1237"/>
                        <a:pt x="456" y="1256"/>
                        <a:pt x="463" y="1273"/>
                      </a:cubicBezTo>
                      <a:cubicBezTo>
                        <a:pt x="467" y="1290"/>
                        <a:pt x="467" y="1310"/>
                        <a:pt x="473" y="1327"/>
                      </a:cubicBezTo>
                      <a:cubicBezTo>
                        <a:pt x="480" y="1344"/>
                        <a:pt x="495" y="1357"/>
                        <a:pt x="499" y="1376"/>
                      </a:cubicBezTo>
                      <a:cubicBezTo>
                        <a:pt x="503" y="1393"/>
                        <a:pt x="503" y="1413"/>
                        <a:pt x="508" y="1432"/>
                      </a:cubicBezTo>
                      <a:cubicBezTo>
                        <a:pt x="514" y="1449"/>
                        <a:pt x="523" y="1468"/>
                        <a:pt x="529" y="1485"/>
                      </a:cubicBezTo>
                      <a:cubicBezTo>
                        <a:pt x="533" y="1505"/>
                        <a:pt x="542" y="1522"/>
                        <a:pt x="548" y="1539"/>
                      </a:cubicBezTo>
                      <a:cubicBezTo>
                        <a:pt x="553" y="1558"/>
                        <a:pt x="555" y="1577"/>
                        <a:pt x="559" y="1595"/>
                      </a:cubicBezTo>
                      <a:cubicBezTo>
                        <a:pt x="565" y="1614"/>
                        <a:pt x="563" y="1635"/>
                        <a:pt x="572" y="1652"/>
                      </a:cubicBezTo>
                      <a:cubicBezTo>
                        <a:pt x="578" y="1672"/>
                        <a:pt x="593" y="1687"/>
                        <a:pt x="600" y="1704"/>
                      </a:cubicBezTo>
                      <a:cubicBezTo>
                        <a:pt x="606" y="1723"/>
                        <a:pt x="615" y="1740"/>
                        <a:pt x="621" y="1762"/>
                      </a:cubicBezTo>
                      <a:cubicBezTo>
                        <a:pt x="628" y="1781"/>
                        <a:pt x="630" y="1802"/>
                        <a:pt x="636" y="1822"/>
                      </a:cubicBezTo>
                      <a:cubicBezTo>
                        <a:pt x="643" y="1843"/>
                        <a:pt x="643" y="1864"/>
                        <a:pt x="649" y="1884"/>
                      </a:cubicBezTo>
                      <a:cubicBezTo>
                        <a:pt x="655" y="1903"/>
                        <a:pt x="655" y="1922"/>
                        <a:pt x="662" y="1942"/>
                      </a:cubicBezTo>
                      <a:cubicBezTo>
                        <a:pt x="666" y="1963"/>
                        <a:pt x="683" y="1980"/>
                        <a:pt x="690" y="1999"/>
                      </a:cubicBezTo>
                      <a:cubicBezTo>
                        <a:pt x="696" y="2021"/>
                        <a:pt x="698" y="2040"/>
                        <a:pt x="705" y="2059"/>
                      </a:cubicBezTo>
                      <a:cubicBezTo>
                        <a:pt x="711" y="2076"/>
                        <a:pt x="720" y="2096"/>
                        <a:pt x="726" y="2115"/>
                      </a:cubicBezTo>
                      <a:cubicBezTo>
                        <a:pt x="732" y="2132"/>
                        <a:pt x="730" y="2154"/>
                        <a:pt x="737" y="2173"/>
                      </a:cubicBezTo>
                      <a:cubicBezTo>
                        <a:pt x="741" y="2192"/>
                        <a:pt x="747" y="2209"/>
                        <a:pt x="754" y="2226"/>
                      </a:cubicBezTo>
                      <a:cubicBezTo>
                        <a:pt x="760" y="2246"/>
                        <a:pt x="771" y="2261"/>
                        <a:pt x="777" y="2278"/>
                      </a:cubicBezTo>
                      <a:cubicBezTo>
                        <a:pt x="784" y="2297"/>
                        <a:pt x="788" y="2314"/>
                        <a:pt x="795" y="2331"/>
                      </a:cubicBezTo>
                      <a:cubicBezTo>
                        <a:pt x="801" y="2348"/>
                        <a:pt x="807" y="2366"/>
                        <a:pt x="814" y="2383"/>
                      </a:cubicBezTo>
                      <a:cubicBezTo>
                        <a:pt x="820" y="2398"/>
                        <a:pt x="833" y="2411"/>
                        <a:pt x="837" y="2426"/>
                      </a:cubicBezTo>
                      <a:cubicBezTo>
                        <a:pt x="844" y="2441"/>
                        <a:pt x="842" y="2458"/>
                        <a:pt x="846" y="2475"/>
                      </a:cubicBezTo>
                      <a:cubicBezTo>
                        <a:pt x="850" y="2490"/>
                        <a:pt x="863" y="2505"/>
                        <a:pt x="867" y="2520"/>
                      </a:cubicBezTo>
                      <a:cubicBezTo>
                        <a:pt x="874" y="2535"/>
                        <a:pt x="876" y="2552"/>
                        <a:pt x="882" y="2565"/>
                      </a:cubicBezTo>
                      <a:cubicBezTo>
                        <a:pt x="887" y="2580"/>
                        <a:pt x="887" y="2595"/>
                        <a:pt x="891" y="2610"/>
                      </a:cubicBezTo>
                      <a:cubicBezTo>
                        <a:pt x="895" y="2623"/>
                        <a:pt x="912" y="2631"/>
                        <a:pt x="917" y="2646"/>
                      </a:cubicBezTo>
                      <a:cubicBezTo>
                        <a:pt x="921" y="2659"/>
                        <a:pt x="925" y="2672"/>
                        <a:pt x="932" y="2685"/>
                      </a:cubicBezTo>
                      <a:cubicBezTo>
                        <a:pt x="936" y="2695"/>
                        <a:pt x="932" y="2713"/>
                        <a:pt x="936" y="2723"/>
                      </a:cubicBezTo>
                      <a:cubicBezTo>
                        <a:pt x="947" y="2745"/>
                        <a:pt x="964" y="2760"/>
                        <a:pt x="972" y="2777"/>
                      </a:cubicBezTo>
                      <a:cubicBezTo>
                        <a:pt x="983" y="2798"/>
                        <a:pt x="985" y="2820"/>
                        <a:pt x="994" y="2837"/>
                      </a:cubicBezTo>
                      <a:cubicBezTo>
                        <a:pt x="1011" y="2869"/>
                        <a:pt x="1026" y="2892"/>
                        <a:pt x="1034" y="2910"/>
                      </a:cubicBezTo>
                      <a:cubicBezTo>
                        <a:pt x="1043" y="2922"/>
                        <a:pt x="1049" y="2927"/>
                        <a:pt x="1054" y="2927"/>
                      </a:cubicBezTo>
                      <a:cubicBezTo>
                        <a:pt x="1054" y="2927"/>
                        <a:pt x="1055" y="2927"/>
                        <a:pt x="1056" y="2927"/>
                      </a:cubicBezTo>
                      <a:cubicBezTo>
                        <a:pt x="1060" y="2927"/>
                        <a:pt x="1062" y="2918"/>
                        <a:pt x="1056" y="2899"/>
                      </a:cubicBezTo>
                      <a:cubicBezTo>
                        <a:pt x="1052" y="2880"/>
                        <a:pt x="1041" y="2854"/>
                        <a:pt x="1026" y="2822"/>
                      </a:cubicBezTo>
                      <a:cubicBezTo>
                        <a:pt x="1024" y="2813"/>
                        <a:pt x="1019" y="2807"/>
                        <a:pt x="1015" y="2798"/>
                      </a:cubicBezTo>
                      <a:cubicBezTo>
                        <a:pt x="1011" y="2788"/>
                        <a:pt x="1011" y="2777"/>
                        <a:pt x="1007" y="2766"/>
                      </a:cubicBezTo>
                      <a:cubicBezTo>
                        <a:pt x="998" y="2747"/>
                        <a:pt x="977" y="2730"/>
                        <a:pt x="966" y="2708"/>
                      </a:cubicBezTo>
                      <a:cubicBezTo>
                        <a:pt x="962" y="2695"/>
                        <a:pt x="968" y="2680"/>
                        <a:pt x="962" y="2670"/>
                      </a:cubicBezTo>
                      <a:cubicBezTo>
                        <a:pt x="957" y="2657"/>
                        <a:pt x="945" y="2646"/>
                        <a:pt x="940" y="2633"/>
                      </a:cubicBezTo>
                      <a:cubicBezTo>
                        <a:pt x="934" y="2620"/>
                        <a:pt x="938" y="2603"/>
                        <a:pt x="932" y="2590"/>
                      </a:cubicBezTo>
                      <a:cubicBezTo>
                        <a:pt x="927" y="2578"/>
                        <a:pt x="912" y="2567"/>
                        <a:pt x="906" y="2552"/>
                      </a:cubicBezTo>
                      <a:cubicBezTo>
                        <a:pt x="902" y="2537"/>
                        <a:pt x="897" y="2524"/>
                        <a:pt x="891" y="2509"/>
                      </a:cubicBezTo>
                      <a:cubicBezTo>
                        <a:pt x="887" y="2496"/>
                        <a:pt x="891" y="2477"/>
                        <a:pt x="885" y="2462"/>
                      </a:cubicBezTo>
                      <a:cubicBezTo>
                        <a:pt x="880" y="2445"/>
                        <a:pt x="870" y="2430"/>
                        <a:pt x="865" y="2413"/>
                      </a:cubicBezTo>
                      <a:cubicBezTo>
                        <a:pt x="859" y="2396"/>
                        <a:pt x="846" y="2381"/>
                        <a:pt x="840" y="2363"/>
                      </a:cubicBezTo>
                      <a:cubicBezTo>
                        <a:pt x="833" y="2346"/>
                        <a:pt x="822" y="2331"/>
                        <a:pt x="816" y="2314"/>
                      </a:cubicBezTo>
                      <a:cubicBezTo>
                        <a:pt x="810" y="2299"/>
                        <a:pt x="816" y="2278"/>
                        <a:pt x="810" y="2261"/>
                      </a:cubicBezTo>
                      <a:cubicBezTo>
                        <a:pt x="803" y="2241"/>
                        <a:pt x="786" y="2229"/>
                        <a:pt x="780" y="2209"/>
                      </a:cubicBezTo>
                      <a:cubicBezTo>
                        <a:pt x="773" y="2192"/>
                        <a:pt x="767" y="2175"/>
                        <a:pt x="760" y="2156"/>
                      </a:cubicBezTo>
                      <a:cubicBezTo>
                        <a:pt x="754" y="2139"/>
                        <a:pt x="756" y="2117"/>
                        <a:pt x="750" y="2098"/>
                      </a:cubicBezTo>
                      <a:cubicBezTo>
                        <a:pt x="743" y="2079"/>
                        <a:pt x="732" y="2061"/>
                        <a:pt x="726" y="2042"/>
                      </a:cubicBezTo>
                      <a:cubicBezTo>
                        <a:pt x="720" y="2025"/>
                        <a:pt x="720" y="2004"/>
                        <a:pt x="713" y="1984"/>
                      </a:cubicBezTo>
                      <a:cubicBezTo>
                        <a:pt x="707" y="1965"/>
                        <a:pt x="703" y="1948"/>
                        <a:pt x="698" y="1927"/>
                      </a:cubicBezTo>
                      <a:cubicBezTo>
                        <a:pt x="692" y="1907"/>
                        <a:pt x="675" y="1890"/>
                        <a:pt x="668" y="1869"/>
                      </a:cubicBezTo>
                      <a:cubicBezTo>
                        <a:pt x="662" y="1849"/>
                        <a:pt x="664" y="1826"/>
                        <a:pt x="658" y="1807"/>
                      </a:cubicBezTo>
                      <a:cubicBezTo>
                        <a:pt x="653" y="1787"/>
                        <a:pt x="643" y="1768"/>
                        <a:pt x="638" y="1747"/>
                      </a:cubicBezTo>
                      <a:cubicBezTo>
                        <a:pt x="634" y="1740"/>
                        <a:pt x="632" y="1740"/>
                        <a:pt x="630" y="1734"/>
                      </a:cubicBezTo>
                      <a:cubicBezTo>
                        <a:pt x="628" y="1725"/>
                        <a:pt x="634" y="1723"/>
                        <a:pt x="632" y="1715"/>
                      </a:cubicBezTo>
                      <a:cubicBezTo>
                        <a:pt x="628" y="1704"/>
                        <a:pt x="625" y="1693"/>
                        <a:pt x="623" y="1682"/>
                      </a:cubicBezTo>
                      <a:cubicBezTo>
                        <a:pt x="613" y="1657"/>
                        <a:pt x="604" y="1661"/>
                        <a:pt x="595" y="1633"/>
                      </a:cubicBezTo>
                      <a:cubicBezTo>
                        <a:pt x="589" y="1616"/>
                        <a:pt x="589" y="1599"/>
                        <a:pt x="585" y="1580"/>
                      </a:cubicBezTo>
                      <a:cubicBezTo>
                        <a:pt x="578" y="1560"/>
                        <a:pt x="570" y="1543"/>
                        <a:pt x="565" y="1526"/>
                      </a:cubicBezTo>
                      <a:cubicBezTo>
                        <a:pt x="559" y="1507"/>
                        <a:pt x="553" y="1490"/>
                        <a:pt x="548" y="1470"/>
                      </a:cubicBezTo>
                      <a:cubicBezTo>
                        <a:pt x="542" y="1453"/>
                        <a:pt x="546" y="1434"/>
                        <a:pt x="542" y="1417"/>
                      </a:cubicBezTo>
                      <a:cubicBezTo>
                        <a:pt x="538" y="1400"/>
                        <a:pt x="523" y="1383"/>
                        <a:pt x="518" y="1365"/>
                      </a:cubicBezTo>
                      <a:cubicBezTo>
                        <a:pt x="514" y="1346"/>
                        <a:pt x="510" y="1327"/>
                        <a:pt x="505" y="1310"/>
                      </a:cubicBezTo>
                      <a:cubicBezTo>
                        <a:pt x="499" y="1290"/>
                        <a:pt x="490" y="1275"/>
                        <a:pt x="486" y="1258"/>
                      </a:cubicBezTo>
                      <a:cubicBezTo>
                        <a:pt x="480" y="1241"/>
                        <a:pt x="486" y="1220"/>
                        <a:pt x="482" y="1203"/>
                      </a:cubicBezTo>
                      <a:cubicBezTo>
                        <a:pt x="475" y="1188"/>
                        <a:pt x="463" y="1173"/>
                        <a:pt x="456" y="1156"/>
                      </a:cubicBezTo>
                      <a:cubicBezTo>
                        <a:pt x="452" y="1138"/>
                        <a:pt x="454" y="1119"/>
                        <a:pt x="448" y="1104"/>
                      </a:cubicBezTo>
                      <a:cubicBezTo>
                        <a:pt x="443" y="1087"/>
                        <a:pt x="439" y="1070"/>
                        <a:pt x="433" y="1053"/>
                      </a:cubicBezTo>
                      <a:cubicBezTo>
                        <a:pt x="428" y="1038"/>
                        <a:pt x="422" y="1021"/>
                        <a:pt x="418" y="1006"/>
                      </a:cubicBezTo>
                      <a:cubicBezTo>
                        <a:pt x="413" y="991"/>
                        <a:pt x="398" y="978"/>
                        <a:pt x="394" y="961"/>
                      </a:cubicBezTo>
                      <a:cubicBezTo>
                        <a:pt x="388" y="946"/>
                        <a:pt x="383" y="931"/>
                        <a:pt x="377" y="916"/>
                      </a:cubicBezTo>
                      <a:cubicBezTo>
                        <a:pt x="373" y="901"/>
                        <a:pt x="371" y="886"/>
                        <a:pt x="366" y="871"/>
                      </a:cubicBezTo>
                      <a:cubicBezTo>
                        <a:pt x="360" y="856"/>
                        <a:pt x="362" y="841"/>
                        <a:pt x="358" y="826"/>
                      </a:cubicBezTo>
                      <a:cubicBezTo>
                        <a:pt x="353" y="813"/>
                        <a:pt x="349" y="798"/>
                        <a:pt x="345" y="783"/>
                      </a:cubicBezTo>
                      <a:cubicBezTo>
                        <a:pt x="336" y="757"/>
                        <a:pt x="319" y="734"/>
                        <a:pt x="311" y="708"/>
                      </a:cubicBezTo>
                      <a:cubicBezTo>
                        <a:pt x="302" y="682"/>
                        <a:pt x="302" y="657"/>
                        <a:pt x="293" y="633"/>
                      </a:cubicBezTo>
                      <a:cubicBezTo>
                        <a:pt x="283" y="609"/>
                        <a:pt x="263" y="592"/>
                        <a:pt x="257" y="573"/>
                      </a:cubicBezTo>
                      <a:cubicBezTo>
                        <a:pt x="248" y="554"/>
                        <a:pt x="251" y="532"/>
                        <a:pt x="244" y="517"/>
                      </a:cubicBezTo>
                      <a:cubicBezTo>
                        <a:pt x="238" y="500"/>
                        <a:pt x="231" y="483"/>
                        <a:pt x="225" y="468"/>
                      </a:cubicBezTo>
                      <a:cubicBezTo>
                        <a:pt x="214" y="440"/>
                        <a:pt x="206" y="419"/>
                        <a:pt x="199" y="406"/>
                      </a:cubicBezTo>
                      <a:cubicBezTo>
                        <a:pt x="197" y="399"/>
                        <a:pt x="191" y="393"/>
                        <a:pt x="188" y="385"/>
                      </a:cubicBezTo>
                      <a:cubicBezTo>
                        <a:pt x="186" y="378"/>
                        <a:pt x="188" y="370"/>
                        <a:pt x="186" y="363"/>
                      </a:cubicBezTo>
                      <a:cubicBezTo>
                        <a:pt x="182" y="350"/>
                        <a:pt x="163" y="340"/>
                        <a:pt x="159" y="327"/>
                      </a:cubicBezTo>
                      <a:cubicBezTo>
                        <a:pt x="152" y="312"/>
                        <a:pt x="148" y="297"/>
                        <a:pt x="141" y="284"/>
                      </a:cubicBezTo>
                      <a:cubicBezTo>
                        <a:pt x="137" y="269"/>
                        <a:pt x="135" y="252"/>
                        <a:pt x="131" y="241"/>
                      </a:cubicBezTo>
                      <a:cubicBezTo>
                        <a:pt x="118" y="215"/>
                        <a:pt x="103" y="196"/>
                        <a:pt x="92" y="175"/>
                      </a:cubicBezTo>
                      <a:cubicBezTo>
                        <a:pt x="81" y="153"/>
                        <a:pt x="84" y="125"/>
                        <a:pt x="75" y="110"/>
                      </a:cubicBezTo>
                      <a:cubicBezTo>
                        <a:pt x="66" y="95"/>
                        <a:pt x="56" y="83"/>
                        <a:pt x="49" y="70"/>
                      </a:cubicBezTo>
                      <a:cubicBezTo>
                        <a:pt x="41" y="55"/>
                        <a:pt x="39" y="38"/>
                        <a:pt x="32" y="27"/>
                      </a:cubicBezTo>
                      <a:cubicBezTo>
                        <a:pt x="21" y="9"/>
                        <a:pt x="9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5061;p38">
                  <a:extLst>
                    <a:ext uri="{FF2B5EF4-FFF2-40B4-BE49-F238E27FC236}">
                      <a16:creationId xmlns:a16="http://schemas.microsoft.com/office/drawing/2014/main" id="{8E8F4F94-1486-4C06-B03E-11296F1A4B53}"/>
                    </a:ext>
                  </a:extLst>
                </p:cNvPr>
                <p:cNvSpPr/>
                <p:nvPr/>
              </p:nvSpPr>
              <p:spPr>
                <a:xfrm>
                  <a:off x="3467356" y="2118937"/>
                  <a:ext cx="235349" cy="19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563" extrusionOk="0">
                      <a:moveTo>
                        <a:pt x="172" y="1"/>
                      </a:moveTo>
                      <a:cubicBezTo>
                        <a:pt x="118" y="1"/>
                        <a:pt x="62" y="26"/>
                        <a:pt x="34" y="71"/>
                      </a:cubicBezTo>
                      <a:cubicBezTo>
                        <a:pt x="0" y="127"/>
                        <a:pt x="17" y="204"/>
                        <a:pt x="45" y="258"/>
                      </a:cubicBezTo>
                      <a:cubicBezTo>
                        <a:pt x="103" y="363"/>
                        <a:pt x="225" y="397"/>
                        <a:pt x="334" y="414"/>
                      </a:cubicBezTo>
                      <a:cubicBezTo>
                        <a:pt x="439" y="431"/>
                        <a:pt x="559" y="444"/>
                        <a:pt x="638" y="525"/>
                      </a:cubicBezTo>
                      <a:cubicBezTo>
                        <a:pt x="647" y="534"/>
                        <a:pt x="653" y="545"/>
                        <a:pt x="662" y="555"/>
                      </a:cubicBezTo>
                      <a:cubicBezTo>
                        <a:pt x="666" y="560"/>
                        <a:pt x="671" y="562"/>
                        <a:pt x="675" y="562"/>
                      </a:cubicBezTo>
                      <a:cubicBezTo>
                        <a:pt x="682" y="562"/>
                        <a:pt x="689" y="556"/>
                        <a:pt x="690" y="547"/>
                      </a:cubicBezTo>
                      <a:cubicBezTo>
                        <a:pt x="692" y="530"/>
                        <a:pt x="681" y="517"/>
                        <a:pt x="668" y="508"/>
                      </a:cubicBezTo>
                      <a:cubicBezTo>
                        <a:pt x="658" y="487"/>
                        <a:pt x="647" y="468"/>
                        <a:pt x="636" y="446"/>
                      </a:cubicBezTo>
                      <a:cubicBezTo>
                        <a:pt x="619" y="416"/>
                        <a:pt x="604" y="388"/>
                        <a:pt x="585" y="360"/>
                      </a:cubicBezTo>
                      <a:cubicBezTo>
                        <a:pt x="551" y="305"/>
                        <a:pt x="514" y="251"/>
                        <a:pt x="471" y="200"/>
                      </a:cubicBezTo>
                      <a:cubicBezTo>
                        <a:pt x="431" y="151"/>
                        <a:pt x="386" y="103"/>
                        <a:pt x="334" y="65"/>
                      </a:cubicBezTo>
                      <a:cubicBezTo>
                        <a:pt x="287" y="31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5062;p38">
                  <a:extLst>
                    <a:ext uri="{FF2B5EF4-FFF2-40B4-BE49-F238E27FC236}">
                      <a16:creationId xmlns:a16="http://schemas.microsoft.com/office/drawing/2014/main" id="{89EF77A8-A8ED-4959-957F-7F8A13A964F5}"/>
                    </a:ext>
                  </a:extLst>
                </p:cNvPr>
                <p:cNvSpPr/>
                <p:nvPr/>
              </p:nvSpPr>
              <p:spPr>
                <a:xfrm>
                  <a:off x="3496265" y="2147505"/>
                  <a:ext cx="171410" cy="122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360" extrusionOk="0">
                      <a:moveTo>
                        <a:pt x="32" y="1"/>
                      </a:moveTo>
                      <a:cubicBezTo>
                        <a:pt x="23" y="1"/>
                        <a:pt x="14" y="2"/>
                        <a:pt x="5" y="4"/>
                      </a:cubicBezTo>
                      <a:cubicBezTo>
                        <a:pt x="1" y="7"/>
                        <a:pt x="3" y="11"/>
                        <a:pt x="7" y="11"/>
                      </a:cubicBezTo>
                      <a:cubicBezTo>
                        <a:pt x="16" y="8"/>
                        <a:pt x="25" y="7"/>
                        <a:pt x="33" y="7"/>
                      </a:cubicBezTo>
                      <a:cubicBezTo>
                        <a:pt x="69" y="7"/>
                        <a:pt x="107" y="25"/>
                        <a:pt x="136" y="41"/>
                      </a:cubicBezTo>
                      <a:cubicBezTo>
                        <a:pt x="179" y="64"/>
                        <a:pt x="217" y="90"/>
                        <a:pt x="254" y="118"/>
                      </a:cubicBezTo>
                      <a:cubicBezTo>
                        <a:pt x="344" y="189"/>
                        <a:pt x="429" y="268"/>
                        <a:pt x="498" y="358"/>
                      </a:cubicBezTo>
                      <a:cubicBezTo>
                        <a:pt x="498" y="359"/>
                        <a:pt x="499" y="360"/>
                        <a:pt x="500" y="360"/>
                      </a:cubicBezTo>
                      <a:cubicBezTo>
                        <a:pt x="502" y="360"/>
                        <a:pt x="504" y="357"/>
                        <a:pt x="502" y="356"/>
                      </a:cubicBezTo>
                      <a:cubicBezTo>
                        <a:pt x="434" y="261"/>
                        <a:pt x="346" y="180"/>
                        <a:pt x="251" y="109"/>
                      </a:cubicBezTo>
                      <a:cubicBezTo>
                        <a:pt x="211" y="77"/>
                        <a:pt x="166" y="47"/>
                        <a:pt x="117" y="26"/>
                      </a:cubicBezTo>
                      <a:cubicBezTo>
                        <a:pt x="92" y="13"/>
                        <a:pt x="6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5063;p38">
                  <a:extLst>
                    <a:ext uri="{FF2B5EF4-FFF2-40B4-BE49-F238E27FC236}">
                      <a16:creationId xmlns:a16="http://schemas.microsoft.com/office/drawing/2014/main" id="{7C57B922-7A14-4383-B4DA-490F9A11B03B}"/>
                    </a:ext>
                  </a:extLst>
                </p:cNvPr>
                <p:cNvSpPr/>
                <p:nvPr/>
              </p:nvSpPr>
              <p:spPr>
                <a:xfrm>
                  <a:off x="3513950" y="2306332"/>
                  <a:ext cx="255755" cy="230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678" extrusionOk="0">
                      <a:moveTo>
                        <a:pt x="178" y="0"/>
                      </a:moveTo>
                      <a:cubicBezTo>
                        <a:pt x="150" y="0"/>
                        <a:pt x="120" y="2"/>
                        <a:pt x="95" y="13"/>
                      </a:cubicBezTo>
                      <a:cubicBezTo>
                        <a:pt x="69" y="26"/>
                        <a:pt x="47" y="45"/>
                        <a:pt x="32" y="71"/>
                      </a:cubicBezTo>
                      <a:cubicBezTo>
                        <a:pt x="0" y="122"/>
                        <a:pt x="2" y="184"/>
                        <a:pt x="37" y="231"/>
                      </a:cubicBezTo>
                      <a:cubicBezTo>
                        <a:pt x="107" y="338"/>
                        <a:pt x="244" y="353"/>
                        <a:pt x="364" y="362"/>
                      </a:cubicBezTo>
                      <a:cubicBezTo>
                        <a:pt x="429" y="366"/>
                        <a:pt x="493" y="375"/>
                        <a:pt x="551" y="398"/>
                      </a:cubicBezTo>
                      <a:cubicBezTo>
                        <a:pt x="606" y="422"/>
                        <a:pt x="684" y="585"/>
                        <a:pt x="716" y="634"/>
                      </a:cubicBezTo>
                      <a:cubicBezTo>
                        <a:pt x="722" y="647"/>
                        <a:pt x="731" y="660"/>
                        <a:pt x="735" y="673"/>
                      </a:cubicBezTo>
                      <a:cubicBezTo>
                        <a:pt x="737" y="676"/>
                        <a:pt x="739" y="677"/>
                        <a:pt x="742" y="677"/>
                      </a:cubicBezTo>
                      <a:cubicBezTo>
                        <a:pt x="747" y="677"/>
                        <a:pt x="751" y="674"/>
                        <a:pt x="750" y="668"/>
                      </a:cubicBezTo>
                      <a:cubicBezTo>
                        <a:pt x="748" y="660"/>
                        <a:pt x="746" y="653"/>
                        <a:pt x="743" y="647"/>
                      </a:cubicBezTo>
                      <a:cubicBezTo>
                        <a:pt x="743" y="647"/>
                        <a:pt x="743" y="645"/>
                        <a:pt x="743" y="643"/>
                      </a:cubicBezTo>
                      <a:cubicBezTo>
                        <a:pt x="743" y="636"/>
                        <a:pt x="741" y="630"/>
                        <a:pt x="741" y="623"/>
                      </a:cubicBezTo>
                      <a:cubicBezTo>
                        <a:pt x="739" y="615"/>
                        <a:pt x="737" y="606"/>
                        <a:pt x="733" y="598"/>
                      </a:cubicBezTo>
                      <a:cubicBezTo>
                        <a:pt x="731" y="593"/>
                        <a:pt x="731" y="591"/>
                        <a:pt x="728" y="587"/>
                      </a:cubicBezTo>
                      <a:cubicBezTo>
                        <a:pt x="728" y="585"/>
                        <a:pt x="728" y="580"/>
                        <a:pt x="726" y="578"/>
                      </a:cubicBezTo>
                      <a:cubicBezTo>
                        <a:pt x="694" y="523"/>
                        <a:pt x="636" y="336"/>
                        <a:pt x="602" y="283"/>
                      </a:cubicBezTo>
                      <a:cubicBezTo>
                        <a:pt x="570" y="231"/>
                        <a:pt x="529" y="182"/>
                        <a:pt x="482" y="141"/>
                      </a:cubicBezTo>
                      <a:cubicBezTo>
                        <a:pt x="397" y="71"/>
                        <a:pt x="294" y="4"/>
                        <a:pt x="178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5064;p38">
                  <a:extLst>
                    <a:ext uri="{FF2B5EF4-FFF2-40B4-BE49-F238E27FC236}">
                      <a16:creationId xmlns:a16="http://schemas.microsoft.com/office/drawing/2014/main" id="{7699879A-3AF0-4C4E-B165-DAEF79CB15EE}"/>
                    </a:ext>
                  </a:extLst>
                </p:cNvPr>
                <p:cNvSpPr/>
                <p:nvPr/>
              </p:nvSpPr>
              <p:spPr>
                <a:xfrm>
                  <a:off x="3551021" y="2335920"/>
                  <a:ext cx="159847" cy="88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261" extrusionOk="0">
                      <a:moveTo>
                        <a:pt x="24" y="0"/>
                      </a:moveTo>
                      <a:cubicBezTo>
                        <a:pt x="17" y="0"/>
                        <a:pt x="10" y="0"/>
                        <a:pt x="3" y="1"/>
                      </a:cubicBezTo>
                      <a:cubicBezTo>
                        <a:pt x="1" y="3"/>
                        <a:pt x="1" y="7"/>
                        <a:pt x="3" y="7"/>
                      </a:cubicBezTo>
                      <a:cubicBezTo>
                        <a:pt x="11" y="6"/>
                        <a:pt x="19" y="6"/>
                        <a:pt x="28" y="6"/>
                      </a:cubicBezTo>
                      <a:cubicBezTo>
                        <a:pt x="107" y="6"/>
                        <a:pt x="183" y="42"/>
                        <a:pt x="249" y="82"/>
                      </a:cubicBezTo>
                      <a:cubicBezTo>
                        <a:pt x="328" y="132"/>
                        <a:pt x="399" y="194"/>
                        <a:pt x="463" y="260"/>
                      </a:cubicBezTo>
                      <a:cubicBezTo>
                        <a:pt x="464" y="260"/>
                        <a:pt x="464" y="261"/>
                        <a:pt x="465" y="261"/>
                      </a:cubicBezTo>
                      <a:cubicBezTo>
                        <a:pt x="467" y="261"/>
                        <a:pt x="469" y="257"/>
                        <a:pt x="467" y="256"/>
                      </a:cubicBezTo>
                      <a:cubicBezTo>
                        <a:pt x="401" y="187"/>
                        <a:pt x="328" y="123"/>
                        <a:pt x="245" y="74"/>
                      </a:cubicBezTo>
                      <a:cubicBezTo>
                        <a:pt x="180" y="32"/>
                        <a:pt x="104" y="0"/>
                        <a:pt x="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5065;p38">
                  <a:extLst>
                    <a:ext uri="{FF2B5EF4-FFF2-40B4-BE49-F238E27FC236}">
                      <a16:creationId xmlns:a16="http://schemas.microsoft.com/office/drawing/2014/main" id="{39CDD9A7-C44C-4AA3-B509-BE4AF6B72945}"/>
                    </a:ext>
                  </a:extLst>
                </p:cNvPr>
                <p:cNvSpPr/>
                <p:nvPr/>
              </p:nvSpPr>
              <p:spPr>
                <a:xfrm>
                  <a:off x="3607817" y="2517193"/>
                  <a:ext cx="196238" cy="10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299" extrusionOk="0">
                      <a:moveTo>
                        <a:pt x="163" y="0"/>
                      </a:moveTo>
                      <a:cubicBezTo>
                        <a:pt x="134" y="0"/>
                        <a:pt x="105" y="6"/>
                        <a:pt x="78" y="18"/>
                      </a:cubicBezTo>
                      <a:cubicBezTo>
                        <a:pt x="41" y="35"/>
                        <a:pt x="9" y="65"/>
                        <a:pt x="5" y="108"/>
                      </a:cubicBezTo>
                      <a:cubicBezTo>
                        <a:pt x="1" y="149"/>
                        <a:pt x="20" y="187"/>
                        <a:pt x="46" y="217"/>
                      </a:cubicBezTo>
                      <a:cubicBezTo>
                        <a:pt x="73" y="250"/>
                        <a:pt x="110" y="269"/>
                        <a:pt x="151" y="271"/>
                      </a:cubicBezTo>
                      <a:cubicBezTo>
                        <a:pt x="159" y="272"/>
                        <a:pt x="167" y="272"/>
                        <a:pt x="176" y="272"/>
                      </a:cubicBezTo>
                      <a:cubicBezTo>
                        <a:pt x="212" y="272"/>
                        <a:pt x="248" y="266"/>
                        <a:pt x="283" y="260"/>
                      </a:cubicBezTo>
                      <a:cubicBezTo>
                        <a:pt x="314" y="257"/>
                        <a:pt x="345" y="254"/>
                        <a:pt x="377" y="254"/>
                      </a:cubicBezTo>
                      <a:cubicBezTo>
                        <a:pt x="390" y="254"/>
                        <a:pt x="403" y="255"/>
                        <a:pt x="416" y="256"/>
                      </a:cubicBezTo>
                      <a:cubicBezTo>
                        <a:pt x="463" y="260"/>
                        <a:pt x="508" y="275"/>
                        <a:pt x="551" y="297"/>
                      </a:cubicBezTo>
                      <a:cubicBezTo>
                        <a:pt x="553" y="298"/>
                        <a:pt x="556" y="298"/>
                        <a:pt x="558" y="298"/>
                      </a:cubicBezTo>
                      <a:cubicBezTo>
                        <a:pt x="571" y="298"/>
                        <a:pt x="577" y="278"/>
                        <a:pt x="564" y="269"/>
                      </a:cubicBezTo>
                      <a:cubicBezTo>
                        <a:pt x="555" y="265"/>
                        <a:pt x="549" y="262"/>
                        <a:pt x="542" y="258"/>
                      </a:cubicBezTo>
                      <a:cubicBezTo>
                        <a:pt x="517" y="220"/>
                        <a:pt x="487" y="185"/>
                        <a:pt x="452" y="153"/>
                      </a:cubicBezTo>
                      <a:cubicBezTo>
                        <a:pt x="418" y="119"/>
                        <a:pt x="380" y="87"/>
                        <a:pt x="337" y="59"/>
                      </a:cubicBezTo>
                      <a:cubicBezTo>
                        <a:pt x="285" y="24"/>
                        <a:pt x="224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5066;p38">
                  <a:extLst>
                    <a:ext uri="{FF2B5EF4-FFF2-40B4-BE49-F238E27FC236}">
                      <a16:creationId xmlns:a16="http://schemas.microsoft.com/office/drawing/2014/main" id="{221A1A5A-1C6F-4D15-876F-F6B95800CDD8}"/>
                    </a:ext>
                  </a:extLst>
                </p:cNvPr>
                <p:cNvSpPr/>
                <p:nvPr/>
              </p:nvSpPr>
              <p:spPr>
                <a:xfrm>
                  <a:off x="3626183" y="2547802"/>
                  <a:ext cx="134680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124" extrusionOk="0">
                      <a:moveTo>
                        <a:pt x="101" y="1"/>
                      </a:moveTo>
                      <a:cubicBezTo>
                        <a:pt x="68" y="1"/>
                        <a:pt x="35" y="6"/>
                        <a:pt x="2" y="18"/>
                      </a:cubicBezTo>
                      <a:cubicBezTo>
                        <a:pt x="1" y="20"/>
                        <a:pt x="0" y="23"/>
                        <a:pt x="2" y="23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36" y="11"/>
                        <a:pt x="68" y="6"/>
                        <a:pt x="99" y="6"/>
                      </a:cubicBezTo>
                      <a:cubicBezTo>
                        <a:pt x="204" y="6"/>
                        <a:pt x="306" y="62"/>
                        <a:pt x="392" y="123"/>
                      </a:cubicBezTo>
                      <a:cubicBezTo>
                        <a:pt x="392" y="124"/>
                        <a:pt x="393" y="124"/>
                        <a:pt x="393" y="124"/>
                      </a:cubicBezTo>
                      <a:cubicBezTo>
                        <a:pt x="395" y="124"/>
                        <a:pt x="396" y="121"/>
                        <a:pt x="394" y="119"/>
                      </a:cubicBezTo>
                      <a:cubicBezTo>
                        <a:pt x="309" y="57"/>
                        <a:pt x="207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5067;p38">
                  <a:extLst>
                    <a:ext uri="{FF2B5EF4-FFF2-40B4-BE49-F238E27FC236}">
                      <a16:creationId xmlns:a16="http://schemas.microsoft.com/office/drawing/2014/main" id="{852F7EBB-BEC9-47D7-ADC6-BCFB7A437E3F}"/>
                    </a:ext>
                  </a:extLst>
                </p:cNvPr>
                <p:cNvSpPr/>
                <p:nvPr/>
              </p:nvSpPr>
              <p:spPr>
                <a:xfrm>
                  <a:off x="3401037" y="1710817"/>
                  <a:ext cx="127538" cy="10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20" extrusionOk="0">
                      <a:moveTo>
                        <a:pt x="99" y="1"/>
                      </a:moveTo>
                      <a:cubicBezTo>
                        <a:pt x="96" y="1"/>
                        <a:pt x="93" y="1"/>
                        <a:pt x="90" y="1"/>
                      </a:cubicBezTo>
                      <a:cubicBezTo>
                        <a:pt x="60" y="1"/>
                        <a:pt x="28" y="12"/>
                        <a:pt x="13" y="42"/>
                      </a:cubicBezTo>
                      <a:cubicBezTo>
                        <a:pt x="0" y="68"/>
                        <a:pt x="2" y="100"/>
                        <a:pt x="13" y="128"/>
                      </a:cubicBezTo>
                      <a:cubicBezTo>
                        <a:pt x="24" y="155"/>
                        <a:pt x="43" y="179"/>
                        <a:pt x="73" y="192"/>
                      </a:cubicBezTo>
                      <a:cubicBezTo>
                        <a:pt x="103" y="207"/>
                        <a:pt x="137" y="211"/>
                        <a:pt x="170" y="220"/>
                      </a:cubicBezTo>
                      <a:cubicBezTo>
                        <a:pt x="204" y="228"/>
                        <a:pt x="236" y="239"/>
                        <a:pt x="266" y="252"/>
                      </a:cubicBezTo>
                      <a:cubicBezTo>
                        <a:pt x="300" y="269"/>
                        <a:pt x="326" y="290"/>
                        <a:pt x="349" y="316"/>
                      </a:cubicBezTo>
                      <a:cubicBezTo>
                        <a:pt x="352" y="319"/>
                        <a:pt x="355" y="320"/>
                        <a:pt x="358" y="320"/>
                      </a:cubicBezTo>
                      <a:cubicBezTo>
                        <a:pt x="367" y="320"/>
                        <a:pt x="375" y="309"/>
                        <a:pt x="367" y="301"/>
                      </a:cubicBezTo>
                      <a:cubicBezTo>
                        <a:pt x="364" y="297"/>
                        <a:pt x="360" y="293"/>
                        <a:pt x="356" y="288"/>
                      </a:cubicBezTo>
                      <a:cubicBezTo>
                        <a:pt x="347" y="256"/>
                        <a:pt x="337" y="224"/>
                        <a:pt x="322" y="194"/>
                      </a:cubicBezTo>
                      <a:cubicBezTo>
                        <a:pt x="307" y="160"/>
                        <a:pt x="287" y="128"/>
                        <a:pt x="266" y="98"/>
                      </a:cubicBezTo>
                      <a:cubicBezTo>
                        <a:pt x="225" y="46"/>
                        <a:pt x="168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5068;p38">
                  <a:extLst>
                    <a:ext uri="{FF2B5EF4-FFF2-40B4-BE49-F238E27FC236}">
                      <a16:creationId xmlns:a16="http://schemas.microsoft.com/office/drawing/2014/main" id="{4911258D-580E-43BE-AAE9-56A658ED02C7}"/>
                    </a:ext>
                  </a:extLst>
                </p:cNvPr>
                <p:cNvSpPr/>
                <p:nvPr/>
              </p:nvSpPr>
              <p:spPr>
                <a:xfrm>
                  <a:off x="3417021" y="1729183"/>
                  <a:ext cx="87406" cy="61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1" extrusionOk="0">
                      <a:moveTo>
                        <a:pt x="5" y="1"/>
                      </a:moveTo>
                      <a:cubicBezTo>
                        <a:pt x="0" y="1"/>
                        <a:pt x="0" y="7"/>
                        <a:pt x="5" y="7"/>
                      </a:cubicBezTo>
                      <a:cubicBezTo>
                        <a:pt x="114" y="9"/>
                        <a:pt x="193" y="93"/>
                        <a:pt x="251" y="179"/>
                      </a:cubicBezTo>
                      <a:cubicBezTo>
                        <a:pt x="252" y="180"/>
                        <a:pt x="253" y="180"/>
                        <a:pt x="253" y="180"/>
                      </a:cubicBezTo>
                      <a:cubicBezTo>
                        <a:pt x="255" y="180"/>
                        <a:pt x="257" y="178"/>
                        <a:pt x="255" y="176"/>
                      </a:cubicBezTo>
                      <a:cubicBezTo>
                        <a:pt x="197" y="89"/>
                        <a:pt x="116" y="3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5069;p38">
                  <a:extLst>
                    <a:ext uri="{FF2B5EF4-FFF2-40B4-BE49-F238E27FC236}">
                      <a16:creationId xmlns:a16="http://schemas.microsoft.com/office/drawing/2014/main" id="{58838FC3-9F2C-41D8-858B-0014FBDC5472}"/>
                    </a:ext>
                  </a:extLst>
                </p:cNvPr>
                <p:cNvSpPr/>
                <p:nvPr/>
              </p:nvSpPr>
              <p:spPr>
                <a:xfrm>
                  <a:off x="3658152" y="1957049"/>
                  <a:ext cx="134339" cy="26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791" extrusionOk="0">
                      <a:moveTo>
                        <a:pt x="220" y="1"/>
                      </a:moveTo>
                      <a:cubicBezTo>
                        <a:pt x="183" y="1"/>
                        <a:pt x="147" y="14"/>
                        <a:pt x="118" y="35"/>
                      </a:cubicBezTo>
                      <a:cubicBezTo>
                        <a:pt x="71" y="74"/>
                        <a:pt x="45" y="132"/>
                        <a:pt x="30" y="187"/>
                      </a:cubicBezTo>
                      <a:cubicBezTo>
                        <a:pt x="13" y="250"/>
                        <a:pt x="7" y="314"/>
                        <a:pt x="3" y="378"/>
                      </a:cubicBezTo>
                      <a:cubicBezTo>
                        <a:pt x="0" y="445"/>
                        <a:pt x="5" y="509"/>
                        <a:pt x="11" y="575"/>
                      </a:cubicBezTo>
                      <a:cubicBezTo>
                        <a:pt x="15" y="607"/>
                        <a:pt x="20" y="639"/>
                        <a:pt x="24" y="674"/>
                      </a:cubicBezTo>
                      <a:cubicBezTo>
                        <a:pt x="28" y="695"/>
                        <a:pt x="32" y="719"/>
                        <a:pt x="37" y="742"/>
                      </a:cubicBezTo>
                      <a:cubicBezTo>
                        <a:pt x="30" y="757"/>
                        <a:pt x="32" y="774"/>
                        <a:pt x="43" y="785"/>
                      </a:cubicBezTo>
                      <a:cubicBezTo>
                        <a:pt x="47" y="789"/>
                        <a:pt x="52" y="791"/>
                        <a:pt x="57" y="791"/>
                      </a:cubicBezTo>
                      <a:cubicBezTo>
                        <a:pt x="64" y="791"/>
                        <a:pt x="71" y="786"/>
                        <a:pt x="71" y="776"/>
                      </a:cubicBezTo>
                      <a:cubicBezTo>
                        <a:pt x="71" y="764"/>
                        <a:pt x="69" y="749"/>
                        <a:pt x="71" y="736"/>
                      </a:cubicBezTo>
                      <a:cubicBezTo>
                        <a:pt x="82" y="624"/>
                        <a:pt x="172" y="541"/>
                        <a:pt x="242" y="464"/>
                      </a:cubicBezTo>
                      <a:cubicBezTo>
                        <a:pt x="319" y="382"/>
                        <a:pt x="394" y="282"/>
                        <a:pt x="375" y="162"/>
                      </a:cubicBezTo>
                      <a:cubicBezTo>
                        <a:pt x="364" y="102"/>
                        <a:pt x="330" y="33"/>
                        <a:pt x="270" y="10"/>
                      </a:cubicBezTo>
                      <a:cubicBezTo>
                        <a:pt x="254" y="4"/>
                        <a:pt x="237" y="1"/>
                        <a:pt x="220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5070;p38">
                  <a:extLst>
                    <a:ext uri="{FF2B5EF4-FFF2-40B4-BE49-F238E27FC236}">
                      <a16:creationId xmlns:a16="http://schemas.microsoft.com/office/drawing/2014/main" id="{412E3447-E8C5-43CA-B8DE-524EB25B1D78}"/>
                    </a:ext>
                  </a:extLst>
                </p:cNvPr>
                <p:cNvSpPr/>
                <p:nvPr/>
              </p:nvSpPr>
              <p:spPr>
                <a:xfrm>
                  <a:off x="3677197" y="1976095"/>
                  <a:ext cx="63259" cy="181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534" extrusionOk="0">
                      <a:moveTo>
                        <a:pt x="182" y="0"/>
                      </a:moveTo>
                      <a:cubicBezTo>
                        <a:pt x="181" y="0"/>
                        <a:pt x="181" y="1"/>
                        <a:pt x="180" y="1"/>
                      </a:cubicBezTo>
                      <a:cubicBezTo>
                        <a:pt x="101" y="31"/>
                        <a:pt x="64" y="134"/>
                        <a:pt x="43" y="209"/>
                      </a:cubicBezTo>
                      <a:cubicBezTo>
                        <a:pt x="17" y="311"/>
                        <a:pt x="0" y="423"/>
                        <a:pt x="2" y="532"/>
                      </a:cubicBezTo>
                      <a:cubicBezTo>
                        <a:pt x="2" y="533"/>
                        <a:pt x="4" y="534"/>
                        <a:pt x="5" y="534"/>
                      </a:cubicBezTo>
                      <a:cubicBezTo>
                        <a:pt x="7" y="534"/>
                        <a:pt x="9" y="533"/>
                        <a:pt x="9" y="532"/>
                      </a:cubicBezTo>
                      <a:cubicBezTo>
                        <a:pt x="6" y="431"/>
                        <a:pt x="21" y="331"/>
                        <a:pt x="43" y="232"/>
                      </a:cubicBezTo>
                      <a:cubicBezTo>
                        <a:pt x="62" y="153"/>
                        <a:pt x="99" y="37"/>
                        <a:pt x="182" y="5"/>
                      </a:cubicBezTo>
                      <a:cubicBezTo>
                        <a:pt x="186" y="5"/>
                        <a:pt x="185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5071;p38">
                  <a:extLst>
                    <a:ext uri="{FF2B5EF4-FFF2-40B4-BE49-F238E27FC236}">
                      <a16:creationId xmlns:a16="http://schemas.microsoft.com/office/drawing/2014/main" id="{952C6917-056A-404C-978D-A8E02560B0D9}"/>
                    </a:ext>
                  </a:extLst>
                </p:cNvPr>
                <p:cNvSpPr/>
                <p:nvPr/>
              </p:nvSpPr>
              <p:spPr>
                <a:xfrm>
                  <a:off x="3715629" y="2163490"/>
                  <a:ext cx="141822" cy="273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804" extrusionOk="0">
                      <a:moveTo>
                        <a:pt x="261" y="1"/>
                      </a:moveTo>
                      <a:cubicBezTo>
                        <a:pt x="251" y="1"/>
                        <a:pt x="240" y="2"/>
                        <a:pt x="230" y="5"/>
                      </a:cubicBezTo>
                      <a:cubicBezTo>
                        <a:pt x="204" y="11"/>
                        <a:pt x="178" y="28"/>
                        <a:pt x="159" y="45"/>
                      </a:cubicBezTo>
                      <a:cubicBezTo>
                        <a:pt x="73" y="118"/>
                        <a:pt x="35" y="234"/>
                        <a:pt x="13" y="341"/>
                      </a:cubicBezTo>
                      <a:cubicBezTo>
                        <a:pt x="3" y="401"/>
                        <a:pt x="1" y="463"/>
                        <a:pt x="7" y="525"/>
                      </a:cubicBezTo>
                      <a:cubicBezTo>
                        <a:pt x="13" y="589"/>
                        <a:pt x="24" y="651"/>
                        <a:pt x="33" y="713"/>
                      </a:cubicBezTo>
                      <a:cubicBezTo>
                        <a:pt x="33" y="718"/>
                        <a:pt x="35" y="722"/>
                        <a:pt x="37" y="724"/>
                      </a:cubicBezTo>
                      <a:cubicBezTo>
                        <a:pt x="37" y="726"/>
                        <a:pt x="39" y="731"/>
                        <a:pt x="39" y="735"/>
                      </a:cubicBezTo>
                      <a:cubicBezTo>
                        <a:pt x="41" y="743"/>
                        <a:pt x="46" y="752"/>
                        <a:pt x="50" y="761"/>
                      </a:cubicBezTo>
                      <a:cubicBezTo>
                        <a:pt x="52" y="765"/>
                        <a:pt x="54" y="771"/>
                        <a:pt x="58" y="776"/>
                      </a:cubicBezTo>
                      <a:cubicBezTo>
                        <a:pt x="61" y="778"/>
                        <a:pt x="61" y="778"/>
                        <a:pt x="63" y="780"/>
                      </a:cubicBezTo>
                      <a:cubicBezTo>
                        <a:pt x="65" y="786"/>
                        <a:pt x="67" y="793"/>
                        <a:pt x="69" y="799"/>
                      </a:cubicBezTo>
                      <a:cubicBezTo>
                        <a:pt x="71" y="802"/>
                        <a:pt x="73" y="804"/>
                        <a:pt x="76" y="804"/>
                      </a:cubicBezTo>
                      <a:cubicBezTo>
                        <a:pt x="80" y="804"/>
                        <a:pt x="83" y="800"/>
                        <a:pt x="82" y="795"/>
                      </a:cubicBezTo>
                      <a:cubicBezTo>
                        <a:pt x="78" y="780"/>
                        <a:pt x="78" y="767"/>
                        <a:pt x="76" y="752"/>
                      </a:cubicBezTo>
                      <a:cubicBezTo>
                        <a:pt x="69" y="694"/>
                        <a:pt x="88" y="636"/>
                        <a:pt x="116" y="585"/>
                      </a:cubicBezTo>
                      <a:cubicBezTo>
                        <a:pt x="146" y="531"/>
                        <a:pt x="189" y="486"/>
                        <a:pt x="236" y="444"/>
                      </a:cubicBezTo>
                      <a:cubicBezTo>
                        <a:pt x="322" y="367"/>
                        <a:pt x="416" y="270"/>
                        <a:pt x="407" y="142"/>
                      </a:cubicBezTo>
                      <a:cubicBezTo>
                        <a:pt x="403" y="84"/>
                        <a:pt x="367" y="32"/>
                        <a:pt x="313" y="11"/>
                      </a:cubicBezTo>
                      <a:cubicBezTo>
                        <a:pt x="296" y="4"/>
                        <a:pt x="278" y="1"/>
                        <a:pt x="261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5072;p38">
                  <a:extLst>
                    <a:ext uri="{FF2B5EF4-FFF2-40B4-BE49-F238E27FC236}">
                      <a16:creationId xmlns:a16="http://schemas.microsoft.com/office/drawing/2014/main" id="{988AC960-6831-413D-8232-B26BAF937E6F}"/>
                    </a:ext>
                  </a:extLst>
                </p:cNvPr>
                <p:cNvSpPr/>
                <p:nvPr/>
              </p:nvSpPr>
              <p:spPr>
                <a:xfrm>
                  <a:off x="3736715" y="2188657"/>
                  <a:ext cx="70061" cy="16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485" extrusionOk="0">
                      <a:moveTo>
                        <a:pt x="202" y="1"/>
                      </a:moveTo>
                      <a:cubicBezTo>
                        <a:pt x="201" y="1"/>
                        <a:pt x="201" y="1"/>
                        <a:pt x="200" y="1"/>
                      </a:cubicBezTo>
                      <a:cubicBezTo>
                        <a:pt x="131" y="46"/>
                        <a:pt x="88" y="123"/>
                        <a:pt x="61" y="203"/>
                      </a:cubicBezTo>
                      <a:cubicBezTo>
                        <a:pt x="29" y="293"/>
                        <a:pt x="11" y="387"/>
                        <a:pt x="1" y="483"/>
                      </a:cubicBezTo>
                      <a:cubicBezTo>
                        <a:pt x="1" y="484"/>
                        <a:pt x="2" y="485"/>
                        <a:pt x="4" y="485"/>
                      </a:cubicBezTo>
                      <a:cubicBezTo>
                        <a:pt x="5" y="485"/>
                        <a:pt x="7" y="484"/>
                        <a:pt x="7" y="483"/>
                      </a:cubicBezTo>
                      <a:cubicBezTo>
                        <a:pt x="16" y="393"/>
                        <a:pt x="33" y="301"/>
                        <a:pt x="61" y="215"/>
                      </a:cubicBezTo>
                      <a:cubicBezTo>
                        <a:pt x="88" y="136"/>
                        <a:pt x="131" y="53"/>
                        <a:pt x="204" y="6"/>
                      </a:cubicBezTo>
                      <a:cubicBezTo>
                        <a:pt x="206" y="4"/>
                        <a:pt x="205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5073;p38">
                  <a:extLst>
                    <a:ext uri="{FF2B5EF4-FFF2-40B4-BE49-F238E27FC236}">
                      <a16:creationId xmlns:a16="http://schemas.microsoft.com/office/drawing/2014/main" id="{B9401E16-101B-4E5D-8A9B-29155B48F3FB}"/>
                    </a:ext>
                  </a:extLst>
                </p:cNvPr>
                <p:cNvSpPr/>
                <p:nvPr/>
              </p:nvSpPr>
              <p:spPr>
                <a:xfrm>
                  <a:off x="3524153" y="1667625"/>
                  <a:ext cx="99309" cy="201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592" extrusionOk="0">
                      <a:moveTo>
                        <a:pt x="168" y="0"/>
                      </a:moveTo>
                      <a:cubicBezTo>
                        <a:pt x="156" y="0"/>
                        <a:pt x="144" y="2"/>
                        <a:pt x="133" y="6"/>
                      </a:cubicBezTo>
                      <a:cubicBezTo>
                        <a:pt x="114" y="13"/>
                        <a:pt x="99" y="28"/>
                        <a:pt x="86" y="43"/>
                      </a:cubicBezTo>
                      <a:cubicBezTo>
                        <a:pt x="28" y="103"/>
                        <a:pt x="9" y="188"/>
                        <a:pt x="2" y="267"/>
                      </a:cubicBezTo>
                      <a:cubicBezTo>
                        <a:pt x="0" y="312"/>
                        <a:pt x="5" y="355"/>
                        <a:pt x="13" y="400"/>
                      </a:cubicBezTo>
                      <a:cubicBezTo>
                        <a:pt x="24" y="443"/>
                        <a:pt x="37" y="488"/>
                        <a:pt x="47" y="531"/>
                      </a:cubicBezTo>
                      <a:cubicBezTo>
                        <a:pt x="47" y="535"/>
                        <a:pt x="50" y="537"/>
                        <a:pt x="52" y="537"/>
                      </a:cubicBezTo>
                      <a:cubicBezTo>
                        <a:pt x="52" y="539"/>
                        <a:pt x="54" y="542"/>
                        <a:pt x="54" y="544"/>
                      </a:cubicBezTo>
                      <a:cubicBezTo>
                        <a:pt x="58" y="550"/>
                        <a:pt x="60" y="557"/>
                        <a:pt x="65" y="561"/>
                      </a:cubicBezTo>
                      <a:cubicBezTo>
                        <a:pt x="67" y="565"/>
                        <a:pt x="69" y="569"/>
                        <a:pt x="71" y="572"/>
                      </a:cubicBezTo>
                      <a:cubicBezTo>
                        <a:pt x="73" y="574"/>
                        <a:pt x="73" y="574"/>
                        <a:pt x="75" y="574"/>
                      </a:cubicBezTo>
                      <a:cubicBezTo>
                        <a:pt x="77" y="580"/>
                        <a:pt x="80" y="584"/>
                        <a:pt x="82" y="589"/>
                      </a:cubicBezTo>
                      <a:cubicBezTo>
                        <a:pt x="82" y="591"/>
                        <a:pt x="84" y="591"/>
                        <a:pt x="85" y="591"/>
                      </a:cubicBezTo>
                      <a:cubicBezTo>
                        <a:pt x="88" y="591"/>
                        <a:pt x="92" y="587"/>
                        <a:pt x="90" y="584"/>
                      </a:cubicBezTo>
                      <a:cubicBezTo>
                        <a:pt x="86" y="574"/>
                        <a:pt x="84" y="565"/>
                        <a:pt x="82" y="554"/>
                      </a:cubicBezTo>
                      <a:cubicBezTo>
                        <a:pt x="73" y="514"/>
                        <a:pt x="82" y="471"/>
                        <a:pt x="99" y="432"/>
                      </a:cubicBezTo>
                      <a:cubicBezTo>
                        <a:pt x="116" y="390"/>
                        <a:pt x="144" y="353"/>
                        <a:pt x="174" y="319"/>
                      </a:cubicBezTo>
                      <a:cubicBezTo>
                        <a:pt x="229" y="255"/>
                        <a:pt x="292" y="178"/>
                        <a:pt x="274" y="88"/>
                      </a:cubicBezTo>
                      <a:cubicBezTo>
                        <a:pt x="266" y="45"/>
                        <a:pt x="236" y="13"/>
                        <a:pt x="193" y="4"/>
                      </a:cubicBezTo>
                      <a:cubicBezTo>
                        <a:pt x="185" y="1"/>
                        <a:pt x="177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5074;p38">
                  <a:extLst>
                    <a:ext uri="{FF2B5EF4-FFF2-40B4-BE49-F238E27FC236}">
                      <a16:creationId xmlns:a16="http://schemas.microsoft.com/office/drawing/2014/main" id="{FE0F4442-A5CB-468D-9796-51A484E14C93}"/>
                    </a:ext>
                  </a:extLst>
                </p:cNvPr>
                <p:cNvSpPr/>
                <p:nvPr/>
              </p:nvSpPr>
              <p:spPr>
                <a:xfrm>
                  <a:off x="3542858" y="1685310"/>
                  <a:ext cx="39111" cy="124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367" extrusionOk="0">
                      <a:moveTo>
                        <a:pt x="109" y="1"/>
                      </a:moveTo>
                      <a:cubicBezTo>
                        <a:pt x="109" y="1"/>
                        <a:pt x="108" y="1"/>
                        <a:pt x="108" y="1"/>
                      </a:cubicBezTo>
                      <a:cubicBezTo>
                        <a:pt x="59" y="40"/>
                        <a:pt x="35" y="100"/>
                        <a:pt x="20" y="160"/>
                      </a:cubicBezTo>
                      <a:cubicBezTo>
                        <a:pt x="5" y="226"/>
                        <a:pt x="1" y="295"/>
                        <a:pt x="1" y="363"/>
                      </a:cubicBezTo>
                      <a:cubicBezTo>
                        <a:pt x="1" y="365"/>
                        <a:pt x="3" y="366"/>
                        <a:pt x="4" y="366"/>
                      </a:cubicBezTo>
                      <a:cubicBezTo>
                        <a:pt x="6" y="366"/>
                        <a:pt x="7" y="365"/>
                        <a:pt x="7" y="363"/>
                      </a:cubicBezTo>
                      <a:cubicBezTo>
                        <a:pt x="7" y="297"/>
                        <a:pt x="12" y="230"/>
                        <a:pt x="27" y="166"/>
                      </a:cubicBezTo>
                      <a:cubicBezTo>
                        <a:pt x="40" y="106"/>
                        <a:pt x="63" y="44"/>
                        <a:pt x="112" y="6"/>
                      </a:cubicBezTo>
                      <a:cubicBezTo>
                        <a:pt x="114" y="4"/>
                        <a:pt x="112" y="1"/>
                        <a:pt x="1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5075;p38">
                  <a:extLst>
                    <a:ext uri="{FF2B5EF4-FFF2-40B4-BE49-F238E27FC236}">
                      <a16:creationId xmlns:a16="http://schemas.microsoft.com/office/drawing/2014/main" id="{0C3FFB4A-F0D9-4D50-AD5E-820D04E880C7}"/>
                    </a:ext>
                  </a:extLst>
                </p:cNvPr>
                <p:cNvSpPr/>
                <p:nvPr/>
              </p:nvSpPr>
              <p:spPr>
                <a:xfrm>
                  <a:off x="3775486" y="2388636"/>
                  <a:ext cx="140121" cy="180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530" extrusionOk="0">
                      <a:moveTo>
                        <a:pt x="294" y="0"/>
                      </a:moveTo>
                      <a:cubicBezTo>
                        <a:pt x="281" y="0"/>
                        <a:pt x="268" y="2"/>
                        <a:pt x="255" y="4"/>
                      </a:cubicBezTo>
                      <a:cubicBezTo>
                        <a:pt x="159" y="28"/>
                        <a:pt x="97" y="111"/>
                        <a:pt x="62" y="201"/>
                      </a:cubicBezTo>
                      <a:cubicBezTo>
                        <a:pt x="45" y="249"/>
                        <a:pt x="34" y="298"/>
                        <a:pt x="26" y="347"/>
                      </a:cubicBezTo>
                      <a:cubicBezTo>
                        <a:pt x="19" y="394"/>
                        <a:pt x="15" y="441"/>
                        <a:pt x="17" y="486"/>
                      </a:cubicBezTo>
                      <a:cubicBezTo>
                        <a:pt x="13" y="493"/>
                        <a:pt x="11" y="501"/>
                        <a:pt x="7" y="508"/>
                      </a:cubicBezTo>
                      <a:cubicBezTo>
                        <a:pt x="1" y="519"/>
                        <a:pt x="11" y="530"/>
                        <a:pt x="22" y="530"/>
                      </a:cubicBezTo>
                      <a:cubicBezTo>
                        <a:pt x="27" y="530"/>
                        <a:pt x="32" y="527"/>
                        <a:pt x="34" y="521"/>
                      </a:cubicBezTo>
                      <a:cubicBezTo>
                        <a:pt x="56" y="478"/>
                        <a:pt x="84" y="439"/>
                        <a:pt x="120" y="405"/>
                      </a:cubicBezTo>
                      <a:cubicBezTo>
                        <a:pt x="154" y="375"/>
                        <a:pt x="195" y="349"/>
                        <a:pt x="236" y="326"/>
                      </a:cubicBezTo>
                      <a:cubicBezTo>
                        <a:pt x="276" y="302"/>
                        <a:pt x="319" y="281"/>
                        <a:pt x="354" y="251"/>
                      </a:cubicBezTo>
                      <a:cubicBezTo>
                        <a:pt x="386" y="221"/>
                        <a:pt x="405" y="184"/>
                        <a:pt x="407" y="141"/>
                      </a:cubicBezTo>
                      <a:cubicBezTo>
                        <a:pt x="411" y="103"/>
                        <a:pt x="401" y="60"/>
                        <a:pt x="373" y="30"/>
                      </a:cubicBezTo>
                      <a:cubicBezTo>
                        <a:pt x="352" y="8"/>
                        <a:pt x="323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5076;p38">
                  <a:extLst>
                    <a:ext uri="{FF2B5EF4-FFF2-40B4-BE49-F238E27FC236}">
                      <a16:creationId xmlns:a16="http://schemas.microsoft.com/office/drawing/2014/main" id="{FEE9EB3F-92FB-4E68-801F-06CF35E97595}"/>
                    </a:ext>
                  </a:extLst>
                </p:cNvPr>
                <p:cNvSpPr/>
                <p:nvPr/>
              </p:nvSpPr>
              <p:spPr>
                <a:xfrm>
                  <a:off x="3797253" y="2409722"/>
                  <a:ext cx="92167" cy="11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331" extrusionOk="0">
                      <a:moveTo>
                        <a:pt x="266" y="0"/>
                      </a:moveTo>
                      <a:cubicBezTo>
                        <a:pt x="120" y="47"/>
                        <a:pt x="43" y="191"/>
                        <a:pt x="0" y="328"/>
                      </a:cubicBezTo>
                      <a:cubicBezTo>
                        <a:pt x="0" y="329"/>
                        <a:pt x="3" y="330"/>
                        <a:pt x="4" y="330"/>
                      </a:cubicBezTo>
                      <a:cubicBezTo>
                        <a:pt x="6" y="330"/>
                        <a:pt x="7" y="330"/>
                        <a:pt x="7" y="328"/>
                      </a:cubicBezTo>
                      <a:cubicBezTo>
                        <a:pt x="50" y="193"/>
                        <a:pt x="123" y="52"/>
                        <a:pt x="268" y="7"/>
                      </a:cubicBezTo>
                      <a:cubicBezTo>
                        <a:pt x="270" y="4"/>
                        <a:pt x="268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5077;p38">
                  <a:extLst>
                    <a:ext uri="{FF2B5EF4-FFF2-40B4-BE49-F238E27FC236}">
                      <a16:creationId xmlns:a16="http://schemas.microsoft.com/office/drawing/2014/main" id="{0850D0BC-7AE4-47BD-921C-79F44E18BE87}"/>
                    </a:ext>
                  </a:extLst>
                </p:cNvPr>
                <p:cNvSpPr/>
                <p:nvPr/>
              </p:nvSpPr>
              <p:spPr>
                <a:xfrm>
                  <a:off x="3586051" y="1805025"/>
                  <a:ext cx="111553" cy="22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674" extrusionOk="0">
                      <a:moveTo>
                        <a:pt x="190" y="0"/>
                      </a:moveTo>
                      <a:cubicBezTo>
                        <a:pt x="178" y="0"/>
                        <a:pt x="165" y="2"/>
                        <a:pt x="152" y="7"/>
                      </a:cubicBezTo>
                      <a:cubicBezTo>
                        <a:pt x="131" y="13"/>
                        <a:pt x="114" y="31"/>
                        <a:pt x="99" y="46"/>
                      </a:cubicBezTo>
                      <a:cubicBezTo>
                        <a:pt x="35" y="112"/>
                        <a:pt x="13" y="210"/>
                        <a:pt x="5" y="298"/>
                      </a:cubicBezTo>
                      <a:cubicBezTo>
                        <a:pt x="0" y="350"/>
                        <a:pt x="5" y="401"/>
                        <a:pt x="13" y="450"/>
                      </a:cubicBezTo>
                      <a:cubicBezTo>
                        <a:pt x="24" y="502"/>
                        <a:pt x="39" y="553"/>
                        <a:pt x="52" y="605"/>
                      </a:cubicBezTo>
                      <a:cubicBezTo>
                        <a:pt x="52" y="607"/>
                        <a:pt x="54" y="609"/>
                        <a:pt x="56" y="611"/>
                      </a:cubicBezTo>
                      <a:cubicBezTo>
                        <a:pt x="56" y="613"/>
                        <a:pt x="58" y="617"/>
                        <a:pt x="58" y="620"/>
                      </a:cubicBezTo>
                      <a:cubicBezTo>
                        <a:pt x="62" y="626"/>
                        <a:pt x="65" y="632"/>
                        <a:pt x="69" y="639"/>
                      </a:cubicBezTo>
                      <a:cubicBezTo>
                        <a:pt x="71" y="643"/>
                        <a:pt x="73" y="649"/>
                        <a:pt x="77" y="652"/>
                      </a:cubicBezTo>
                      <a:cubicBezTo>
                        <a:pt x="80" y="654"/>
                        <a:pt x="80" y="654"/>
                        <a:pt x="82" y="654"/>
                      </a:cubicBezTo>
                      <a:cubicBezTo>
                        <a:pt x="84" y="660"/>
                        <a:pt x="86" y="664"/>
                        <a:pt x="88" y="671"/>
                      </a:cubicBezTo>
                      <a:cubicBezTo>
                        <a:pt x="90" y="673"/>
                        <a:pt x="91" y="674"/>
                        <a:pt x="93" y="674"/>
                      </a:cubicBezTo>
                      <a:cubicBezTo>
                        <a:pt x="97" y="674"/>
                        <a:pt x="100" y="670"/>
                        <a:pt x="99" y="664"/>
                      </a:cubicBezTo>
                      <a:cubicBezTo>
                        <a:pt x="95" y="654"/>
                        <a:pt x="92" y="643"/>
                        <a:pt x="90" y="630"/>
                      </a:cubicBezTo>
                      <a:cubicBezTo>
                        <a:pt x="80" y="583"/>
                        <a:pt x="90" y="536"/>
                        <a:pt x="110" y="491"/>
                      </a:cubicBezTo>
                      <a:cubicBezTo>
                        <a:pt x="129" y="444"/>
                        <a:pt x="161" y="403"/>
                        <a:pt x="195" y="365"/>
                      </a:cubicBezTo>
                      <a:cubicBezTo>
                        <a:pt x="259" y="294"/>
                        <a:pt x="328" y="208"/>
                        <a:pt x="309" y="103"/>
                      </a:cubicBezTo>
                      <a:cubicBezTo>
                        <a:pt x="300" y="56"/>
                        <a:pt x="268" y="18"/>
                        <a:pt x="221" y="5"/>
                      </a:cubicBezTo>
                      <a:cubicBezTo>
                        <a:pt x="211" y="2"/>
                        <a:pt x="201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5078;p38">
                  <a:extLst>
                    <a:ext uri="{FF2B5EF4-FFF2-40B4-BE49-F238E27FC236}">
                      <a16:creationId xmlns:a16="http://schemas.microsoft.com/office/drawing/2014/main" id="{A2CEDB7D-A1FC-4C03-9CEA-0AE880B8690A}"/>
                    </a:ext>
                  </a:extLst>
                </p:cNvPr>
                <p:cNvSpPr/>
                <p:nvPr/>
              </p:nvSpPr>
              <p:spPr>
                <a:xfrm>
                  <a:off x="3607137" y="1825431"/>
                  <a:ext cx="43873" cy="141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415" extrusionOk="0">
                      <a:moveTo>
                        <a:pt x="126" y="1"/>
                      </a:moveTo>
                      <a:cubicBezTo>
                        <a:pt x="125" y="1"/>
                        <a:pt x="124" y="1"/>
                        <a:pt x="123" y="3"/>
                      </a:cubicBezTo>
                      <a:cubicBezTo>
                        <a:pt x="69" y="45"/>
                        <a:pt x="41" y="114"/>
                        <a:pt x="24" y="180"/>
                      </a:cubicBezTo>
                      <a:cubicBezTo>
                        <a:pt x="7" y="255"/>
                        <a:pt x="0" y="335"/>
                        <a:pt x="0" y="412"/>
                      </a:cubicBezTo>
                      <a:cubicBezTo>
                        <a:pt x="0" y="414"/>
                        <a:pt x="2" y="415"/>
                        <a:pt x="4" y="415"/>
                      </a:cubicBezTo>
                      <a:cubicBezTo>
                        <a:pt x="5" y="415"/>
                        <a:pt x="7" y="414"/>
                        <a:pt x="7" y="412"/>
                      </a:cubicBezTo>
                      <a:cubicBezTo>
                        <a:pt x="7" y="337"/>
                        <a:pt x="11" y="262"/>
                        <a:pt x="28" y="187"/>
                      </a:cubicBezTo>
                      <a:cubicBezTo>
                        <a:pt x="45" y="120"/>
                        <a:pt x="71" y="50"/>
                        <a:pt x="127" y="7"/>
                      </a:cubicBezTo>
                      <a:cubicBezTo>
                        <a:pt x="128" y="4"/>
                        <a:pt x="128" y="1"/>
                        <a:pt x="1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5079;p38">
                  <a:extLst>
                    <a:ext uri="{FF2B5EF4-FFF2-40B4-BE49-F238E27FC236}">
                      <a16:creationId xmlns:a16="http://schemas.microsoft.com/office/drawing/2014/main" id="{39AF97DF-4C09-49F7-BEFA-B22C85958417}"/>
                    </a:ext>
                  </a:extLst>
                </p:cNvPr>
                <p:cNvSpPr/>
                <p:nvPr/>
              </p:nvSpPr>
              <p:spPr>
                <a:xfrm>
                  <a:off x="3385732" y="1818969"/>
                  <a:ext cx="196918" cy="118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348" extrusionOk="0">
                      <a:moveTo>
                        <a:pt x="160" y="0"/>
                      </a:moveTo>
                      <a:cubicBezTo>
                        <a:pt x="139" y="0"/>
                        <a:pt x="119" y="3"/>
                        <a:pt x="99" y="9"/>
                      </a:cubicBezTo>
                      <a:cubicBezTo>
                        <a:pt x="58" y="22"/>
                        <a:pt x="20" y="47"/>
                        <a:pt x="9" y="90"/>
                      </a:cubicBezTo>
                      <a:cubicBezTo>
                        <a:pt x="0" y="131"/>
                        <a:pt x="13" y="172"/>
                        <a:pt x="37" y="204"/>
                      </a:cubicBezTo>
                      <a:cubicBezTo>
                        <a:pt x="60" y="240"/>
                        <a:pt x="95" y="262"/>
                        <a:pt x="137" y="270"/>
                      </a:cubicBezTo>
                      <a:cubicBezTo>
                        <a:pt x="162" y="276"/>
                        <a:pt x="188" y="277"/>
                        <a:pt x="214" y="277"/>
                      </a:cubicBezTo>
                      <a:cubicBezTo>
                        <a:pt x="235" y="277"/>
                        <a:pt x="256" y="277"/>
                        <a:pt x="277" y="277"/>
                      </a:cubicBezTo>
                      <a:cubicBezTo>
                        <a:pt x="324" y="277"/>
                        <a:pt x="371" y="279"/>
                        <a:pt x="418" y="289"/>
                      </a:cubicBezTo>
                      <a:cubicBezTo>
                        <a:pt x="465" y="298"/>
                        <a:pt x="508" y="319"/>
                        <a:pt x="549" y="345"/>
                      </a:cubicBezTo>
                      <a:cubicBezTo>
                        <a:pt x="552" y="347"/>
                        <a:pt x="555" y="348"/>
                        <a:pt x="557" y="348"/>
                      </a:cubicBezTo>
                      <a:cubicBezTo>
                        <a:pt x="570" y="348"/>
                        <a:pt x="578" y="330"/>
                        <a:pt x="566" y="319"/>
                      </a:cubicBezTo>
                      <a:cubicBezTo>
                        <a:pt x="559" y="315"/>
                        <a:pt x="553" y="311"/>
                        <a:pt x="546" y="307"/>
                      </a:cubicBezTo>
                      <a:cubicBezTo>
                        <a:pt x="525" y="266"/>
                        <a:pt x="499" y="227"/>
                        <a:pt x="469" y="191"/>
                      </a:cubicBezTo>
                      <a:cubicBezTo>
                        <a:pt x="437" y="152"/>
                        <a:pt x="403" y="114"/>
                        <a:pt x="364" y="84"/>
                      </a:cubicBezTo>
                      <a:cubicBezTo>
                        <a:pt x="307" y="37"/>
                        <a:pt x="234" y="0"/>
                        <a:pt x="160" y="0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5080;p38">
                  <a:extLst>
                    <a:ext uri="{FF2B5EF4-FFF2-40B4-BE49-F238E27FC236}">
                      <a16:creationId xmlns:a16="http://schemas.microsoft.com/office/drawing/2014/main" id="{22291723-FBBF-4B71-93F6-03C27ADB6F49}"/>
                    </a:ext>
                  </a:extLst>
                </p:cNvPr>
                <p:cNvSpPr/>
                <p:nvPr/>
              </p:nvSpPr>
              <p:spPr>
                <a:xfrm>
                  <a:off x="3406138" y="1849238"/>
                  <a:ext cx="135700" cy="5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63" extrusionOk="0">
                      <a:moveTo>
                        <a:pt x="70" y="1"/>
                      </a:moveTo>
                      <a:cubicBezTo>
                        <a:pt x="48" y="1"/>
                        <a:pt x="27" y="3"/>
                        <a:pt x="5" y="8"/>
                      </a:cubicBezTo>
                      <a:cubicBezTo>
                        <a:pt x="0" y="8"/>
                        <a:pt x="2" y="14"/>
                        <a:pt x="5" y="14"/>
                      </a:cubicBezTo>
                      <a:cubicBezTo>
                        <a:pt x="27" y="9"/>
                        <a:pt x="50" y="6"/>
                        <a:pt x="72" y="6"/>
                      </a:cubicBezTo>
                      <a:cubicBezTo>
                        <a:pt x="193" y="6"/>
                        <a:pt x="303" y="80"/>
                        <a:pt x="392" y="162"/>
                      </a:cubicBezTo>
                      <a:cubicBezTo>
                        <a:pt x="393" y="162"/>
                        <a:pt x="393" y="162"/>
                        <a:pt x="394" y="162"/>
                      </a:cubicBezTo>
                      <a:cubicBezTo>
                        <a:pt x="396" y="162"/>
                        <a:pt x="398" y="159"/>
                        <a:pt x="397" y="158"/>
                      </a:cubicBezTo>
                      <a:cubicBezTo>
                        <a:pt x="305" y="74"/>
                        <a:pt x="192" y="1"/>
                        <a:pt x="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5081;p38">
                  <a:extLst>
                    <a:ext uri="{FF2B5EF4-FFF2-40B4-BE49-F238E27FC236}">
                      <a16:creationId xmlns:a16="http://schemas.microsoft.com/office/drawing/2014/main" id="{5EABB80A-7D32-4D50-A269-F43E6E541217}"/>
                    </a:ext>
                  </a:extLst>
                </p:cNvPr>
                <p:cNvSpPr/>
                <p:nvPr/>
              </p:nvSpPr>
              <p:spPr>
                <a:xfrm>
                  <a:off x="3436747" y="1952628"/>
                  <a:ext cx="198278" cy="14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21" extrusionOk="0">
                      <a:moveTo>
                        <a:pt x="145" y="1"/>
                      </a:moveTo>
                      <a:cubicBezTo>
                        <a:pt x="141" y="1"/>
                        <a:pt x="136" y="1"/>
                        <a:pt x="131" y="1"/>
                      </a:cubicBezTo>
                      <a:cubicBezTo>
                        <a:pt x="86" y="6"/>
                        <a:pt x="43" y="31"/>
                        <a:pt x="22" y="74"/>
                      </a:cubicBezTo>
                      <a:cubicBezTo>
                        <a:pt x="2" y="113"/>
                        <a:pt x="0" y="158"/>
                        <a:pt x="15" y="198"/>
                      </a:cubicBezTo>
                      <a:cubicBezTo>
                        <a:pt x="52" y="295"/>
                        <a:pt x="154" y="335"/>
                        <a:pt x="251" y="348"/>
                      </a:cubicBezTo>
                      <a:cubicBezTo>
                        <a:pt x="311" y="355"/>
                        <a:pt x="373" y="348"/>
                        <a:pt x="433" y="365"/>
                      </a:cubicBezTo>
                      <a:cubicBezTo>
                        <a:pt x="456" y="372"/>
                        <a:pt x="480" y="378"/>
                        <a:pt x="501" y="387"/>
                      </a:cubicBezTo>
                      <a:cubicBezTo>
                        <a:pt x="525" y="395"/>
                        <a:pt x="546" y="406"/>
                        <a:pt x="566" y="419"/>
                      </a:cubicBezTo>
                      <a:cubicBezTo>
                        <a:pt x="567" y="420"/>
                        <a:pt x="569" y="420"/>
                        <a:pt x="570" y="420"/>
                      </a:cubicBezTo>
                      <a:cubicBezTo>
                        <a:pt x="577" y="420"/>
                        <a:pt x="582" y="413"/>
                        <a:pt x="579" y="408"/>
                      </a:cubicBezTo>
                      <a:cubicBezTo>
                        <a:pt x="576" y="404"/>
                        <a:pt x="572" y="400"/>
                        <a:pt x="570" y="398"/>
                      </a:cubicBezTo>
                      <a:cubicBezTo>
                        <a:pt x="525" y="305"/>
                        <a:pt x="459" y="222"/>
                        <a:pt x="388" y="149"/>
                      </a:cubicBezTo>
                      <a:cubicBezTo>
                        <a:pt x="352" y="111"/>
                        <a:pt x="315" y="74"/>
                        <a:pt x="272" y="44"/>
                      </a:cubicBezTo>
                      <a:cubicBezTo>
                        <a:pt x="235" y="19"/>
                        <a:pt x="191" y="1"/>
                        <a:pt x="145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5082;p38">
                  <a:extLst>
                    <a:ext uri="{FF2B5EF4-FFF2-40B4-BE49-F238E27FC236}">
                      <a16:creationId xmlns:a16="http://schemas.microsoft.com/office/drawing/2014/main" id="{C075187F-5132-4687-B804-E6982B76C50B}"/>
                    </a:ext>
                  </a:extLst>
                </p:cNvPr>
                <p:cNvSpPr/>
                <p:nvPr/>
              </p:nvSpPr>
              <p:spPr>
                <a:xfrm>
                  <a:off x="3457833" y="1977115"/>
                  <a:ext cx="135700" cy="7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230" extrusionOk="0">
                      <a:moveTo>
                        <a:pt x="41" y="0"/>
                      </a:moveTo>
                      <a:cubicBezTo>
                        <a:pt x="28" y="0"/>
                        <a:pt x="15" y="1"/>
                        <a:pt x="3" y="2"/>
                      </a:cubicBezTo>
                      <a:cubicBezTo>
                        <a:pt x="0" y="2"/>
                        <a:pt x="0" y="9"/>
                        <a:pt x="3" y="9"/>
                      </a:cubicBezTo>
                      <a:cubicBezTo>
                        <a:pt x="15" y="7"/>
                        <a:pt x="28" y="7"/>
                        <a:pt x="41" y="7"/>
                      </a:cubicBezTo>
                      <a:cubicBezTo>
                        <a:pt x="73" y="7"/>
                        <a:pt x="106" y="11"/>
                        <a:pt x="135" y="21"/>
                      </a:cubicBezTo>
                      <a:cubicBezTo>
                        <a:pt x="163" y="32"/>
                        <a:pt x="189" y="49"/>
                        <a:pt x="215" y="66"/>
                      </a:cubicBezTo>
                      <a:cubicBezTo>
                        <a:pt x="279" y="114"/>
                        <a:pt x="334" y="176"/>
                        <a:pt x="392" y="229"/>
                      </a:cubicBezTo>
                      <a:cubicBezTo>
                        <a:pt x="393" y="230"/>
                        <a:pt x="394" y="230"/>
                        <a:pt x="394" y="230"/>
                      </a:cubicBezTo>
                      <a:cubicBezTo>
                        <a:pt x="396" y="230"/>
                        <a:pt x="398" y="228"/>
                        <a:pt x="397" y="225"/>
                      </a:cubicBezTo>
                      <a:cubicBezTo>
                        <a:pt x="337" y="169"/>
                        <a:pt x="281" y="107"/>
                        <a:pt x="212" y="60"/>
                      </a:cubicBezTo>
                      <a:cubicBezTo>
                        <a:pt x="189" y="43"/>
                        <a:pt x="161" y="26"/>
                        <a:pt x="133" y="15"/>
                      </a:cubicBezTo>
                      <a:cubicBezTo>
                        <a:pt x="106" y="4"/>
                        <a:pt x="73" y="0"/>
                        <a:pt x="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5083;p38">
                  <a:extLst>
                    <a:ext uri="{FF2B5EF4-FFF2-40B4-BE49-F238E27FC236}">
                      <a16:creationId xmlns:a16="http://schemas.microsoft.com/office/drawing/2014/main" id="{E5861204-2B60-44E1-9D4E-B41EE8E0586F}"/>
                    </a:ext>
                  </a:extLst>
                </p:cNvPr>
                <p:cNvSpPr/>
                <p:nvPr/>
              </p:nvSpPr>
              <p:spPr>
                <a:xfrm>
                  <a:off x="5152209" y="2073023"/>
                  <a:ext cx="711149" cy="571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" h="1681" extrusionOk="0">
                      <a:moveTo>
                        <a:pt x="1793" y="1"/>
                      </a:moveTo>
                      <a:cubicBezTo>
                        <a:pt x="1695" y="1"/>
                        <a:pt x="1619" y="53"/>
                        <a:pt x="1511" y="53"/>
                      </a:cubicBezTo>
                      <a:cubicBezTo>
                        <a:pt x="1505" y="53"/>
                        <a:pt x="1499" y="52"/>
                        <a:pt x="1493" y="52"/>
                      </a:cubicBezTo>
                      <a:cubicBezTo>
                        <a:pt x="1433" y="50"/>
                        <a:pt x="1375" y="35"/>
                        <a:pt x="1317" y="24"/>
                      </a:cubicBezTo>
                      <a:cubicBezTo>
                        <a:pt x="1275" y="16"/>
                        <a:pt x="1232" y="11"/>
                        <a:pt x="1190" y="11"/>
                      </a:cubicBezTo>
                      <a:cubicBezTo>
                        <a:pt x="1132" y="11"/>
                        <a:pt x="1076" y="21"/>
                        <a:pt x="1022" y="48"/>
                      </a:cubicBezTo>
                      <a:cubicBezTo>
                        <a:pt x="979" y="69"/>
                        <a:pt x="942" y="99"/>
                        <a:pt x="912" y="136"/>
                      </a:cubicBezTo>
                      <a:cubicBezTo>
                        <a:pt x="880" y="176"/>
                        <a:pt x="863" y="226"/>
                        <a:pt x="822" y="262"/>
                      </a:cubicBezTo>
                      <a:cubicBezTo>
                        <a:pt x="758" y="318"/>
                        <a:pt x="658" y="316"/>
                        <a:pt x="580" y="324"/>
                      </a:cubicBezTo>
                      <a:cubicBezTo>
                        <a:pt x="486" y="331"/>
                        <a:pt x="398" y="352"/>
                        <a:pt x="311" y="412"/>
                      </a:cubicBezTo>
                      <a:cubicBezTo>
                        <a:pt x="225" y="470"/>
                        <a:pt x="152" y="558"/>
                        <a:pt x="103" y="654"/>
                      </a:cubicBezTo>
                      <a:cubicBezTo>
                        <a:pt x="0" y="851"/>
                        <a:pt x="2" y="1076"/>
                        <a:pt x="64" y="1228"/>
                      </a:cubicBezTo>
                      <a:cubicBezTo>
                        <a:pt x="99" y="1316"/>
                        <a:pt x="154" y="1378"/>
                        <a:pt x="216" y="1431"/>
                      </a:cubicBezTo>
                      <a:cubicBezTo>
                        <a:pt x="270" y="1476"/>
                        <a:pt x="330" y="1515"/>
                        <a:pt x="394" y="1543"/>
                      </a:cubicBezTo>
                      <a:cubicBezTo>
                        <a:pt x="394" y="1547"/>
                        <a:pt x="396" y="1553"/>
                        <a:pt x="401" y="1556"/>
                      </a:cubicBezTo>
                      <a:cubicBezTo>
                        <a:pt x="493" y="1634"/>
                        <a:pt x="612" y="1680"/>
                        <a:pt x="752" y="1680"/>
                      </a:cubicBezTo>
                      <a:cubicBezTo>
                        <a:pt x="791" y="1680"/>
                        <a:pt x="832" y="1677"/>
                        <a:pt x="874" y="1669"/>
                      </a:cubicBezTo>
                      <a:cubicBezTo>
                        <a:pt x="1043" y="1639"/>
                        <a:pt x="1234" y="1553"/>
                        <a:pt x="1386" y="1431"/>
                      </a:cubicBezTo>
                      <a:cubicBezTo>
                        <a:pt x="1456" y="1374"/>
                        <a:pt x="1516" y="1307"/>
                        <a:pt x="1553" y="1243"/>
                      </a:cubicBezTo>
                      <a:cubicBezTo>
                        <a:pt x="1589" y="1177"/>
                        <a:pt x="1594" y="1117"/>
                        <a:pt x="1589" y="1054"/>
                      </a:cubicBezTo>
                      <a:cubicBezTo>
                        <a:pt x="1585" y="1001"/>
                        <a:pt x="1574" y="937"/>
                        <a:pt x="1621" y="887"/>
                      </a:cubicBezTo>
                      <a:cubicBezTo>
                        <a:pt x="1649" y="855"/>
                        <a:pt x="1698" y="840"/>
                        <a:pt x="1741" y="825"/>
                      </a:cubicBezTo>
                      <a:cubicBezTo>
                        <a:pt x="1786" y="806"/>
                        <a:pt x="1823" y="785"/>
                        <a:pt x="1855" y="759"/>
                      </a:cubicBezTo>
                      <a:cubicBezTo>
                        <a:pt x="1885" y="733"/>
                        <a:pt x="1908" y="703"/>
                        <a:pt x="1921" y="671"/>
                      </a:cubicBezTo>
                      <a:cubicBezTo>
                        <a:pt x="1934" y="637"/>
                        <a:pt x="1932" y="600"/>
                        <a:pt x="1925" y="564"/>
                      </a:cubicBezTo>
                      <a:cubicBezTo>
                        <a:pt x="1915" y="493"/>
                        <a:pt x="1895" y="438"/>
                        <a:pt x="1958" y="386"/>
                      </a:cubicBezTo>
                      <a:cubicBezTo>
                        <a:pt x="1985" y="365"/>
                        <a:pt x="2015" y="346"/>
                        <a:pt x="2037" y="322"/>
                      </a:cubicBezTo>
                      <a:cubicBezTo>
                        <a:pt x="2056" y="301"/>
                        <a:pt x="2071" y="277"/>
                        <a:pt x="2078" y="251"/>
                      </a:cubicBezTo>
                      <a:cubicBezTo>
                        <a:pt x="2090" y="200"/>
                        <a:pt x="2080" y="142"/>
                        <a:pt x="2015" y="84"/>
                      </a:cubicBezTo>
                      <a:cubicBezTo>
                        <a:pt x="1958" y="35"/>
                        <a:pt x="1876" y="1"/>
                        <a:pt x="1799" y="1"/>
                      </a:cubicBezTo>
                      <a:cubicBezTo>
                        <a:pt x="1797" y="1"/>
                        <a:pt x="1795" y="1"/>
                        <a:pt x="1793" y="1"/>
                      </a:cubicBezTo>
                      <a:close/>
                    </a:path>
                  </a:pathLst>
                </a:custGeom>
                <a:solidFill>
                  <a:srgbClr val="4EE2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5084;p38">
                  <a:extLst>
                    <a:ext uri="{FF2B5EF4-FFF2-40B4-BE49-F238E27FC236}">
                      <a16:creationId xmlns:a16="http://schemas.microsoft.com/office/drawing/2014/main" id="{9BAE26FF-2908-4692-94DD-22983468845C}"/>
                    </a:ext>
                  </a:extLst>
                </p:cNvPr>
                <p:cNvSpPr/>
                <p:nvPr/>
              </p:nvSpPr>
              <p:spPr>
                <a:xfrm>
                  <a:off x="5232472" y="2111455"/>
                  <a:ext cx="602997" cy="56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" h="1674" extrusionOk="0">
                      <a:moveTo>
                        <a:pt x="1772" y="1"/>
                      </a:moveTo>
                      <a:cubicBezTo>
                        <a:pt x="1772" y="1"/>
                        <a:pt x="1771" y="1"/>
                        <a:pt x="1771" y="1"/>
                      </a:cubicBezTo>
                      <a:cubicBezTo>
                        <a:pt x="1210" y="237"/>
                        <a:pt x="700" y="599"/>
                        <a:pt x="334" y="1089"/>
                      </a:cubicBezTo>
                      <a:cubicBezTo>
                        <a:pt x="270" y="1175"/>
                        <a:pt x="210" y="1265"/>
                        <a:pt x="156" y="1357"/>
                      </a:cubicBezTo>
                      <a:cubicBezTo>
                        <a:pt x="100" y="1451"/>
                        <a:pt x="34" y="1556"/>
                        <a:pt x="2" y="1661"/>
                      </a:cubicBezTo>
                      <a:cubicBezTo>
                        <a:pt x="0" y="1668"/>
                        <a:pt x="7" y="1674"/>
                        <a:pt x="13" y="1674"/>
                      </a:cubicBezTo>
                      <a:cubicBezTo>
                        <a:pt x="16" y="1674"/>
                        <a:pt x="19" y="1672"/>
                        <a:pt x="21" y="1670"/>
                      </a:cubicBezTo>
                      <a:cubicBezTo>
                        <a:pt x="75" y="1584"/>
                        <a:pt x="111" y="1488"/>
                        <a:pt x="162" y="1398"/>
                      </a:cubicBezTo>
                      <a:cubicBezTo>
                        <a:pt x="210" y="1316"/>
                        <a:pt x="261" y="1237"/>
                        <a:pt x="314" y="1160"/>
                      </a:cubicBezTo>
                      <a:cubicBezTo>
                        <a:pt x="419" y="1014"/>
                        <a:pt x="537" y="877"/>
                        <a:pt x="666" y="751"/>
                      </a:cubicBezTo>
                      <a:cubicBezTo>
                        <a:pt x="886" y="535"/>
                        <a:pt x="1139" y="348"/>
                        <a:pt x="1407" y="194"/>
                      </a:cubicBezTo>
                      <a:cubicBezTo>
                        <a:pt x="1527" y="128"/>
                        <a:pt x="1649" y="63"/>
                        <a:pt x="1773" y="3"/>
                      </a:cubicBezTo>
                      <a:cubicBezTo>
                        <a:pt x="1773" y="3"/>
                        <a:pt x="1773" y="1"/>
                        <a:pt x="1772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5085;p38">
                  <a:extLst>
                    <a:ext uri="{FF2B5EF4-FFF2-40B4-BE49-F238E27FC236}">
                      <a16:creationId xmlns:a16="http://schemas.microsoft.com/office/drawing/2014/main" id="{9B560CBC-BD0D-4458-8723-D6670620983D}"/>
                    </a:ext>
                  </a:extLst>
                </p:cNvPr>
                <p:cNvSpPr/>
                <p:nvPr/>
              </p:nvSpPr>
              <p:spPr>
                <a:xfrm>
                  <a:off x="5708611" y="2075404"/>
                  <a:ext cx="22787" cy="8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254" extrusionOk="0">
                      <a:moveTo>
                        <a:pt x="52" y="0"/>
                      </a:moveTo>
                      <a:cubicBezTo>
                        <a:pt x="43" y="2"/>
                        <a:pt x="35" y="7"/>
                        <a:pt x="28" y="9"/>
                      </a:cubicBezTo>
                      <a:cubicBezTo>
                        <a:pt x="22" y="24"/>
                        <a:pt x="15" y="41"/>
                        <a:pt x="13" y="58"/>
                      </a:cubicBezTo>
                      <a:cubicBezTo>
                        <a:pt x="0" y="116"/>
                        <a:pt x="9" y="193"/>
                        <a:pt x="60" y="253"/>
                      </a:cubicBezTo>
                      <a:cubicBezTo>
                        <a:pt x="61" y="253"/>
                        <a:pt x="62" y="254"/>
                        <a:pt x="63" y="254"/>
                      </a:cubicBezTo>
                      <a:cubicBezTo>
                        <a:pt x="65" y="254"/>
                        <a:pt x="67" y="252"/>
                        <a:pt x="67" y="251"/>
                      </a:cubicBezTo>
                      <a:cubicBezTo>
                        <a:pt x="32" y="182"/>
                        <a:pt x="17" y="120"/>
                        <a:pt x="30" y="56"/>
                      </a:cubicBezTo>
                      <a:cubicBezTo>
                        <a:pt x="35" y="37"/>
                        <a:pt x="41" y="19"/>
                        <a:pt x="52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5086;p38">
                  <a:extLst>
                    <a:ext uri="{FF2B5EF4-FFF2-40B4-BE49-F238E27FC236}">
                      <a16:creationId xmlns:a16="http://schemas.microsoft.com/office/drawing/2014/main" id="{9E68861D-4719-4182-94C3-257F3B90301E}"/>
                    </a:ext>
                  </a:extLst>
                </p:cNvPr>
                <p:cNvSpPr/>
                <p:nvPr/>
              </p:nvSpPr>
              <p:spPr>
                <a:xfrm>
                  <a:off x="5619845" y="2086287"/>
                  <a:ext cx="25507" cy="13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89" extrusionOk="0">
                      <a:moveTo>
                        <a:pt x="62" y="0"/>
                      </a:moveTo>
                      <a:cubicBezTo>
                        <a:pt x="45" y="32"/>
                        <a:pt x="30" y="69"/>
                        <a:pt x="19" y="105"/>
                      </a:cubicBezTo>
                      <a:cubicBezTo>
                        <a:pt x="6" y="154"/>
                        <a:pt x="0" y="208"/>
                        <a:pt x="6" y="262"/>
                      </a:cubicBezTo>
                      <a:cubicBezTo>
                        <a:pt x="9" y="300"/>
                        <a:pt x="11" y="360"/>
                        <a:pt x="56" y="388"/>
                      </a:cubicBezTo>
                      <a:cubicBezTo>
                        <a:pt x="56" y="388"/>
                        <a:pt x="57" y="388"/>
                        <a:pt x="57" y="388"/>
                      </a:cubicBezTo>
                      <a:cubicBezTo>
                        <a:pt x="59" y="388"/>
                        <a:pt x="61" y="385"/>
                        <a:pt x="58" y="384"/>
                      </a:cubicBezTo>
                      <a:cubicBezTo>
                        <a:pt x="13" y="349"/>
                        <a:pt x="15" y="274"/>
                        <a:pt x="15" y="232"/>
                      </a:cubicBezTo>
                      <a:cubicBezTo>
                        <a:pt x="13" y="180"/>
                        <a:pt x="21" y="131"/>
                        <a:pt x="36" y="84"/>
                      </a:cubicBezTo>
                      <a:cubicBezTo>
                        <a:pt x="47" y="54"/>
                        <a:pt x="60" y="28"/>
                        <a:pt x="75" y="2"/>
                      </a:cubicBezTo>
                      <a:cubicBezTo>
                        <a:pt x="71" y="2"/>
                        <a:pt x="66" y="0"/>
                        <a:pt x="62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5087;p38">
                  <a:extLst>
                    <a:ext uri="{FF2B5EF4-FFF2-40B4-BE49-F238E27FC236}">
                      <a16:creationId xmlns:a16="http://schemas.microsoft.com/office/drawing/2014/main" id="{EC73222E-5E55-4437-9337-B2A777DFB496}"/>
                    </a:ext>
                  </a:extLst>
                </p:cNvPr>
                <p:cNvSpPr/>
                <p:nvPr/>
              </p:nvSpPr>
              <p:spPr>
                <a:xfrm>
                  <a:off x="5498090" y="2079485"/>
                  <a:ext cx="52715" cy="19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578" extrusionOk="0">
                      <a:moveTo>
                        <a:pt x="75" y="1"/>
                      </a:moveTo>
                      <a:lnTo>
                        <a:pt x="75" y="1"/>
                      </a:lnTo>
                      <a:cubicBezTo>
                        <a:pt x="65" y="5"/>
                        <a:pt x="56" y="7"/>
                        <a:pt x="45" y="12"/>
                      </a:cubicBezTo>
                      <a:cubicBezTo>
                        <a:pt x="37" y="33"/>
                        <a:pt x="30" y="52"/>
                        <a:pt x="24" y="74"/>
                      </a:cubicBezTo>
                      <a:cubicBezTo>
                        <a:pt x="7" y="134"/>
                        <a:pt x="0" y="198"/>
                        <a:pt x="5" y="262"/>
                      </a:cubicBezTo>
                      <a:cubicBezTo>
                        <a:pt x="11" y="371"/>
                        <a:pt x="50" y="498"/>
                        <a:pt x="146" y="577"/>
                      </a:cubicBezTo>
                      <a:cubicBezTo>
                        <a:pt x="146" y="578"/>
                        <a:pt x="147" y="578"/>
                        <a:pt x="148" y="578"/>
                      </a:cubicBezTo>
                      <a:cubicBezTo>
                        <a:pt x="150" y="578"/>
                        <a:pt x="154" y="575"/>
                        <a:pt x="152" y="573"/>
                      </a:cubicBezTo>
                      <a:cubicBezTo>
                        <a:pt x="116" y="526"/>
                        <a:pt x="82" y="481"/>
                        <a:pt x="58" y="427"/>
                      </a:cubicBezTo>
                      <a:cubicBezTo>
                        <a:pt x="35" y="371"/>
                        <a:pt x="24" y="312"/>
                        <a:pt x="22" y="252"/>
                      </a:cubicBezTo>
                      <a:cubicBezTo>
                        <a:pt x="20" y="192"/>
                        <a:pt x="26" y="132"/>
                        <a:pt x="45" y="74"/>
                      </a:cubicBezTo>
                      <a:cubicBezTo>
                        <a:pt x="52" y="48"/>
                        <a:pt x="62" y="25"/>
                        <a:pt x="75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5088;p38">
                  <a:extLst>
                    <a:ext uri="{FF2B5EF4-FFF2-40B4-BE49-F238E27FC236}">
                      <a16:creationId xmlns:a16="http://schemas.microsoft.com/office/drawing/2014/main" id="{ED86A1D2-320E-4148-AA16-4E1E93AE5AC2}"/>
                    </a:ext>
                  </a:extLst>
                </p:cNvPr>
                <p:cNvSpPr/>
                <p:nvPr/>
              </p:nvSpPr>
              <p:spPr>
                <a:xfrm>
                  <a:off x="5427349" y="2160429"/>
                  <a:ext cx="72441" cy="16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486" extrusionOk="0">
                      <a:moveTo>
                        <a:pt x="20" y="1"/>
                      </a:moveTo>
                      <a:cubicBezTo>
                        <a:pt x="16" y="7"/>
                        <a:pt x="9" y="9"/>
                        <a:pt x="3" y="14"/>
                      </a:cubicBezTo>
                      <a:cubicBezTo>
                        <a:pt x="1" y="54"/>
                        <a:pt x="3" y="93"/>
                        <a:pt x="9" y="131"/>
                      </a:cubicBezTo>
                      <a:cubicBezTo>
                        <a:pt x="28" y="258"/>
                        <a:pt x="86" y="410"/>
                        <a:pt x="204" y="485"/>
                      </a:cubicBezTo>
                      <a:cubicBezTo>
                        <a:pt x="205" y="485"/>
                        <a:pt x="206" y="486"/>
                        <a:pt x="207" y="486"/>
                      </a:cubicBezTo>
                      <a:cubicBezTo>
                        <a:pt x="210" y="486"/>
                        <a:pt x="212" y="484"/>
                        <a:pt x="211" y="480"/>
                      </a:cubicBezTo>
                      <a:cubicBezTo>
                        <a:pt x="170" y="433"/>
                        <a:pt x="127" y="388"/>
                        <a:pt x="95" y="335"/>
                      </a:cubicBezTo>
                      <a:cubicBezTo>
                        <a:pt x="61" y="273"/>
                        <a:pt x="39" y="204"/>
                        <a:pt x="28" y="133"/>
                      </a:cubicBezTo>
                      <a:cubicBezTo>
                        <a:pt x="22" y="91"/>
                        <a:pt x="20" y="44"/>
                        <a:pt x="22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5089;p38">
                  <a:extLst>
                    <a:ext uri="{FF2B5EF4-FFF2-40B4-BE49-F238E27FC236}">
                      <a16:creationId xmlns:a16="http://schemas.microsoft.com/office/drawing/2014/main" id="{AF5D7156-44C0-45E1-B93F-5090A57BB9B3}"/>
                    </a:ext>
                  </a:extLst>
                </p:cNvPr>
                <p:cNvSpPr/>
                <p:nvPr/>
              </p:nvSpPr>
              <p:spPr>
                <a:xfrm>
                  <a:off x="5337223" y="2180835"/>
                  <a:ext cx="66660" cy="226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66" extrusionOk="0">
                      <a:moveTo>
                        <a:pt x="45" y="1"/>
                      </a:moveTo>
                      <a:cubicBezTo>
                        <a:pt x="39" y="1"/>
                        <a:pt x="32" y="3"/>
                        <a:pt x="28" y="3"/>
                      </a:cubicBezTo>
                      <a:cubicBezTo>
                        <a:pt x="24" y="18"/>
                        <a:pt x="19" y="33"/>
                        <a:pt x="17" y="48"/>
                      </a:cubicBezTo>
                      <a:cubicBezTo>
                        <a:pt x="2" y="127"/>
                        <a:pt x="0" y="208"/>
                        <a:pt x="6" y="286"/>
                      </a:cubicBezTo>
                      <a:cubicBezTo>
                        <a:pt x="21" y="431"/>
                        <a:pt x="75" y="566"/>
                        <a:pt x="174" y="662"/>
                      </a:cubicBezTo>
                      <a:cubicBezTo>
                        <a:pt x="175" y="664"/>
                        <a:pt x="177" y="665"/>
                        <a:pt x="179" y="665"/>
                      </a:cubicBezTo>
                      <a:cubicBezTo>
                        <a:pt x="187" y="665"/>
                        <a:pt x="195" y="654"/>
                        <a:pt x="189" y="647"/>
                      </a:cubicBezTo>
                      <a:cubicBezTo>
                        <a:pt x="92" y="547"/>
                        <a:pt x="41" y="410"/>
                        <a:pt x="28" y="264"/>
                      </a:cubicBezTo>
                      <a:cubicBezTo>
                        <a:pt x="24" y="189"/>
                        <a:pt x="28" y="112"/>
                        <a:pt x="43" y="39"/>
                      </a:cubicBezTo>
                      <a:cubicBezTo>
                        <a:pt x="45" y="26"/>
                        <a:pt x="47" y="14"/>
                        <a:pt x="51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5090;p38">
                  <a:extLst>
                    <a:ext uri="{FF2B5EF4-FFF2-40B4-BE49-F238E27FC236}">
                      <a16:creationId xmlns:a16="http://schemas.microsoft.com/office/drawing/2014/main" id="{3F769CD9-2BF0-4960-B4F0-7B2B99203818}"/>
                    </a:ext>
                  </a:extLst>
                </p:cNvPr>
                <p:cNvSpPr/>
                <p:nvPr/>
              </p:nvSpPr>
              <p:spPr>
                <a:xfrm>
                  <a:off x="5265802" y="2194099"/>
                  <a:ext cx="80264" cy="281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828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64" y="5"/>
                        <a:pt x="54" y="9"/>
                        <a:pt x="45" y="13"/>
                      </a:cubicBezTo>
                      <a:cubicBezTo>
                        <a:pt x="9" y="139"/>
                        <a:pt x="0" y="277"/>
                        <a:pt x="13" y="392"/>
                      </a:cubicBezTo>
                      <a:cubicBezTo>
                        <a:pt x="28" y="559"/>
                        <a:pt x="92" y="739"/>
                        <a:pt x="223" y="827"/>
                      </a:cubicBezTo>
                      <a:cubicBezTo>
                        <a:pt x="223" y="827"/>
                        <a:pt x="224" y="827"/>
                        <a:pt x="225" y="827"/>
                      </a:cubicBezTo>
                      <a:cubicBezTo>
                        <a:pt x="229" y="827"/>
                        <a:pt x="235" y="822"/>
                        <a:pt x="231" y="818"/>
                      </a:cubicBezTo>
                      <a:cubicBezTo>
                        <a:pt x="176" y="761"/>
                        <a:pt x="127" y="705"/>
                        <a:pt x="92" y="628"/>
                      </a:cubicBezTo>
                      <a:cubicBezTo>
                        <a:pt x="58" y="551"/>
                        <a:pt x="37" y="463"/>
                        <a:pt x="30" y="373"/>
                      </a:cubicBezTo>
                      <a:cubicBezTo>
                        <a:pt x="22" y="281"/>
                        <a:pt x="30" y="187"/>
                        <a:pt x="49" y="94"/>
                      </a:cubicBezTo>
                      <a:cubicBezTo>
                        <a:pt x="56" y="62"/>
                        <a:pt x="64" y="30"/>
                        <a:pt x="75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5091;p38">
                  <a:extLst>
                    <a:ext uri="{FF2B5EF4-FFF2-40B4-BE49-F238E27FC236}">
                      <a16:creationId xmlns:a16="http://schemas.microsoft.com/office/drawing/2014/main" id="{2873FD3D-C278-465C-A17A-CD9E22EBBAC9}"/>
                    </a:ext>
                  </a:extLst>
                </p:cNvPr>
                <p:cNvSpPr/>
                <p:nvPr/>
              </p:nvSpPr>
              <p:spPr>
                <a:xfrm>
                  <a:off x="5159351" y="2353605"/>
                  <a:ext cx="143522" cy="175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517" extrusionOk="0">
                      <a:moveTo>
                        <a:pt x="13" y="0"/>
                      </a:moveTo>
                      <a:cubicBezTo>
                        <a:pt x="7" y="22"/>
                        <a:pt x="3" y="45"/>
                        <a:pt x="0" y="67"/>
                      </a:cubicBezTo>
                      <a:cubicBezTo>
                        <a:pt x="54" y="289"/>
                        <a:pt x="206" y="469"/>
                        <a:pt x="410" y="516"/>
                      </a:cubicBezTo>
                      <a:cubicBezTo>
                        <a:pt x="410" y="517"/>
                        <a:pt x="411" y="517"/>
                        <a:pt x="411" y="517"/>
                      </a:cubicBezTo>
                      <a:cubicBezTo>
                        <a:pt x="417" y="517"/>
                        <a:pt x="422" y="507"/>
                        <a:pt x="416" y="504"/>
                      </a:cubicBezTo>
                      <a:cubicBezTo>
                        <a:pt x="262" y="433"/>
                        <a:pt x="125" y="341"/>
                        <a:pt x="54" y="165"/>
                      </a:cubicBezTo>
                      <a:cubicBezTo>
                        <a:pt x="33" y="112"/>
                        <a:pt x="20" y="58"/>
                        <a:pt x="1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5092;p38">
                  <a:extLst>
                    <a:ext uri="{FF2B5EF4-FFF2-40B4-BE49-F238E27FC236}">
                      <a16:creationId xmlns:a16="http://schemas.microsoft.com/office/drawing/2014/main" id="{96C86288-1E55-40F2-ABAD-29D86546C9C5}"/>
                    </a:ext>
                  </a:extLst>
                </p:cNvPr>
                <p:cNvSpPr/>
                <p:nvPr/>
              </p:nvSpPr>
              <p:spPr>
                <a:xfrm>
                  <a:off x="5771870" y="2139343"/>
                  <a:ext cx="78903" cy="3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04" extrusionOk="0">
                      <a:moveTo>
                        <a:pt x="8" y="0"/>
                      </a:moveTo>
                      <a:cubicBezTo>
                        <a:pt x="3" y="0"/>
                        <a:pt x="0" y="4"/>
                        <a:pt x="5" y="7"/>
                      </a:cubicBezTo>
                      <a:cubicBezTo>
                        <a:pt x="54" y="56"/>
                        <a:pt x="140" y="88"/>
                        <a:pt x="206" y="101"/>
                      </a:cubicBezTo>
                      <a:cubicBezTo>
                        <a:pt x="211" y="103"/>
                        <a:pt x="217" y="103"/>
                        <a:pt x="223" y="103"/>
                      </a:cubicBezTo>
                      <a:cubicBezTo>
                        <a:pt x="226" y="99"/>
                        <a:pt x="228" y="97"/>
                        <a:pt x="232" y="93"/>
                      </a:cubicBezTo>
                      <a:cubicBezTo>
                        <a:pt x="221" y="91"/>
                        <a:pt x="213" y="91"/>
                        <a:pt x="202" y="88"/>
                      </a:cubicBezTo>
                      <a:cubicBezTo>
                        <a:pt x="170" y="80"/>
                        <a:pt x="136" y="69"/>
                        <a:pt x="101" y="56"/>
                      </a:cubicBezTo>
                      <a:cubicBezTo>
                        <a:pt x="69" y="41"/>
                        <a:pt x="41" y="22"/>
                        <a:pt x="14" y="3"/>
                      </a:cubicBezTo>
                      <a:cubicBezTo>
                        <a:pt x="12" y="1"/>
                        <a:pt x="9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5093;p38">
                  <a:extLst>
                    <a:ext uri="{FF2B5EF4-FFF2-40B4-BE49-F238E27FC236}">
                      <a16:creationId xmlns:a16="http://schemas.microsoft.com/office/drawing/2014/main" id="{B1979F68-7800-4D04-A5D5-A43CB9026D6C}"/>
                    </a:ext>
                  </a:extLst>
                </p:cNvPr>
                <p:cNvSpPr/>
                <p:nvPr/>
              </p:nvSpPr>
              <p:spPr>
                <a:xfrm>
                  <a:off x="5680383" y="2185256"/>
                  <a:ext cx="121076" cy="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" h="149" extrusionOk="0">
                      <a:moveTo>
                        <a:pt x="3" y="0"/>
                      </a:moveTo>
                      <a:cubicBezTo>
                        <a:pt x="2" y="0"/>
                        <a:pt x="1" y="1"/>
                        <a:pt x="2" y="3"/>
                      </a:cubicBezTo>
                      <a:cubicBezTo>
                        <a:pt x="28" y="82"/>
                        <a:pt x="145" y="118"/>
                        <a:pt x="235" y="133"/>
                      </a:cubicBezTo>
                      <a:cubicBezTo>
                        <a:pt x="276" y="142"/>
                        <a:pt x="317" y="146"/>
                        <a:pt x="355" y="148"/>
                      </a:cubicBezTo>
                      <a:lnTo>
                        <a:pt x="355" y="138"/>
                      </a:lnTo>
                      <a:cubicBezTo>
                        <a:pt x="323" y="135"/>
                        <a:pt x="291" y="131"/>
                        <a:pt x="259" y="127"/>
                      </a:cubicBezTo>
                      <a:cubicBezTo>
                        <a:pt x="163" y="112"/>
                        <a:pt x="53" y="82"/>
                        <a:pt x="6" y="3"/>
                      </a:cubicBezTo>
                      <a:cubicBezTo>
                        <a:pt x="5" y="1"/>
                        <a:pt x="4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5094;p38">
                  <a:extLst>
                    <a:ext uri="{FF2B5EF4-FFF2-40B4-BE49-F238E27FC236}">
                      <a16:creationId xmlns:a16="http://schemas.microsoft.com/office/drawing/2014/main" id="{3202A6CB-CF5B-48B9-8CDA-7458355BDECB}"/>
                    </a:ext>
                  </a:extLst>
                </p:cNvPr>
                <p:cNvSpPr/>
                <p:nvPr/>
              </p:nvSpPr>
              <p:spPr>
                <a:xfrm>
                  <a:off x="5597059" y="2246814"/>
                  <a:ext cx="206441" cy="53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" h="158" extrusionOk="0">
                      <a:moveTo>
                        <a:pt x="8" y="0"/>
                      </a:moveTo>
                      <a:cubicBezTo>
                        <a:pt x="4" y="0"/>
                        <a:pt x="0" y="5"/>
                        <a:pt x="5" y="8"/>
                      </a:cubicBezTo>
                      <a:cubicBezTo>
                        <a:pt x="106" y="83"/>
                        <a:pt x="234" y="124"/>
                        <a:pt x="367" y="143"/>
                      </a:cubicBezTo>
                      <a:cubicBezTo>
                        <a:pt x="438" y="154"/>
                        <a:pt x="508" y="158"/>
                        <a:pt x="577" y="158"/>
                      </a:cubicBezTo>
                      <a:cubicBezTo>
                        <a:pt x="585" y="158"/>
                        <a:pt x="594" y="158"/>
                        <a:pt x="605" y="156"/>
                      </a:cubicBezTo>
                      <a:cubicBezTo>
                        <a:pt x="605" y="151"/>
                        <a:pt x="607" y="147"/>
                        <a:pt x="607" y="143"/>
                      </a:cubicBezTo>
                      <a:lnTo>
                        <a:pt x="596" y="143"/>
                      </a:lnTo>
                      <a:cubicBezTo>
                        <a:pt x="581" y="143"/>
                        <a:pt x="565" y="144"/>
                        <a:pt x="550" y="144"/>
                      </a:cubicBezTo>
                      <a:cubicBezTo>
                        <a:pt x="496" y="144"/>
                        <a:pt x="441" y="141"/>
                        <a:pt x="386" y="132"/>
                      </a:cubicBezTo>
                      <a:cubicBezTo>
                        <a:pt x="251" y="115"/>
                        <a:pt x="118" y="77"/>
                        <a:pt x="11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5095;p38">
                  <a:extLst>
                    <a:ext uri="{FF2B5EF4-FFF2-40B4-BE49-F238E27FC236}">
                      <a16:creationId xmlns:a16="http://schemas.microsoft.com/office/drawing/2014/main" id="{BC94E2A5-2577-4AE3-B683-C0F74258E85E}"/>
                    </a:ext>
                  </a:extLst>
                </p:cNvPr>
                <p:cNvSpPr/>
                <p:nvPr/>
              </p:nvSpPr>
              <p:spPr>
                <a:xfrm>
                  <a:off x="5516455" y="2297829"/>
                  <a:ext cx="232628" cy="58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73" extrusionOk="0">
                      <a:moveTo>
                        <a:pt x="9" y="0"/>
                      </a:moveTo>
                      <a:cubicBezTo>
                        <a:pt x="5" y="0"/>
                        <a:pt x="1" y="5"/>
                        <a:pt x="4" y="8"/>
                      </a:cubicBezTo>
                      <a:cubicBezTo>
                        <a:pt x="135" y="98"/>
                        <a:pt x="298" y="145"/>
                        <a:pt x="469" y="162"/>
                      </a:cubicBezTo>
                      <a:cubicBezTo>
                        <a:pt x="529" y="169"/>
                        <a:pt x="591" y="171"/>
                        <a:pt x="651" y="173"/>
                      </a:cubicBezTo>
                      <a:cubicBezTo>
                        <a:pt x="653" y="171"/>
                        <a:pt x="655" y="171"/>
                        <a:pt x="655" y="171"/>
                      </a:cubicBezTo>
                      <a:cubicBezTo>
                        <a:pt x="666" y="166"/>
                        <a:pt x="675" y="162"/>
                        <a:pt x="683" y="158"/>
                      </a:cubicBezTo>
                      <a:lnTo>
                        <a:pt x="683" y="158"/>
                      </a:lnTo>
                      <a:cubicBezTo>
                        <a:pt x="670" y="158"/>
                        <a:pt x="656" y="158"/>
                        <a:pt x="642" y="158"/>
                      </a:cubicBezTo>
                      <a:cubicBezTo>
                        <a:pt x="577" y="158"/>
                        <a:pt x="511" y="154"/>
                        <a:pt x="445" y="147"/>
                      </a:cubicBezTo>
                      <a:cubicBezTo>
                        <a:pt x="289" y="128"/>
                        <a:pt x="137" y="83"/>
                        <a:pt x="13" y="1"/>
                      </a:cubicBezTo>
                      <a:cubicBezTo>
                        <a:pt x="12" y="1"/>
                        <a:pt x="11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5096;p38">
                  <a:extLst>
                    <a:ext uri="{FF2B5EF4-FFF2-40B4-BE49-F238E27FC236}">
                      <a16:creationId xmlns:a16="http://schemas.microsoft.com/office/drawing/2014/main" id="{1DB698F5-BC14-4AE3-B127-DC237D4BA6F0}"/>
                    </a:ext>
                  </a:extLst>
                </p:cNvPr>
                <p:cNvSpPr/>
                <p:nvPr/>
              </p:nvSpPr>
              <p:spPr>
                <a:xfrm>
                  <a:off x="5425989" y="2377752"/>
                  <a:ext cx="260176" cy="7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221" extrusionOk="0">
                      <a:moveTo>
                        <a:pt x="7" y="0"/>
                      </a:moveTo>
                      <a:cubicBezTo>
                        <a:pt x="4" y="0"/>
                        <a:pt x="1" y="3"/>
                        <a:pt x="2" y="6"/>
                      </a:cubicBezTo>
                      <a:cubicBezTo>
                        <a:pt x="73" y="143"/>
                        <a:pt x="238" y="191"/>
                        <a:pt x="401" y="210"/>
                      </a:cubicBezTo>
                      <a:cubicBezTo>
                        <a:pt x="456" y="215"/>
                        <a:pt x="520" y="220"/>
                        <a:pt x="584" y="220"/>
                      </a:cubicBezTo>
                      <a:cubicBezTo>
                        <a:pt x="646" y="220"/>
                        <a:pt x="708" y="216"/>
                        <a:pt x="765" y="203"/>
                      </a:cubicBezTo>
                      <a:cubicBezTo>
                        <a:pt x="765" y="197"/>
                        <a:pt x="765" y="188"/>
                        <a:pt x="765" y="182"/>
                      </a:cubicBezTo>
                      <a:cubicBezTo>
                        <a:pt x="729" y="191"/>
                        <a:pt x="692" y="197"/>
                        <a:pt x="651" y="201"/>
                      </a:cubicBezTo>
                      <a:cubicBezTo>
                        <a:pt x="627" y="203"/>
                        <a:pt x="603" y="204"/>
                        <a:pt x="579" y="204"/>
                      </a:cubicBezTo>
                      <a:cubicBezTo>
                        <a:pt x="519" y="204"/>
                        <a:pt x="459" y="199"/>
                        <a:pt x="401" y="193"/>
                      </a:cubicBezTo>
                      <a:cubicBezTo>
                        <a:pt x="242" y="173"/>
                        <a:pt x="84" y="128"/>
                        <a:pt x="11" y="2"/>
                      </a:cubicBezTo>
                      <a:cubicBezTo>
                        <a:pt x="10" y="1"/>
                        <a:pt x="8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5097;p38">
                  <a:extLst>
                    <a:ext uri="{FF2B5EF4-FFF2-40B4-BE49-F238E27FC236}">
                      <a16:creationId xmlns:a16="http://schemas.microsoft.com/office/drawing/2014/main" id="{06FBD905-8529-4838-A23C-988128E7CC19}"/>
                    </a:ext>
                  </a:extLst>
                </p:cNvPr>
                <p:cNvSpPr/>
                <p:nvPr/>
              </p:nvSpPr>
              <p:spPr>
                <a:xfrm>
                  <a:off x="5377014" y="2431488"/>
                  <a:ext cx="300648" cy="7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232" extrusionOk="0">
                      <a:moveTo>
                        <a:pt x="5" y="0"/>
                      </a:moveTo>
                      <a:cubicBezTo>
                        <a:pt x="5" y="0"/>
                        <a:pt x="1" y="3"/>
                        <a:pt x="3" y="5"/>
                      </a:cubicBezTo>
                      <a:cubicBezTo>
                        <a:pt x="112" y="125"/>
                        <a:pt x="264" y="204"/>
                        <a:pt x="444" y="225"/>
                      </a:cubicBezTo>
                      <a:cubicBezTo>
                        <a:pt x="479" y="229"/>
                        <a:pt x="515" y="231"/>
                        <a:pt x="551" y="231"/>
                      </a:cubicBezTo>
                      <a:cubicBezTo>
                        <a:pt x="610" y="231"/>
                        <a:pt x="671" y="226"/>
                        <a:pt x="731" y="217"/>
                      </a:cubicBezTo>
                      <a:cubicBezTo>
                        <a:pt x="776" y="210"/>
                        <a:pt x="825" y="202"/>
                        <a:pt x="873" y="191"/>
                      </a:cubicBezTo>
                      <a:cubicBezTo>
                        <a:pt x="877" y="182"/>
                        <a:pt x="881" y="174"/>
                        <a:pt x="883" y="167"/>
                      </a:cubicBezTo>
                      <a:lnTo>
                        <a:pt x="883" y="167"/>
                      </a:lnTo>
                      <a:cubicBezTo>
                        <a:pt x="881" y="167"/>
                        <a:pt x="877" y="170"/>
                        <a:pt x="873" y="170"/>
                      </a:cubicBezTo>
                      <a:cubicBezTo>
                        <a:pt x="823" y="182"/>
                        <a:pt x="774" y="193"/>
                        <a:pt x="723" y="202"/>
                      </a:cubicBezTo>
                      <a:cubicBezTo>
                        <a:pt x="669" y="209"/>
                        <a:pt x="615" y="213"/>
                        <a:pt x="562" y="213"/>
                      </a:cubicBezTo>
                      <a:cubicBezTo>
                        <a:pt x="521" y="213"/>
                        <a:pt x="481" y="211"/>
                        <a:pt x="442" y="206"/>
                      </a:cubicBezTo>
                      <a:cubicBezTo>
                        <a:pt x="266" y="185"/>
                        <a:pt x="125" y="108"/>
                        <a:pt x="5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5098;p38">
                  <a:extLst>
                    <a:ext uri="{FF2B5EF4-FFF2-40B4-BE49-F238E27FC236}">
                      <a16:creationId xmlns:a16="http://schemas.microsoft.com/office/drawing/2014/main" id="{439EE177-0348-4C19-9EBA-C9F04363228D}"/>
                    </a:ext>
                  </a:extLst>
                </p:cNvPr>
                <p:cNvSpPr/>
                <p:nvPr/>
              </p:nvSpPr>
              <p:spPr>
                <a:xfrm>
                  <a:off x="5315116" y="2509031"/>
                  <a:ext cx="219705" cy="11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" h="328" extrusionOk="0">
                      <a:moveTo>
                        <a:pt x="3" y="1"/>
                      </a:moveTo>
                      <a:cubicBezTo>
                        <a:pt x="2" y="1"/>
                        <a:pt x="1" y="2"/>
                        <a:pt x="1" y="4"/>
                      </a:cubicBezTo>
                      <a:cubicBezTo>
                        <a:pt x="63" y="164"/>
                        <a:pt x="189" y="271"/>
                        <a:pt x="358" y="308"/>
                      </a:cubicBezTo>
                      <a:cubicBezTo>
                        <a:pt x="418" y="322"/>
                        <a:pt x="486" y="328"/>
                        <a:pt x="555" y="328"/>
                      </a:cubicBezTo>
                      <a:cubicBezTo>
                        <a:pt x="568" y="328"/>
                        <a:pt x="581" y="327"/>
                        <a:pt x="594" y="327"/>
                      </a:cubicBezTo>
                      <a:cubicBezTo>
                        <a:pt x="611" y="319"/>
                        <a:pt x="628" y="312"/>
                        <a:pt x="645" y="304"/>
                      </a:cubicBezTo>
                      <a:lnTo>
                        <a:pt x="645" y="304"/>
                      </a:lnTo>
                      <a:cubicBezTo>
                        <a:pt x="641" y="306"/>
                        <a:pt x="637" y="306"/>
                        <a:pt x="633" y="306"/>
                      </a:cubicBezTo>
                      <a:cubicBezTo>
                        <a:pt x="602" y="309"/>
                        <a:pt x="571" y="310"/>
                        <a:pt x="541" y="310"/>
                      </a:cubicBezTo>
                      <a:cubicBezTo>
                        <a:pt x="482" y="310"/>
                        <a:pt x="423" y="304"/>
                        <a:pt x="369" y="293"/>
                      </a:cubicBezTo>
                      <a:cubicBezTo>
                        <a:pt x="292" y="276"/>
                        <a:pt x="224" y="246"/>
                        <a:pt x="166" y="201"/>
                      </a:cubicBezTo>
                      <a:cubicBezTo>
                        <a:pt x="95" y="149"/>
                        <a:pt x="56" y="74"/>
                        <a:pt x="5" y="2"/>
                      </a:cubicBezTo>
                      <a:cubicBezTo>
                        <a:pt x="4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5099;p38">
                  <a:extLst>
                    <a:ext uri="{FF2B5EF4-FFF2-40B4-BE49-F238E27FC236}">
                      <a16:creationId xmlns:a16="http://schemas.microsoft.com/office/drawing/2014/main" id="{7D277709-DBAF-44B5-B023-BCB9B0BE65BB}"/>
                    </a:ext>
                  </a:extLst>
                </p:cNvPr>
                <p:cNvSpPr/>
                <p:nvPr/>
              </p:nvSpPr>
              <p:spPr>
                <a:xfrm>
                  <a:off x="3469397" y="2705949"/>
                  <a:ext cx="2185483" cy="3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6" h="1149" extrusionOk="0">
                      <a:moveTo>
                        <a:pt x="964" y="1"/>
                      </a:moveTo>
                      <a:lnTo>
                        <a:pt x="46" y="828"/>
                      </a:lnTo>
                      <a:cubicBezTo>
                        <a:pt x="1" y="920"/>
                        <a:pt x="56" y="1149"/>
                        <a:pt x="185" y="1149"/>
                      </a:cubicBezTo>
                      <a:lnTo>
                        <a:pt x="6197" y="1149"/>
                      </a:lnTo>
                      <a:cubicBezTo>
                        <a:pt x="6321" y="1149"/>
                        <a:pt x="6426" y="913"/>
                        <a:pt x="6334" y="828"/>
                      </a:cubicBezTo>
                      <a:lnTo>
                        <a:pt x="5417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5100;p38">
                  <a:extLst>
                    <a:ext uri="{FF2B5EF4-FFF2-40B4-BE49-F238E27FC236}">
                      <a16:creationId xmlns:a16="http://schemas.microsoft.com/office/drawing/2014/main" id="{5112AE3E-32C0-45E3-9C77-46CB3C413902}"/>
                    </a:ext>
                  </a:extLst>
                </p:cNvPr>
                <p:cNvSpPr/>
                <p:nvPr/>
              </p:nvSpPr>
              <p:spPr>
                <a:xfrm>
                  <a:off x="3799293" y="1831893"/>
                  <a:ext cx="1514125" cy="874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2" h="2571" extrusionOk="0">
                      <a:moveTo>
                        <a:pt x="134" y="1"/>
                      </a:moveTo>
                      <a:cubicBezTo>
                        <a:pt x="61" y="1"/>
                        <a:pt x="1" y="61"/>
                        <a:pt x="1" y="134"/>
                      </a:cubicBezTo>
                      <a:lnTo>
                        <a:pt x="1" y="2571"/>
                      </a:lnTo>
                      <a:lnTo>
                        <a:pt x="4451" y="2571"/>
                      </a:lnTo>
                      <a:lnTo>
                        <a:pt x="4451" y="131"/>
                      </a:lnTo>
                      <a:cubicBezTo>
                        <a:pt x="4451" y="59"/>
                        <a:pt x="4394" y="1"/>
                        <a:pt x="4321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5101;p38">
                  <a:extLst>
                    <a:ext uri="{FF2B5EF4-FFF2-40B4-BE49-F238E27FC236}">
                      <a16:creationId xmlns:a16="http://schemas.microsoft.com/office/drawing/2014/main" id="{16C47289-F362-42C4-94B7-06A3B6074F8B}"/>
                    </a:ext>
                  </a:extLst>
                </p:cNvPr>
                <p:cNvSpPr/>
                <p:nvPr/>
              </p:nvSpPr>
              <p:spPr>
                <a:xfrm>
                  <a:off x="3469397" y="2705949"/>
                  <a:ext cx="2185483" cy="328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6" h="965" extrusionOk="0">
                      <a:moveTo>
                        <a:pt x="964" y="1"/>
                      </a:moveTo>
                      <a:lnTo>
                        <a:pt x="46" y="834"/>
                      </a:lnTo>
                      <a:cubicBezTo>
                        <a:pt x="1" y="922"/>
                        <a:pt x="56" y="965"/>
                        <a:pt x="185" y="965"/>
                      </a:cubicBezTo>
                      <a:lnTo>
                        <a:pt x="6197" y="965"/>
                      </a:lnTo>
                      <a:cubicBezTo>
                        <a:pt x="6321" y="965"/>
                        <a:pt x="6426" y="922"/>
                        <a:pt x="6334" y="838"/>
                      </a:cubicBezTo>
                      <a:lnTo>
                        <a:pt x="5417" y="1"/>
                      </a:ln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5102;p38">
                  <a:extLst>
                    <a:ext uri="{FF2B5EF4-FFF2-40B4-BE49-F238E27FC236}">
                      <a16:creationId xmlns:a16="http://schemas.microsoft.com/office/drawing/2014/main" id="{FF9F7E0B-8EF1-4B52-B145-631C2121906B}"/>
                    </a:ext>
                  </a:extLst>
                </p:cNvPr>
                <p:cNvSpPr/>
                <p:nvPr/>
              </p:nvSpPr>
              <p:spPr>
                <a:xfrm>
                  <a:off x="3842486" y="2737238"/>
                  <a:ext cx="110873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19" extrusionOk="0">
                      <a:moveTo>
                        <a:pt x="148" y="1"/>
                      </a:moveTo>
                      <a:cubicBezTo>
                        <a:pt x="139" y="1"/>
                        <a:pt x="124" y="5"/>
                        <a:pt x="118" y="12"/>
                      </a:cubicBezTo>
                      <a:lnTo>
                        <a:pt x="7" y="106"/>
                      </a:lnTo>
                      <a:cubicBezTo>
                        <a:pt x="0" y="112"/>
                        <a:pt x="2" y="119"/>
                        <a:pt x="13" y="119"/>
                      </a:cubicBezTo>
                      <a:lnTo>
                        <a:pt x="189" y="119"/>
                      </a:lnTo>
                      <a:cubicBezTo>
                        <a:pt x="199" y="119"/>
                        <a:pt x="212" y="112"/>
                        <a:pt x="219" y="108"/>
                      </a:cubicBezTo>
                      <a:lnTo>
                        <a:pt x="319" y="12"/>
                      </a:lnTo>
                      <a:cubicBezTo>
                        <a:pt x="326" y="5"/>
                        <a:pt x="324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103;p38">
                  <a:extLst>
                    <a:ext uri="{FF2B5EF4-FFF2-40B4-BE49-F238E27FC236}">
                      <a16:creationId xmlns:a16="http://schemas.microsoft.com/office/drawing/2014/main" id="{EADD6F31-A420-4637-837E-9EFF2E9DF5EA}"/>
                    </a:ext>
                  </a:extLst>
                </p:cNvPr>
                <p:cNvSpPr/>
                <p:nvPr/>
              </p:nvSpPr>
              <p:spPr>
                <a:xfrm>
                  <a:off x="3927511" y="2737238"/>
                  <a:ext cx="106111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19" extrusionOk="0">
                      <a:moveTo>
                        <a:pt x="134" y="1"/>
                      </a:moveTo>
                      <a:cubicBezTo>
                        <a:pt x="125" y="1"/>
                        <a:pt x="112" y="5"/>
                        <a:pt x="106" y="12"/>
                      </a:cubicBezTo>
                      <a:lnTo>
                        <a:pt x="7" y="108"/>
                      </a:lnTo>
                      <a:cubicBezTo>
                        <a:pt x="1" y="112"/>
                        <a:pt x="5" y="119"/>
                        <a:pt x="14" y="119"/>
                      </a:cubicBezTo>
                      <a:lnTo>
                        <a:pt x="191" y="119"/>
                      </a:lnTo>
                      <a:cubicBezTo>
                        <a:pt x="200" y="119"/>
                        <a:pt x="213" y="114"/>
                        <a:pt x="219" y="108"/>
                      </a:cubicBezTo>
                      <a:lnTo>
                        <a:pt x="307" y="12"/>
                      </a:lnTo>
                      <a:cubicBezTo>
                        <a:pt x="311" y="5"/>
                        <a:pt x="309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104;p38">
                  <a:extLst>
                    <a:ext uri="{FF2B5EF4-FFF2-40B4-BE49-F238E27FC236}">
                      <a16:creationId xmlns:a16="http://schemas.microsoft.com/office/drawing/2014/main" id="{3861A38A-618C-4934-8A6F-F51D41B365E7}"/>
                    </a:ext>
                  </a:extLst>
                </p:cNvPr>
                <p:cNvSpPr/>
                <p:nvPr/>
              </p:nvSpPr>
              <p:spPr>
                <a:xfrm>
                  <a:off x="4012876" y="2737238"/>
                  <a:ext cx="100670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19" extrusionOk="0">
                      <a:moveTo>
                        <a:pt x="118" y="1"/>
                      </a:moveTo>
                      <a:cubicBezTo>
                        <a:pt x="107" y="1"/>
                        <a:pt x="97" y="5"/>
                        <a:pt x="90" y="12"/>
                      </a:cubicBezTo>
                      <a:lnTo>
                        <a:pt x="5" y="108"/>
                      </a:lnTo>
                      <a:cubicBezTo>
                        <a:pt x="0" y="114"/>
                        <a:pt x="5" y="119"/>
                        <a:pt x="13" y="119"/>
                      </a:cubicBezTo>
                      <a:lnTo>
                        <a:pt x="191" y="119"/>
                      </a:lnTo>
                      <a:cubicBezTo>
                        <a:pt x="202" y="119"/>
                        <a:pt x="212" y="114"/>
                        <a:pt x="219" y="108"/>
                      </a:cubicBezTo>
                      <a:lnTo>
                        <a:pt x="292" y="12"/>
                      </a:lnTo>
                      <a:cubicBezTo>
                        <a:pt x="296" y="5"/>
                        <a:pt x="292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105;p38">
                  <a:extLst>
                    <a:ext uri="{FF2B5EF4-FFF2-40B4-BE49-F238E27FC236}">
                      <a16:creationId xmlns:a16="http://schemas.microsoft.com/office/drawing/2014/main" id="{BDBC3CD8-9A75-4130-88E9-1469301D8355}"/>
                    </a:ext>
                  </a:extLst>
                </p:cNvPr>
                <p:cNvSpPr/>
                <p:nvPr/>
              </p:nvSpPr>
              <p:spPr>
                <a:xfrm>
                  <a:off x="4097900" y="2737238"/>
                  <a:ext cx="95908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19" extrusionOk="0">
                      <a:moveTo>
                        <a:pt x="104" y="1"/>
                      </a:moveTo>
                      <a:cubicBezTo>
                        <a:pt x="93" y="1"/>
                        <a:pt x="82" y="5"/>
                        <a:pt x="78" y="12"/>
                      </a:cubicBezTo>
                      <a:lnTo>
                        <a:pt x="5" y="108"/>
                      </a:lnTo>
                      <a:cubicBezTo>
                        <a:pt x="1" y="114"/>
                        <a:pt x="5" y="119"/>
                        <a:pt x="16" y="119"/>
                      </a:cubicBezTo>
                      <a:lnTo>
                        <a:pt x="192" y="119"/>
                      </a:lnTo>
                      <a:cubicBezTo>
                        <a:pt x="202" y="119"/>
                        <a:pt x="213" y="114"/>
                        <a:pt x="217" y="108"/>
                      </a:cubicBezTo>
                      <a:lnTo>
                        <a:pt x="277" y="12"/>
                      </a:lnTo>
                      <a:cubicBezTo>
                        <a:pt x="282" y="5"/>
                        <a:pt x="277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106;p38">
                  <a:extLst>
                    <a:ext uri="{FF2B5EF4-FFF2-40B4-BE49-F238E27FC236}">
                      <a16:creationId xmlns:a16="http://schemas.microsoft.com/office/drawing/2014/main" id="{DEF12B28-5DDC-40BD-BDCB-C4381A301C33}"/>
                    </a:ext>
                  </a:extLst>
                </p:cNvPr>
                <p:cNvSpPr/>
                <p:nvPr/>
              </p:nvSpPr>
              <p:spPr>
                <a:xfrm>
                  <a:off x="4183265" y="2737238"/>
                  <a:ext cx="90807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121" extrusionOk="0">
                      <a:moveTo>
                        <a:pt x="86" y="1"/>
                      </a:moveTo>
                      <a:cubicBezTo>
                        <a:pt x="78" y="1"/>
                        <a:pt x="67" y="5"/>
                        <a:pt x="63" y="12"/>
                      </a:cubicBezTo>
                      <a:lnTo>
                        <a:pt x="5" y="108"/>
                      </a:lnTo>
                      <a:cubicBezTo>
                        <a:pt x="1" y="114"/>
                        <a:pt x="5" y="119"/>
                        <a:pt x="16" y="119"/>
                      </a:cubicBezTo>
                      <a:lnTo>
                        <a:pt x="191" y="121"/>
                      </a:lnTo>
                      <a:cubicBezTo>
                        <a:pt x="202" y="121"/>
                        <a:pt x="213" y="114"/>
                        <a:pt x="217" y="108"/>
                      </a:cubicBezTo>
                      <a:lnTo>
                        <a:pt x="264" y="12"/>
                      </a:lnTo>
                      <a:cubicBezTo>
                        <a:pt x="266" y="5"/>
                        <a:pt x="262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107;p38">
                  <a:extLst>
                    <a:ext uri="{FF2B5EF4-FFF2-40B4-BE49-F238E27FC236}">
                      <a16:creationId xmlns:a16="http://schemas.microsoft.com/office/drawing/2014/main" id="{81B33F83-2CBC-4421-B898-A4343D2CF9F6}"/>
                    </a:ext>
                  </a:extLst>
                </p:cNvPr>
                <p:cNvSpPr/>
                <p:nvPr/>
              </p:nvSpPr>
              <p:spPr>
                <a:xfrm>
                  <a:off x="4268630" y="2737238"/>
                  <a:ext cx="85365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21" extrusionOk="0">
                      <a:moveTo>
                        <a:pt x="71" y="1"/>
                      </a:moveTo>
                      <a:cubicBezTo>
                        <a:pt x="60" y="1"/>
                        <a:pt x="49" y="5"/>
                        <a:pt x="47" y="12"/>
                      </a:cubicBezTo>
                      <a:lnTo>
                        <a:pt x="2" y="108"/>
                      </a:lnTo>
                      <a:cubicBezTo>
                        <a:pt x="0" y="114"/>
                        <a:pt x="7" y="121"/>
                        <a:pt x="15" y="121"/>
                      </a:cubicBezTo>
                      <a:lnTo>
                        <a:pt x="193" y="121"/>
                      </a:lnTo>
                      <a:cubicBezTo>
                        <a:pt x="204" y="121"/>
                        <a:pt x="212" y="114"/>
                        <a:pt x="214" y="108"/>
                      </a:cubicBezTo>
                      <a:lnTo>
                        <a:pt x="249" y="12"/>
                      </a:lnTo>
                      <a:cubicBezTo>
                        <a:pt x="251" y="5"/>
                        <a:pt x="244" y="1"/>
                        <a:pt x="23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108;p38">
                  <a:extLst>
                    <a:ext uri="{FF2B5EF4-FFF2-40B4-BE49-F238E27FC236}">
                      <a16:creationId xmlns:a16="http://schemas.microsoft.com/office/drawing/2014/main" id="{94019CF6-EC84-43AF-AAD3-3E3F3755737B}"/>
                    </a:ext>
                  </a:extLst>
                </p:cNvPr>
                <p:cNvSpPr/>
                <p:nvPr/>
              </p:nvSpPr>
              <p:spPr>
                <a:xfrm>
                  <a:off x="4353655" y="2737238"/>
                  <a:ext cx="80604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121" extrusionOk="0">
                      <a:moveTo>
                        <a:pt x="56" y="1"/>
                      </a:moveTo>
                      <a:cubicBezTo>
                        <a:pt x="46" y="1"/>
                        <a:pt x="37" y="5"/>
                        <a:pt x="35" y="12"/>
                      </a:cubicBezTo>
                      <a:lnTo>
                        <a:pt x="3" y="108"/>
                      </a:lnTo>
                      <a:cubicBezTo>
                        <a:pt x="1" y="114"/>
                        <a:pt x="7" y="121"/>
                        <a:pt x="18" y="121"/>
                      </a:cubicBezTo>
                      <a:lnTo>
                        <a:pt x="193" y="121"/>
                      </a:lnTo>
                      <a:cubicBezTo>
                        <a:pt x="204" y="121"/>
                        <a:pt x="213" y="117"/>
                        <a:pt x="215" y="110"/>
                      </a:cubicBezTo>
                      <a:lnTo>
                        <a:pt x="236" y="12"/>
                      </a:lnTo>
                      <a:cubicBezTo>
                        <a:pt x="236" y="5"/>
                        <a:pt x="230" y="1"/>
                        <a:pt x="22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109;p38">
                  <a:extLst>
                    <a:ext uri="{FF2B5EF4-FFF2-40B4-BE49-F238E27FC236}">
                      <a16:creationId xmlns:a16="http://schemas.microsoft.com/office/drawing/2014/main" id="{B5BDFCD8-42F8-4198-855B-F11468B9209E}"/>
                    </a:ext>
                  </a:extLst>
                </p:cNvPr>
                <p:cNvSpPr/>
                <p:nvPr/>
              </p:nvSpPr>
              <p:spPr>
                <a:xfrm>
                  <a:off x="4439020" y="2737238"/>
                  <a:ext cx="75162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121" extrusionOk="0">
                      <a:moveTo>
                        <a:pt x="39" y="1"/>
                      </a:moveTo>
                      <a:cubicBezTo>
                        <a:pt x="30" y="1"/>
                        <a:pt x="22" y="5"/>
                        <a:pt x="20" y="12"/>
                      </a:cubicBezTo>
                      <a:lnTo>
                        <a:pt x="0" y="110"/>
                      </a:lnTo>
                      <a:cubicBezTo>
                        <a:pt x="0" y="117"/>
                        <a:pt x="7" y="121"/>
                        <a:pt x="17" y="121"/>
                      </a:cubicBezTo>
                      <a:lnTo>
                        <a:pt x="193" y="121"/>
                      </a:lnTo>
                      <a:cubicBezTo>
                        <a:pt x="204" y="121"/>
                        <a:pt x="212" y="117"/>
                        <a:pt x="214" y="110"/>
                      </a:cubicBezTo>
                      <a:lnTo>
                        <a:pt x="221" y="12"/>
                      </a:lnTo>
                      <a:cubicBezTo>
                        <a:pt x="221" y="5"/>
                        <a:pt x="214" y="1"/>
                        <a:pt x="20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110;p38">
                  <a:extLst>
                    <a:ext uri="{FF2B5EF4-FFF2-40B4-BE49-F238E27FC236}">
                      <a16:creationId xmlns:a16="http://schemas.microsoft.com/office/drawing/2014/main" id="{C8A2736E-B72D-43BA-8E07-4759A7C912A7}"/>
                    </a:ext>
                  </a:extLst>
                </p:cNvPr>
                <p:cNvSpPr/>
                <p:nvPr/>
              </p:nvSpPr>
              <p:spPr>
                <a:xfrm>
                  <a:off x="4524045" y="2737238"/>
                  <a:ext cx="72441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21" extrusionOk="0">
                      <a:moveTo>
                        <a:pt x="24" y="1"/>
                      </a:moveTo>
                      <a:cubicBezTo>
                        <a:pt x="16" y="1"/>
                        <a:pt x="7" y="5"/>
                        <a:pt x="7" y="12"/>
                      </a:cubicBezTo>
                      <a:lnTo>
                        <a:pt x="1" y="110"/>
                      </a:lnTo>
                      <a:cubicBezTo>
                        <a:pt x="1" y="117"/>
                        <a:pt x="9" y="121"/>
                        <a:pt x="18" y="121"/>
                      </a:cubicBezTo>
                      <a:lnTo>
                        <a:pt x="196" y="121"/>
                      </a:lnTo>
                      <a:cubicBezTo>
                        <a:pt x="204" y="121"/>
                        <a:pt x="213" y="117"/>
                        <a:pt x="213" y="110"/>
                      </a:cubicBezTo>
                      <a:lnTo>
                        <a:pt x="206" y="12"/>
                      </a:lnTo>
                      <a:cubicBezTo>
                        <a:pt x="206" y="5"/>
                        <a:pt x="198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111;p38">
                  <a:extLst>
                    <a:ext uri="{FF2B5EF4-FFF2-40B4-BE49-F238E27FC236}">
                      <a16:creationId xmlns:a16="http://schemas.microsoft.com/office/drawing/2014/main" id="{B999343C-E312-4E66-95BD-1D8DA4B6DE1B}"/>
                    </a:ext>
                  </a:extLst>
                </p:cNvPr>
                <p:cNvSpPr/>
                <p:nvPr/>
              </p:nvSpPr>
              <p:spPr>
                <a:xfrm>
                  <a:off x="4606349" y="2737238"/>
                  <a:ext cx="75502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24" extrusionOk="0">
                      <a:moveTo>
                        <a:pt x="18" y="1"/>
                      </a:moveTo>
                      <a:cubicBezTo>
                        <a:pt x="7" y="1"/>
                        <a:pt x="1" y="5"/>
                        <a:pt x="1" y="12"/>
                      </a:cubicBezTo>
                      <a:lnTo>
                        <a:pt x="9" y="110"/>
                      </a:lnTo>
                      <a:cubicBezTo>
                        <a:pt x="9" y="117"/>
                        <a:pt x="18" y="121"/>
                        <a:pt x="29" y="121"/>
                      </a:cubicBezTo>
                      <a:lnTo>
                        <a:pt x="204" y="123"/>
                      </a:lnTo>
                      <a:cubicBezTo>
                        <a:pt x="215" y="123"/>
                        <a:pt x="221" y="117"/>
                        <a:pt x="221" y="110"/>
                      </a:cubicBezTo>
                      <a:lnTo>
                        <a:pt x="202" y="12"/>
                      </a:lnTo>
                      <a:cubicBezTo>
                        <a:pt x="200" y="5"/>
                        <a:pt x="192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112;p38">
                  <a:extLst>
                    <a:ext uri="{FF2B5EF4-FFF2-40B4-BE49-F238E27FC236}">
                      <a16:creationId xmlns:a16="http://schemas.microsoft.com/office/drawing/2014/main" id="{9DED7CFA-819E-4962-9E26-D47F322069CB}"/>
                    </a:ext>
                  </a:extLst>
                </p:cNvPr>
                <p:cNvSpPr/>
                <p:nvPr/>
              </p:nvSpPr>
              <p:spPr>
                <a:xfrm>
                  <a:off x="4686612" y="2737238"/>
                  <a:ext cx="80604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124" extrusionOk="0">
                      <a:moveTo>
                        <a:pt x="15" y="1"/>
                      </a:moveTo>
                      <a:cubicBezTo>
                        <a:pt x="7" y="1"/>
                        <a:pt x="0" y="5"/>
                        <a:pt x="0" y="12"/>
                      </a:cubicBezTo>
                      <a:lnTo>
                        <a:pt x="22" y="110"/>
                      </a:lnTo>
                      <a:cubicBezTo>
                        <a:pt x="24" y="117"/>
                        <a:pt x="33" y="123"/>
                        <a:pt x="43" y="123"/>
                      </a:cubicBezTo>
                      <a:lnTo>
                        <a:pt x="219" y="123"/>
                      </a:lnTo>
                      <a:cubicBezTo>
                        <a:pt x="230" y="123"/>
                        <a:pt x="236" y="117"/>
                        <a:pt x="234" y="110"/>
                      </a:cubicBezTo>
                      <a:lnTo>
                        <a:pt x="202" y="12"/>
                      </a:lnTo>
                      <a:cubicBezTo>
                        <a:pt x="200" y="5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113;p38">
                  <a:extLst>
                    <a:ext uri="{FF2B5EF4-FFF2-40B4-BE49-F238E27FC236}">
                      <a16:creationId xmlns:a16="http://schemas.microsoft.com/office/drawing/2014/main" id="{824D8DB3-28D6-438B-AE36-2A61BC74E67D}"/>
                    </a:ext>
                  </a:extLst>
                </p:cNvPr>
                <p:cNvSpPr/>
                <p:nvPr/>
              </p:nvSpPr>
              <p:spPr>
                <a:xfrm>
                  <a:off x="4766876" y="2737238"/>
                  <a:ext cx="85365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124" extrusionOk="0">
                      <a:moveTo>
                        <a:pt x="15" y="1"/>
                      </a:moveTo>
                      <a:cubicBezTo>
                        <a:pt x="7" y="1"/>
                        <a:pt x="0" y="5"/>
                        <a:pt x="2" y="12"/>
                      </a:cubicBezTo>
                      <a:lnTo>
                        <a:pt x="36" y="110"/>
                      </a:lnTo>
                      <a:cubicBezTo>
                        <a:pt x="39" y="117"/>
                        <a:pt x="49" y="123"/>
                        <a:pt x="58" y="123"/>
                      </a:cubicBezTo>
                      <a:lnTo>
                        <a:pt x="236" y="123"/>
                      </a:lnTo>
                      <a:cubicBezTo>
                        <a:pt x="244" y="123"/>
                        <a:pt x="251" y="119"/>
                        <a:pt x="249" y="112"/>
                      </a:cubicBezTo>
                      <a:lnTo>
                        <a:pt x="204" y="12"/>
                      </a:lnTo>
                      <a:cubicBezTo>
                        <a:pt x="199" y="5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14;p38">
                  <a:extLst>
                    <a:ext uri="{FF2B5EF4-FFF2-40B4-BE49-F238E27FC236}">
                      <a16:creationId xmlns:a16="http://schemas.microsoft.com/office/drawing/2014/main" id="{6D35D6A2-9886-45BB-AFCD-FA0F012BDB11}"/>
                    </a:ext>
                  </a:extLst>
                </p:cNvPr>
                <p:cNvSpPr/>
                <p:nvPr/>
              </p:nvSpPr>
              <p:spPr>
                <a:xfrm>
                  <a:off x="4846799" y="2737238"/>
                  <a:ext cx="90807" cy="42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124" extrusionOk="0">
                      <a:moveTo>
                        <a:pt x="16" y="1"/>
                      </a:moveTo>
                      <a:cubicBezTo>
                        <a:pt x="5" y="1"/>
                        <a:pt x="1" y="5"/>
                        <a:pt x="3" y="12"/>
                      </a:cubicBezTo>
                      <a:lnTo>
                        <a:pt x="50" y="112"/>
                      </a:lnTo>
                      <a:cubicBezTo>
                        <a:pt x="54" y="119"/>
                        <a:pt x="65" y="123"/>
                        <a:pt x="76" y="123"/>
                      </a:cubicBezTo>
                      <a:lnTo>
                        <a:pt x="251" y="123"/>
                      </a:lnTo>
                      <a:cubicBezTo>
                        <a:pt x="262" y="123"/>
                        <a:pt x="266" y="119"/>
                        <a:pt x="262" y="112"/>
                      </a:cubicBezTo>
                      <a:lnTo>
                        <a:pt x="204" y="12"/>
                      </a:lnTo>
                      <a:cubicBezTo>
                        <a:pt x="200" y="5"/>
                        <a:pt x="189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5115;p38">
                  <a:extLst>
                    <a:ext uri="{FF2B5EF4-FFF2-40B4-BE49-F238E27FC236}">
                      <a16:creationId xmlns:a16="http://schemas.microsoft.com/office/drawing/2014/main" id="{522A8618-8D89-4378-9B41-C35E6444F592}"/>
                    </a:ext>
                  </a:extLst>
                </p:cNvPr>
                <p:cNvSpPr/>
                <p:nvPr/>
              </p:nvSpPr>
              <p:spPr>
                <a:xfrm>
                  <a:off x="4927063" y="2737238"/>
                  <a:ext cx="95568" cy="4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126" extrusionOk="0">
                      <a:moveTo>
                        <a:pt x="15" y="1"/>
                      </a:moveTo>
                      <a:cubicBezTo>
                        <a:pt x="5" y="1"/>
                        <a:pt x="0" y="5"/>
                        <a:pt x="5" y="12"/>
                      </a:cubicBezTo>
                      <a:lnTo>
                        <a:pt x="65" y="112"/>
                      </a:lnTo>
                      <a:cubicBezTo>
                        <a:pt x="69" y="119"/>
                        <a:pt x="80" y="123"/>
                        <a:pt x="90" y="123"/>
                      </a:cubicBezTo>
                      <a:lnTo>
                        <a:pt x="266" y="125"/>
                      </a:lnTo>
                      <a:cubicBezTo>
                        <a:pt x="277" y="125"/>
                        <a:pt x="281" y="119"/>
                        <a:pt x="277" y="112"/>
                      </a:cubicBezTo>
                      <a:lnTo>
                        <a:pt x="206" y="12"/>
                      </a:lnTo>
                      <a:cubicBezTo>
                        <a:pt x="199" y="5"/>
                        <a:pt x="189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5116;p38">
                  <a:extLst>
                    <a:ext uri="{FF2B5EF4-FFF2-40B4-BE49-F238E27FC236}">
                      <a16:creationId xmlns:a16="http://schemas.microsoft.com/office/drawing/2014/main" id="{E88CA457-A09A-475E-B2FB-2B880EC86E25}"/>
                    </a:ext>
                  </a:extLst>
                </p:cNvPr>
                <p:cNvSpPr/>
                <p:nvPr/>
              </p:nvSpPr>
              <p:spPr>
                <a:xfrm>
                  <a:off x="5006986" y="2737238"/>
                  <a:ext cx="101010" cy="4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26" extrusionOk="0">
                      <a:moveTo>
                        <a:pt x="14" y="1"/>
                      </a:moveTo>
                      <a:cubicBezTo>
                        <a:pt x="5" y="1"/>
                        <a:pt x="1" y="5"/>
                        <a:pt x="5" y="12"/>
                      </a:cubicBezTo>
                      <a:lnTo>
                        <a:pt x="80" y="112"/>
                      </a:lnTo>
                      <a:cubicBezTo>
                        <a:pt x="84" y="119"/>
                        <a:pt x="95" y="125"/>
                        <a:pt x="106" y="125"/>
                      </a:cubicBezTo>
                      <a:lnTo>
                        <a:pt x="281" y="125"/>
                      </a:lnTo>
                      <a:cubicBezTo>
                        <a:pt x="292" y="125"/>
                        <a:pt x="296" y="119"/>
                        <a:pt x="292" y="112"/>
                      </a:cubicBezTo>
                      <a:lnTo>
                        <a:pt x="206" y="12"/>
                      </a:lnTo>
                      <a:cubicBezTo>
                        <a:pt x="200" y="5"/>
                        <a:pt x="189" y="1"/>
                        <a:pt x="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117;p38">
                  <a:extLst>
                    <a:ext uri="{FF2B5EF4-FFF2-40B4-BE49-F238E27FC236}">
                      <a16:creationId xmlns:a16="http://schemas.microsoft.com/office/drawing/2014/main" id="{A4ED1AD0-835C-4381-9333-85858C4CF235}"/>
                    </a:ext>
                  </a:extLst>
                </p:cNvPr>
                <p:cNvSpPr/>
                <p:nvPr/>
              </p:nvSpPr>
              <p:spPr>
                <a:xfrm>
                  <a:off x="5087250" y="2737238"/>
                  <a:ext cx="105771" cy="4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26" extrusionOk="0">
                      <a:moveTo>
                        <a:pt x="13" y="1"/>
                      </a:moveTo>
                      <a:cubicBezTo>
                        <a:pt x="3" y="1"/>
                        <a:pt x="0" y="5"/>
                        <a:pt x="5" y="12"/>
                      </a:cubicBezTo>
                      <a:lnTo>
                        <a:pt x="93" y="112"/>
                      </a:lnTo>
                      <a:cubicBezTo>
                        <a:pt x="99" y="119"/>
                        <a:pt x="112" y="125"/>
                        <a:pt x="120" y="125"/>
                      </a:cubicBezTo>
                      <a:lnTo>
                        <a:pt x="298" y="125"/>
                      </a:lnTo>
                      <a:cubicBezTo>
                        <a:pt x="309" y="125"/>
                        <a:pt x="311" y="121"/>
                        <a:pt x="305" y="114"/>
                      </a:cubicBezTo>
                      <a:lnTo>
                        <a:pt x="206" y="12"/>
                      </a:lnTo>
                      <a:cubicBezTo>
                        <a:pt x="200" y="5"/>
                        <a:pt x="187" y="1"/>
                        <a:pt x="17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5118;p38">
                  <a:extLst>
                    <a:ext uri="{FF2B5EF4-FFF2-40B4-BE49-F238E27FC236}">
                      <a16:creationId xmlns:a16="http://schemas.microsoft.com/office/drawing/2014/main" id="{C2F2C94A-BE66-4F81-815E-A2379EB6C589}"/>
                    </a:ext>
                  </a:extLst>
                </p:cNvPr>
                <p:cNvSpPr/>
                <p:nvPr/>
              </p:nvSpPr>
              <p:spPr>
                <a:xfrm>
                  <a:off x="5167513" y="2737238"/>
                  <a:ext cx="110873" cy="4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26" extrusionOk="0">
                      <a:moveTo>
                        <a:pt x="13" y="1"/>
                      </a:moveTo>
                      <a:cubicBezTo>
                        <a:pt x="2" y="1"/>
                        <a:pt x="0" y="5"/>
                        <a:pt x="6" y="12"/>
                      </a:cubicBezTo>
                      <a:lnTo>
                        <a:pt x="107" y="114"/>
                      </a:lnTo>
                      <a:cubicBezTo>
                        <a:pt x="114" y="121"/>
                        <a:pt x="126" y="125"/>
                        <a:pt x="137" y="125"/>
                      </a:cubicBezTo>
                      <a:lnTo>
                        <a:pt x="313" y="125"/>
                      </a:lnTo>
                      <a:cubicBezTo>
                        <a:pt x="323" y="125"/>
                        <a:pt x="326" y="121"/>
                        <a:pt x="319" y="114"/>
                      </a:cubicBezTo>
                      <a:lnTo>
                        <a:pt x="208" y="12"/>
                      </a:lnTo>
                      <a:cubicBezTo>
                        <a:pt x="199" y="5"/>
                        <a:pt x="186" y="1"/>
                        <a:pt x="17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5119;p38">
                  <a:extLst>
                    <a:ext uri="{FF2B5EF4-FFF2-40B4-BE49-F238E27FC236}">
                      <a16:creationId xmlns:a16="http://schemas.microsoft.com/office/drawing/2014/main" id="{4E77F49A-758E-48EB-BD44-F94C72A394AF}"/>
                    </a:ext>
                  </a:extLst>
                </p:cNvPr>
                <p:cNvSpPr/>
                <p:nvPr/>
              </p:nvSpPr>
              <p:spPr>
                <a:xfrm>
                  <a:off x="3788410" y="2783151"/>
                  <a:ext cx="116994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19" extrusionOk="0">
                      <a:moveTo>
                        <a:pt x="151" y="1"/>
                      </a:moveTo>
                      <a:cubicBezTo>
                        <a:pt x="140" y="1"/>
                        <a:pt x="127" y="5"/>
                        <a:pt x="121" y="12"/>
                      </a:cubicBezTo>
                      <a:lnTo>
                        <a:pt x="9" y="106"/>
                      </a:lnTo>
                      <a:cubicBezTo>
                        <a:pt x="1" y="112"/>
                        <a:pt x="5" y="117"/>
                        <a:pt x="16" y="117"/>
                      </a:cubicBezTo>
                      <a:lnTo>
                        <a:pt x="204" y="119"/>
                      </a:lnTo>
                      <a:cubicBezTo>
                        <a:pt x="217" y="119"/>
                        <a:pt x="230" y="112"/>
                        <a:pt x="236" y="106"/>
                      </a:cubicBezTo>
                      <a:lnTo>
                        <a:pt x="337" y="12"/>
                      </a:lnTo>
                      <a:cubicBezTo>
                        <a:pt x="343" y="5"/>
                        <a:pt x="339" y="1"/>
                        <a:pt x="3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5120;p38">
                  <a:extLst>
                    <a:ext uri="{FF2B5EF4-FFF2-40B4-BE49-F238E27FC236}">
                      <a16:creationId xmlns:a16="http://schemas.microsoft.com/office/drawing/2014/main" id="{3C1F19BE-B29D-47F8-8F06-C26B63EF38C7}"/>
                    </a:ext>
                  </a:extLst>
                </p:cNvPr>
                <p:cNvSpPr/>
                <p:nvPr/>
              </p:nvSpPr>
              <p:spPr>
                <a:xfrm>
                  <a:off x="3880237" y="2783151"/>
                  <a:ext cx="111893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19" extrusionOk="0">
                      <a:moveTo>
                        <a:pt x="136" y="1"/>
                      </a:moveTo>
                      <a:cubicBezTo>
                        <a:pt x="125" y="1"/>
                        <a:pt x="112" y="5"/>
                        <a:pt x="106" y="12"/>
                      </a:cubicBezTo>
                      <a:lnTo>
                        <a:pt x="7" y="106"/>
                      </a:lnTo>
                      <a:cubicBezTo>
                        <a:pt x="1" y="112"/>
                        <a:pt x="5" y="119"/>
                        <a:pt x="16" y="119"/>
                      </a:cubicBezTo>
                      <a:lnTo>
                        <a:pt x="204" y="119"/>
                      </a:lnTo>
                      <a:cubicBezTo>
                        <a:pt x="217" y="119"/>
                        <a:pt x="230" y="114"/>
                        <a:pt x="234" y="108"/>
                      </a:cubicBezTo>
                      <a:lnTo>
                        <a:pt x="322" y="12"/>
                      </a:lnTo>
                      <a:cubicBezTo>
                        <a:pt x="328" y="5"/>
                        <a:pt x="324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5121;p38">
                  <a:extLst>
                    <a:ext uri="{FF2B5EF4-FFF2-40B4-BE49-F238E27FC236}">
                      <a16:creationId xmlns:a16="http://schemas.microsoft.com/office/drawing/2014/main" id="{EADB1BC6-11C7-4E04-B46E-2A44988DB0BC}"/>
                    </a:ext>
                  </a:extLst>
                </p:cNvPr>
                <p:cNvSpPr/>
                <p:nvPr/>
              </p:nvSpPr>
              <p:spPr>
                <a:xfrm>
                  <a:off x="3972064" y="2783151"/>
                  <a:ext cx="105771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19" extrusionOk="0">
                      <a:moveTo>
                        <a:pt x="118" y="1"/>
                      </a:moveTo>
                      <a:cubicBezTo>
                        <a:pt x="108" y="1"/>
                        <a:pt x="95" y="5"/>
                        <a:pt x="90" y="12"/>
                      </a:cubicBezTo>
                      <a:lnTo>
                        <a:pt x="5" y="108"/>
                      </a:lnTo>
                      <a:cubicBezTo>
                        <a:pt x="0" y="114"/>
                        <a:pt x="5" y="119"/>
                        <a:pt x="15" y="119"/>
                      </a:cubicBezTo>
                      <a:lnTo>
                        <a:pt x="204" y="119"/>
                      </a:lnTo>
                      <a:cubicBezTo>
                        <a:pt x="217" y="119"/>
                        <a:pt x="230" y="114"/>
                        <a:pt x="234" y="108"/>
                      </a:cubicBezTo>
                      <a:lnTo>
                        <a:pt x="307" y="12"/>
                      </a:lnTo>
                      <a:cubicBezTo>
                        <a:pt x="311" y="7"/>
                        <a:pt x="307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5122;p38">
                  <a:extLst>
                    <a:ext uri="{FF2B5EF4-FFF2-40B4-BE49-F238E27FC236}">
                      <a16:creationId xmlns:a16="http://schemas.microsoft.com/office/drawing/2014/main" id="{BFA6A71C-D8B7-4456-B11A-4344A61FAC0B}"/>
                    </a:ext>
                  </a:extLst>
                </p:cNvPr>
                <p:cNvSpPr/>
                <p:nvPr/>
              </p:nvSpPr>
              <p:spPr>
                <a:xfrm>
                  <a:off x="4063210" y="2783151"/>
                  <a:ext cx="101350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21" extrusionOk="0">
                      <a:moveTo>
                        <a:pt x="105" y="1"/>
                      </a:moveTo>
                      <a:cubicBezTo>
                        <a:pt x="94" y="1"/>
                        <a:pt x="82" y="7"/>
                        <a:pt x="77" y="12"/>
                      </a:cubicBezTo>
                      <a:lnTo>
                        <a:pt x="7" y="108"/>
                      </a:lnTo>
                      <a:cubicBezTo>
                        <a:pt x="0" y="114"/>
                        <a:pt x="7" y="121"/>
                        <a:pt x="17" y="121"/>
                      </a:cubicBezTo>
                      <a:lnTo>
                        <a:pt x="208" y="121"/>
                      </a:lnTo>
                      <a:cubicBezTo>
                        <a:pt x="219" y="121"/>
                        <a:pt x="229" y="117"/>
                        <a:pt x="234" y="110"/>
                      </a:cubicBezTo>
                      <a:lnTo>
                        <a:pt x="294" y="14"/>
                      </a:lnTo>
                      <a:cubicBezTo>
                        <a:pt x="298" y="7"/>
                        <a:pt x="294" y="1"/>
                        <a:pt x="2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5123;p38">
                  <a:extLst>
                    <a:ext uri="{FF2B5EF4-FFF2-40B4-BE49-F238E27FC236}">
                      <a16:creationId xmlns:a16="http://schemas.microsoft.com/office/drawing/2014/main" id="{F6EBB9B1-5212-4F5B-9C73-650550D718B3}"/>
                    </a:ext>
                  </a:extLst>
                </p:cNvPr>
                <p:cNvSpPr/>
                <p:nvPr/>
              </p:nvSpPr>
              <p:spPr>
                <a:xfrm>
                  <a:off x="4155037" y="2784171"/>
                  <a:ext cx="96248" cy="4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18" extrusionOk="0">
                      <a:moveTo>
                        <a:pt x="88" y="0"/>
                      </a:moveTo>
                      <a:cubicBezTo>
                        <a:pt x="77" y="0"/>
                        <a:pt x="66" y="4"/>
                        <a:pt x="62" y="11"/>
                      </a:cubicBezTo>
                      <a:lnTo>
                        <a:pt x="4" y="107"/>
                      </a:lnTo>
                      <a:cubicBezTo>
                        <a:pt x="0" y="114"/>
                        <a:pt x="6" y="118"/>
                        <a:pt x="17" y="118"/>
                      </a:cubicBezTo>
                      <a:lnTo>
                        <a:pt x="208" y="118"/>
                      </a:lnTo>
                      <a:cubicBezTo>
                        <a:pt x="218" y="118"/>
                        <a:pt x="229" y="114"/>
                        <a:pt x="231" y="107"/>
                      </a:cubicBezTo>
                      <a:lnTo>
                        <a:pt x="278" y="11"/>
                      </a:lnTo>
                      <a:cubicBezTo>
                        <a:pt x="283" y="4"/>
                        <a:pt x="276" y="0"/>
                        <a:pt x="26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5124;p38">
                  <a:extLst>
                    <a:ext uri="{FF2B5EF4-FFF2-40B4-BE49-F238E27FC236}">
                      <a16:creationId xmlns:a16="http://schemas.microsoft.com/office/drawing/2014/main" id="{AF878917-F45F-45E2-97B2-7210B5FB2B41}"/>
                    </a:ext>
                  </a:extLst>
                </p:cNvPr>
                <p:cNvSpPr/>
                <p:nvPr/>
              </p:nvSpPr>
              <p:spPr>
                <a:xfrm>
                  <a:off x="4246524" y="2784171"/>
                  <a:ext cx="91487" cy="4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20" extrusionOk="0">
                      <a:moveTo>
                        <a:pt x="72" y="0"/>
                      </a:moveTo>
                      <a:cubicBezTo>
                        <a:pt x="63" y="0"/>
                        <a:pt x="52" y="4"/>
                        <a:pt x="48" y="11"/>
                      </a:cubicBezTo>
                      <a:lnTo>
                        <a:pt x="3" y="107"/>
                      </a:lnTo>
                      <a:cubicBezTo>
                        <a:pt x="1" y="114"/>
                        <a:pt x="7" y="120"/>
                        <a:pt x="18" y="120"/>
                      </a:cubicBezTo>
                      <a:lnTo>
                        <a:pt x="209" y="120"/>
                      </a:lnTo>
                      <a:cubicBezTo>
                        <a:pt x="219" y="120"/>
                        <a:pt x="230" y="116"/>
                        <a:pt x="232" y="109"/>
                      </a:cubicBezTo>
                      <a:lnTo>
                        <a:pt x="264" y="11"/>
                      </a:lnTo>
                      <a:cubicBezTo>
                        <a:pt x="269" y="4"/>
                        <a:pt x="260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5125;p38">
                  <a:extLst>
                    <a:ext uri="{FF2B5EF4-FFF2-40B4-BE49-F238E27FC236}">
                      <a16:creationId xmlns:a16="http://schemas.microsoft.com/office/drawing/2014/main" id="{36058823-935E-4185-AFBF-50954568AA36}"/>
                    </a:ext>
                  </a:extLst>
                </p:cNvPr>
                <p:cNvSpPr/>
                <p:nvPr/>
              </p:nvSpPr>
              <p:spPr>
                <a:xfrm>
                  <a:off x="4338351" y="2784171"/>
                  <a:ext cx="85705" cy="4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120" extrusionOk="0">
                      <a:moveTo>
                        <a:pt x="56" y="0"/>
                      </a:moveTo>
                      <a:cubicBezTo>
                        <a:pt x="46" y="0"/>
                        <a:pt x="37" y="4"/>
                        <a:pt x="35" y="11"/>
                      </a:cubicBezTo>
                      <a:lnTo>
                        <a:pt x="3" y="109"/>
                      </a:lnTo>
                      <a:cubicBezTo>
                        <a:pt x="1" y="116"/>
                        <a:pt x="7" y="120"/>
                        <a:pt x="18" y="120"/>
                      </a:cubicBezTo>
                      <a:lnTo>
                        <a:pt x="208" y="120"/>
                      </a:lnTo>
                      <a:cubicBezTo>
                        <a:pt x="219" y="120"/>
                        <a:pt x="228" y="116"/>
                        <a:pt x="230" y="109"/>
                      </a:cubicBezTo>
                      <a:lnTo>
                        <a:pt x="251" y="11"/>
                      </a:lnTo>
                      <a:cubicBezTo>
                        <a:pt x="251" y="4"/>
                        <a:pt x="245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5126;p38">
                  <a:extLst>
                    <a:ext uri="{FF2B5EF4-FFF2-40B4-BE49-F238E27FC236}">
                      <a16:creationId xmlns:a16="http://schemas.microsoft.com/office/drawing/2014/main" id="{1C9846F5-3084-46CA-93E1-ECCCBED96BE0}"/>
                    </a:ext>
                  </a:extLst>
                </p:cNvPr>
                <p:cNvSpPr/>
                <p:nvPr/>
              </p:nvSpPr>
              <p:spPr>
                <a:xfrm>
                  <a:off x="4429497" y="2784171"/>
                  <a:ext cx="81284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23" extrusionOk="0">
                      <a:moveTo>
                        <a:pt x="41" y="0"/>
                      </a:moveTo>
                      <a:cubicBezTo>
                        <a:pt x="30" y="0"/>
                        <a:pt x="22" y="6"/>
                        <a:pt x="22" y="11"/>
                      </a:cubicBezTo>
                      <a:lnTo>
                        <a:pt x="3" y="109"/>
                      </a:lnTo>
                      <a:cubicBezTo>
                        <a:pt x="0" y="116"/>
                        <a:pt x="9" y="120"/>
                        <a:pt x="20" y="120"/>
                      </a:cubicBezTo>
                      <a:lnTo>
                        <a:pt x="210" y="122"/>
                      </a:lnTo>
                      <a:cubicBezTo>
                        <a:pt x="221" y="122"/>
                        <a:pt x="230" y="118"/>
                        <a:pt x="230" y="109"/>
                      </a:cubicBezTo>
                      <a:lnTo>
                        <a:pt x="238" y="13"/>
                      </a:lnTo>
                      <a:cubicBezTo>
                        <a:pt x="238" y="6"/>
                        <a:pt x="230" y="0"/>
                        <a:pt x="21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5127;p38">
                  <a:extLst>
                    <a:ext uri="{FF2B5EF4-FFF2-40B4-BE49-F238E27FC236}">
                      <a16:creationId xmlns:a16="http://schemas.microsoft.com/office/drawing/2014/main" id="{7579D05C-E934-4E0E-A800-92156A294B06}"/>
                    </a:ext>
                  </a:extLst>
                </p:cNvPr>
                <p:cNvSpPr/>
                <p:nvPr/>
              </p:nvSpPr>
              <p:spPr>
                <a:xfrm>
                  <a:off x="4521324" y="2784852"/>
                  <a:ext cx="78223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121" extrusionOk="0">
                      <a:moveTo>
                        <a:pt x="26" y="0"/>
                      </a:moveTo>
                      <a:cubicBezTo>
                        <a:pt x="15" y="0"/>
                        <a:pt x="7" y="4"/>
                        <a:pt x="7" y="11"/>
                      </a:cubicBezTo>
                      <a:lnTo>
                        <a:pt x="0" y="109"/>
                      </a:lnTo>
                      <a:cubicBezTo>
                        <a:pt x="0" y="116"/>
                        <a:pt x="9" y="120"/>
                        <a:pt x="20" y="120"/>
                      </a:cubicBezTo>
                      <a:lnTo>
                        <a:pt x="210" y="120"/>
                      </a:lnTo>
                      <a:cubicBezTo>
                        <a:pt x="221" y="120"/>
                        <a:pt x="229" y="116"/>
                        <a:pt x="229" y="109"/>
                      </a:cubicBezTo>
                      <a:lnTo>
                        <a:pt x="223" y="11"/>
                      </a:lnTo>
                      <a:cubicBezTo>
                        <a:pt x="223" y="4"/>
                        <a:pt x="214" y="0"/>
                        <a:pt x="20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5128;p38">
                  <a:extLst>
                    <a:ext uri="{FF2B5EF4-FFF2-40B4-BE49-F238E27FC236}">
                      <a16:creationId xmlns:a16="http://schemas.microsoft.com/office/drawing/2014/main" id="{6AD739F6-44A4-4A19-8EE5-E8F20612DC0F}"/>
                    </a:ext>
                  </a:extLst>
                </p:cNvPr>
                <p:cNvSpPr/>
                <p:nvPr/>
              </p:nvSpPr>
              <p:spPr>
                <a:xfrm>
                  <a:off x="4610090" y="2784852"/>
                  <a:ext cx="81284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23" extrusionOk="0">
                      <a:moveTo>
                        <a:pt x="18" y="0"/>
                      </a:moveTo>
                      <a:cubicBezTo>
                        <a:pt x="7" y="0"/>
                        <a:pt x="1" y="4"/>
                        <a:pt x="1" y="11"/>
                      </a:cubicBezTo>
                      <a:lnTo>
                        <a:pt x="7" y="109"/>
                      </a:lnTo>
                      <a:cubicBezTo>
                        <a:pt x="9" y="116"/>
                        <a:pt x="18" y="120"/>
                        <a:pt x="28" y="120"/>
                      </a:cubicBezTo>
                      <a:lnTo>
                        <a:pt x="219" y="122"/>
                      </a:lnTo>
                      <a:cubicBezTo>
                        <a:pt x="230" y="122"/>
                        <a:pt x="238" y="116"/>
                        <a:pt x="236" y="109"/>
                      </a:cubicBezTo>
                      <a:lnTo>
                        <a:pt x="217" y="11"/>
                      </a:lnTo>
                      <a:cubicBezTo>
                        <a:pt x="217" y="4"/>
                        <a:pt x="206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5129;p38">
                  <a:extLst>
                    <a:ext uri="{FF2B5EF4-FFF2-40B4-BE49-F238E27FC236}">
                      <a16:creationId xmlns:a16="http://schemas.microsoft.com/office/drawing/2014/main" id="{2D7B3326-F2A8-4DEA-957B-53283955BC85}"/>
                    </a:ext>
                  </a:extLst>
                </p:cNvPr>
                <p:cNvSpPr/>
                <p:nvPr/>
              </p:nvSpPr>
              <p:spPr>
                <a:xfrm>
                  <a:off x="4696135" y="2784852"/>
                  <a:ext cx="86385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23" extrusionOk="0">
                      <a:moveTo>
                        <a:pt x="20" y="0"/>
                      </a:moveTo>
                      <a:cubicBezTo>
                        <a:pt x="9" y="0"/>
                        <a:pt x="0" y="4"/>
                        <a:pt x="2" y="11"/>
                      </a:cubicBezTo>
                      <a:lnTo>
                        <a:pt x="24" y="109"/>
                      </a:lnTo>
                      <a:cubicBezTo>
                        <a:pt x="24" y="116"/>
                        <a:pt x="35" y="122"/>
                        <a:pt x="45" y="122"/>
                      </a:cubicBezTo>
                      <a:lnTo>
                        <a:pt x="236" y="122"/>
                      </a:lnTo>
                      <a:cubicBezTo>
                        <a:pt x="247" y="122"/>
                        <a:pt x="253" y="118"/>
                        <a:pt x="251" y="112"/>
                      </a:cubicBezTo>
                      <a:lnTo>
                        <a:pt x="219" y="13"/>
                      </a:lnTo>
                      <a:cubicBezTo>
                        <a:pt x="217" y="7"/>
                        <a:pt x="208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5130;p38">
                  <a:extLst>
                    <a:ext uri="{FF2B5EF4-FFF2-40B4-BE49-F238E27FC236}">
                      <a16:creationId xmlns:a16="http://schemas.microsoft.com/office/drawing/2014/main" id="{89BD1F02-ED22-4226-9C3E-F3A78FBE7099}"/>
                    </a:ext>
                  </a:extLst>
                </p:cNvPr>
                <p:cNvSpPr/>
                <p:nvPr/>
              </p:nvSpPr>
              <p:spPr>
                <a:xfrm>
                  <a:off x="4782861" y="2784852"/>
                  <a:ext cx="91147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125" extrusionOk="0">
                      <a:moveTo>
                        <a:pt x="17" y="0"/>
                      </a:moveTo>
                      <a:cubicBezTo>
                        <a:pt x="7" y="0"/>
                        <a:pt x="0" y="7"/>
                        <a:pt x="2" y="13"/>
                      </a:cubicBezTo>
                      <a:lnTo>
                        <a:pt x="37" y="112"/>
                      </a:lnTo>
                      <a:cubicBezTo>
                        <a:pt x="39" y="118"/>
                        <a:pt x="49" y="122"/>
                        <a:pt x="60" y="122"/>
                      </a:cubicBezTo>
                      <a:lnTo>
                        <a:pt x="251" y="124"/>
                      </a:lnTo>
                      <a:cubicBezTo>
                        <a:pt x="261" y="124"/>
                        <a:pt x="268" y="118"/>
                        <a:pt x="266" y="112"/>
                      </a:cubicBezTo>
                      <a:lnTo>
                        <a:pt x="219" y="13"/>
                      </a:lnTo>
                      <a:cubicBezTo>
                        <a:pt x="217" y="7"/>
                        <a:pt x="206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5131;p38">
                  <a:extLst>
                    <a:ext uri="{FF2B5EF4-FFF2-40B4-BE49-F238E27FC236}">
                      <a16:creationId xmlns:a16="http://schemas.microsoft.com/office/drawing/2014/main" id="{C0FA2AC9-B2EF-4AE7-8DBD-3C2F1008A6E3}"/>
                    </a:ext>
                  </a:extLst>
                </p:cNvPr>
                <p:cNvSpPr/>
                <p:nvPr/>
              </p:nvSpPr>
              <p:spPr>
                <a:xfrm>
                  <a:off x="4869586" y="2785532"/>
                  <a:ext cx="96248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123" extrusionOk="0">
                      <a:moveTo>
                        <a:pt x="17" y="0"/>
                      </a:moveTo>
                      <a:cubicBezTo>
                        <a:pt x="6" y="0"/>
                        <a:pt x="0" y="5"/>
                        <a:pt x="2" y="11"/>
                      </a:cubicBezTo>
                      <a:lnTo>
                        <a:pt x="49" y="110"/>
                      </a:lnTo>
                      <a:cubicBezTo>
                        <a:pt x="54" y="116"/>
                        <a:pt x="64" y="122"/>
                        <a:pt x="75" y="122"/>
                      </a:cubicBezTo>
                      <a:lnTo>
                        <a:pt x="266" y="122"/>
                      </a:lnTo>
                      <a:cubicBezTo>
                        <a:pt x="276" y="122"/>
                        <a:pt x="283" y="118"/>
                        <a:pt x="278" y="112"/>
                      </a:cubicBezTo>
                      <a:lnTo>
                        <a:pt x="219" y="11"/>
                      </a:lnTo>
                      <a:cubicBezTo>
                        <a:pt x="216" y="5"/>
                        <a:pt x="206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5132;p38">
                  <a:extLst>
                    <a:ext uri="{FF2B5EF4-FFF2-40B4-BE49-F238E27FC236}">
                      <a16:creationId xmlns:a16="http://schemas.microsoft.com/office/drawing/2014/main" id="{7AE6C618-AF71-4BBD-8BE7-28D13AA6E635}"/>
                    </a:ext>
                  </a:extLst>
                </p:cNvPr>
                <p:cNvSpPr/>
                <p:nvPr/>
              </p:nvSpPr>
              <p:spPr>
                <a:xfrm>
                  <a:off x="4955971" y="2785532"/>
                  <a:ext cx="101010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25" extrusionOk="0">
                      <a:moveTo>
                        <a:pt x="16" y="0"/>
                      </a:moveTo>
                      <a:cubicBezTo>
                        <a:pt x="5" y="0"/>
                        <a:pt x="1" y="5"/>
                        <a:pt x="5" y="11"/>
                      </a:cubicBezTo>
                      <a:lnTo>
                        <a:pt x="65" y="112"/>
                      </a:lnTo>
                      <a:cubicBezTo>
                        <a:pt x="69" y="118"/>
                        <a:pt x="80" y="122"/>
                        <a:pt x="91" y="122"/>
                      </a:cubicBezTo>
                      <a:lnTo>
                        <a:pt x="281" y="125"/>
                      </a:lnTo>
                      <a:cubicBezTo>
                        <a:pt x="292" y="125"/>
                        <a:pt x="296" y="118"/>
                        <a:pt x="292" y="112"/>
                      </a:cubicBezTo>
                      <a:lnTo>
                        <a:pt x="222" y="11"/>
                      </a:lnTo>
                      <a:cubicBezTo>
                        <a:pt x="217" y="5"/>
                        <a:pt x="204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5133;p38">
                  <a:extLst>
                    <a:ext uri="{FF2B5EF4-FFF2-40B4-BE49-F238E27FC236}">
                      <a16:creationId xmlns:a16="http://schemas.microsoft.com/office/drawing/2014/main" id="{4AA719A3-2434-4D7E-8305-F9006CB5CD13}"/>
                    </a:ext>
                  </a:extLst>
                </p:cNvPr>
                <p:cNvSpPr/>
                <p:nvPr/>
              </p:nvSpPr>
              <p:spPr>
                <a:xfrm>
                  <a:off x="5042697" y="2785532"/>
                  <a:ext cx="106111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25" extrusionOk="0">
                      <a:moveTo>
                        <a:pt x="16" y="0"/>
                      </a:moveTo>
                      <a:cubicBezTo>
                        <a:pt x="5" y="0"/>
                        <a:pt x="1" y="7"/>
                        <a:pt x="5" y="13"/>
                      </a:cubicBezTo>
                      <a:lnTo>
                        <a:pt x="78" y="112"/>
                      </a:lnTo>
                      <a:cubicBezTo>
                        <a:pt x="82" y="118"/>
                        <a:pt x="95" y="125"/>
                        <a:pt x="106" y="125"/>
                      </a:cubicBezTo>
                      <a:lnTo>
                        <a:pt x="296" y="125"/>
                      </a:lnTo>
                      <a:cubicBezTo>
                        <a:pt x="307" y="125"/>
                        <a:pt x="311" y="120"/>
                        <a:pt x="307" y="114"/>
                      </a:cubicBezTo>
                      <a:lnTo>
                        <a:pt x="221" y="13"/>
                      </a:lnTo>
                      <a:cubicBezTo>
                        <a:pt x="215" y="7"/>
                        <a:pt x="204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5134;p38">
                  <a:extLst>
                    <a:ext uri="{FF2B5EF4-FFF2-40B4-BE49-F238E27FC236}">
                      <a16:creationId xmlns:a16="http://schemas.microsoft.com/office/drawing/2014/main" id="{EF1222A9-83A6-4A64-A8EE-697A8F2ED2BA}"/>
                    </a:ext>
                  </a:extLst>
                </p:cNvPr>
                <p:cNvSpPr/>
                <p:nvPr/>
              </p:nvSpPr>
              <p:spPr>
                <a:xfrm>
                  <a:off x="5128742" y="2785532"/>
                  <a:ext cx="111893" cy="43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27" extrusionOk="0">
                      <a:moveTo>
                        <a:pt x="16" y="0"/>
                      </a:moveTo>
                      <a:cubicBezTo>
                        <a:pt x="5" y="0"/>
                        <a:pt x="1" y="7"/>
                        <a:pt x="7" y="13"/>
                      </a:cubicBezTo>
                      <a:lnTo>
                        <a:pt x="93" y="114"/>
                      </a:lnTo>
                      <a:cubicBezTo>
                        <a:pt x="99" y="120"/>
                        <a:pt x="112" y="125"/>
                        <a:pt x="123" y="125"/>
                      </a:cubicBezTo>
                      <a:lnTo>
                        <a:pt x="313" y="127"/>
                      </a:lnTo>
                      <a:cubicBezTo>
                        <a:pt x="324" y="127"/>
                        <a:pt x="328" y="120"/>
                        <a:pt x="322" y="114"/>
                      </a:cubicBezTo>
                      <a:lnTo>
                        <a:pt x="223" y="13"/>
                      </a:lnTo>
                      <a:cubicBezTo>
                        <a:pt x="217" y="7"/>
                        <a:pt x="204" y="0"/>
                        <a:pt x="19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5135;p38">
                  <a:extLst>
                    <a:ext uri="{FF2B5EF4-FFF2-40B4-BE49-F238E27FC236}">
                      <a16:creationId xmlns:a16="http://schemas.microsoft.com/office/drawing/2014/main" id="{B643B2C0-BF1E-4EC1-9000-8D7F18D6CE76}"/>
                    </a:ext>
                  </a:extLst>
                </p:cNvPr>
                <p:cNvSpPr/>
                <p:nvPr/>
              </p:nvSpPr>
              <p:spPr>
                <a:xfrm>
                  <a:off x="5215467" y="2785532"/>
                  <a:ext cx="116994" cy="43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27" extrusionOk="0">
                      <a:moveTo>
                        <a:pt x="13" y="0"/>
                      </a:moveTo>
                      <a:cubicBezTo>
                        <a:pt x="5" y="0"/>
                        <a:pt x="0" y="7"/>
                        <a:pt x="7" y="13"/>
                      </a:cubicBezTo>
                      <a:lnTo>
                        <a:pt x="107" y="114"/>
                      </a:lnTo>
                      <a:cubicBezTo>
                        <a:pt x="114" y="120"/>
                        <a:pt x="127" y="127"/>
                        <a:pt x="140" y="127"/>
                      </a:cubicBezTo>
                      <a:lnTo>
                        <a:pt x="328" y="127"/>
                      </a:lnTo>
                      <a:cubicBezTo>
                        <a:pt x="339" y="127"/>
                        <a:pt x="343" y="122"/>
                        <a:pt x="334" y="114"/>
                      </a:cubicBezTo>
                      <a:lnTo>
                        <a:pt x="223" y="13"/>
                      </a:lnTo>
                      <a:cubicBezTo>
                        <a:pt x="217" y="7"/>
                        <a:pt x="202" y="2"/>
                        <a:pt x="193" y="2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5136;p38">
                  <a:extLst>
                    <a:ext uri="{FF2B5EF4-FFF2-40B4-BE49-F238E27FC236}">
                      <a16:creationId xmlns:a16="http://schemas.microsoft.com/office/drawing/2014/main" id="{95ECAAB8-37EF-4968-BD28-C46343DAF740}"/>
                    </a:ext>
                  </a:extLst>
                </p:cNvPr>
                <p:cNvSpPr/>
                <p:nvPr/>
              </p:nvSpPr>
              <p:spPr>
                <a:xfrm>
                  <a:off x="3735354" y="2828384"/>
                  <a:ext cx="122096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119" extrusionOk="0">
                      <a:moveTo>
                        <a:pt x="150" y="1"/>
                      </a:moveTo>
                      <a:cubicBezTo>
                        <a:pt x="140" y="1"/>
                        <a:pt x="125" y="7"/>
                        <a:pt x="118" y="11"/>
                      </a:cubicBezTo>
                      <a:lnTo>
                        <a:pt x="7" y="108"/>
                      </a:lnTo>
                      <a:cubicBezTo>
                        <a:pt x="0" y="114"/>
                        <a:pt x="3" y="118"/>
                        <a:pt x="15" y="118"/>
                      </a:cubicBezTo>
                      <a:lnTo>
                        <a:pt x="219" y="118"/>
                      </a:lnTo>
                      <a:cubicBezTo>
                        <a:pt x="230" y="118"/>
                        <a:pt x="245" y="114"/>
                        <a:pt x="251" y="108"/>
                      </a:cubicBezTo>
                      <a:lnTo>
                        <a:pt x="352" y="14"/>
                      </a:lnTo>
                      <a:cubicBezTo>
                        <a:pt x="358" y="7"/>
                        <a:pt x="354" y="3"/>
                        <a:pt x="343" y="3"/>
                      </a:cubicBez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5137;p38">
                  <a:extLst>
                    <a:ext uri="{FF2B5EF4-FFF2-40B4-BE49-F238E27FC236}">
                      <a16:creationId xmlns:a16="http://schemas.microsoft.com/office/drawing/2014/main" id="{C65159EB-8FDD-48FE-9BAF-36BD306546B7}"/>
                    </a:ext>
                  </a:extLst>
                </p:cNvPr>
                <p:cNvSpPr/>
                <p:nvPr/>
              </p:nvSpPr>
              <p:spPr>
                <a:xfrm>
                  <a:off x="3832963" y="2829065"/>
                  <a:ext cx="116994" cy="40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19" extrusionOk="0">
                      <a:moveTo>
                        <a:pt x="137" y="1"/>
                      </a:moveTo>
                      <a:cubicBezTo>
                        <a:pt x="125" y="1"/>
                        <a:pt x="112" y="5"/>
                        <a:pt x="105" y="12"/>
                      </a:cubicBezTo>
                      <a:lnTo>
                        <a:pt x="7" y="106"/>
                      </a:lnTo>
                      <a:cubicBezTo>
                        <a:pt x="0" y="112"/>
                        <a:pt x="5" y="119"/>
                        <a:pt x="18" y="119"/>
                      </a:cubicBezTo>
                      <a:lnTo>
                        <a:pt x="219" y="119"/>
                      </a:lnTo>
                      <a:cubicBezTo>
                        <a:pt x="232" y="119"/>
                        <a:pt x="245" y="114"/>
                        <a:pt x="251" y="108"/>
                      </a:cubicBezTo>
                      <a:lnTo>
                        <a:pt x="339" y="12"/>
                      </a:lnTo>
                      <a:cubicBezTo>
                        <a:pt x="343" y="5"/>
                        <a:pt x="339" y="1"/>
                        <a:pt x="3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5138;p38">
                  <a:extLst>
                    <a:ext uri="{FF2B5EF4-FFF2-40B4-BE49-F238E27FC236}">
                      <a16:creationId xmlns:a16="http://schemas.microsoft.com/office/drawing/2014/main" id="{F5446969-7C2C-414C-8630-57B185DF8E4C}"/>
                    </a:ext>
                  </a:extLst>
                </p:cNvPr>
                <p:cNvSpPr/>
                <p:nvPr/>
              </p:nvSpPr>
              <p:spPr>
                <a:xfrm>
                  <a:off x="3931252" y="2829065"/>
                  <a:ext cx="111893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21" extrusionOk="0">
                      <a:moveTo>
                        <a:pt x="120" y="1"/>
                      </a:moveTo>
                      <a:cubicBezTo>
                        <a:pt x="110" y="1"/>
                        <a:pt x="95" y="5"/>
                        <a:pt x="90" y="12"/>
                      </a:cubicBezTo>
                      <a:lnTo>
                        <a:pt x="5" y="108"/>
                      </a:lnTo>
                      <a:cubicBezTo>
                        <a:pt x="1" y="114"/>
                        <a:pt x="5" y="119"/>
                        <a:pt x="16" y="119"/>
                      </a:cubicBezTo>
                      <a:lnTo>
                        <a:pt x="219" y="121"/>
                      </a:lnTo>
                      <a:cubicBezTo>
                        <a:pt x="232" y="121"/>
                        <a:pt x="245" y="116"/>
                        <a:pt x="249" y="110"/>
                      </a:cubicBezTo>
                      <a:lnTo>
                        <a:pt x="324" y="14"/>
                      </a:lnTo>
                      <a:cubicBezTo>
                        <a:pt x="328" y="7"/>
                        <a:pt x="322" y="3"/>
                        <a:pt x="311" y="3"/>
                      </a:cubicBez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5139;p38">
                  <a:extLst>
                    <a:ext uri="{FF2B5EF4-FFF2-40B4-BE49-F238E27FC236}">
                      <a16:creationId xmlns:a16="http://schemas.microsoft.com/office/drawing/2014/main" id="{15C1CA53-6B21-4D9C-86D6-0BA8D54D4811}"/>
                    </a:ext>
                  </a:extLst>
                </p:cNvPr>
                <p:cNvSpPr/>
                <p:nvPr/>
              </p:nvSpPr>
              <p:spPr>
                <a:xfrm>
                  <a:off x="4028860" y="2829745"/>
                  <a:ext cx="106791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121" extrusionOk="0">
                      <a:moveTo>
                        <a:pt x="105" y="1"/>
                      </a:moveTo>
                      <a:cubicBezTo>
                        <a:pt x="95" y="1"/>
                        <a:pt x="82" y="5"/>
                        <a:pt x="78" y="12"/>
                      </a:cubicBezTo>
                      <a:lnTo>
                        <a:pt x="5" y="108"/>
                      </a:lnTo>
                      <a:cubicBezTo>
                        <a:pt x="1" y="114"/>
                        <a:pt x="7" y="119"/>
                        <a:pt x="18" y="119"/>
                      </a:cubicBezTo>
                      <a:lnTo>
                        <a:pt x="221" y="121"/>
                      </a:lnTo>
                      <a:cubicBezTo>
                        <a:pt x="232" y="121"/>
                        <a:pt x="245" y="114"/>
                        <a:pt x="249" y="108"/>
                      </a:cubicBezTo>
                      <a:lnTo>
                        <a:pt x="309" y="12"/>
                      </a:lnTo>
                      <a:cubicBezTo>
                        <a:pt x="313" y="7"/>
                        <a:pt x="307" y="1"/>
                        <a:pt x="29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5140;p38">
                  <a:extLst>
                    <a:ext uri="{FF2B5EF4-FFF2-40B4-BE49-F238E27FC236}">
                      <a16:creationId xmlns:a16="http://schemas.microsoft.com/office/drawing/2014/main" id="{550408EC-44FC-402F-82CF-C9E5AE045BE7}"/>
                    </a:ext>
                  </a:extLst>
                </p:cNvPr>
                <p:cNvSpPr/>
                <p:nvPr/>
              </p:nvSpPr>
              <p:spPr>
                <a:xfrm>
                  <a:off x="4126469" y="2829745"/>
                  <a:ext cx="102370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21" extrusionOk="0">
                      <a:moveTo>
                        <a:pt x="90" y="1"/>
                      </a:moveTo>
                      <a:cubicBezTo>
                        <a:pt x="80" y="1"/>
                        <a:pt x="67" y="7"/>
                        <a:pt x="63" y="14"/>
                      </a:cubicBezTo>
                      <a:lnTo>
                        <a:pt x="5" y="110"/>
                      </a:lnTo>
                      <a:cubicBezTo>
                        <a:pt x="0" y="114"/>
                        <a:pt x="9" y="121"/>
                        <a:pt x="20" y="121"/>
                      </a:cubicBezTo>
                      <a:lnTo>
                        <a:pt x="223" y="121"/>
                      </a:lnTo>
                      <a:cubicBezTo>
                        <a:pt x="234" y="121"/>
                        <a:pt x="247" y="117"/>
                        <a:pt x="249" y="110"/>
                      </a:cubicBezTo>
                      <a:lnTo>
                        <a:pt x="296" y="14"/>
                      </a:lnTo>
                      <a:cubicBezTo>
                        <a:pt x="300" y="7"/>
                        <a:pt x="294" y="3"/>
                        <a:pt x="281" y="3"/>
                      </a:cubicBez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5141;p38">
                  <a:extLst>
                    <a:ext uri="{FF2B5EF4-FFF2-40B4-BE49-F238E27FC236}">
                      <a16:creationId xmlns:a16="http://schemas.microsoft.com/office/drawing/2014/main" id="{B5F95946-2FD9-4B25-9E89-E014069D4E3E}"/>
                    </a:ext>
                  </a:extLst>
                </p:cNvPr>
                <p:cNvSpPr/>
                <p:nvPr/>
              </p:nvSpPr>
              <p:spPr>
                <a:xfrm>
                  <a:off x="4224757" y="2830765"/>
                  <a:ext cx="96588" cy="41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21" extrusionOk="0">
                      <a:moveTo>
                        <a:pt x="73" y="0"/>
                      </a:moveTo>
                      <a:cubicBezTo>
                        <a:pt x="63" y="0"/>
                        <a:pt x="52" y="4"/>
                        <a:pt x="48" y="11"/>
                      </a:cubicBezTo>
                      <a:lnTo>
                        <a:pt x="3" y="107"/>
                      </a:lnTo>
                      <a:cubicBezTo>
                        <a:pt x="1" y="114"/>
                        <a:pt x="7" y="120"/>
                        <a:pt x="20" y="120"/>
                      </a:cubicBezTo>
                      <a:lnTo>
                        <a:pt x="221" y="120"/>
                      </a:lnTo>
                      <a:cubicBezTo>
                        <a:pt x="234" y="120"/>
                        <a:pt x="245" y="116"/>
                        <a:pt x="247" y="109"/>
                      </a:cubicBezTo>
                      <a:lnTo>
                        <a:pt x="281" y="13"/>
                      </a:lnTo>
                      <a:cubicBezTo>
                        <a:pt x="283" y="7"/>
                        <a:pt x="277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5142;p38">
                  <a:extLst>
                    <a:ext uri="{FF2B5EF4-FFF2-40B4-BE49-F238E27FC236}">
                      <a16:creationId xmlns:a16="http://schemas.microsoft.com/office/drawing/2014/main" id="{4B028414-8AEB-47B9-B50A-A381C4A845C1}"/>
                    </a:ext>
                  </a:extLst>
                </p:cNvPr>
                <p:cNvSpPr/>
                <p:nvPr/>
              </p:nvSpPr>
              <p:spPr>
                <a:xfrm>
                  <a:off x="4322366" y="2830765"/>
                  <a:ext cx="92167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23" extrusionOk="0">
                      <a:moveTo>
                        <a:pt x="58" y="0"/>
                      </a:moveTo>
                      <a:cubicBezTo>
                        <a:pt x="48" y="0"/>
                        <a:pt x="37" y="7"/>
                        <a:pt x="35" y="13"/>
                      </a:cubicBezTo>
                      <a:lnTo>
                        <a:pt x="3" y="109"/>
                      </a:lnTo>
                      <a:cubicBezTo>
                        <a:pt x="1" y="116"/>
                        <a:pt x="9" y="120"/>
                        <a:pt x="22" y="120"/>
                      </a:cubicBezTo>
                      <a:lnTo>
                        <a:pt x="223" y="122"/>
                      </a:lnTo>
                      <a:cubicBezTo>
                        <a:pt x="236" y="122"/>
                        <a:pt x="247" y="116"/>
                        <a:pt x="247" y="109"/>
                      </a:cubicBezTo>
                      <a:lnTo>
                        <a:pt x="268" y="13"/>
                      </a:lnTo>
                      <a:cubicBezTo>
                        <a:pt x="270" y="7"/>
                        <a:pt x="262" y="2"/>
                        <a:pt x="251" y="2"/>
                      </a:cubicBez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5143;p38">
                  <a:extLst>
                    <a:ext uri="{FF2B5EF4-FFF2-40B4-BE49-F238E27FC236}">
                      <a16:creationId xmlns:a16="http://schemas.microsoft.com/office/drawing/2014/main" id="{A37552EA-97E2-4EF5-A894-CE0CD337267A}"/>
                    </a:ext>
                  </a:extLst>
                </p:cNvPr>
                <p:cNvSpPr/>
                <p:nvPr/>
              </p:nvSpPr>
              <p:spPr>
                <a:xfrm>
                  <a:off x="4420655" y="2831445"/>
                  <a:ext cx="86385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23" extrusionOk="0">
                      <a:moveTo>
                        <a:pt x="41" y="0"/>
                      </a:moveTo>
                      <a:cubicBezTo>
                        <a:pt x="31" y="0"/>
                        <a:pt x="22" y="5"/>
                        <a:pt x="20" y="11"/>
                      </a:cubicBezTo>
                      <a:lnTo>
                        <a:pt x="1" y="109"/>
                      </a:lnTo>
                      <a:cubicBezTo>
                        <a:pt x="1" y="116"/>
                        <a:pt x="9" y="120"/>
                        <a:pt x="20" y="120"/>
                      </a:cubicBezTo>
                      <a:lnTo>
                        <a:pt x="223" y="122"/>
                      </a:lnTo>
                      <a:cubicBezTo>
                        <a:pt x="236" y="122"/>
                        <a:pt x="245" y="116"/>
                        <a:pt x="245" y="109"/>
                      </a:cubicBezTo>
                      <a:lnTo>
                        <a:pt x="253" y="13"/>
                      </a:lnTo>
                      <a:cubicBezTo>
                        <a:pt x="253" y="7"/>
                        <a:pt x="245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5144;p38">
                  <a:extLst>
                    <a:ext uri="{FF2B5EF4-FFF2-40B4-BE49-F238E27FC236}">
                      <a16:creationId xmlns:a16="http://schemas.microsoft.com/office/drawing/2014/main" id="{0B64B52A-7FC9-49E9-ADFB-55CDA1F8E953}"/>
                    </a:ext>
                  </a:extLst>
                </p:cNvPr>
                <p:cNvSpPr/>
                <p:nvPr/>
              </p:nvSpPr>
              <p:spPr>
                <a:xfrm>
                  <a:off x="4518263" y="2831445"/>
                  <a:ext cx="84345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" h="123" extrusionOk="0">
                      <a:moveTo>
                        <a:pt x="29" y="0"/>
                      </a:moveTo>
                      <a:cubicBezTo>
                        <a:pt x="18" y="0"/>
                        <a:pt x="7" y="7"/>
                        <a:pt x="7" y="13"/>
                      </a:cubicBezTo>
                      <a:lnTo>
                        <a:pt x="3" y="109"/>
                      </a:lnTo>
                      <a:cubicBezTo>
                        <a:pt x="1" y="116"/>
                        <a:pt x="11" y="122"/>
                        <a:pt x="22" y="122"/>
                      </a:cubicBezTo>
                      <a:lnTo>
                        <a:pt x="226" y="122"/>
                      </a:lnTo>
                      <a:cubicBezTo>
                        <a:pt x="236" y="122"/>
                        <a:pt x="247" y="118"/>
                        <a:pt x="247" y="112"/>
                      </a:cubicBezTo>
                      <a:lnTo>
                        <a:pt x="241" y="13"/>
                      </a:lnTo>
                      <a:cubicBezTo>
                        <a:pt x="241" y="7"/>
                        <a:pt x="230" y="2"/>
                        <a:pt x="219" y="2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5145;p38">
                  <a:extLst>
                    <a:ext uri="{FF2B5EF4-FFF2-40B4-BE49-F238E27FC236}">
                      <a16:creationId xmlns:a16="http://schemas.microsoft.com/office/drawing/2014/main" id="{F12BDB79-958B-48C2-A24C-56A34AEB7C42}"/>
                    </a:ext>
                  </a:extLst>
                </p:cNvPr>
                <p:cNvSpPr/>
                <p:nvPr/>
              </p:nvSpPr>
              <p:spPr>
                <a:xfrm>
                  <a:off x="4613831" y="2832125"/>
                  <a:ext cx="86385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23" extrusionOk="0">
                      <a:moveTo>
                        <a:pt x="20" y="0"/>
                      </a:moveTo>
                      <a:cubicBezTo>
                        <a:pt x="9" y="0"/>
                        <a:pt x="0" y="5"/>
                        <a:pt x="0" y="11"/>
                      </a:cubicBezTo>
                      <a:lnTo>
                        <a:pt x="9" y="110"/>
                      </a:lnTo>
                      <a:cubicBezTo>
                        <a:pt x="9" y="116"/>
                        <a:pt x="17" y="120"/>
                        <a:pt x="30" y="120"/>
                      </a:cubicBezTo>
                      <a:lnTo>
                        <a:pt x="234" y="122"/>
                      </a:lnTo>
                      <a:cubicBezTo>
                        <a:pt x="244" y="122"/>
                        <a:pt x="253" y="118"/>
                        <a:pt x="251" y="112"/>
                      </a:cubicBezTo>
                      <a:lnTo>
                        <a:pt x="234" y="13"/>
                      </a:lnTo>
                      <a:cubicBezTo>
                        <a:pt x="232" y="7"/>
                        <a:pt x="223" y="0"/>
                        <a:pt x="21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5146;p38">
                  <a:extLst>
                    <a:ext uri="{FF2B5EF4-FFF2-40B4-BE49-F238E27FC236}">
                      <a16:creationId xmlns:a16="http://schemas.microsoft.com/office/drawing/2014/main" id="{3D42560F-741F-4353-9FB9-2B4487A00465}"/>
                    </a:ext>
                  </a:extLst>
                </p:cNvPr>
                <p:cNvSpPr/>
                <p:nvPr/>
              </p:nvSpPr>
              <p:spPr>
                <a:xfrm>
                  <a:off x="4706338" y="2832125"/>
                  <a:ext cx="92167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25" extrusionOk="0">
                      <a:moveTo>
                        <a:pt x="20" y="0"/>
                      </a:moveTo>
                      <a:cubicBezTo>
                        <a:pt x="9" y="0"/>
                        <a:pt x="0" y="7"/>
                        <a:pt x="2" y="13"/>
                      </a:cubicBezTo>
                      <a:lnTo>
                        <a:pt x="22" y="112"/>
                      </a:lnTo>
                      <a:cubicBezTo>
                        <a:pt x="24" y="118"/>
                        <a:pt x="35" y="122"/>
                        <a:pt x="47" y="122"/>
                      </a:cubicBezTo>
                      <a:lnTo>
                        <a:pt x="249" y="125"/>
                      </a:lnTo>
                      <a:cubicBezTo>
                        <a:pt x="262" y="125"/>
                        <a:pt x="270" y="118"/>
                        <a:pt x="266" y="112"/>
                      </a:cubicBezTo>
                      <a:lnTo>
                        <a:pt x="234" y="13"/>
                      </a:lnTo>
                      <a:cubicBezTo>
                        <a:pt x="232" y="7"/>
                        <a:pt x="223" y="3"/>
                        <a:pt x="210" y="3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5147;p38">
                  <a:extLst>
                    <a:ext uri="{FF2B5EF4-FFF2-40B4-BE49-F238E27FC236}">
                      <a16:creationId xmlns:a16="http://schemas.microsoft.com/office/drawing/2014/main" id="{A3530B3A-6E2F-4FC1-AB5B-59332F02B3EB}"/>
                    </a:ext>
                  </a:extLst>
                </p:cNvPr>
                <p:cNvSpPr/>
                <p:nvPr/>
              </p:nvSpPr>
              <p:spPr>
                <a:xfrm>
                  <a:off x="4799525" y="2832806"/>
                  <a:ext cx="96588" cy="4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23" extrusionOk="0">
                      <a:moveTo>
                        <a:pt x="18" y="1"/>
                      </a:moveTo>
                      <a:cubicBezTo>
                        <a:pt x="7" y="1"/>
                        <a:pt x="0" y="5"/>
                        <a:pt x="3" y="11"/>
                      </a:cubicBezTo>
                      <a:lnTo>
                        <a:pt x="37" y="112"/>
                      </a:lnTo>
                      <a:cubicBezTo>
                        <a:pt x="39" y="116"/>
                        <a:pt x="50" y="123"/>
                        <a:pt x="60" y="123"/>
                      </a:cubicBezTo>
                      <a:lnTo>
                        <a:pt x="264" y="123"/>
                      </a:lnTo>
                      <a:cubicBezTo>
                        <a:pt x="277" y="123"/>
                        <a:pt x="283" y="118"/>
                        <a:pt x="281" y="112"/>
                      </a:cubicBezTo>
                      <a:lnTo>
                        <a:pt x="236" y="13"/>
                      </a:lnTo>
                      <a:cubicBezTo>
                        <a:pt x="232" y="7"/>
                        <a:pt x="221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5148;p38">
                  <a:extLst>
                    <a:ext uri="{FF2B5EF4-FFF2-40B4-BE49-F238E27FC236}">
                      <a16:creationId xmlns:a16="http://schemas.microsoft.com/office/drawing/2014/main" id="{D9EB420F-6622-4B23-8063-AA886AE32A15}"/>
                    </a:ext>
                  </a:extLst>
                </p:cNvPr>
                <p:cNvSpPr/>
                <p:nvPr/>
              </p:nvSpPr>
              <p:spPr>
                <a:xfrm>
                  <a:off x="4892033" y="2832806"/>
                  <a:ext cx="101690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25" extrusionOk="0">
                      <a:moveTo>
                        <a:pt x="18" y="1"/>
                      </a:moveTo>
                      <a:cubicBezTo>
                        <a:pt x="7" y="1"/>
                        <a:pt x="0" y="7"/>
                        <a:pt x="5" y="13"/>
                      </a:cubicBezTo>
                      <a:lnTo>
                        <a:pt x="52" y="112"/>
                      </a:lnTo>
                      <a:cubicBezTo>
                        <a:pt x="54" y="118"/>
                        <a:pt x="67" y="125"/>
                        <a:pt x="78" y="125"/>
                      </a:cubicBezTo>
                      <a:lnTo>
                        <a:pt x="281" y="125"/>
                      </a:lnTo>
                      <a:cubicBezTo>
                        <a:pt x="292" y="125"/>
                        <a:pt x="298" y="120"/>
                        <a:pt x="296" y="114"/>
                      </a:cubicBezTo>
                      <a:lnTo>
                        <a:pt x="236" y="13"/>
                      </a:lnTo>
                      <a:cubicBezTo>
                        <a:pt x="234" y="7"/>
                        <a:pt x="221" y="3"/>
                        <a:pt x="210" y="3"/>
                      </a:cubicBez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5149;p38">
                  <a:extLst>
                    <a:ext uri="{FF2B5EF4-FFF2-40B4-BE49-F238E27FC236}">
                      <a16:creationId xmlns:a16="http://schemas.microsoft.com/office/drawing/2014/main" id="{7BCBDA95-3931-490F-8E36-25E33EA54FDB}"/>
                    </a:ext>
                  </a:extLst>
                </p:cNvPr>
                <p:cNvSpPr/>
                <p:nvPr/>
              </p:nvSpPr>
              <p:spPr>
                <a:xfrm>
                  <a:off x="4985220" y="2833486"/>
                  <a:ext cx="106791" cy="4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125" extrusionOk="0">
                      <a:moveTo>
                        <a:pt x="18" y="1"/>
                      </a:moveTo>
                      <a:cubicBezTo>
                        <a:pt x="7" y="1"/>
                        <a:pt x="1" y="5"/>
                        <a:pt x="5" y="11"/>
                      </a:cubicBezTo>
                      <a:lnTo>
                        <a:pt x="65" y="112"/>
                      </a:lnTo>
                      <a:cubicBezTo>
                        <a:pt x="69" y="118"/>
                        <a:pt x="82" y="123"/>
                        <a:pt x="93" y="123"/>
                      </a:cubicBezTo>
                      <a:lnTo>
                        <a:pt x="296" y="125"/>
                      </a:lnTo>
                      <a:cubicBezTo>
                        <a:pt x="307" y="125"/>
                        <a:pt x="313" y="121"/>
                        <a:pt x="309" y="112"/>
                      </a:cubicBezTo>
                      <a:lnTo>
                        <a:pt x="236" y="14"/>
                      </a:lnTo>
                      <a:cubicBezTo>
                        <a:pt x="232" y="7"/>
                        <a:pt x="219" y="1"/>
                        <a:pt x="20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5150;p38">
                  <a:extLst>
                    <a:ext uri="{FF2B5EF4-FFF2-40B4-BE49-F238E27FC236}">
                      <a16:creationId xmlns:a16="http://schemas.microsoft.com/office/drawing/2014/main" id="{3BC2B9F1-A7B7-46E2-AB9D-12359544A20C}"/>
                    </a:ext>
                  </a:extLst>
                </p:cNvPr>
                <p:cNvSpPr/>
                <p:nvPr/>
              </p:nvSpPr>
              <p:spPr>
                <a:xfrm>
                  <a:off x="5077727" y="2833486"/>
                  <a:ext cx="111893" cy="4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128" extrusionOk="0">
                      <a:moveTo>
                        <a:pt x="18" y="1"/>
                      </a:moveTo>
                      <a:cubicBezTo>
                        <a:pt x="7" y="1"/>
                        <a:pt x="1" y="7"/>
                        <a:pt x="5" y="14"/>
                      </a:cubicBezTo>
                      <a:lnTo>
                        <a:pt x="80" y="114"/>
                      </a:lnTo>
                      <a:cubicBezTo>
                        <a:pt x="84" y="121"/>
                        <a:pt x="97" y="125"/>
                        <a:pt x="110" y="125"/>
                      </a:cubicBezTo>
                      <a:lnTo>
                        <a:pt x="311" y="127"/>
                      </a:lnTo>
                      <a:cubicBezTo>
                        <a:pt x="324" y="127"/>
                        <a:pt x="328" y="121"/>
                        <a:pt x="324" y="114"/>
                      </a:cubicBezTo>
                      <a:lnTo>
                        <a:pt x="238" y="14"/>
                      </a:lnTo>
                      <a:cubicBezTo>
                        <a:pt x="234" y="7"/>
                        <a:pt x="219" y="3"/>
                        <a:pt x="208" y="3"/>
                      </a:cubicBez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5151;p38">
                  <a:extLst>
                    <a:ext uri="{FF2B5EF4-FFF2-40B4-BE49-F238E27FC236}">
                      <a16:creationId xmlns:a16="http://schemas.microsoft.com/office/drawing/2014/main" id="{FE32416F-B432-4079-B4AD-F65AF5FBCB9F}"/>
                    </a:ext>
                  </a:extLst>
                </p:cNvPr>
                <p:cNvSpPr/>
                <p:nvPr/>
              </p:nvSpPr>
              <p:spPr>
                <a:xfrm>
                  <a:off x="5170914" y="2834166"/>
                  <a:ext cx="116994" cy="42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126" extrusionOk="0">
                      <a:moveTo>
                        <a:pt x="16" y="1"/>
                      </a:moveTo>
                      <a:cubicBezTo>
                        <a:pt x="5" y="1"/>
                        <a:pt x="1" y="5"/>
                        <a:pt x="5" y="12"/>
                      </a:cubicBezTo>
                      <a:lnTo>
                        <a:pt x="93" y="112"/>
                      </a:lnTo>
                      <a:cubicBezTo>
                        <a:pt x="97" y="119"/>
                        <a:pt x="112" y="125"/>
                        <a:pt x="125" y="125"/>
                      </a:cubicBezTo>
                      <a:lnTo>
                        <a:pt x="326" y="125"/>
                      </a:lnTo>
                      <a:cubicBezTo>
                        <a:pt x="339" y="125"/>
                        <a:pt x="343" y="121"/>
                        <a:pt x="337" y="114"/>
                      </a:cubicBezTo>
                      <a:lnTo>
                        <a:pt x="238" y="14"/>
                      </a:lnTo>
                      <a:cubicBezTo>
                        <a:pt x="232" y="7"/>
                        <a:pt x="219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5152;p38">
                  <a:extLst>
                    <a:ext uri="{FF2B5EF4-FFF2-40B4-BE49-F238E27FC236}">
                      <a16:creationId xmlns:a16="http://schemas.microsoft.com/office/drawing/2014/main" id="{32763601-4E70-4DB7-92BA-22C0E44BD794}"/>
                    </a:ext>
                  </a:extLst>
                </p:cNvPr>
                <p:cNvSpPr/>
                <p:nvPr/>
              </p:nvSpPr>
              <p:spPr>
                <a:xfrm>
                  <a:off x="5263421" y="2834166"/>
                  <a:ext cx="122096" cy="4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128" extrusionOk="0">
                      <a:moveTo>
                        <a:pt x="16" y="1"/>
                      </a:moveTo>
                      <a:cubicBezTo>
                        <a:pt x="5" y="1"/>
                        <a:pt x="1" y="7"/>
                        <a:pt x="7" y="14"/>
                      </a:cubicBezTo>
                      <a:lnTo>
                        <a:pt x="108" y="114"/>
                      </a:lnTo>
                      <a:cubicBezTo>
                        <a:pt x="114" y="121"/>
                        <a:pt x="129" y="127"/>
                        <a:pt x="140" y="127"/>
                      </a:cubicBezTo>
                      <a:lnTo>
                        <a:pt x="343" y="127"/>
                      </a:lnTo>
                      <a:cubicBezTo>
                        <a:pt x="354" y="127"/>
                        <a:pt x="358" y="123"/>
                        <a:pt x="352" y="116"/>
                      </a:cubicBezTo>
                      <a:lnTo>
                        <a:pt x="241" y="14"/>
                      </a:lnTo>
                      <a:cubicBezTo>
                        <a:pt x="234" y="7"/>
                        <a:pt x="219" y="3"/>
                        <a:pt x="206" y="3"/>
                      </a:cubicBez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5153;p38">
                  <a:extLst>
                    <a:ext uri="{FF2B5EF4-FFF2-40B4-BE49-F238E27FC236}">
                      <a16:creationId xmlns:a16="http://schemas.microsoft.com/office/drawing/2014/main" id="{0EFA6DC5-1F64-4FEF-AF2E-51736BC2611E}"/>
                    </a:ext>
                  </a:extLst>
                </p:cNvPr>
                <p:cNvSpPr/>
                <p:nvPr/>
              </p:nvSpPr>
              <p:spPr>
                <a:xfrm>
                  <a:off x="4337670" y="2909328"/>
                  <a:ext cx="445531" cy="9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275" extrusionOk="0">
                      <a:moveTo>
                        <a:pt x="116" y="0"/>
                      </a:moveTo>
                      <a:cubicBezTo>
                        <a:pt x="95" y="0"/>
                        <a:pt x="78" y="13"/>
                        <a:pt x="69" y="33"/>
                      </a:cubicBezTo>
                      <a:lnTo>
                        <a:pt x="11" y="210"/>
                      </a:lnTo>
                      <a:cubicBezTo>
                        <a:pt x="1" y="242"/>
                        <a:pt x="24" y="275"/>
                        <a:pt x="56" y="275"/>
                      </a:cubicBezTo>
                      <a:lnTo>
                        <a:pt x="1254" y="275"/>
                      </a:lnTo>
                      <a:cubicBezTo>
                        <a:pt x="1286" y="275"/>
                        <a:pt x="1309" y="242"/>
                        <a:pt x="1298" y="210"/>
                      </a:cubicBezTo>
                      <a:lnTo>
                        <a:pt x="1239" y="33"/>
                      </a:lnTo>
                      <a:cubicBezTo>
                        <a:pt x="1232" y="13"/>
                        <a:pt x="1215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5154;p38">
                  <a:extLst>
                    <a:ext uri="{FF2B5EF4-FFF2-40B4-BE49-F238E27FC236}">
                      <a16:creationId xmlns:a16="http://schemas.microsoft.com/office/drawing/2014/main" id="{66ACD2F4-D519-4FF6-B244-CB4CC5BEF193}"/>
                    </a:ext>
                  </a:extLst>
                </p:cNvPr>
                <p:cNvSpPr/>
                <p:nvPr/>
              </p:nvSpPr>
              <p:spPr>
                <a:xfrm>
                  <a:off x="3883978" y="1907055"/>
                  <a:ext cx="1348496" cy="802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" h="2359" extrusionOk="0">
                      <a:moveTo>
                        <a:pt x="3033" y="0"/>
                      </a:moveTo>
                      <a:lnTo>
                        <a:pt x="2922" y="5"/>
                      </a:lnTo>
                      <a:lnTo>
                        <a:pt x="2810" y="5"/>
                      </a:lnTo>
                      <a:lnTo>
                        <a:pt x="2701" y="3"/>
                      </a:lnTo>
                      <a:lnTo>
                        <a:pt x="2590" y="13"/>
                      </a:lnTo>
                      <a:lnTo>
                        <a:pt x="2480" y="9"/>
                      </a:lnTo>
                      <a:lnTo>
                        <a:pt x="2369" y="9"/>
                      </a:lnTo>
                      <a:lnTo>
                        <a:pt x="2260" y="15"/>
                      </a:lnTo>
                      <a:lnTo>
                        <a:pt x="2148" y="9"/>
                      </a:lnTo>
                      <a:lnTo>
                        <a:pt x="2039" y="7"/>
                      </a:lnTo>
                      <a:lnTo>
                        <a:pt x="1928" y="7"/>
                      </a:lnTo>
                      <a:lnTo>
                        <a:pt x="1819" y="3"/>
                      </a:lnTo>
                      <a:lnTo>
                        <a:pt x="1707" y="7"/>
                      </a:lnTo>
                      <a:lnTo>
                        <a:pt x="1598" y="7"/>
                      </a:lnTo>
                      <a:lnTo>
                        <a:pt x="1487" y="11"/>
                      </a:lnTo>
                      <a:lnTo>
                        <a:pt x="1377" y="11"/>
                      </a:lnTo>
                      <a:lnTo>
                        <a:pt x="1266" y="5"/>
                      </a:lnTo>
                      <a:lnTo>
                        <a:pt x="1157" y="18"/>
                      </a:lnTo>
                      <a:lnTo>
                        <a:pt x="1045" y="15"/>
                      </a:lnTo>
                      <a:lnTo>
                        <a:pt x="936" y="15"/>
                      </a:lnTo>
                      <a:lnTo>
                        <a:pt x="825" y="7"/>
                      </a:lnTo>
                      <a:lnTo>
                        <a:pt x="716" y="18"/>
                      </a:lnTo>
                      <a:lnTo>
                        <a:pt x="604" y="13"/>
                      </a:lnTo>
                      <a:lnTo>
                        <a:pt x="495" y="9"/>
                      </a:lnTo>
                      <a:lnTo>
                        <a:pt x="384" y="11"/>
                      </a:lnTo>
                      <a:lnTo>
                        <a:pt x="274" y="11"/>
                      </a:lnTo>
                      <a:lnTo>
                        <a:pt x="163" y="5"/>
                      </a:lnTo>
                      <a:lnTo>
                        <a:pt x="58" y="58"/>
                      </a:lnTo>
                      <a:lnTo>
                        <a:pt x="7" y="163"/>
                      </a:lnTo>
                      <a:lnTo>
                        <a:pt x="13" y="272"/>
                      </a:lnTo>
                      <a:lnTo>
                        <a:pt x="11" y="384"/>
                      </a:lnTo>
                      <a:lnTo>
                        <a:pt x="15" y="493"/>
                      </a:lnTo>
                      <a:lnTo>
                        <a:pt x="13" y="602"/>
                      </a:lnTo>
                      <a:lnTo>
                        <a:pt x="7" y="711"/>
                      </a:lnTo>
                      <a:lnTo>
                        <a:pt x="2" y="821"/>
                      </a:lnTo>
                      <a:lnTo>
                        <a:pt x="13" y="930"/>
                      </a:lnTo>
                      <a:lnTo>
                        <a:pt x="15" y="1039"/>
                      </a:lnTo>
                      <a:lnTo>
                        <a:pt x="7" y="1148"/>
                      </a:lnTo>
                      <a:lnTo>
                        <a:pt x="0" y="1258"/>
                      </a:lnTo>
                      <a:lnTo>
                        <a:pt x="17" y="1367"/>
                      </a:lnTo>
                      <a:lnTo>
                        <a:pt x="2" y="1476"/>
                      </a:lnTo>
                      <a:lnTo>
                        <a:pt x="2" y="1585"/>
                      </a:lnTo>
                      <a:lnTo>
                        <a:pt x="2" y="1694"/>
                      </a:lnTo>
                      <a:lnTo>
                        <a:pt x="7" y="1804"/>
                      </a:lnTo>
                      <a:lnTo>
                        <a:pt x="11" y="1913"/>
                      </a:lnTo>
                      <a:lnTo>
                        <a:pt x="2" y="2022"/>
                      </a:lnTo>
                      <a:lnTo>
                        <a:pt x="15" y="2131"/>
                      </a:lnTo>
                      <a:lnTo>
                        <a:pt x="9" y="2241"/>
                      </a:lnTo>
                      <a:lnTo>
                        <a:pt x="9" y="2350"/>
                      </a:lnTo>
                      <a:lnTo>
                        <a:pt x="120" y="2348"/>
                      </a:lnTo>
                      <a:lnTo>
                        <a:pt x="229" y="2346"/>
                      </a:lnTo>
                      <a:lnTo>
                        <a:pt x="450" y="2346"/>
                      </a:lnTo>
                      <a:lnTo>
                        <a:pt x="559" y="2358"/>
                      </a:lnTo>
                      <a:lnTo>
                        <a:pt x="669" y="2350"/>
                      </a:lnTo>
                      <a:lnTo>
                        <a:pt x="778" y="2348"/>
                      </a:lnTo>
                      <a:lnTo>
                        <a:pt x="887" y="2341"/>
                      </a:lnTo>
                      <a:lnTo>
                        <a:pt x="998" y="2341"/>
                      </a:lnTo>
                      <a:lnTo>
                        <a:pt x="1108" y="2348"/>
                      </a:lnTo>
                      <a:lnTo>
                        <a:pt x="1217" y="2346"/>
                      </a:lnTo>
                      <a:lnTo>
                        <a:pt x="1326" y="2350"/>
                      </a:lnTo>
                      <a:lnTo>
                        <a:pt x="1435" y="2358"/>
                      </a:lnTo>
                      <a:lnTo>
                        <a:pt x="1547" y="2358"/>
                      </a:lnTo>
                      <a:lnTo>
                        <a:pt x="1656" y="2346"/>
                      </a:lnTo>
                      <a:lnTo>
                        <a:pt x="1765" y="2352"/>
                      </a:lnTo>
                      <a:lnTo>
                        <a:pt x="1874" y="2352"/>
                      </a:lnTo>
                      <a:lnTo>
                        <a:pt x="1984" y="2341"/>
                      </a:lnTo>
                      <a:lnTo>
                        <a:pt x="2093" y="2343"/>
                      </a:lnTo>
                      <a:lnTo>
                        <a:pt x="2202" y="2350"/>
                      </a:lnTo>
                      <a:lnTo>
                        <a:pt x="2311" y="2341"/>
                      </a:lnTo>
                      <a:lnTo>
                        <a:pt x="2423" y="2358"/>
                      </a:lnTo>
                      <a:lnTo>
                        <a:pt x="2532" y="2350"/>
                      </a:lnTo>
                      <a:lnTo>
                        <a:pt x="2641" y="2343"/>
                      </a:lnTo>
                      <a:lnTo>
                        <a:pt x="2750" y="2348"/>
                      </a:lnTo>
                      <a:lnTo>
                        <a:pt x="2860" y="2350"/>
                      </a:lnTo>
                      <a:lnTo>
                        <a:pt x="2969" y="2356"/>
                      </a:lnTo>
                      <a:lnTo>
                        <a:pt x="3189" y="2356"/>
                      </a:lnTo>
                      <a:lnTo>
                        <a:pt x="3299" y="2350"/>
                      </a:lnTo>
                      <a:lnTo>
                        <a:pt x="3408" y="2352"/>
                      </a:lnTo>
                      <a:lnTo>
                        <a:pt x="3517" y="2358"/>
                      </a:lnTo>
                      <a:lnTo>
                        <a:pt x="3626" y="2358"/>
                      </a:lnTo>
                      <a:lnTo>
                        <a:pt x="3735" y="2343"/>
                      </a:lnTo>
                      <a:lnTo>
                        <a:pt x="3847" y="2354"/>
                      </a:lnTo>
                      <a:lnTo>
                        <a:pt x="3952" y="2346"/>
                      </a:lnTo>
                      <a:lnTo>
                        <a:pt x="3960" y="2241"/>
                      </a:lnTo>
                      <a:lnTo>
                        <a:pt x="3948" y="2129"/>
                      </a:lnTo>
                      <a:lnTo>
                        <a:pt x="3956" y="2020"/>
                      </a:lnTo>
                      <a:lnTo>
                        <a:pt x="3958" y="1911"/>
                      </a:lnTo>
                      <a:lnTo>
                        <a:pt x="3965" y="1802"/>
                      </a:lnTo>
                      <a:lnTo>
                        <a:pt x="3960" y="1692"/>
                      </a:lnTo>
                      <a:lnTo>
                        <a:pt x="3950" y="1583"/>
                      </a:lnTo>
                      <a:lnTo>
                        <a:pt x="3965" y="1472"/>
                      </a:lnTo>
                      <a:lnTo>
                        <a:pt x="3954" y="1363"/>
                      </a:lnTo>
                      <a:lnTo>
                        <a:pt x="3945" y="1253"/>
                      </a:lnTo>
                      <a:lnTo>
                        <a:pt x="3948" y="1144"/>
                      </a:lnTo>
                      <a:lnTo>
                        <a:pt x="3956" y="1035"/>
                      </a:lnTo>
                      <a:lnTo>
                        <a:pt x="3952" y="926"/>
                      </a:lnTo>
                      <a:lnTo>
                        <a:pt x="3965" y="814"/>
                      </a:lnTo>
                      <a:lnTo>
                        <a:pt x="3963" y="705"/>
                      </a:lnTo>
                      <a:lnTo>
                        <a:pt x="3963" y="596"/>
                      </a:lnTo>
                      <a:lnTo>
                        <a:pt x="3963" y="487"/>
                      </a:lnTo>
                      <a:lnTo>
                        <a:pt x="3965" y="377"/>
                      </a:lnTo>
                      <a:lnTo>
                        <a:pt x="3963" y="268"/>
                      </a:lnTo>
                      <a:lnTo>
                        <a:pt x="3958" y="159"/>
                      </a:lnTo>
                      <a:lnTo>
                        <a:pt x="3909" y="56"/>
                      </a:lnTo>
                      <a:lnTo>
                        <a:pt x="3806" y="9"/>
                      </a:lnTo>
                      <a:lnTo>
                        <a:pt x="3695" y="5"/>
                      </a:lnTo>
                      <a:lnTo>
                        <a:pt x="3583" y="11"/>
                      </a:lnTo>
                      <a:lnTo>
                        <a:pt x="3474" y="11"/>
                      </a:lnTo>
                      <a:lnTo>
                        <a:pt x="3363" y="5"/>
                      </a:lnTo>
                      <a:lnTo>
                        <a:pt x="3254" y="3"/>
                      </a:lnTo>
                      <a:lnTo>
                        <a:pt x="3142" y="9"/>
                      </a:lnTo>
                      <a:lnTo>
                        <a:pt x="30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" name="Google Shape;5155;p38">
                <a:extLst>
                  <a:ext uri="{FF2B5EF4-FFF2-40B4-BE49-F238E27FC236}">
                    <a16:creationId xmlns:a16="http://schemas.microsoft.com/office/drawing/2014/main" id="{BA17D194-0F16-4574-9676-2C4CB03CA245}"/>
                  </a:ext>
                </a:extLst>
              </p:cNvPr>
              <p:cNvSpPr/>
              <p:nvPr/>
            </p:nvSpPr>
            <p:spPr>
              <a:xfrm>
                <a:off x="4411749" y="1649208"/>
                <a:ext cx="454863" cy="270936"/>
              </a:xfrm>
              <a:custGeom>
                <a:avLst/>
                <a:gdLst/>
                <a:ahLst/>
                <a:cxnLst/>
                <a:rect l="l" t="t" r="r" b="b"/>
                <a:pathLst>
                  <a:path w="28178" h="16784" extrusionOk="0">
                    <a:moveTo>
                      <a:pt x="23314" y="1"/>
                    </a:moveTo>
                    <a:lnTo>
                      <a:pt x="7387" y="1642"/>
                    </a:lnTo>
                    <a:cubicBezTo>
                      <a:pt x="7387" y="1642"/>
                      <a:pt x="6414" y="5533"/>
                      <a:pt x="2676" y="6809"/>
                    </a:cubicBezTo>
                    <a:cubicBezTo>
                      <a:pt x="1" y="7721"/>
                      <a:pt x="882" y="11521"/>
                      <a:pt x="882" y="11521"/>
                    </a:cubicBezTo>
                    <a:cubicBezTo>
                      <a:pt x="7355" y="15738"/>
                      <a:pt x="14090" y="16783"/>
                      <a:pt x="19175" y="16783"/>
                    </a:cubicBezTo>
                    <a:cubicBezTo>
                      <a:pt x="24168" y="16783"/>
                      <a:pt x="27570" y="15776"/>
                      <a:pt x="27570" y="15776"/>
                    </a:cubicBezTo>
                    <a:cubicBezTo>
                      <a:pt x="28178" y="11460"/>
                      <a:pt x="23284" y="11885"/>
                      <a:pt x="24013" y="7448"/>
                    </a:cubicBezTo>
                    <a:cubicBezTo>
                      <a:pt x="24743" y="3101"/>
                      <a:pt x="23314" y="1"/>
                      <a:pt x="233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156;p38">
                <a:extLst>
                  <a:ext uri="{FF2B5EF4-FFF2-40B4-BE49-F238E27FC236}">
                    <a16:creationId xmlns:a16="http://schemas.microsoft.com/office/drawing/2014/main" id="{95BA8C8D-783B-4838-85EC-6EC2D3D4E617}"/>
                  </a:ext>
                </a:extLst>
              </p:cNvPr>
              <p:cNvSpPr/>
              <p:nvPr/>
            </p:nvSpPr>
            <p:spPr>
              <a:xfrm>
                <a:off x="4521659" y="1568934"/>
                <a:ext cx="284592" cy="249999"/>
              </a:xfrm>
              <a:custGeom>
                <a:avLst/>
                <a:gdLst/>
                <a:ahLst/>
                <a:cxnLst/>
                <a:rect l="l" t="t" r="r" b="b"/>
                <a:pathLst>
                  <a:path w="17630" h="15487" extrusionOk="0">
                    <a:moveTo>
                      <a:pt x="8648" y="0"/>
                    </a:moveTo>
                    <a:cubicBezTo>
                      <a:pt x="4584" y="0"/>
                      <a:pt x="1104" y="2765"/>
                      <a:pt x="578" y="6615"/>
                    </a:cubicBezTo>
                    <a:cubicBezTo>
                      <a:pt x="0" y="10840"/>
                      <a:pt x="3222" y="14792"/>
                      <a:pt x="7782" y="15399"/>
                    </a:cubicBezTo>
                    <a:cubicBezTo>
                      <a:pt x="8200" y="15458"/>
                      <a:pt x="8614" y="15486"/>
                      <a:pt x="9023" y="15486"/>
                    </a:cubicBezTo>
                    <a:cubicBezTo>
                      <a:pt x="13069" y="15486"/>
                      <a:pt x="16528" y="12702"/>
                      <a:pt x="17052" y="8864"/>
                    </a:cubicBezTo>
                    <a:cubicBezTo>
                      <a:pt x="17630" y="4639"/>
                      <a:pt x="14408" y="718"/>
                      <a:pt x="9849" y="80"/>
                    </a:cubicBezTo>
                    <a:cubicBezTo>
                      <a:pt x="9444" y="26"/>
                      <a:pt x="9043" y="0"/>
                      <a:pt x="86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157;p38">
                <a:extLst>
                  <a:ext uri="{FF2B5EF4-FFF2-40B4-BE49-F238E27FC236}">
                    <a16:creationId xmlns:a16="http://schemas.microsoft.com/office/drawing/2014/main" id="{45B3B9CD-E022-4BF9-85B5-EB9D64E43D17}"/>
                  </a:ext>
                </a:extLst>
              </p:cNvPr>
              <p:cNvSpPr/>
              <p:nvPr/>
            </p:nvSpPr>
            <p:spPr>
              <a:xfrm>
                <a:off x="4575137" y="1796405"/>
                <a:ext cx="101585" cy="204622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12676" extrusionOk="0">
                    <a:moveTo>
                      <a:pt x="6292" y="0"/>
                    </a:moveTo>
                    <a:lnTo>
                      <a:pt x="1885" y="730"/>
                    </a:lnTo>
                    <a:lnTo>
                      <a:pt x="1" y="11855"/>
                    </a:lnTo>
                    <a:lnTo>
                      <a:pt x="6110" y="12675"/>
                    </a:lnTo>
                    <a:lnTo>
                      <a:pt x="629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158;p38">
                <a:extLst>
                  <a:ext uri="{FF2B5EF4-FFF2-40B4-BE49-F238E27FC236}">
                    <a16:creationId xmlns:a16="http://schemas.microsoft.com/office/drawing/2014/main" id="{A332B52D-C328-4F0A-86A5-9199BDF43A83}"/>
                  </a:ext>
                </a:extLst>
              </p:cNvPr>
              <p:cNvSpPr/>
              <p:nvPr/>
            </p:nvSpPr>
            <p:spPr>
              <a:xfrm>
                <a:off x="4587890" y="1820940"/>
                <a:ext cx="76564" cy="9177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5685" extrusionOk="0">
                    <a:moveTo>
                      <a:pt x="973" y="0"/>
                    </a:moveTo>
                    <a:lnTo>
                      <a:pt x="1" y="5684"/>
                    </a:lnTo>
                    <a:lnTo>
                      <a:pt x="4743" y="215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59;p38">
                <a:extLst>
                  <a:ext uri="{FF2B5EF4-FFF2-40B4-BE49-F238E27FC236}">
                    <a16:creationId xmlns:a16="http://schemas.microsoft.com/office/drawing/2014/main" id="{BB69231C-24ED-484A-9DFB-9459EF23274E}"/>
                  </a:ext>
                </a:extLst>
              </p:cNvPr>
              <p:cNvSpPr/>
              <p:nvPr/>
            </p:nvSpPr>
            <p:spPr>
              <a:xfrm>
                <a:off x="4494186" y="1716503"/>
                <a:ext cx="76548" cy="77581"/>
              </a:xfrm>
              <a:custGeom>
                <a:avLst/>
                <a:gdLst/>
                <a:ahLst/>
                <a:cxnLst/>
                <a:rect l="l" t="t" r="r" b="b"/>
                <a:pathLst>
                  <a:path w="4742" h="4806" extrusionOk="0">
                    <a:moveTo>
                      <a:pt x="2617" y="1"/>
                    </a:moveTo>
                    <a:cubicBezTo>
                      <a:pt x="2457" y="1"/>
                      <a:pt x="2284" y="28"/>
                      <a:pt x="2098" y="87"/>
                    </a:cubicBezTo>
                    <a:cubicBezTo>
                      <a:pt x="0" y="756"/>
                      <a:pt x="1520" y="4221"/>
                      <a:pt x="3496" y="4768"/>
                    </a:cubicBezTo>
                    <a:cubicBezTo>
                      <a:pt x="3596" y="4793"/>
                      <a:pt x="3697" y="4805"/>
                      <a:pt x="3795" y="4805"/>
                    </a:cubicBezTo>
                    <a:cubicBezTo>
                      <a:pt x="4288" y="4805"/>
                      <a:pt x="4712" y="4505"/>
                      <a:pt x="4712" y="4099"/>
                    </a:cubicBezTo>
                    <a:cubicBezTo>
                      <a:pt x="4742" y="3309"/>
                      <a:pt x="4620" y="2519"/>
                      <a:pt x="4347" y="1759"/>
                    </a:cubicBezTo>
                    <a:cubicBezTo>
                      <a:pt x="4037" y="880"/>
                      <a:pt x="3528" y="1"/>
                      <a:pt x="2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60;p38">
                <a:extLst>
                  <a:ext uri="{FF2B5EF4-FFF2-40B4-BE49-F238E27FC236}">
                    <a16:creationId xmlns:a16="http://schemas.microsoft.com/office/drawing/2014/main" id="{CFEEC6E1-1D2A-4C5C-B34D-E8A2BA43718F}"/>
                  </a:ext>
                </a:extLst>
              </p:cNvPr>
              <p:cNvSpPr/>
              <p:nvPr/>
            </p:nvSpPr>
            <p:spPr>
              <a:xfrm>
                <a:off x="4520675" y="1588579"/>
                <a:ext cx="281170" cy="278474"/>
              </a:xfrm>
              <a:custGeom>
                <a:avLst/>
                <a:gdLst/>
                <a:ahLst/>
                <a:cxnLst/>
                <a:rect l="l" t="t" r="r" b="b"/>
                <a:pathLst>
                  <a:path w="17418" h="17251" extrusionOk="0">
                    <a:moveTo>
                      <a:pt x="7271" y="1"/>
                    </a:moveTo>
                    <a:cubicBezTo>
                      <a:pt x="7087" y="1"/>
                      <a:pt x="6902" y="7"/>
                      <a:pt x="6718" y="18"/>
                    </a:cubicBezTo>
                    <a:cubicBezTo>
                      <a:pt x="4742" y="170"/>
                      <a:pt x="2098" y="1052"/>
                      <a:pt x="1338" y="4517"/>
                    </a:cubicBezTo>
                    <a:cubicBezTo>
                      <a:pt x="1" y="10292"/>
                      <a:pt x="305" y="14122"/>
                      <a:pt x="2827" y="16097"/>
                    </a:cubicBezTo>
                    <a:cubicBezTo>
                      <a:pt x="3799" y="16868"/>
                      <a:pt x="4836" y="17251"/>
                      <a:pt x="6034" y="17251"/>
                    </a:cubicBezTo>
                    <a:cubicBezTo>
                      <a:pt x="7009" y="17251"/>
                      <a:pt x="8091" y="16997"/>
                      <a:pt x="9332" y="16493"/>
                    </a:cubicBezTo>
                    <a:cubicBezTo>
                      <a:pt x="10366" y="16067"/>
                      <a:pt x="11885" y="14213"/>
                      <a:pt x="12280" y="13119"/>
                    </a:cubicBezTo>
                    <a:lnTo>
                      <a:pt x="13466" y="10109"/>
                    </a:lnTo>
                    <a:cubicBezTo>
                      <a:pt x="13466" y="10109"/>
                      <a:pt x="17417" y="3514"/>
                      <a:pt x="10973" y="778"/>
                    </a:cubicBezTo>
                    <a:cubicBezTo>
                      <a:pt x="9805" y="273"/>
                      <a:pt x="8544" y="1"/>
                      <a:pt x="72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61;p38">
                <a:extLst>
                  <a:ext uri="{FF2B5EF4-FFF2-40B4-BE49-F238E27FC236}">
                    <a16:creationId xmlns:a16="http://schemas.microsoft.com/office/drawing/2014/main" id="{C8FE14AC-9B2A-4E03-BE46-379B02625FB3}"/>
                  </a:ext>
                </a:extLst>
              </p:cNvPr>
              <p:cNvSpPr/>
              <p:nvPr/>
            </p:nvSpPr>
            <p:spPr>
              <a:xfrm>
                <a:off x="4570715" y="1741732"/>
                <a:ext cx="16707" cy="2967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38" extrusionOk="0">
                    <a:moveTo>
                      <a:pt x="971" y="1"/>
                    </a:moveTo>
                    <a:cubicBezTo>
                      <a:pt x="941" y="1"/>
                      <a:pt x="904" y="22"/>
                      <a:pt x="882" y="44"/>
                    </a:cubicBezTo>
                    <a:lnTo>
                      <a:pt x="1" y="1260"/>
                    </a:lnTo>
                    <a:cubicBezTo>
                      <a:pt x="1" y="1290"/>
                      <a:pt x="1" y="1290"/>
                      <a:pt x="1" y="1321"/>
                    </a:cubicBezTo>
                    <a:cubicBezTo>
                      <a:pt x="1" y="1351"/>
                      <a:pt x="31" y="1381"/>
                      <a:pt x="31" y="1381"/>
                    </a:cubicBezTo>
                    <a:lnTo>
                      <a:pt x="700" y="1807"/>
                    </a:lnTo>
                    <a:cubicBezTo>
                      <a:pt x="700" y="1837"/>
                      <a:pt x="730" y="1837"/>
                      <a:pt x="730" y="1837"/>
                    </a:cubicBezTo>
                    <a:cubicBezTo>
                      <a:pt x="761" y="1837"/>
                      <a:pt x="791" y="1807"/>
                      <a:pt x="822" y="1777"/>
                    </a:cubicBezTo>
                    <a:cubicBezTo>
                      <a:pt x="822" y="1746"/>
                      <a:pt x="822" y="1685"/>
                      <a:pt x="791" y="1655"/>
                    </a:cubicBezTo>
                    <a:lnTo>
                      <a:pt x="214" y="1290"/>
                    </a:lnTo>
                    <a:lnTo>
                      <a:pt x="1034" y="135"/>
                    </a:lnTo>
                    <a:cubicBezTo>
                      <a:pt x="1034" y="105"/>
                      <a:pt x="1034" y="44"/>
                      <a:pt x="1004" y="14"/>
                    </a:cubicBezTo>
                    <a:cubicBezTo>
                      <a:pt x="995" y="5"/>
                      <a:pt x="984" y="1"/>
                      <a:pt x="9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162;p38">
                <a:extLst>
                  <a:ext uri="{FF2B5EF4-FFF2-40B4-BE49-F238E27FC236}">
                    <a16:creationId xmlns:a16="http://schemas.microsoft.com/office/drawing/2014/main" id="{7584C93D-87FD-45A6-9811-0BECD95506EF}"/>
                  </a:ext>
                </a:extLst>
              </p:cNvPr>
              <p:cNvSpPr/>
              <p:nvPr/>
            </p:nvSpPr>
            <p:spPr>
              <a:xfrm>
                <a:off x="4535880" y="1650192"/>
                <a:ext cx="50413" cy="1945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1205" extrusionOk="0">
                    <a:moveTo>
                      <a:pt x="1733" y="1"/>
                    </a:moveTo>
                    <a:cubicBezTo>
                      <a:pt x="913" y="1"/>
                      <a:pt x="396" y="335"/>
                      <a:pt x="153" y="548"/>
                    </a:cubicBezTo>
                    <a:cubicBezTo>
                      <a:pt x="31" y="669"/>
                      <a:pt x="1" y="821"/>
                      <a:pt x="92" y="973"/>
                    </a:cubicBezTo>
                    <a:cubicBezTo>
                      <a:pt x="188" y="1118"/>
                      <a:pt x="361" y="1205"/>
                      <a:pt x="534" y="1205"/>
                    </a:cubicBezTo>
                    <a:cubicBezTo>
                      <a:pt x="579" y="1205"/>
                      <a:pt x="625" y="1199"/>
                      <a:pt x="670" y="1186"/>
                    </a:cubicBezTo>
                    <a:cubicBezTo>
                      <a:pt x="1065" y="1125"/>
                      <a:pt x="1521" y="1125"/>
                      <a:pt x="2220" y="1125"/>
                    </a:cubicBezTo>
                    <a:cubicBezTo>
                      <a:pt x="2242" y="1126"/>
                      <a:pt x="2264" y="1126"/>
                      <a:pt x="2285" y="1126"/>
                    </a:cubicBezTo>
                    <a:cubicBezTo>
                      <a:pt x="3123" y="1126"/>
                      <a:pt x="2949" y="548"/>
                      <a:pt x="2949" y="548"/>
                    </a:cubicBezTo>
                    <a:cubicBezTo>
                      <a:pt x="2949" y="548"/>
                      <a:pt x="2828" y="1"/>
                      <a:pt x="17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163;p38">
                <a:extLst>
                  <a:ext uri="{FF2B5EF4-FFF2-40B4-BE49-F238E27FC236}">
                    <a16:creationId xmlns:a16="http://schemas.microsoft.com/office/drawing/2014/main" id="{7E2C5C28-84CF-473C-99F5-43AB15C1C43C}"/>
                  </a:ext>
                </a:extLst>
              </p:cNvPr>
              <p:cNvSpPr/>
              <p:nvPr/>
            </p:nvSpPr>
            <p:spPr>
              <a:xfrm>
                <a:off x="4619302" y="1657133"/>
                <a:ext cx="78517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989" extrusionOk="0">
                    <a:moveTo>
                      <a:pt x="1264" y="0"/>
                    </a:moveTo>
                    <a:cubicBezTo>
                      <a:pt x="564" y="0"/>
                      <a:pt x="395" y="270"/>
                      <a:pt x="395" y="270"/>
                    </a:cubicBezTo>
                    <a:cubicBezTo>
                      <a:pt x="395" y="270"/>
                      <a:pt x="0" y="817"/>
                      <a:pt x="1246" y="1090"/>
                    </a:cubicBezTo>
                    <a:cubicBezTo>
                      <a:pt x="2189" y="1303"/>
                      <a:pt x="3313" y="1698"/>
                      <a:pt x="3830" y="1911"/>
                    </a:cubicBezTo>
                    <a:cubicBezTo>
                      <a:pt x="3963" y="1964"/>
                      <a:pt x="4108" y="1988"/>
                      <a:pt x="4244" y="1988"/>
                    </a:cubicBezTo>
                    <a:cubicBezTo>
                      <a:pt x="4419" y="1988"/>
                      <a:pt x="4579" y="1949"/>
                      <a:pt x="4681" y="1881"/>
                    </a:cubicBezTo>
                    <a:cubicBezTo>
                      <a:pt x="4833" y="1759"/>
                      <a:pt x="4863" y="1607"/>
                      <a:pt x="4711" y="1455"/>
                    </a:cubicBezTo>
                    <a:cubicBezTo>
                      <a:pt x="4438" y="1151"/>
                      <a:pt x="3313" y="391"/>
                      <a:pt x="2189" y="118"/>
                    </a:cubicBezTo>
                    <a:cubicBezTo>
                      <a:pt x="1808" y="32"/>
                      <a:pt x="1504" y="0"/>
                      <a:pt x="12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164;p38">
                <a:extLst>
                  <a:ext uri="{FF2B5EF4-FFF2-40B4-BE49-F238E27FC236}">
                    <a16:creationId xmlns:a16="http://schemas.microsoft.com/office/drawing/2014/main" id="{993A3109-DC4A-481C-B431-44D6171D4C3F}"/>
                  </a:ext>
                </a:extLst>
              </p:cNvPr>
              <p:cNvSpPr/>
              <p:nvPr/>
            </p:nvSpPr>
            <p:spPr>
              <a:xfrm>
                <a:off x="4612425" y="1710708"/>
                <a:ext cx="59873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804" extrusionOk="0">
                    <a:moveTo>
                      <a:pt x="1567" y="0"/>
                    </a:moveTo>
                    <a:cubicBezTo>
                      <a:pt x="421" y="0"/>
                      <a:pt x="1" y="1024"/>
                      <a:pt x="1" y="1024"/>
                    </a:cubicBezTo>
                    <a:cubicBezTo>
                      <a:pt x="699" y="1606"/>
                      <a:pt x="1329" y="1804"/>
                      <a:pt x="1864" y="1804"/>
                    </a:cubicBezTo>
                    <a:cubicBezTo>
                      <a:pt x="3004" y="1804"/>
                      <a:pt x="3709" y="902"/>
                      <a:pt x="3709" y="902"/>
                    </a:cubicBezTo>
                    <a:cubicBezTo>
                      <a:pt x="2811" y="229"/>
                      <a:pt x="2108" y="0"/>
                      <a:pt x="156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165;p38">
                <a:extLst>
                  <a:ext uri="{FF2B5EF4-FFF2-40B4-BE49-F238E27FC236}">
                    <a16:creationId xmlns:a16="http://schemas.microsoft.com/office/drawing/2014/main" id="{527EF8F5-9AA0-43C5-82FE-7A7A35E3EC3F}"/>
                  </a:ext>
                </a:extLst>
              </p:cNvPr>
              <p:cNvSpPr/>
              <p:nvPr/>
            </p:nvSpPr>
            <p:spPr>
              <a:xfrm>
                <a:off x="4622240" y="1710143"/>
                <a:ext cx="3485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978" extrusionOk="0">
                    <a:moveTo>
                      <a:pt x="1123" y="0"/>
                    </a:moveTo>
                    <a:cubicBezTo>
                      <a:pt x="684" y="0"/>
                      <a:pt x="283" y="310"/>
                      <a:pt x="153" y="755"/>
                    </a:cubicBezTo>
                    <a:cubicBezTo>
                      <a:pt x="1" y="1271"/>
                      <a:pt x="304" y="1819"/>
                      <a:pt x="821" y="1940"/>
                    </a:cubicBezTo>
                    <a:cubicBezTo>
                      <a:pt x="906" y="1965"/>
                      <a:pt x="992" y="1977"/>
                      <a:pt x="1077" y="1977"/>
                    </a:cubicBezTo>
                    <a:cubicBezTo>
                      <a:pt x="1507" y="1977"/>
                      <a:pt x="1905" y="1673"/>
                      <a:pt x="2007" y="1241"/>
                    </a:cubicBezTo>
                    <a:cubicBezTo>
                      <a:pt x="2159" y="694"/>
                      <a:pt x="1855" y="177"/>
                      <a:pt x="1338" y="25"/>
                    </a:cubicBezTo>
                    <a:cubicBezTo>
                      <a:pt x="1266" y="8"/>
                      <a:pt x="1194" y="0"/>
                      <a:pt x="11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166;p38">
                <a:extLst>
                  <a:ext uri="{FF2B5EF4-FFF2-40B4-BE49-F238E27FC236}">
                    <a16:creationId xmlns:a16="http://schemas.microsoft.com/office/drawing/2014/main" id="{DB9C1832-095E-4AA4-AE5A-91242BBB12BF}"/>
                  </a:ext>
                </a:extLst>
              </p:cNvPr>
              <p:cNvSpPr/>
              <p:nvPr/>
            </p:nvSpPr>
            <p:spPr>
              <a:xfrm>
                <a:off x="4610956" y="1709384"/>
                <a:ext cx="62827" cy="19016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178" extrusionOk="0">
                    <a:moveTo>
                      <a:pt x="1669" y="1"/>
                    </a:moveTo>
                    <a:cubicBezTo>
                      <a:pt x="1387" y="1"/>
                      <a:pt x="1104" y="46"/>
                      <a:pt x="821" y="163"/>
                    </a:cubicBezTo>
                    <a:cubicBezTo>
                      <a:pt x="456" y="315"/>
                      <a:pt x="183" y="589"/>
                      <a:pt x="31" y="984"/>
                    </a:cubicBezTo>
                    <a:cubicBezTo>
                      <a:pt x="0" y="1075"/>
                      <a:pt x="31" y="1136"/>
                      <a:pt x="122" y="1166"/>
                    </a:cubicBezTo>
                    <a:cubicBezTo>
                      <a:pt x="137" y="1174"/>
                      <a:pt x="154" y="1178"/>
                      <a:pt x="172" y="1178"/>
                    </a:cubicBezTo>
                    <a:cubicBezTo>
                      <a:pt x="225" y="1178"/>
                      <a:pt x="282" y="1144"/>
                      <a:pt x="304" y="1075"/>
                    </a:cubicBezTo>
                    <a:cubicBezTo>
                      <a:pt x="396" y="771"/>
                      <a:pt x="639" y="528"/>
                      <a:pt x="912" y="376"/>
                    </a:cubicBezTo>
                    <a:cubicBezTo>
                      <a:pt x="1216" y="224"/>
                      <a:pt x="1551" y="194"/>
                      <a:pt x="1915" y="194"/>
                    </a:cubicBezTo>
                    <a:cubicBezTo>
                      <a:pt x="2250" y="224"/>
                      <a:pt x="2584" y="346"/>
                      <a:pt x="2888" y="467"/>
                    </a:cubicBezTo>
                    <a:cubicBezTo>
                      <a:pt x="3222" y="619"/>
                      <a:pt x="3526" y="802"/>
                      <a:pt x="3769" y="1045"/>
                    </a:cubicBezTo>
                    <a:lnTo>
                      <a:pt x="3861" y="1045"/>
                    </a:lnTo>
                    <a:cubicBezTo>
                      <a:pt x="3891" y="1015"/>
                      <a:pt x="3891" y="954"/>
                      <a:pt x="3861" y="923"/>
                    </a:cubicBezTo>
                    <a:cubicBezTo>
                      <a:pt x="3587" y="680"/>
                      <a:pt x="3283" y="467"/>
                      <a:pt x="2979" y="315"/>
                    </a:cubicBezTo>
                    <a:cubicBezTo>
                      <a:pt x="2645" y="163"/>
                      <a:pt x="2280" y="42"/>
                      <a:pt x="1915" y="11"/>
                    </a:cubicBezTo>
                    <a:cubicBezTo>
                      <a:pt x="1833" y="5"/>
                      <a:pt x="1751" y="1"/>
                      <a:pt x="16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167;p38">
                <a:extLst>
                  <a:ext uri="{FF2B5EF4-FFF2-40B4-BE49-F238E27FC236}">
                    <a16:creationId xmlns:a16="http://schemas.microsoft.com/office/drawing/2014/main" id="{53FD318C-97A0-40D7-A74B-37E38E56C35F}"/>
                  </a:ext>
                </a:extLst>
              </p:cNvPr>
              <p:cNvSpPr/>
              <p:nvPr/>
            </p:nvSpPr>
            <p:spPr>
              <a:xfrm>
                <a:off x="4537365" y="1698602"/>
                <a:ext cx="40243" cy="2968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839" extrusionOk="0">
                    <a:moveTo>
                      <a:pt x="1057" y="1"/>
                    </a:moveTo>
                    <a:cubicBezTo>
                      <a:pt x="760" y="1"/>
                      <a:pt x="411" y="115"/>
                      <a:pt x="0" y="406"/>
                    </a:cubicBezTo>
                    <a:cubicBezTo>
                      <a:pt x="0" y="406"/>
                      <a:pt x="434" y="1839"/>
                      <a:pt x="1494" y="1839"/>
                    </a:cubicBezTo>
                    <a:cubicBezTo>
                      <a:pt x="1780" y="1839"/>
                      <a:pt x="2112" y="1734"/>
                      <a:pt x="2493" y="1470"/>
                    </a:cubicBezTo>
                    <a:cubicBezTo>
                      <a:pt x="2493" y="1470"/>
                      <a:pt x="2121" y="1"/>
                      <a:pt x="105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168;p38">
                <a:extLst>
                  <a:ext uri="{FF2B5EF4-FFF2-40B4-BE49-F238E27FC236}">
                    <a16:creationId xmlns:a16="http://schemas.microsoft.com/office/drawing/2014/main" id="{478A5B73-C377-46AB-B3FC-72BBBC4329BB}"/>
                  </a:ext>
                </a:extLst>
              </p:cNvPr>
              <p:cNvSpPr/>
              <p:nvPr/>
            </p:nvSpPr>
            <p:spPr>
              <a:xfrm>
                <a:off x="4545210" y="1698763"/>
                <a:ext cx="23568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796" extrusionOk="0">
                    <a:moveTo>
                      <a:pt x="699" y="1"/>
                    </a:moveTo>
                    <a:cubicBezTo>
                      <a:pt x="304" y="1"/>
                      <a:pt x="0" y="426"/>
                      <a:pt x="0" y="913"/>
                    </a:cubicBezTo>
                    <a:cubicBezTo>
                      <a:pt x="30" y="1411"/>
                      <a:pt x="341" y="1796"/>
                      <a:pt x="718" y="1796"/>
                    </a:cubicBezTo>
                    <a:cubicBezTo>
                      <a:pt x="732" y="1796"/>
                      <a:pt x="746" y="1795"/>
                      <a:pt x="760" y="1794"/>
                    </a:cubicBezTo>
                    <a:cubicBezTo>
                      <a:pt x="1155" y="1794"/>
                      <a:pt x="1459" y="1369"/>
                      <a:pt x="1429" y="882"/>
                    </a:cubicBezTo>
                    <a:cubicBezTo>
                      <a:pt x="1429" y="396"/>
                      <a:pt x="1095" y="1"/>
                      <a:pt x="69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169;p38">
                <a:extLst>
                  <a:ext uri="{FF2B5EF4-FFF2-40B4-BE49-F238E27FC236}">
                    <a16:creationId xmlns:a16="http://schemas.microsoft.com/office/drawing/2014/main" id="{E0420799-68FF-4B93-AA7D-27CDDCB18735}"/>
                  </a:ext>
                </a:extLst>
              </p:cNvPr>
              <p:cNvSpPr/>
              <p:nvPr/>
            </p:nvSpPr>
            <p:spPr>
              <a:xfrm>
                <a:off x="4536381" y="1697294"/>
                <a:ext cx="42697" cy="25231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563" extrusionOk="0">
                    <a:moveTo>
                      <a:pt x="973" y="1"/>
                    </a:moveTo>
                    <a:cubicBezTo>
                      <a:pt x="851" y="1"/>
                      <a:pt x="730" y="1"/>
                      <a:pt x="608" y="61"/>
                    </a:cubicBezTo>
                    <a:cubicBezTo>
                      <a:pt x="395" y="122"/>
                      <a:pt x="183" y="274"/>
                      <a:pt x="31" y="456"/>
                    </a:cubicBezTo>
                    <a:cubicBezTo>
                      <a:pt x="0" y="487"/>
                      <a:pt x="0" y="517"/>
                      <a:pt x="31" y="517"/>
                    </a:cubicBezTo>
                    <a:cubicBezTo>
                      <a:pt x="46" y="532"/>
                      <a:pt x="61" y="540"/>
                      <a:pt x="76" y="540"/>
                    </a:cubicBezTo>
                    <a:cubicBezTo>
                      <a:pt x="91" y="540"/>
                      <a:pt x="107" y="532"/>
                      <a:pt x="122" y="517"/>
                    </a:cubicBezTo>
                    <a:cubicBezTo>
                      <a:pt x="274" y="365"/>
                      <a:pt x="456" y="244"/>
                      <a:pt x="669" y="183"/>
                    </a:cubicBezTo>
                    <a:cubicBezTo>
                      <a:pt x="751" y="156"/>
                      <a:pt x="845" y="141"/>
                      <a:pt x="941" y="141"/>
                    </a:cubicBezTo>
                    <a:cubicBezTo>
                      <a:pt x="1058" y="141"/>
                      <a:pt x="1176" y="163"/>
                      <a:pt x="1277" y="213"/>
                    </a:cubicBezTo>
                    <a:lnTo>
                      <a:pt x="1307" y="213"/>
                    </a:lnTo>
                    <a:cubicBezTo>
                      <a:pt x="1429" y="274"/>
                      <a:pt x="1581" y="305"/>
                      <a:pt x="1672" y="396"/>
                    </a:cubicBezTo>
                    <a:cubicBezTo>
                      <a:pt x="1794" y="487"/>
                      <a:pt x="1915" y="578"/>
                      <a:pt x="2006" y="700"/>
                    </a:cubicBezTo>
                    <a:cubicBezTo>
                      <a:pt x="2189" y="912"/>
                      <a:pt x="2310" y="1186"/>
                      <a:pt x="2402" y="1460"/>
                    </a:cubicBezTo>
                    <a:lnTo>
                      <a:pt x="2402" y="1490"/>
                    </a:lnTo>
                    <a:cubicBezTo>
                      <a:pt x="2402" y="1534"/>
                      <a:pt x="2434" y="1563"/>
                      <a:pt x="2487" y="1563"/>
                    </a:cubicBezTo>
                    <a:cubicBezTo>
                      <a:pt x="2507" y="1563"/>
                      <a:pt x="2529" y="1559"/>
                      <a:pt x="2554" y="1551"/>
                    </a:cubicBezTo>
                    <a:cubicBezTo>
                      <a:pt x="2614" y="1551"/>
                      <a:pt x="2645" y="1490"/>
                      <a:pt x="2614" y="1429"/>
                    </a:cubicBezTo>
                    <a:cubicBezTo>
                      <a:pt x="2584" y="1247"/>
                      <a:pt x="2523" y="1095"/>
                      <a:pt x="2432" y="973"/>
                    </a:cubicBezTo>
                    <a:cubicBezTo>
                      <a:pt x="2371" y="821"/>
                      <a:pt x="2280" y="700"/>
                      <a:pt x="2158" y="578"/>
                    </a:cubicBezTo>
                    <a:cubicBezTo>
                      <a:pt x="2067" y="456"/>
                      <a:pt x="1915" y="335"/>
                      <a:pt x="1794" y="244"/>
                    </a:cubicBezTo>
                    <a:cubicBezTo>
                      <a:pt x="1642" y="153"/>
                      <a:pt x="1490" y="122"/>
                      <a:pt x="1338" y="61"/>
                    </a:cubicBezTo>
                    <a:lnTo>
                      <a:pt x="1368" y="61"/>
                    </a:lnTo>
                    <a:cubicBezTo>
                      <a:pt x="1216" y="31"/>
                      <a:pt x="1125" y="1"/>
                      <a:pt x="9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170;p38">
                <a:extLst>
                  <a:ext uri="{FF2B5EF4-FFF2-40B4-BE49-F238E27FC236}">
                    <a16:creationId xmlns:a16="http://schemas.microsoft.com/office/drawing/2014/main" id="{3DC37EDA-220D-44C9-A499-DC2F70B42510}"/>
                  </a:ext>
                </a:extLst>
              </p:cNvPr>
              <p:cNvSpPr/>
              <p:nvPr/>
            </p:nvSpPr>
            <p:spPr>
              <a:xfrm>
                <a:off x="4562870" y="1783152"/>
                <a:ext cx="59388" cy="23358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447" extrusionOk="0">
                    <a:moveTo>
                      <a:pt x="1" y="1"/>
                    </a:moveTo>
                    <a:cubicBezTo>
                      <a:pt x="1" y="1"/>
                      <a:pt x="365" y="1247"/>
                      <a:pt x="1794" y="1429"/>
                    </a:cubicBezTo>
                    <a:cubicBezTo>
                      <a:pt x="1885" y="1441"/>
                      <a:pt x="1972" y="1446"/>
                      <a:pt x="2056" y="1446"/>
                    </a:cubicBezTo>
                    <a:cubicBezTo>
                      <a:pt x="3279" y="1446"/>
                      <a:pt x="3679" y="274"/>
                      <a:pt x="3679" y="27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171;p38">
                <a:extLst>
                  <a:ext uri="{FF2B5EF4-FFF2-40B4-BE49-F238E27FC236}">
                    <a16:creationId xmlns:a16="http://schemas.microsoft.com/office/drawing/2014/main" id="{E391585E-6320-404B-A806-D283773AF266}"/>
                  </a:ext>
                </a:extLst>
              </p:cNvPr>
              <p:cNvSpPr/>
              <p:nvPr/>
            </p:nvSpPr>
            <p:spPr>
              <a:xfrm>
                <a:off x="4594766" y="1684477"/>
                <a:ext cx="102569" cy="94773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871" extrusionOk="0">
                    <a:moveTo>
                      <a:pt x="3187" y="272"/>
                    </a:moveTo>
                    <a:cubicBezTo>
                      <a:pt x="3329" y="272"/>
                      <a:pt x="3473" y="284"/>
                      <a:pt x="3617" y="308"/>
                    </a:cubicBezTo>
                    <a:cubicBezTo>
                      <a:pt x="5076" y="551"/>
                      <a:pt x="6049" y="1950"/>
                      <a:pt x="5806" y="3378"/>
                    </a:cubicBezTo>
                    <a:cubicBezTo>
                      <a:pt x="5588" y="4687"/>
                      <a:pt x="4465" y="5604"/>
                      <a:pt x="3184" y="5604"/>
                    </a:cubicBezTo>
                    <a:cubicBezTo>
                      <a:pt x="3036" y="5604"/>
                      <a:pt x="2887" y="5592"/>
                      <a:pt x="2736" y="5567"/>
                    </a:cubicBezTo>
                    <a:cubicBezTo>
                      <a:pt x="1277" y="5324"/>
                      <a:pt x="304" y="3956"/>
                      <a:pt x="547" y="2497"/>
                    </a:cubicBezTo>
                    <a:cubicBezTo>
                      <a:pt x="766" y="1212"/>
                      <a:pt x="1918" y="272"/>
                      <a:pt x="3187" y="272"/>
                    </a:cubicBezTo>
                    <a:close/>
                    <a:moveTo>
                      <a:pt x="3219" y="0"/>
                    </a:moveTo>
                    <a:cubicBezTo>
                      <a:pt x="1788" y="0"/>
                      <a:pt x="521" y="1009"/>
                      <a:pt x="274" y="2466"/>
                    </a:cubicBezTo>
                    <a:cubicBezTo>
                      <a:pt x="0" y="4047"/>
                      <a:pt x="1095" y="5567"/>
                      <a:pt x="2706" y="5840"/>
                    </a:cubicBezTo>
                    <a:cubicBezTo>
                      <a:pt x="2858" y="5871"/>
                      <a:pt x="3010" y="5871"/>
                      <a:pt x="3192" y="5871"/>
                    </a:cubicBezTo>
                    <a:cubicBezTo>
                      <a:pt x="4590" y="5871"/>
                      <a:pt x="5836" y="4868"/>
                      <a:pt x="6080" y="3439"/>
                    </a:cubicBezTo>
                    <a:cubicBezTo>
                      <a:pt x="6353" y="1828"/>
                      <a:pt x="5259" y="308"/>
                      <a:pt x="3678" y="35"/>
                    </a:cubicBezTo>
                    <a:cubicBezTo>
                      <a:pt x="3524" y="11"/>
                      <a:pt x="3371" y="0"/>
                      <a:pt x="32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172;p38">
                <a:extLst>
                  <a:ext uri="{FF2B5EF4-FFF2-40B4-BE49-F238E27FC236}">
                    <a16:creationId xmlns:a16="http://schemas.microsoft.com/office/drawing/2014/main" id="{EF9F9B04-26A7-48C9-92B4-691C824BC629}"/>
                  </a:ext>
                </a:extLst>
              </p:cNvPr>
              <p:cNvSpPr/>
              <p:nvPr/>
            </p:nvSpPr>
            <p:spPr>
              <a:xfrm>
                <a:off x="4500061" y="1667690"/>
                <a:ext cx="88832" cy="9438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5847" extrusionOk="0">
                    <a:moveTo>
                      <a:pt x="2889" y="254"/>
                    </a:moveTo>
                    <a:cubicBezTo>
                      <a:pt x="2980" y="254"/>
                      <a:pt x="3101" y="284"/>
                      <a:pt x="3193" y="284"/>
                    </a:cubicBezTo>
                    <a:cubicBezTo>
                      <a:pt x="4408" y="497"/>
                      <a:pt x="5199" y="1865"/>
                      <a:pt x="4955" y="3294"/>
                    </a:cubicBezTo>
                    <a:cubicBezTo>
                      <a:pt x="4834" y="4084"/>
                      <a:pt x="4439" y="4753"/>
                      <a:pt x="3861" y="5178"/>
                    </a:cubicBezTo>
                    <a:cubicBezTo>
                      <a:pt x="3479" y="5441"/>
                      <a:pt x="3078" y="5572"/>
                      <a:pt x="2673" y="5572"/>
                    </a:cubicBezTo>
                    <a:cubicBezTo>
                      <a:pt x="2563" y="5572"/>
                      <a:pt x="2452" y="5562"/>
                      <a:pt x="2341" y="5543"/>
                    </a:cubicBezTo>
                    <a:cubicBezTo>
                      <a:pt x="1126" y="5360"/>
                      <a:pt x="305" y="3993"/>
                      <a:pt x="548" y="2534"/>
                    </a:cubicBezTo>
                    <a:cubicBezTo>
                      <a:pt x="670" y="1774"/>
                      <a:pt x="1095" y="1075"/>
                      <a:pt x="1673" y="680"/>
                    </a:cubicBezTo>
                    <a:cubicBezTo>
                      <a:pt x="2038" y="406"/>
                      <a:pt x="2463" y="254"/>
                      <a:pt x="2889" y="254"/>
                    </a:cubicBezTo>
                    <a:close/>
                    <a:moveTo>
                      <a:pt x="2825" y="0"/>
                    </a:moveTo>
                    <a:cubicBezTo>
                      <a:pt x="2373" y="0"/>
                      <a:pt x="1920" y="155"/>
                      <a:pt x="1521" y="436"/>
                    </a:cubicBezTo>
                    <a:cubicBezTo>
                      <a:pt x="882" y="892"/>
                      <a:pt x="427" y="1652"/>
                      <a:pt x="275" y="2503"/>
                    </a:cubicBezTo>
                    <a:cubicBezTo>
                      <a:pt x="1" y="4114"/>
                      <a:pt x="913" y="5604"/>
                      <a:pt x="2281" y="5816"/>
                    </a:cubicBezTo>
                    <a:cubicBezTo>
                      <a:pt x="2402" y="5847"/>
                      <a:pt x="2524" y="5847"/>
                      <a:pt x="2645" y="5847"/>
                    </a:cubicBezTo>
                    <a:cubicBezTo>
                      <a:pt x="3132" y="5847"/>
                      <a:pt x="3588" y="5695"/>
                      <a:pt x="4013" y="5391"/>
                    </a:cubicBezTo>
                    <a:cubicBezTo>
                      <a:pt x="4652" y="4935"/>
                      <a:pt x="5107" y="4205"/>
                      <a:pt x="5229" y="3354"/>
                    </a:cubicBezTo>
                    <a:cubicBezTo>
                      <a:pt x="5503" y="1743"/>
                      <a:pt x="4591" y="254"/>
                      <a:pt x="3223" y="41"/>
                    </a:cubicBezTo>
                    <a:cubicBezTo>
                      <a:pt x="3091" y="14"/>
                      <a:pt x="2958" y="0"/>
                      <a:pt x="28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173;p38">
                <a:extLst>
                  <a:ext uri="{FF2B5EF4-FFF2-40B4-BE49-F238E27FC236}">
                    <a16:creationId xmlns:a16="http://schemas.microsoft.com/office/drawing/2014/main" id="{B0508A31-C85D-4ED3-86B9-5F4D783A6A31}"/>
                  </a:ext>
                </a:extLst>
              </p:cNvPr>
              <p:cNvSpPr/>
              <p:nvPr/>
            </p:nvSpPr>
            <p:spPr>
              <a:xfrm>
                <a:off x="4581514" y="1718165"/>
                <a:ext cx="21114" cy="808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01" extrusionOk="0">
                    <a:moveTo>
                      <a:pt x="453" y="1"/>
                    </a:moveTo>
                    <a:cubicBezTo>
                      <a:pt x="314" y="1"/>
                      <a:pt x="162" y="22"/>
                      <a:pt x="1" y="75"/>
                    </a:cubicBezTo>
                    <a:lnTo>
                      <a:pt x="92" y="319"/>
                    </a:lnTo>
                    <a:cubicBezTo>
                      <a:pt x="207" y="282"/>
                      <a:pt x="318" y="267"/>
                      <a:pt x="421" y="267"/>
                    </a:cubicBezTo>
                    <a:cubicBezTo>
                      <a:pt x="835" y="267"/>
                      <a:pt x="1131" y="501"/>
                      <a:pt x="1156" y="501"/>
                    </a:cubicBezTo>
                    <a:lnTo>
                      <a:pt x="1308" y="288"/>
                    </a:lnTo>
                    <a:cubicBezTo>
                      <a:pt x="1284" y="264"/>
                      <a:pt x="946" y="1"/>
                      <a:pt x="4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174;p38">
                <a:extLst>
                  <a:ext uri="{FF2B5EF4-FFF2-40B4-BE49-F238E27FC236}">
                    <a16:creationId xmlns:a16="http://schemas.microsoft.com/office/drawing/2014/main" id="{FA02A164-646A-4996-AA7A-E676A0F99DC0}"/>
                  </a:ext>
                </a:extLst>
              </p:cNvPr>
              <p:cNvSpPr/>
              <p:nvPr/>
            </p:nvSpPr>
            <p:spPr>
              <a:xfrm>
                <a:off x="4688470" y="1741458"/>
                <a:ext cx="32414" cy="27491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703" extrusionOk="0">
                    <a:moveTo>
                      <a:pt x="183" y="0"/>
                    </a:moveTo>
                    <a:lnTo>
                      <a:pt x="1" y="213"/>
                    </a:lnTo>
                    <a:lnTo>
                      <a:pt x="1825" y="1702"/>
                    </a:lnTo>
                    <a:lnTo>
                      <a:pt x="2007" y="149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175;p38">
                <a:extLst>
                  <a:ext uri="{FF2B5EF4-FFF2-40B4-BE49-F238E27FC236}">
                    <a16:creationId xmlns:a16="http://schemas.microsoft.com/office/drawing/2014/main" id="{29CFE660-5F38-46D6-8F7A-8543315100DC}"/>
                  </a:ext>
                </a:extLst>
              </p:cNvPr>
              <p:cNvSpPr/>
              <p:nvPr/>
            </p:nvSpPr>
            <p:spPr>
              <a:xfrm>
                <a:off x="4693877" y="1609902"/>
                <a:ext cx="79986" cy="16199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0035" extrusionOk="0">
                    <a:moveTo>
                      <a:pt x="2324" y="1"/>
                    </a:moveTo>
                    <a:cubicBezTo>
                      <a:pt x="2276" y="1"/>
                      <a:pt x="2250" y="4"/>
                      <a:pt x="2250" y="4"/>
                    </a:cubicBezTo>
                    <a:cubicBezTo>
                      <a:pt x="0" y="5171"/>
                      <a:pt x="1520" y="9488"/>
                      <a:pt x="1520" y="10035"/>
                    </a:cubicBezTo>
                    <a:cubicBezTo>
                      <a:pt x="1520" y="10035"/>
                      <a:pt x="4955" y="9548"/>
                      <a:pt x="4529" y="3530"/>
                    </a:cubicBezTo>
                    <a:cubicBezTo>
                      <a:pt x="4314" y="192"/>
                      <a:pt x="2692" y="1"/>
                      <a:pt x="23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176;p38">
                <a:extLst>
                  <a:ext uri="{FF2B5EF4-FFF2-40B4-BE49-F238E27FC236}">
                    <a16:creationId xmlns:a16="http://schemas.microsoft.com/office/drawing/2014/main" id="{8A3A8005-95F2-48E9-8E67-BEBAFC71DD55}"/>
                  </a:ext>
                </a:extLst>
              </p:cNvPr>
              <p:cNvSpPr/>
              <p:nvPr/>
            </p:nvSpPr>
            <p:spPr>
              <a:xfrm>
                <a:off x="4697800" y="1746898"/>
                <a:ext cx="96952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4451" extrusionOk="0">
                    <a:moveTo>
                      <a:pt x="3313" y="1"/>
                    </a:moveTo>
                    <a:cubicBezTo>
                      <a:pt x="2614" y="1"/>
                      <a:pt x="1950" y="548"/>
                      <a:pt x="1429" y="1153"/>
                    </a:cubicBezTo>
                    <a:cubicBezTo>
                      <a:pt x="882" y="1791"/>
                      <a:pt x="456" y="2520"/>
                      <a:pt x="183" y="3280"/>
                    </a:cubicBezTo>
                    <a:cubicBezTo>
                      <a:pt x="0" y="3797"/>
                      <a:pt x="456" y="4344"/>
                      <a:pt x="1095" y="4435"/>
                    </a:cubicBezTo>
                    <a:cubicBezTo>
                      <a:pt x="1184" y="4445"/>
                      <a:pt x="1274" y="4450"/>
                      <a:pt x="1365" y="4450"/>
                    </a:cubicBezTo>
                    <a:cubicBezTo>
                      <a:pt x="3478" y="4450"/>
                      <a:pt x="6006" y="1821"/>
                      <a:pt x="4286" y="393"/>
                    </a:cubicBezTo>
                    <a:cubicBezTo>
                      <a:pt x="3962" y="116"/>
                      <a:pt x="3634" y="1"/>
                      <a:pt x="33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177;p38">
                <a:extLst>
                  <a:ext uri="{FF2B5EF4-FFF2-40B4-BE49-F238E27FC236}">
                    <a16:creationId xmlns:a16="http://schemas.microsoft.com/office/drawing/2014/main" id="{6A677837-057F-4401-9133-2941CAB37031}"/>
                  </a:ext>
                </a:extLst>
              </p:cNvPr>
              <p:cNvSpPr/>
              <p:nvPr/>
            </p:nvSpPr>
            <p:spPr>
              <a:xfrm>
                <a:off x="4713006" y="1773048"/>
                <a:ext cx="43682" cy="19936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235" extrusionOk="0">
                    <a:moveTo>
                      <a:pt x="1839" y="1"/>
                    </a:moveTo>
                    <a:cubicBezTo>
                      <a:pt x="753" y="1"/>
                      <a:pt x="31" y="1088"/>
                      <a:pt x="31" y="1113"/>
                    </a:cubicBezTo>
                    <a:cubicBezTo>
                      <a:pt x="1" y="1144"/>
                      <a:pt x="31" y="1204"/>
                      <a:pt x="62" y="1235"/>
                    </a:cubicBezTo>
                    <a:lnTo>
                      <a:pt x="92" y="1235"/>
                    </a:lnTo>
                    <a:cubicBezTo>
                      <a:pt x="122" y="1235"/>
                      <a:pt x="153" y="1235"/>
                      <a:pt x="183" y="1204"/>
                    </a:cubicBezTo>
                    <a:cubicBezTo>
                      <a:pt x="208" y="1155"/>
                      <a:pt x="872" y="167"/>
                      <a:pt x="1835" y="167"/>
                    </a:cubicBezTo>
                    <a:cubicBezTo>
                      <a:pt x="2059" y="167"/>
                      <a:pt x="2301" y="221"/>
                      <a:pt x="2554" y="353"/>
                    </a:cubicBezTo>
                    <a:cubicBezTo>
                      <a:pt x="2572" y="362"/>
                      <a:pt x="2590" y="366"/>
                      <a:pt x="2606" y="366"/>
                    </a:cubicBezTo>
                    <a:cubicBezTo>
                      <a:pt x="2645" y="366"/>
                      <a:pt x="2676" y="344"/>
                      <a:pt x="2676" y="323"/>
                    </a:cubicBezTo>
                    <a:cubicBezTo>
                      <a:pt x="2706" y="262"/>
                      <a:pt x="2676" y="232"/>
                      <a:pt x="2645" y="201"/>
                    </a:cubicBezTo>
                    <a:cubicBezTo>
                      <a:pt x="2360" y="59"/>
                      <a:pt x="2090" y="1"/>
                      <a:pt x="183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178;p38">
                <a:extLst>
                  <a:ext uri="{FF2B5EF4-FFF2-40B4-BE49-F238E27FC236}">
                    <a16:creationId xmlns:a16="http://schemas.microsoft.com/office/drawing/2014/main" id="{9E7E0536-EEEF-4AD9-AABF-9935C95EDF15}"/>
                  </a:ext>
                </a:extLst>
              </p:cNvPr>
              <p:cNvSpPr/>
              <p:nvPr/>
            </p:nvSpPr>
            <p:spPr>
              <a:xfrm>
                <a:off x="4530489" y="1569564"/>
                <a:ext cx="20953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4578" extrusionOk="0">
                    <a:moveTo>
                      <a:pt x="7791" y="0"/>
                    </a:moveTo>
                    <a:cubicBezTo>
                      <a:pt x="7631" y="0"/>
                      <a:pt x="7466" y="4"/>
                      <a:pt x="7295" y="11"/>
                    </a:cubicBezTo>
                    <a:cubicBezTo>
                      <a:pt x="2037" y="193"/>
                      <a:pt x="1" y="4053"/>
                      <a:pt x="1" y="4053"/>
                    </a:cubicBezTo>
                    <a:cubicBezTo>
                      <a:pt x="2343" y="4432"/>
                      <a:pt x="4296" y="4578"/>
                      <a:pt x="5914" y="4578"/>
                    </a:cubicBezTo>
                    <a:cubicBezTo>
                      <a:pt x="11307" y="4578"/>
                      <a:pt x="12979" y="2959"/>
                      <a:pt x="12979" y="2959"/>
                    </a:cubicBezTo>
                    <a:cubicBezTo>
                      <a:pt x="12979" y="2959"/>
                      <a:pt x="12553" y="0"/>
                      <a:pt x="77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179;p38">
                <a:extLst>
                  <a:ext uri="{FF2B5EF4-FFF2-40B4-BE49-F238E27FC236}">
                    <a16:creationId xmlns:a16="http://schemas.microsoft.com/office/drawing/2014/main" id="{B57964F7-035F-4FE8-A0C3-0C4658C8F085}"/>
                  </a:ext>
                </a:extLst>
              </p:cNvPr>
              <p:cNvSpPr/>
              <p:nvPr/>
            </p:nvSpPr>
            <p:spPr>
              <a:xfrm>
                <a:off x="4223841" y="1950462"/>
                <a:ext cx="419527" cy="385677"/>
              </a:xfrm>
              <a:custGeom>
                <a:avLst/>
                <a:gdLst/>
                <a:ahLst/>
                <a:cxnLst/>
                <a:rect l="l" t="t" r="r" b="b"/>
                <a:pathLst>
                  <a:path w="25989" h="23892" extrusionOk="0">
                    <a:moveTo>
                      <a:pt x="16232" y="1"/>
                    </a:moveTo>
                    <a:lnTo>
                      <a:pt x="0" y="17600"/>
                    </a:lnTo>
                    <a:lnTo>
                      <a:pt x="4833" y="23892"/>
                    </a:lnTo>
                    <a:cubicBezTo>
                      <a:pt x="23405" y="10274"/>
                      <a:pt x="25989" y="1460"/>
                      <a:pt x="25989" y="1460"/>
                    </a:cubicBezTo>
                    <a:lnTo>
                      <a:pt x="16232" y="1"/>
                    </a:ln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180;p38">
                <a:extLst>
                  <a:ext uri="{FF2B5EF4-FFF2-40B4-BE49-F238E27FC236}">
                    <a16:creationId xmlns:a16="http://schemas.microsoft.com/office/drawing/2014/main" id="{266A23A8-F9C7-4381-90AF-5162F192F595}"/>
                  </a:ext>
                </a:extLst>
              </p:cNvPr>
              <p:cNvSpPr/>
              <p:nvPr/>
            </p:nvSpPr>
            <p:spPr>
              <a:xfrm>
                <a:off x="4065359" y="1996095"/>
                <a:ext cx="137405" cy="158987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9849" extrusionOk="0">
                    <a:moveTo>
                      <a:pt x="3435" y="0"/>
                    </a:moveTo>
                    <a:lnTo>
                      <a:pt x="0" y="1763"/>
                    </a:lnTo>
                    <a:lnTo>
                      <a:pt x="4499" y="9849"/>
                    </a:lnTo>
                    <a:cubicBezTo>
                      <a:pt x="5715" y="9028"/>
                      <a:pt x="7295" y="8146"/>
                      <a:pt x="8511" y="7356"/>
                    </a:cubicBezTo>
                    <a:lnTo>
                      <a:pt x="34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181;p38">
                <a:extLst>
                  <a:ext uri="{FF2B5EF4-FFF2-40B4-BE49-F238E27FC236}">
                    <a16:creationId xmlns:a16="http://schemas.microsoft.com/office/drawing/2014/main" id="{5804C147-ECB9-405A-A877-E9D58827F794}"/>
                  </a:ext>
                </a:extLst>
              </p:cNvPr>
              <p:cNvSpPr/>
              <p:nvPr/>
            </p:nvSpPr>
            <p:spPr>
              <a:xfrm>
                <a:off x="3979000" y="1836259"/>
                <a:ext cx="159972" cy="212355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13155" extrusionOk="0">
                    <a:moveTo>
                      <a:pt x="4060" y="1"/>
                    </a:moveTo>
                    <a:cubicBezTo>
                      <a:pt x="3942" y="1"/>
                      <a:pt x="3819" y="38"/>
                      <a:pt x="3709" y="115"/>
                    </a:cubicBezTo>
                    <a:lnTo>
                      <a:pt x="3527" y="237"/>
                    </a:lnTo>
                    <a:cubicBezTo>
                      <a:pt x="3283" y="389"/>
                      <a:pt x="3192" y="693"/>
                      <a:pt x="3314" y="936"/>
                    </a:cubicBezTo>
                    <a:lnTo>
                      <a:pt x="5472" y="5252"/>
                    </a:lnTo>
                    <a:lnTo>
                      <a:pt x="5472" y="5252"/>
                    </a:lnTo>
                    <a:lnTo>
                      <a:pt x="2311" y="632"/>
                    </a:lnTo>
                    <a:cubicBezTo>
                      <a:pt x="2198" y="462"/>
                      <a:pt x="2002" y="362"/>
                      <a:pt x="1805" y="362"/>
                    </a:cubicBezTo>
                    <a:cubicBezTo>
                      <a:pt x="1684" y="362"/>
                      <a:pt x="1563" y="399"/>
                      <a:pt x="1460" y="480"/>
                    </a:cubicBezTo>
                    <a:lnTo>
                      <a:pt x="1308" y="601"/>
                    </a:lnTo>
                    <a:cubicBezTo>
                      <a:pt x="1095" y="784"/>
                      <a:pt x="1034" y="1088"/>
                      <a:pt x="1186" y="1361"/>
                    </a:cubicBezTo>
                    <a:lnTo>
                      <a:pt x="3739" y="5556"/>
                    </a:lnTo>
                    <a:lnTo>
                      <a:pt x="1095" y="2790"/>
                    </a:lnTo>
                    <a:cubicBezTo>
                      <a:pt x="983" y="2664"/>
                      <a:pt x="826" y="2602"/>
                      <a:pt x="668" y="2602"/>
                    </a:cubicBezTo>
                    <a:cubicBezTo>
                      <a:pt x="483" y="2602"/>
                      <a:pt x="298" y="2687"/>
                      <a:pt x="183" y="2851"/>
                    </a:cubicBezTo>
                    <a:lnTo>
                      <a:pt x="153" y="2911"/>
                    </a:lnTo>
                    <a:cubicBezTo>
                      <a:pt x="1" y="3094"/>
                      <a:pt x="1" y="3398"/>
                      <a:pt x="153" y="3580"/>
                    </a:cubicBezTo>
                    <a:lnTo>
                      <a:pt x="2706" y="6681"/>
                    </a:lnTo>
                    <a:lnTo>
                      <a:pt x="2706" y="6681"/>
                    </a:lnTo>
                    <a:lnTo>
                      <a:pt x="1034" y="5374"/>
                    </a:lnTo>
                    <a:cubicBezTo>
                      <a:pt x="918" y="5257"/>
                      <a:pt x="770" y="5203"/>
                      <a:pt x="623" y="5203"/>
                    </a:cubicBezTo>
                    <a:cubicBezTo>
                      <a:pt x="388" y="5203"/>
                      <a:pt x="155" y="5343"/>
                      <a:pt x="62" y="5586"/>
                    </a:cubicBezTo>
                    <a:cubicBezTo>
                      <a:pt x="1" y="5799"/>
                      <a:pt x="31" y="6012"/>
                      <a:pt x="153" y="6164"/>
                    </a:cubicBezTo>
                    <a:lnTo>
                      <a:pt x="6353" y="13155"/>
                    </a:lnTo>
                    <a:lnTo>
                      <a:pt x="8025" y="11605"/>
                    </a:lnTo>
                    <a:cubicBezTo>
                      <a:pt x="8664" y="11058"/>
                      <a:pt x="9119" y="10328"/>
                      <a:pt x="9332" y="9507"/>
                    </a:cubicBezTo>
                    <a:lnTo>
                      <a:pt x="9575" y="8717"/>
                    </a:lnTo>
                    <a:cubicBezTo>
                      <a:pt x="9879" y="7653"/>
                      <a:pt x="9910" y="6498"/>
                      <a:pt x="9697" y="5434"/>
                    </a:cubicBezTo>
                    <a:lnTo>
                      <a:pt x="9302" y="3519"/>
                    </a:lnTo>
                    <a:cubicBezTo>
                      <a:pt x="9228" y="3150"/>
                      <a:pt x="8914" y="2900"/>
                      <a:pt x="8555" y="2900"/>
                    </a:cubicBezTo>
                    <a:cubicBezTo>
                      <a:pt x="8471" y="2900"/>
                      <a:pt x="8385" y="2913"/>
                      <a:pt x="8299" y="2942"/>
                    </a:cubicBezTo>
                    <a:cubicBezTo>
                      <a:pt x="7934" y="3094"/>
                      <a:pt x="7691" y="3428"/>
                      <a:pt x="7691" y="3823"/>
                    </a:cubicBezTo>
                    <a:lnTo>
                      <a:pt x="7660" y="5890"/>
                    </a:lnTo>
                    <a:lnTo>
                      <a:pt x="4560" y="328"/>
                    </a:lnTo>
                    <a:cubicBezTo>
                      <a:pt x="4463" y="115"/>
                      <a:pt x="4268" y="1"/>
                      <a:pt x="40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182;p38">
                <a:extLst>
                  <a:ext uri="{FF2B5EF4-FFF2-40B4-BE49-F238E27FC236}">
                    <a16:creationId xmlns:a16="http://schemas.microsoft.com/office/drawing/2014/main" id="{F433EB96-5A1C-418C-BC5A-7E9E00F1E774}"/>
                  </a:ext>
                </a:extLst>
              </p:cNvPr>
              <p:cNvSpPr/>
              <p:nvPr/>
            </p:nvSpPr>
            <p:spPr>
              <a:xfrm>
                <a:off x="4080565" y="1929785"/>
                <a:ext cx="24068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3258" extrusionOk="0">
                    <a:moveTo>
                      <a:pt x="1352" y="0"/>
                    </a:moveTo>
                    <a:cubicBezTo>
                      <a:pt x="1329" y="0"/>
                      <a:pt x="1303" y="10"/>
                      <a:pt x="1277" y="35"/>
                    </a:cubicBezTo>
                    <a:cubicBezTo>
                      <a:pt x="1247" y="66"/>
                      <a:pt x="1" y="1099"/>
                      <a:pt x="92" y="3166"/>
                    </a:cubicBezTo>
                    <a:cubicBezTo>
                      <a:pt x="92" y="3197"/>
                      <a:pt x="153" y="3257"/>
                      <a:pt x="213" y="3257"/>
                    </a:cubicBezTo>
                    <a:cubicBezTo>
                      <a:pt x="274" y="3257"/>
                      <a:pt x="305" y="3197"/>
                      <a:pt x="305" y="3136"/>
                    </a:cubicBezTo>
                    <a:cubicBezTo>
                      <a:pt x="244" y="1221"/>
                      <a:pt x="1429" y="218"/>
                      <a:pt x="1429" y="187"/>
                    </a:cubicBezTo>
                    <a:cubicBezTo>
                      <a:pt x="1460" y="157"/>
                      <a:pt x="1490" y="96"/>
                      <a:pt x="1429" y="35"/>
                    </a:cubicBezTo>
                    <a:cubicBezTo>
                      <a:pt x="1412" y="18"/>
                      <a:pt x="1384" y="0"/>
                      <a:pt x="13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183;p38">
                <a:extLst>
                  <a:ext uri="{FF2B5EF4-FFF2-40B4-BE49-F238E27FC236}">
                    <a16:creationId xmlns:a16="http://schemas.microsoft.com/office/drawing/2014/main" id="{25434D20-0D72-40F5-BF91-2216891382D4}"/>
                  </a:ext>
                </a:extLst>
              </p:cNvPr>
              <p:cNvSpPr/>
              <p:nvPr/>
            </p:nvSpPr>
            <p:spPr>
              <a:xfrm>
                <a:off x="4079096" y="2018662"/>
                <a:ext cx="266448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6506" h="20505" extrusionOk="0">
                    <a:moveTo>
                      <a:pt x="4438" y="1"/>
                    </a:moveTo>
                    <a:lnTo>
                      <a:pt x="0" y="3709"/>
                    </a:lnTo>
                    <a:lnTo>
                      <a:pt x="7660" y="17752"/>
                    </a:lnTo>
                    <a:cubicBezTo>
                      <a:pt x="8638" y="19434"/>
                      <a:pt x="9973" y="20504"/>
                      <a:pt x="11487" y="20504"/>
                    </a:cubicBezTo>
                    <a:cubicBezTo>
                      <a:pt x="11997" y="20504"/>
                      <a:pt x="12527" y="20383"/>
                      <a:pt x="13071" y="20123"/>
                    </a:cubicBezTo>
                    <a:cubicBezTo>
                      <a:pt x="14986" y="19211"/>
                      <a:pt x="16505" y="16566"/>
                      <a:pt x="15624" y="146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184;p38">
                <a:extLst>
                  <a:ext uri="{FF2B5EF4-FFF2-40B4-BE49-F238E27FC236}">
                    <a16:creationId xmlns:a16="http://schemas.microsoft.com/office/drawing/2014/main" id="{73ED4A64-D985-48B9-B06E-13CC69B56C56}"/>
                  </a:ext>
                </a:extLst>
              </p:cNvPr>
              <p:cNvSpPr/>
              <p:nvPr/>
            </p:nvSpPr>
            <p:spPr>
              <a:xfrm>
                <a:off x="4272412" y="2178740"/>
                <a:ext cx="42213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941" extrusionOk="0">
                    <a:moveTo>
                      <a:pt x="107" y="0"/>
                    </a:moveTo>
                    <a:cubicBezTo>
                      <a:pt x="92" y="0"/>
                      <a:pt x="76" y="8"/>
                      <a:pt x="61" y="23"/>
                    </a:cubicBezTo>
                    <a:cubicBezTo>
                      <a:pt x="0" y="53"/>
                      <a:pt x="0" y="114"/>
                      <a:pt x="31" y="145"/>
                    </a:cubicBezTo>
                    <a:lnTo>
                      <a:pt x="2432" y="2911"/>
                    </a:lnTo>
                    <a:cubicBezTo>
                      <a:pt x="2462" y="2941"/>
                      <a:pt x="2493" y="2941"/>
                      <a:pt x="2523" y="2941"/>
                    </a:cubicBezTo>
                    <a:lnTo>
                      <a:pt x="2554" y="2941"/>
                    </a:lnTo>
                    <a:cubicBezTo>
                      <a:pt x="2584" y="2911"/>
                      <a:pt x="2614" y="2850"/>
                      <a:pt x="2584" y="2819"/>
                    </a:cubicBezTo>
                    <a:lnTo>
                      <a:pt x="152" y="23"/>
                    </a:lnTo>
                    <a:cubicBezTo>
                      <a:pt x="137" y="8"/>
                      <a:pt x="122" y="0"/>
                      <a:pt x="1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185;p38">
                <a:extLst>
                  <a:ext uri="{FF2B5EF4-FFF2-40B4-BE49-F238E27FC236}">
                    <a16:creationId xmlns:a16="http://schemas.microsoft.com/office/drawing/2014/main" id="{47A7A3CC-9FEE-462A-A192-9754E01D01F4}"/>
                  </a:ext>
                </a:extLst>
              </p:cNvPr>
              <p:cNvSpPr/>
              <p:nvPr/>
            </p:nvSpPr>
            <p:spPr>
              <a:xfrm>
                <a:off x="4354832" y="1990204"/>
                <a:ext cx="256633" cy="510313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31613" extrusionOk="0">
                    <a:moveTo>
                      <a:pt x="8268" y="1"/>
                    </a:moveTo>
                    <a:cubicBezTo>
                      <a:pt x="1" y="7508"/>
                      <a:pt x="4955" y="29849"/>
                      <a:pt x="4955" y="29849"/>
                    </a:cubicBezTo>
                    <a:lnTo>
                      <a:pt x="15411" y="31612"/>
                    </a:lnTo>
                    <a:lnTo>
                      <a:pt x="15898" y="5320"/>
                    </a:lnTo>
                    <a:lnTo>
                      <a:pt x="8268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186;p38">
                <a:extLst>
                  <a:ext uri="{FF2B5EF4-FFF2-40B4-BE49-F238E27FC236}">
                    <a16:creationId xmlns:a16="http://schemas.microsoft.com/office/drawing/2014/main" id="{15708E08-5324-4914-B13B-3884797670F6}"/>
                  </a:ext>
                </a:extLst>
              </p:cNvPr>
              <p:cNvSpPr/>
              <p:nvPr/>
            </p:nvSpPr>
            <p:spPr>
              <a:xfrm>
                <a:off x="4421563" y="2432764"/>
                <a:ext cx="166849" cy="70188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4348" extrusionOk="0">
                    <a:moveTo>
                      <a:pt x="1" y="1"/>
                    </a:moveTo>
                    <a:lnTo>
                      <a:pt x="1" y="2341"/>
                    </a:lnTo>
                    <a:lnTo>
                      <a:pt x="10335" y="4347"/>
                    </a:lnTo>
                    <a:lnTo>
                      <a:pt x="10092" y="17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187;p38">
                <a:extLst>
                  <a:ext uri="{FF2B5EF4-FFF2-40B4-BE49-F238E27FC236}">
                    <a16:creationId xmlns:a16="http://schemas.microsoft.com/office/drawing/2014/main" id="{C9960B71-0DE7-4A85-BEFA-87F034B129BE}"/>
                  </a:ext>
                </a:extLst>
              </p:cNvPr>
              <p:cNvSpPr/>
              <p:nvPr/>
            </p:nvSpPr>
            <p:spPr>
              <a:xfrm>
                <a:off x="4475768" y="1936726"/>
                <a:ext cx="230886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4303" h="9172" extrusionOk="0">
                    <a:moveTo>
                      <a:pt x="6187" y="1"/>
                    </a:moveTo>
                    <a:lnTo>
                      <a:pt x="290" y="4560"/>
                    </a:lnTo>
                    <a:cubicBezTo>
                      <a:pt x="0" y="8216"/>
                      <a:pt x="2708" y="9171"/>
                      <a:pt x="5618" y="9171"/>
                    </a:cubicBezTo>
                    <a:cubicBezTo>
                      <a:pt x="8806" y="9171"/>
                      <a:pt x="12236" y="8025"/>
                      <a:pt x="12236" y="8025"/>
                    </a:cubicBezTo>
                    <a:lnTo>
                      <a:pt x="14303" y="7448"/>
                    </a:lnTo>
                    <a:lnTo>
                      <a:pt x="12236" y="3982"/>
                    </a:lnTo>
                    <a:lnTo>
                      <a:pt x="10169" y="2250"/>
                    </a:lnTo>
                    <a:lnTo>
                      <a:pt x="61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188;p38">
                <a:extLst>
                  <a:ext uri="{FF2B5EF4-FFF2-40B4-BE49-F238E27FC236}">
                    <a16:creationId xmlns:a16="http://schemas.microsoft.com/office/drawing/2014/main" id="{DFB8FB0E-95CA-476F-B757-48A531165A13}"/>
                  </a:ext>
                </a:extLst>
              </p:cNvPr>
              <p:cNvSpPr/>
              <p:nvPr/>
            </p:nvSpPr>
            <p:spPr>
              <a:xfrm>
                <a:off x="4383291" y="1927896"/>
                <a:ext cx="200215" cy="755630"/>
              </a:xfrm>
              <a:custGeom>
                <a:avLst/>
                <a:gdLst/>
                <a:ahLst/>
                <a:cxnLst/>
                <a:rect l="l" t="t" r="r" b="b"/>
                <a:pathLst>
                  <a:path w="12403" h="46810" extrusionOk="0">
                    <a:moveTo>
                      <a:pt x="9045" y="0"/>
                    </a:moveTo>
                    <a:cubicBezTo>
                      <a:pt x="8441" y="0"/>
                      <a:pt x="8116" y="92"/>
                      <a:pt x="8116" y="92"/>
                    </a:cubicBezTo>
                    <a:cubicBezTo>
                      <a:pt x="4013" y="1429"/>
                      <a:pt x="1186" y="13770"/>
                      <a:pt x="578" y="16992"/>
                    </a:cubicBezTo>
                    <a:cubicBezTo>
                      <a:pt x="1" y="20183"/>
                      <a:pt x="92" y="44530"/>
                      <a:pt x="92" y="44530"/>
                    </a:cubicBezTo>
                    <a:lnTo>
                      <a:pt x="4195" y="46810"/>
                    </a:lnTo>
                    <a:cubicBezTo>
                      <a:pt x="4195" y="46810"/>
                      <a:pt x="3831" y="36202"/>
                      <a:pt x="3557" y="30639"/>
                    </a:cubicBezTo>
                    <a:cubicBezTo>
                      <a:pt x="3253" y="25107"/>
                      <a:pt x="2250" y="16779"/>
                      <a:pt x="3922" y="12615"/>
                    </a:cubicBezTo>
                    <a:cubicBezTo>
                      <a:pt x="6901" y="5107"/>
                      <a:pt x="12402" y="821"/>
                      <a:pt x="12402" y="821"/>
                    </a:cubicBezTo>
                    <a:lnTo>
                      <a:pt x="11916" y="548"/>
                    </a:lnTo>
                    <a:cubicBezTo>
                      <a:pt x="10671" y="106"/>
                      <a:pt x="9695" y="0"/>
                      <a:pt x="9045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189;p38">
                <a:extLst>
                  <a:ext uri="{FF2B5EF4-FFF2-40B4-BE49-F238E27FC236}">
                    <a16:creationId xmlns:a16="http://schemas.microsoft.com/office/drawing/2014/main" id="{BFE99BA3-0ECB-450C-9579-8FBAF3A5EDEE}"/>
                  </a:ext>
                </a:extLst>
              </p:cNvPr>
              <p:cNvSpPr/>
              <p:nvPr/>
            </p:nvSpPr>
            <p:spPr>
              <a:xfrm>
                <a:off x="4383291" y="2079791"/>
                <a:ext cx="39759" cy="19107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1837" extrusionOk="0">
                    <a:moveTo>
                      <a:pt x="2369" y="1"/>
                    </a:moveTo>
                    <a:cubicBezTo>
                      <a:pt x="2339" y="1"/>
                      <a:pt x="2302" y="22"/>
                      <a:pt x="2280" y="44"/>
                    </a:cubicBezTo>
                    <a:cubicBezTo>
                      <a:pt x="1004" y="2080"/>
                      <a:pt x="487" y="5150"/>
                      <a:pt x="305" y="7369"/>
                    </a:cubicBezTo>
                    <a:cubicBezTo>
                      <a:pt x="122" y="9770"/>
                      <a:pt x="214" y="11746"/>
                      <a:pt x="214" y="11746"/>
                    </a:cubicBezTo>
                    <a:cubicBezTo>
                      <a:pt x="244" y="11807"/>
                      <a:pt x="274" y="11837"/>
                      <a:pt x="305" y="11837"/>
                    </a:cubicBezTo>
                    <a:cubicBezTo>
                      <a:pt x="366" y="11837"/>
                      <a:pt x="396" y="11807"/>
                      <a:pt x="396" y="11746"/>
                    </a:cubicBezTo>
                    <a:cubicBezTo>
                      <a:pt x="396" y="11655"/>
                      <a:pt x="1" y="3965"/>
                      <a:pt x="2432" y="135"/>
                    </a:cubicBezTo>
                    <a:cubicBezTo>
                      <a:pt x="2463" y="104"/>
                      <a:pt x="2463" y="44"/>
                      <a:pt x="2402" y="13"/>
                    </a:cubicBezTo>
                    <a:cubicBezTo>
                      <a:pt x="2393" y="4"/>
                      <a:pt x="2382" y="1"/>
                      <a:pt x="23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190;p38">
                <a:extLst>
                  <a:ext uri="{FF2B5EF4-FFF2-40B4-BE49-F238E27FC236}">
                    <a16:creationId xmlns:a16="http://schemas.microsoft.com/office/drawing/2014/main" id="{78B58EE6-BB47-4104-B451-79A1D6B77A05}"/>
                  </a:ext>
                </a:extLst>
              </p:cNvPr>
              <p:cNvSpPr/>
              <p:nvPr/>
            </p:nvSpPr>
            <p:spPr>
              <a:xfrm>
                <a:off x="4542273" y="1989881"/>
                <a:ext cx="292438" cy="723959"/>
              </a:xfrm>
              <a:custGeom>
                <a:avLst/>
                <a:gdLst/>
                <a:ahLst/>
                <a:cxnLst/>
                <a:rect l="l" t="t" r="r" b="b"/>
                <a:pathLst>
                  <a:path w="18116" h="44848" extrusionOk="0">
                    <a:moveTo>
                      <a:pt x="8717" y="0"/>
                    </a:moveTo>
                    <a:cubicBezTo>
                      <a:pt x="7984" y="0"/>
                      <a:pt x="7064" y="246"/>
                      <a:pt x="6018" y="1054"/>
                    </a:cubicBezTo>
                    <a:cubicBezTo>
                      <a:pt x="3374" y="3121"/>
                      <a:pt x="0" y="10446"/>
                      <a:pt x="0" y="18927"/>
                    </a:cubicBezTo>
                    <a:cubicBezTo>
                      <a:pt x="0" y="27407"/>
                      <a:pt x="2523" y="43547"/>
                      <a:pt x="2523" y="43547"/>
                    </a:cubicBezTo>
                    <a:cubicBezTo>
                      <a:pt x="2523" y="43547"/>
                      <a:pt x="5909" y="44848"/>
                      <a:pt x="10004" y="44848"/>
                    </a:cubicBezTo>
                    <a:cubicBezTo>
                      <a:pt x="12653" y="44848"/>
                      <a:pt x="15597" y="44304"/>
                      <a:pt x="18116" y="42514"/>
                    </a:cubicBezTo>
                    <a:lnTo>
                      <a:pt x="8450" y="26191"/>
                    </a:lnTo>
                    <a:lnTo>
                      <a:pt x="13131" y="13152"/>
                    </a:lnTo>
                    <a:lnTo>
                      <a:pt x="10547" y="598"/>
                    </a:lnTo>
                    <a:cubicBezTo>
                      <a:pt x="10547" y="598"/>
                      <a:pt x="9859" y="0"/>
                      <a:pt x="8717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191;p38">
                <a:extLst>
                  <a:ext uri="{FF2B5EF4-FFF2-40B4-BE49-F238E27FC236}">
                    <a16:creationId xmlns:a16="http://schemas.microsoft.com/office/drawing/2014/main" id="{E1D6BCA0-3AE1-4B9F-843F-3A8EB26BE6F1}"/>
                  </a:ext>
                </a:extLst>
              </p:cNvPr>
              <p:cNvSpPr/>
              <p:nvPr/>
            </p:nvSpPr>
            <p:spPr>
              <a:xfrm>
                <a:off x="4694862" y="1993158"/>
                <a:ext cx="314036" cy="411182"/>
              </a:xfrm>
              <a:custGeom>
                <a:avLst/>
                <a:gdLst/>
                <a:ahLst/>
                <a:cxnLst/>
                <a:rect l="l" t="t" r="r" b="b"/>
                <a:pathLst>
                  <a:path w="19454" h="25472" extrusionOk="0">
                    <a:moveTo>
                      <a:pt x="365" y="0"/>
                    </a:moveTo>
                    <a:lnTo>
                      <a:pt x="0" y="10973"/>
                    </a:lnTo>
                    <a:lnTo>
                      <a:pt x="12827" y="25472"/>
                    </a:lnTo>
                    <a:lnTo>
                      <a:pt x="19453" y="21095"/>
                    </a:lnTo>
                    <a:cubicBezTo>
                      <a:pt x="7173" y="1641"/>
                      <a:pt x="365" y="0"/>
                      <a:pt x="365" y="0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192;p38">
                <a:extLst>
                  <a:ext uri="{FF2B5EF4-FFF2-40B4-BE49-F238E27FC236}">
                    <a16:creationId xmlns:a16="http://schemas.microsoft.com/office/drawing/2014/main" id="{255BA876-F342-468F-939D-2578B0BA1C31}"/>
                  </a:ext>
                </a:extLst>
              </p:cNvPr>
              <p:cNvSpPr/>
              <p:nvPr/>
            </p:nvSpPr>
            <p:spPr>
              <a:xfrm>
                <a:off x="4693377" y="2168926"/>
                <a:ext cx="51543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3549" extrusionOk="0">
                    <a:moveTo>
                      <a:pt x="92" y="0"/>
                    </a:moveTo>
                    <a:cubicBezTo>
                      <a:pt x="69" y="0"/>
                      <a:pt x="46" y="8"/>
                      <a:pt x="31" y="23"/>
                    </a:cubicBezTo>
                    <a:cubicBezTo>
                      <a:pt x="1" y="54"/>
                      <a:pt x="1" y="114"/>
                      <a:pt x="31" y="145"/>
                    </a:cubicBezTo>
                    <a:lnTo>
                      <a:pt x="3010" y="3519"/>
                    </a:lnTo>
                    <a:cubicBezTo>
                      <a:pt x="3040" y="3549"/>
                      <a:pt x="3071" y="3549"/>
                      <a:pt x="3071" y="3549"/>
                    </a:cubicBezTo>
                    <a:lnTo>
                      <a:pt x="3132" y="3549"/>
                    </a:lnTo>
                    <a:cubicBezTo>
                      <a:pt x="3162" y="3519"/>
                      <a:pt x="3192" y="3458"/>
                      <a:pt x="3162" y="3427"/>
                    </a:cubicBezTo>
                    <a:lnTo>
                      <a:pt x="153" y="23"/>
                    </a:lnTo>
                    <a:cubicBezTo>
                      <a:pt x="138" y="8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193;p38">
                <a:extLst>
                  <a:ext uri="{FF2B5EF4-FFF2-40B4-BE49-F238E27FC236}">
                    <a16:creationId xmlns:a16="http://schemas.microsoft.com/office/drawing/2014/main" id="{2D61BC46-DB32-43D9-BDEC-B4EABF771056}"/>
                  </a:ext>
                </a:extLst>
              </p:cNvPr>
              <p:cNvSpPr/>
              <p:nvPr/>
            </p:nvSpPr>
            <p:spPr>
              <a:xfrm>
                <a:off x="4556978" y="2336413"/>
                <a:ext cx="185978" cy="138519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8581" extrusionOk="0">
                    <a:moveTo>
                      <a:pt x="5681" y="1"/>
                    </a:moveTo>
                    <a:cubicBezTo>
                      <a:pt x="5570" y="1"/>
                      <a:pt x="5457" y="24"/>
                      <a:pt x="5351" y="73"/>
                    </a:cubicBezTo>
                    <a:cubicBezTo>
                      <a:pt x="5047" y="225"/>
                      <a:pt x="4864" y="590"/>
                      <a:pt x="4895" y="954"/>
                    </a:cubicBezTo>
                    <a:lnTo>
                      <a:pt x="5047" y="1927"/>
                    </a:lnTo>
                    <a:lnTo>
                      <a:pt x="639" y="2930"/>
                    </a:lnTo>
                    <a:cubicBezTo>
                      <a:pt x="274" y="3021"/>
                      <a:pt x="1" y="3325"/>
                      <a:pt x="1" y="3720"/>
                    </a:cubicBezTo>
                    <a:cubicBezTo>
                      <a:pt x="1" y="4112"/>
                      <a:pt x="310" y="4427"/>
                      <a:pt x="691" y="4427"/>
                    </a:cubicBezTo>
                    <a:cubicBezTo>
                      <a:pt x="724" y="4427"/>
                      <a:pt x="757" y="4424"/>
                      <a:pt x="791" y="4419"/>
                    </a:cubicBezTo>
                    <a:lnTo>
                      <a:pt x="1642" y="4450"/>
                    </a:lnTo>
                    <a:lnTo>
                      <a:pt x="882" y="4632"/>
                    </a:lnTo>
                    <a:cubicBezTo>
                      <a:pt x="518" y="4693"/>
                      <a:pt x="274" y="5027"/>
                      <a:pt x="274" y="5362"/>
                    </a:cubicBezTo>
                    <a:cubicBezTo>
                      <a:pt x="302" y="5747"/>
                      <a:pt x="604" y="6008"/>
                      <a:pt x="955" y="6008"/>
                    </a:cubicBezTo>
                    <a:cubicBezTo>
                      <a:pt x="991" y="6008"/>
                      <a:pt x="1028" y="6006"/>
                      <a:pt x="1065" y="6000"/>
                    </a:cubicBezTo>
                    <a:lnTo>
                      <a:pt x="1581" y="5939"/>
                    </a:lnTo>
                    <a:lnTo>
                      <a:pt x="1581" y="5939"/>
                    </a:lnTo>
                    <a:cubicBezTo>
                      <a:pt x="1156" y="6091"/>
                      <a:pt x="882" y="6425"/>
                      <a:pt x="943" y="6729"/>
                    </a:cubicBezTo>
                    <a:cubicBezTo>
                      <a:pt x="998" y="7057"/>
                      <a:pt x="1272" y="7286"/>
                      <a:pt x="1569" y="7286"/>
                    </a:cubicBezTo>
                    <a:cubicBezTo>
                      <a:pt x="1604" y="7286"/>
                      <a:pt x="1638" y="7283"/>
                      <a:pt x="1673" y="7277"/>
                    </a:cubicBezTo>
                    <a:lnTo>
                      <a:pt x="2402" y="7125"/>
                    </a:lnTo>
                    <a:lnTo>
                      <a:pt x="2402" y="7125"/>
                    </a:lnTo>
                    <a:cubicBezTo>
                      <a:pt x="1673" y="7277"/>
                      <a:pt x="1642" y="7641"/>
                      <a:pt x="1673" y="7884"/>
                    </a:cubicBezTo>
                    <a:cubicBezTo>
                      <a:pt x="1730" y="8198"/>
                      <a:pt x="2000" y="8404"/>
                      <a:pt x="2308" y="8404"/>
                    </a:cubicBezTo>
                    <a:cubicBezTo>
                      <a:pt x="2329" y="8404"/>
                      <a:pt x="2351" y="8403"/>
                      <a:pt x="2372" y="8401"/>
                    </a:cubicBezTo>
                    <a:cubicBezTo>
                      <a:pt x="2372" y="8401"/>
                      <a:pt x="5715" y="8158"/>
                      <a:pt x="5837" y="8128"/>
                    </a:cubicBezTo>
                    <a:cubicBezTo>
                      <a:pt x="6144" y="8392"/>
                      <a:pt x="6821" y="8581"/>
                      <a:pt x="7714" y="8581"/>
                    </a:cubicBezTo>
                    <a:cubicBezTo>
                      <a:pt x="8768" y="8581"/>
                      <a:pt x="10122" y="8318"/>
                      <a:pt x="11521" y="7611"/>
                    </a:cubicBezTo>
                    <a:lnTo>
                      <a:pt x="9272" y="4450"/>
                    </a:lnTo>
                    <a:lnTo>
                      <a:pt x="6293" y="316"/>
                    </a:lnTo>
                    <a:cubicBezTo>
                      <a:pt x="6148" y="109"/>
                      <a:pt x="5918" y="1"/>
                      <a:pt x="56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194;p38">
                <a:extLst>
                  <a:ext uri="{FF2B5EF4-FFF2-40B4-BE49-F238E27FC236}">
                    <a16:creationId xmlns:a16="http://schemas.microsoft.com/office/drawing/2014/main" id="{F09D0E23-25E6-438A-A5BE-94898374C599}"/>
                  </a:ext>
                </a:extLst>
              </p:cNvPr>
              <p:cNvSpPr/>
              <p:nvPr/>
            </p:nvSpPr>
            <p:spPr>
              <a:xfrm>
                <a:off x="4706630" y="2376348"/>
                <a:ext cx="137889" cy="9177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5685" extrusionOk="0">
                    <a:moveTo>
                      <a:pt x="7326" y="0"/>
                    </a:moveTo>
                    <a:lnTo>
                      <a:pt x="1" y="1976"/>
                    </a:lnTo>
                    <a:lnTo>
                      <a:pt x="1004" y="5684"/>
                    </a:lnTo>
                    <a:lnTo>
                      <a:pt x="8542" y="4407"/>
                    </a:lnTo>
                    <a:lnTo>
                      <a:pt x="7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195;p38">
                <a:extLst>
                  <a:ext uri="{FF2B5EF4-FFF2-40B4-BE49-F238E27FC236}">
                    <a16:creationId xmlns:a16="http://schemas.microsoft.com/office/drawing/2014/main" id="{C64E1FE2-8402-4176-ACB8-84A80DC71434}"/>
                  </a:ext>
                </a:extLst>
              </p:cNvPr>
              <p:cNvSpPr/>
              <p:nvPr/>
            </p:nvSpPr>
            <p:spPr>
              <a:xfrm>
                <a:off x="4726742" y="2306002"/>
                <a:ext cx="302268" cy="168980"/>
              </a:xfrm>
              <a:custGeom>
                <a:avLst/>
                <a:gdLst/>
                <a:ahLst/>
                <a:cxnLst/>
                <a:rect l="l" t="t" r="r" b="b"/>
                <a:pathLst>
                  <a:path w="18725" h="10468" extrusionOk="0">
                    <a:moveTo>
                      <a:pt x="14239" y="1"/>
                    </a:moveTo>
                    <a:cubicBezTo>
                      <a:pt x="13780" y="1"/>
                      <a:pt x="13313" y="82"/>
                      <a:pt x="12858" y="255"/>
                    </a:cubicBezTo>
                    <a:lnTo>
                      <a:pt x="1" y="4662"/>
                    </a:lnTo>
                    <a:lnTo>
                      <a:pt x="2736" y="10468"/>
                    </a:lnTo>
                    <a:lnTo>
                      <a:pt x="15107" y="7702"/>
                    </a:lnTo>
                    <a:cubicBezTo>
                      <a:pt x="17418" y="7154"/>
                      <a:pt x="18725" y="4692"/>
                      <a:pt x="17873" y="2504"/>
                    </a:cubicBezTo>
                    <a:cubicBezTo>
                      <a:pt x="17286" y="952"/>
                      <a:pt x="15807" y="1"/>
                      <a:pt x="14239" y="1"/>
                    </a:cubicBezTo>
                    <a:close/>
                  </a:path>
                </a:pathLst>
              </a:custGeom>
              <a:solidFill>
                <a:srgbClr val="FF6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196;p38">
                <a:extLst>
                  <a:ext uri="{FF2B5EF4-FFF2-40B4-BE49-F238E27FC236}">
                    <a16:creationId xmlns:a16="http://schemas.microsoft.com/office/drawing/2014/main" id="{097B3E20-4F4C-4E7D-9FAC-CB7B54F6BB61}"/>
                  </a:ext>
                </a:extLst>
              </p:cNvPr>
              <p:cNvSpPr/>
              <p:nvPr/>
            </p:nvSpPr>
            <p:spPr>
              <a:xfrm>
                <a:off x="4843029" y="2315800"/>
                <a:ext cx="72141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654" extrusionOk="0">
                    <a:moveTo>
                      <a:pt x="4390" y="0"/>
                    </a:moveTo>
                    <a:cubicBezTo>
                      <a:pt x="4378" y="0"/>
                      <a:pt x="4363" y="4"/>
                      <a:pt x="4347" y="12"/>
                    </a:cubicBezTo>
                    <a:lnTo>
                      <a:pt x="61" y="1471"/>
                    </a:lnTo>
                    <a:cubicBezTo>
                      <a:pt x="31" y="1502"/>
                      <a:pt x="1" y="1532"/>
                      <a:pt x="1" y="1593"/>
                    </a:cubicBezTo>
                    <a:cubicBezTo>
                      <a:pt x="31" y="1623"/>
                      <a:pt x="61" y="1654"/>
                      <a:pt x="92" y="1654"/>
                    </a:cubicBezTo>
                    <a:cubicBezTo>
                      <a:pt x="92" y="1654"/>
                      <a:pt x="122" y="1654"/>
                      <a:pt x="122" y="1623"/>
                    </a:cubicBezTo>
                    <a:lnTo>
                      <a:pt x="4408" y="164"/>
                    </a:lnTo>
                    <a:cubicBezTo>
                      <a:pt x="4469" y="164"/>
                      <a:pt x="4469" y="104"/>
                      <a:pt x="4469" y="73"/>
                    </a:cubicBezTo>
                    <a:cubicBezTo>
                      <a:pt x="4447" y="29"/>
                      <a:pt x="4424" y="0"/>
                      <a:pt x="43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0CE8C04B-4F7F-4397-B293-24BBE6343DB7}"/>
              </a:ext>
            </a:extLst>
          </p:cNvPr>
          <p:cNvSpPr txBox="1"/>
          <p:nvPr/>
        </p:nvSpPr>
        <p:spPr>
          <a:xfrm>
            <a:off x="0" y="28275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E learning ppt free download</a:t>
            </a:r>
            <a:endParaRPr lang="en-IN" sz="3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93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954F72"/>
      </a:dk2>
      <a:lt2>
        <a:srgbClr val="C00000"/>
      </a:lt2>
      <a:accent1>
        <a:srgbClr val="01CC9B"/>
      </a:accent1>
      <a:accent2>
        <a:srgbClr val="3F51B5"/>
      </a:accent2>
      <a:accent3>
        <a:srgbClr val="14A0C0"/>
      </a:accent3>
      <a:accent4>
        <a:srgbClr val="CDDC39"/>
      </a:accent4>
      <a:accent5>
        <a:srgbClr val="FF7801"/>
      </a:accent5>
      <a:accent6>
        <a:srgbClr val="F5B4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Fira Sans Extra Condensed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1</cp:revision>
  <dcterms:created xsi:type="dcterms:W3CDTF">2021-02-15T11:00:49Z</dcterms:created>
  <dcterms:modified xsi:type="dcterms:W3CDTF">2021-02-15T11:04:38Z</dcterms:modified>
</cp:coreProperties>
</file>